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5"/>
  </p:notesMasterIdLst>
  <p:sldIdLst>
    <p:sldId id="256" r:id="rId2"/>
    <p:sldId id="259" r:id="rId3"/>
    <p:sldId id="277" r:id="rId4"/>
    <p:sldId id="279" r:id="rId5"/>
    <p:sldId id="257" r:id="rId6"/>
    <p:sldId id="261" r:id="rId7"/>
    <p:sldId id="260" r:id="rId8"/>
    <p:sldId id="262" r:id="rId9"/>
    <p:sldId id="263" r:id="rId10"/>
    <p:sldId id="264" r:id="rId11"/>
    <p:sldId id="280" r:id="rId12"/>
    <p:sldId id="265" r:id="rId13"/>
    <p:sldId id="271" r:id="rId14"/>
    <p:sldId id="266" r:id="rId15"/>
    <p:sldId id="267" r:id="rId16"/>
    <p:sldId id="268" r:id="rId17"/>
    <p:sldId id="269" r:id="rId18"/>
    <p:sldId id="281" r:id="rId19"/>
    <p:sldId id="270" r:id="rId20"/>
    <p:sldId id="272" r:id="rId21"/>
    <p:sldId id="273" r:id="rId22"/>
    <p:sldId id="274" r:id="rId23"/>
    <p:sldId id="275" r:id="rId24"/>
    <p:sldId id="282" r:id="rId25"/>
    <p:sldId id="276" r:id="rId26"/>
    <p:sldId id="278" r:id="rId27"/>
    <p:sldId id="283" r:id="rId28"/>
    <p:sldId id="284" r:id="rId29"/>
    <p:sldId id="285" r:id="rId30"/>
    <p:sldId id="286" r:id="rId31"/>
    <p:sldId id="289" r:id="rId32"/>
    <p:sldId id="287" r:id="rId33"/>
    <p:sldId id="288" r:id="rId34"/>
  </p:sldIdLst>
  <p:sldSz cx="12192000" cy="6858000"/>
  <p:notesSz cx="6858000" cy="9144000"/>
  <p:embeddedFontLst>
    <p:embeddedFont>
      <p:font typeface="Calibri Light" panose="020F0302020204030204" pitchFamily="34" charset="0"/>
      <p:regular r:id="rId36"/>
      <p:italic r:id="rId37"/>
    </p:embeddedFont>
    <p:embeddedFont>
      <p:font typeface="黑体" panose="02010609060101010101" pitchFamily="49" charset="-122"/>
      <p:regular r:id="rId38"/>
    </p:embeddedFont>
    <p:embeddedFont>
      <p:font typeface="张海山锐谐体" panose="02000000000000000000" charset="-122"/>
      <p:regular r:id="rId39"/>
    </p:embeddedFont>
    <p:embeddedFont>
      <p:font typeface="Haettenschweiler" panose="020B0706040902060204" pitchFamily="34" charset="0"/>
      <p:regular r:id="rId40"/>
    </p:embeddedFont>
    <p:embeddedFont>
      <p:font typeface="Calibri" panose="020F0502020204030204" pitchFamily="34" charset="0"/>
      <p:regular r:id="rId41"/>
      <p:bold r:id="rId42"/>
      <p:italic r:id="rId43"/>
      <p:boldItalic r:id="rId44"/>
    </p:embeddedFont>
    <p:embeddedFont>
      <p:font typeface="等线" panose="02010600030101010101" pitchFamily="2" charset="-122"/>
      <p:regular r:id="rId45"/>
      <p:bold r:id="rId46"/>
    </p:embeddedFont>
    <p:embeddedFont>
      <p:font typeface="方正特雅宋简" panose="02010600030101010101" charset="-122"/>
      <p:regular r:id="rId47"/>
    </p:embeddedFont>
    <p:embeddedFont>
      <p:font typeface="微软雅黑" panose="020B0503020204020204" pitchFamily="34" charset="-122"/>
      <p:regular r:id="rId48"/>
      <p:bold r:id="rId49"/>
    </p:embeddedFont>
  </p:embeddedFontLst>
  <p:custDataLst>
    <p:tags r:id="rId5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39F"/>
    <a:srgbClr val="1F4C59"/>
    <a:srgbClr val="FB5550"/>
    <a:srgbClr val="00AAD0"/>
    <a:srgbClr val="FFB364"/>
    <a:srgbClr val="FFB363"/>
    <a:srgbClr val="00A9D0"/>
    <a:srgbClr val="00A8CE"/>
    <a:srgbClr val="DA5628"/>
    <a:srgbClr val="107B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836" autoAdjust="0"/>
    <p:restoredTop sz="94660" autoAdjust="0"/>
  </p:normalViewPr>
  <p:slideViewPr>
    <p:cSldViewPr snapToGrid="0">
      <p:cViewPr varScale="1">
        <p:scale>
          <a:sx n="92" d="100"/>
          <a:sy n="92" d="100"/>
        </p:scale>
        <p:origin x="744" y="84"/>
      </p:cViewPr>
      <p:guideLst>
        <p:guide orient="horz" pos="2659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0" Type="http://schemas.openxmlformats.org/officeDocument/2006/relationships/slide" Target="slides/slide19.xml"/><Relationship Id="rId41" Type="http://schemas.openxmlformats.org/officeDocument/2006/relationships/font" Target="fonts/font6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F3CBAD-6DF0-402D-BE13-46E953820768}" type="datetimeFigureOut">
              <a:rPr lang="zh-CN" altLang="en-US" smtClean="0"/>
              <a:t>2018/11/26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EEB01-5A17-46C7-9A47-F3227D01D1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61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2773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529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5882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49986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28195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26279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90129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75042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70295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43449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8985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66888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81994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79070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514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27551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96650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23955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15680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94657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75056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00231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0959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8942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98771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79303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9132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604082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8908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65078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71230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274156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EEB01-5A17-46C7-9A47-F3227D01D134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0237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7" y="1041079"/>
            <a:ext cx="12193057" cy="477815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3"/>
          <a:srcRect l="33985" r="35040" b="4856"/>
          <a:stretch/>
        </p:blipFill>
        <p:spPr>
          <a:xfrm>
            <a:off x="0" y="5833777"/>
            <a:ext cx="12192000" cy="1046133"/>
          </a:xfrm>
          <a:prstGeom prst="rect">
            <a:avLst/>
          </a:prstGeom>
        </p:spPr>
      </p:pic>
      <p:grpSp>
        <p:nvGrpSpPr>
          <p:cNvPr id="12" name="组合 11"/>
          <p:cNvGrpSpPr/>
          <p:nvPr userDrawn="1"/>
        </p:nvGrpSpPr>
        <p:grpSpPr>
          <a:xfrm>
            <a:off x="1430339" y="1387102"/>
            <a:ext cx="9331323" cy="4083797"/>
            <a:chOff x="-177801" y="684213"/>
            <a:chExt cx="10882314" cy="4872038"/>
          </a:xfrm>
          <a:solidFill>
            <a:schemeClr val="tx1">
              <a:alpha val="5000"/>
            </a:schemeClr>
          </a:solidFill>
        </p:grpSpPr>
        <p:sp>
          <p:nvSpPr>
            <p:cNvPr id="13" name="Freeform 110"/>
            <p:cNvSpPr>
              <a:spLocks/>
            </p:cNvSpPr>
            <p:nvPr/>
          </p:nvSpPr>
          <p:spPr bwMode="auto">
            <a:xfrm>
              <a:off x="-60325" y="1279526"/>
              <a:ext cx="3186113" cy="4276725"/>
            </a:xfrm>
            <a:custGeom>
              <a:avLst/>
              <a:gdLst>
                <a:gd name="T0" fmla="*/ 738 w 1193"/>
                <a:gd name="T1" fmla="*/ 1528 h 1601"/>
                <a:gd name="T2" fmla="*/ 773 w 1193"/>
                <a:gd name="T3" fmla="*/ 1460 h 1601"/>
                <a:gd name="T4" fmla="*/ 834 w 1193"/>
                <a:gd name="T5" fmla="*/ 1404 h 1601"/>
                <a:gd name="T6" fmla="*/ 1005 w 1193"/>
                <a:gd name="T7" fmla="*/ 1267 h 1601"/>
                <a:gd name="T8" fmla="*/ 1137 w 1193"/>
                <a:gd name="T9" fmla="*/ 1107 h 1601"/>
                <a:gd name="T10" fmla="*/ 1164 w 1193"/>
                <a:gd name="T11" fmla="*/ 1026 h 1601"/>
                <a:gd name="T12" fmla="*/ 1041 w 1193"/>
                <a:gd name="T13" fmla="*/ 983 h 1601"/>
                <a:gd name="T14" fmla="*/ 959 w 1193"/>
                <a:gd name="T15" fmla="*/ 919 h 1601"/>
                <a:gd name="T16" fmla="*/ 878 w 1193"/>
                <a:gd name="T17" fmla="*/ 882 h 1601"/>
                <a:gd name="T18" fmla="*/ 810 w 1193"/>
                <a:gd name="T19" fmla="*/ 866 h 1601"/>
                <a:gd name="T20" fmla="*/ 704 w 1193"/>
                <a:gd name="T21" fmla="*/ 886 h 1601"/>
                <a:gd name="T22" fmla="*/ 675 w 1193"/>
                <a:gd name="T23" fmla="*/ 790 h 1601"/>
                <a:gd name="T24" fmla="*/ 580 w 1193"/>
                <a:gd name="T25" fmla="*/ 742 h 1601"/>
                <a:gd name="T26" fmla="*/ 729 w 1193"/>
                <a:gd name="T27" fmla="*/ 692 h 1601"/>
                <a:gd name="T28" fmla="*/ 818 w 1193"/>
                <a:gd name="T29" fmla="*/ 623 h 1601"/>
                <a:gd name="T30" fmla="*/ 882 w 1193"/>
                <a:gd name="T31" fmla="*/ 554 h 1601"/>
                <a:gd name="T32" fmla="*/ 970 w 1193"/>
                <a:gd name="T33" fmla="*/ 513 h 1601"/>
                <a:gd name="T34" fmla="*/ 956 w 1193"/>
                <a:gd name="T35" fmla="*/ 481 h 1601"/>
                <a:gd name="T36" fmla="*/ 961 w 1193"/>
                <a:gd name="T37" fmla="*/ 439 h 1601"/>
                <a:gd name="T38" fmla="*/ 1026 w 1193"/>
                <a:gd name="T39" fmla="*/ 434 h 1601"/>
                <a:gd name="T40" fmla="*/ 1052 w 1193"/>
                <a:gd name="T41" fmla="*/ 442 h 1601"/>
                <a:gd name="T42" fmla="*/ 1018 w 1193"/>
                <a:gd name="T43" fmla="*/ 356 h 1601"/>
                <a:gd name="T44" fmla="*/ 971 w 1193"/>
                <a:gd name="T45" fmla="*/ 284 h 1601"/>
                <a:gd name="T46" fmla="*/ 924 w 1193"/>
                <a:gd name="T47" fmla="*/ 246 h 1601"/>
                <a:gd name="T48" fmla="*/ 856 w 1193"/>
                <a:gd name="T49" fmla="*/ 261 h 1601"/>
                <a:gd name="T50" fmla="*/ 829 w 1193"/>
                <a:gd name="T51" fmla="*/ 396 h 1601"/>
                <a:gd name="T52" fmla="*/ 804 w 1193"/>
                <a:gd name="T53" fmla="*/ 378 h 1601"/>
                <a:gd name="T54" fmla="*/ 714 w 1193"/>
                <a:gd name="T55" fmla="*/ 292 h 1601"/>
                <a:gd name="T56" fmla="*/ 787 w 1193"/>
                <a:gd name="T57" fmla="*/ 183 h 1601"/>
                <a:gd name="T58" fmla="*/ 822 w 1193"/>
                <a:gd name="T59" fmla="*/ 141 h 1601"/>
                <a:gd name="T60" fmla="*/ 852 w 1193"/>
                <a:gd name="T61" fmla="*/ 84 h 1601"/>
                <a:gd name="T62" fmla="*/ 793 w 1193"/>
                <a:gd name="T63" fmla="*/ 92 h 1601"/>
                <a:gd name="T64" fmla="*/ 763 w 1193"/>
                <a:gd name="T65" fmla="*/ 30 h 1601"/>
                <a:gd name="T66" fmla="*/ 745 w 1193"/>
                <a:gd name="T67" fmla="*/ 43 h 1601"/>
                <a:gd name="T68" fmla="*/ 721 w 1193"/>
                <a:gd name="T69" fmla="*/ 104 h 1601"/>
                <a:gd name="T70" fmla="*/ 659 w 1193"/>
                <a:gd name="T71" fmla="*/ 113 h 1601"/>
                <a:gd name="T72" fmla="*/ 532 w 1193"/>
                <a:gd name="T73" fmla="*/ 95 h 1601"/>
                <a:gd name="T74" fmla="*/ 469 w 1193"/>
                <a:gd name="T75" fmla="*/ 80 h 1601"/>
                <a:gd name="T76" fmla="*/ 423 w 1193"/>
                <a:gd name="T77" fmla="*/ 77 h 1601"/>
                <a:gd name="T78" fmla="*/ 108 w 1193"/>
                <a:gd name="T79" fmla="*/ 100 h 1601"/>
                <a:gd name="T80" fmla="*/ 98 w 1193"/>
                <a:gd name="T81" fmla="*/ 142 h 1601"/>
                <a:gd name="T82" fmla="*/ 107 w 1193"/>
                <a:gd name="T83" fmla="*/ 178 h 1601"/>
                <a:gd name="T84" fmla="*/ 59 w 1193"/>
                <a:gd name="T85" fmla="*/ 280 h 1601"/>
                <a:gd name="T86" fmla="*/ 48 w 1193"/>
                <a:gd name="T87" fmla="*/ 347 h 1601"/>
                <a:gd name="T88" fmla="*/ 155 w 1193"/>
                <a:gd name="T89" fmla="*/ 276 h 1601"/>
                <a:gd name="T90" fmla="*/ 191 w 1193"/>
                <a:gd name="T91" fmla="*/ 275 h 1601"/>
                <a:gd name="T92" fmla="*/ 313 w 1193"/>
                <a:gd name="T93" fmla="*/ 303 h 1601"/>
                <a:gd name="T94" fmla="*/ 355 w 1193"/>
                <a:gd name="T95" fmla="*/ 419 h 1601"/>
                <a:gd name="T96" fmla="*/ 349 w 1193"/>
                <a:gd name="T97" fmla="*/ 560 h 1601"/>
                <a:gd name="T98" fmla="*/ 415 w 1193"/>
                <a:gd name="T99" fmla="*/ 708 h 1601"/>
                <a:gd name="T100" fmla="*/ 451 w 1193"/>
                <a:gd name="T101" fmla="*/ 746 h 1601"/>
                <a:gd name="T102" fmla="*/ 488 w 1193"/>
                <a:gd name="T103" fmla="*/ 781 h 1601"/>
                <a:gd name="T104" fmla="*/ 634 w 1193"/>
                <a:gd name="T105" fmla="*/ 865 h 1601"/>
                <a:gd name="T106" fmla="*/ 714 w 1193"/>
                <a:gd name="T107" fmla="*/ 910 h 1601"/>
                <a:gd name="T108" fmla="*/ 724 w 1193"/>
                <a:gd name="T109" fmla="*/ 968 h 1601"/>
                <a:gd name="T110" fmla="*/ 693 w 1193"/>
                <a:gd name="T111" fmla="*/ 1048 h 1601"/>
                <a:gd name="T112" fmla="*/ 766 w 1193"/>
                <a:gd name="T113" fmla="*/ 1225 h 1601"/>
                <a:gd name="T114" fmla="*/ 689 w 1193"/>
                <a:gd name="T115" fmla="*/ 1436 h 1601"/>
                <a:gd name="T116" fmla="*/ 672 w 1193"/>
                <a:gd name="T117" fmla="*/ 1479 h 1601"/>
                <a:gd name="T118" fmla="*/ 678 w 1193"/>
                <a:gd name="T119" fmla="*/ 1566 h 1601"/>
                <a:gd name="T120" fmla="*/ 790 w 1193"/>
                <a:gd name="T121" fmla="*/ 1595 h 1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93" h="1601">
                  <a:moveTo>
                    <a:pt x="792" y="1592"/>
                  </a:moveTo>
                  <a:cubicBezTo>
                    <a:pt x="792" y="1592"/>
                    <a:pt x="800" y="1596"/>
                    <a:pt x="800" y="1592"/>
                  </a:cubicBezTo>
                  <a:cubicBezTo>
                    <a:pt x="801" y="1588"/>
                    <a:pt x="800" y="1583"/>
                    <a:pt x="796" y="1582"/>
                  </a:cubicBezTo>
                  <a:cubicBezTo>
                    <a:pt x="792" y="1581"/>
                    <a:pt x="783" y="1579"/>
                    <a:pt x="772" y="1572"/>
                  </a:cubicBezTo>
                  <a:cubicBezTo>
                    <a:pt x="761" y="1564"/>
                    <a:pt x="741" y="1563"/>
                    <a:pt x="744" y="1555"/>
                  </a:cubicBezTo>
                  <a:cubicBezTo>
                    <a:pt x="746" y="1548"/>
                    <a:pt x="736" y="1539"/>
                    <a:pt x="738" y="1528"/>
                  </a:cubicBezTo>
                  <a:cubicBezTo>
                    <a:pt x="740" y="1517"/>
                    <a:pt x="739" y="1516"/>
                    <a:pt x="748" y="1515"/>
                  </a:cubicBezTo>
                  <a:cubicBezTo>
                    <a:pt x="756" y="1514"/>
                    <a:pt x="758" y="1504"/>
                    <a:pt x="762" y="1502"/>
                  </a:cubicBezTo>
                  <a:cubicBezTo>
                    <a:pt x="766" y="1499"/>
                    <a:pt x="784" y="1490"/>
                    <a:pt x="784" y="1487"/>
                  </a:cubicBezTo>
                  <a:cubicBezTo>
                    <a:pt x="784" y="1485"/>
                    <a:pt x="784" y="1480"/>
                    <a:pt x="780" y="1479"/>
                  </a:cubicBezTo>
                  <a:cubicBezTo>
                    <a:pt x="776" y="1479"/>
                    <a:pt x="768" y="1477"/>
                    <a:pt x="767" y="1474"/>
                  </a:cubicBezTo>
                  <a:cubicBezTo>
                    <a:pt x="766" y="1472"/>
                    <a:pt x="771" y="1462"/>
                    <a:pt x="773" y="1460"/>
                  </a:cubicBezTo>
                  <a:cubicBezTo>
                    <a:pt x="776" y="1458"/>
                    <a:pt x="793" y="1458"/>
                    <a:pt x="793" y="1458"/>
                  </a:cubicBezTo>
                  <a:cubicBezTo>
                    <a:pt x="793" y="1458"/>
                    <a:pt x="793" y="1439"/>
                    <a:pt x="796" y="1438"/>
                  </a:cubicBezTo>
                  <a:cubicBezTo>
                    <a:pt x="798" y="1437"/>
                    <a:pt x="810" y="1429"/>
                    <a:pt x="813" y="1428"/>
                  </a:cubicBezTo>
                  <a:cubicBezTo>
                    <a:pt x="816" y="1428"/>
                    <a:pt x="817" y="1420"/>
                    <a:pt x="811" y="1419"/>
                  </a:cubicBezTo>
                  <a:cubicBezTo>
                    <a:pt x="806" y="1418"/>
                    <a:pt x="797" y="1412"/>
                    <a:pt x="801" y="1408"/>
                  </a:cubicBezTo>
                  <a:cubicBezTo>
                    <a:pt x="806" y="1403"/>
                    <a:pt x="831" y="1407"/>
                    <a:pt x="834" y="1404"/>
                  </a:cubicBezTo>
                  <a:cubicBezTo>
                    <a:pt x="836" y="1401"/>
                    <a:pt x="841" y="1386"/>
                    <a:pt x="854" y="1383"/>
                  </a:cubicBezTo>
                  <a:cubicBezTo>
                    <a:pt x="867" y="1380"/>
                    <a:pt x="924" y="1354"/>
                    <a:pt x="905" y="1339"/>
                  </a:cubicBezTo>
                  <a:cubicBezTo>
                    <a:pt x="886" y="1323"/>
                    <a:pt x="905" y="1329"/>
                    <a:pt x="905" y="1329"/>
                  </a:cubicBezTo>
                  <a:cubicBezTo>
                    <a:pt x="905" y="1329"/>
                    <a:pt x="924" y="1340"/>
                    <a:pt x="935" y="1333"/>
                  </a:cubicBezTo>
                  <a:cubicBezTo>
                    <a:pt x="945" y="1327"/>
                    <a:pt x="989" y="1287"/>
                    <a:pt x="991" y="1278"/>
                  </a:cubicBezTo>
                  <a:cubicBezTo>
                    <a:pt x="993" y="1269"/>
                    <a:pt x="999" y="1268"/>
                    <a:pt x="1005" y="1267"/>
                  </a:cubicBezTo>
                  <a:cubicBezTo>
                    <a:pt x="1010" y="1267"/>
                    <a:pt x="1018" y="1264"/>
                    <a:pt x="1018" y="1258"/>
                  </a:cubicBezTo>
                  <a:cubicBezTo>
                    <a:pt x="1017" y="1252"/>
                    <a:pt x="1013" y="1238"/>
                    <a:pt x="1019" y="1233"/>
                  </a:cubicBezTo>
                  <a:cubicBezTo>
                    <a:pt x="1025" y="1229"/>
                    <a:pt x="1061" y="1206"/>
                    <a:pt x="1076" y="1206"/>
                  </a:cubicBezTo>
                  <a:cubicBezTo>
                    <a:pt x="1091" y="1206"/>
                    <a:pt x="1101" y="1204"/>
                    <a:pt x="1116" y="1178"/>
                  </a:cubicBezTo>
                  <a:cubicBezTo>
                    <a:pt x="1131" y="1152"/>
                    <a:pt x="1125" y="1153"/>
                    <a:pt x="1131" y="1151"/>
                  </a:cubicBezTo>
                  <a:cubicBezTo>
                    <a:pt x="1136" y="1148"/>
                    <a:pt x="1137" y="1107"/>
                    <a:pt x="1137" y="1107"/>
                  </a:cubicBezTo>
                  <a:cubicBezTo>
                    <a:pt x="1137" y="1107"/>
                    <a:pt x="1143" y="1103"/>
                    <a:pt x="1147" y="1103"/>
                  </a:cubicBezTo>
                  <a:cubicBezTo>
                    <a:pt x="1151" y="1103"/>
                    <a:pt x="1162" y="1087"/>
                    <a:pt x="1162" y="1087"/>
                  </a:cubicBezTo>
                  <a:cubicBezTo>
                    <a:pt x="1175" y="1079"/>
                    <a:pt x="1175" y="1079"/>
                    <a:pt x="1175" y="1079"/>
                  </a:cubicBezTo>
                  <a:cubicBezTo>
                    <a:pt x="1175" y="1079"/>
                    <a:pt x="1179" y="1071"/>
                    <a:pt x="1183" y="1069"/>
                  </a:cubicBezTo>
                  <a:cubicBezTo>
                    <a:pt x="1187" y="1066"/>
                    <a:pt x="1193" y="1037"/>
                    <a:pt x="1187" y="1032"/>
                  </a:cubicBezTo>
                  <a:cubicBezTo>
                    <a:pt x="1182" y="1028"/>
                    <a:pt x="1170" y="1030"/>
                    <a:pt x="1164" y="1026"/>
                  </a:cubicBezTo>
                  <a:cubicBezTo>
                    <a:pt x="1158" y="1021"/>
                    <a:pt x="1133" y="1007"/>
                    <a:pt x="1128" y="1007"/>
                  </a:cubicBezTo>
                  <a:cubicBezTo>
                    <a:pt x="1122" y="1008"/>
                    <a:pt x="1101" y="1009"/>
                    <a:pt x="1094" y="1005"/>
                  </a:cubicBezTo>
                  <a:cubicBezTo>
                    <a:pt x="1087" y="1002"/>
                    <a:pt x="1095" y="993"/>
                    <a:pt x="1086" y="993"/>
                  </a:cubicBezTo>
                  <a:cubicBezTo>
                    <a:pt x="1078" y="992"/>
                    <a:pt x="1061" y="988"/>
                    <a:pt x="1056" y="987"/>
                  </a:cubicBezTo>
                  <a:cubicBezTo>
                    <a:pt x="1050" y="986"/>
                    <a:pt x="1041" y="993"/>
                    <a:pt x="1040" y="994"/>
                  </a:cubicBezTo>
                  <a:cubicBezTo>
                    <a:pt x="1038" y="995"/>
                    <a:pt x="1053" y="987"/>
                    <a:pt x="1041" y="983"/>
                  </a:cubicBezTo>
                  <a:cubicBezTo>
                    <a:pt x="1029" y="979"/>
                    <a:pt x="1032" y="974"/>
                    <a:pt x="1034" y="973"/>
                  </a:cubicBezTo>
                  <a:cubicBezTo>
                    <a:pt x="1036" y="972"/>
                    <a:pt x="1044" y="964"/>
                    <a:pt x="1036" y="959"/>
                  </a:cubicBezTo>
                  <a:cubicBezTo>
                    <a:pt x="1028" y="955"/>
                    <a:pt x="1020" y="950"/>
                    <a:pt x="1022" y="945"/>
                  </a:cubicBezTo>
                  <a:cubicBezTo>
                    <a:pt x="1023" y="940"/>
                    <a:pt x="1008" y="929"/>
                    <a:pt x="1005" y="929"/>
                  </a:cubicBezTo>
                  <a:cubicBezTo>
                    <a:pt x="1002" y="928"/>
                    <a:pt x="993" y="925"/>
                    <a:pt x="984" y="926"/>
                  </a:cubicBezTo>
                  <a:cubicBezTo>
                    <a:pt x="974" y="926"/>
                    <a:pt x="959" y="923"/>
                    <a:pt x="959" y="919"/>
                  </a:cubicBezTo>
                  <a:cubicBezTo>
                    <a:pt x="960" y="915"/>
                    <a:pt x="951" y="906"/>
                    <a:pt x="947" y="905"/>
                  </a:cubicBezTo>
                  <a:cubicBezTo>
                    <a:pt x="942" y="903"/>
                    <a:pt x="938" y="903"/>
                    <a:pt x="933" y="897"/>
                  </a:cubicBezTo>
                  <a:cubicBezTo>
                    <a:pt x="929" y="891"/>
                    <a:pt x="929" y="888"/>
                    <a:pt x="923" y="887"/>
                  </a:cubicBezTo>
                  <a:cubicBezTo>
                    <a:pt x="916" y="887"/>
                    <a:pt x="913" y="885"/>
                    <a:pt x="912" y="881"/>
                  </a:cubicBezTo>
                  <a:cubicBezTo>
                    <a:pt x="912" y="876"/>
                    <a:pt x="905" y="873"/>
                    <a:pt x="896" y="879"/>
                  </a:cubicBezTo>
                  <a:cubicBezTo>
                    <a:pt x="888" y="884"/>
                    <a:pt x="881" y="886"/>
                    <a:pt x="878" y="882"/>
                  </a:cubicBezTo>
                  <a:cubicBezTo>
                    <a:pt x="874" y="879"/>
                    <a:pt x="874" y="878"/>
                    <a:pt x="862" y="878"/>
                  </a:cubicBezTo>
                  <a:cubicBezTo>
                    <a:pt x="850" y="878"/>
                    <a:pt x="844" y="878"/>
                    <a:pt x="847" y="871"/>
                  </a:cubicBezTo>
                  <a:cubicBezTo>
                    <a:pt x="851" y="864"/>
                    <a:pt x="840" y="861"/>
                    <a:pt x="832" y="866"/>
                  </a:cubicBezTo>
                  <a:cubicBezTo>
                    <a:pt x="825" y="872"/>
                    <a:pt x="822" y="877"/>
                    <a:pt x="818" y="876"/>
                  </a:cubicBezTo>
                  <a:cubicBezTo>
                    <a:pt x="813" y="876"/>
                    <a:pt x="829" y="871"/>
                    <a:pt x="825" y="865"/>
                  </a:cubicBezTo>
                  <a:cubicBezTo>
                    <a:pt x="822" y="859"/>
                    <a:pt x="822" y="860"/>
                    <a:pt x="810" y="866"/>
                  </a:cubicBezTo>
                  <a:cubicBezTo>
                    <a:pt x="798" y="872"/>
                    <a:pt x="793" y="875"/>
                    <a:pt x="783" y="875"/>
                  </a:cubicBezTo>
                  <a:cubicBezTo>
                    <a:pt x="773" y="875"/>
                    <a:pt x="777" y="879"/>
                    <a:pt x="771" y="887"/>
                  </a:cubicBezTo>
                  <a:cubicBezTo>
                    <a:pt x="766" y="895"/>
                    <a:pt x="759" y="910"/>
                    <a:pt x="754" y="905"/>
                  </a:cubicBezTo>
                  <a:cubicBezTo>
                    <a:pt x="748" y="900"/>
                    <a:pt x="744" y="886"/>
                    <a:pt x="735" y="889"/>
                  </a:cubicBezTo>
                  <a:cubicBezTo>
                    <a:pt x="727" y="893"/>
                    <a:pt x="725" y="902"/>
                    <a:pt x="719" y="898"/>
                  </a:cubicBezTo>
                  <a:cubicBezTo>
                    <a:pt x="713" y="893"/>
                    <a:pt x="705" y="890"/>
                    <a:pt x="704" y="886"/>
                  </a:cubicBezTo>
                  <a:cubicBezTo>
                    <a:pt x="704" y="882"/>
                    <a:pt x="700" y="879"/>
                    <a:pt x="700" y="879"/>
                  </a:cubicBezTo>
                  <a:cubicBezTo>
                    <a:pt x="700" y="879"/>
                    <a:pt x="695" y="878"/>
                    <a:pt x="701" y="857"/>
                  </a:cubicBezTo>
                  <a:cubicBezTo>
                    <a:pt x="707" y="835"/>
                    <a:pt x="709" y="829"/>
                    <a:pt x="686" y="829"/>
                  </a:cubicBezTo>
                  <a:cubicBezTo>
                    <a:pt x="664" y="830"/>
                    <a:pt x="654" y="834"/>
                    <a:pt x="656" y="827"/>
                  </a:cubicBezTo>
                  <a:cubicBezTo>
                    <a:pt x="657" y="820"/>
                    <a:pt x="663" y="822"/>
                    <a:pt x="664" y="814"/>
                  </a:cubicBezTo>
                  <a:cubicBezTo>
                    <a:pt x="665" y="807"/>
                    <a:pt x="672" y="794"/>
                    <a:pt x="675" y="790"/>
                  </a:cubicBezTo>
                  <a:cubicBezTo>
                    <a:pt x="678" y="785"/>
                    <a:pt x="686" y="774"/>
                    <a:pt x="679" y="774"/>
                  </a:cubicBezTo>
                  <a:cubicBezTo>
                    <a:pt x="673" y="775"/>
                    <a:pt x="654" y="771"/>
                    <a:pt x="646" y="778"/>
                  </a:cubicBezTo>
                  <a:cubicBezTo>
                    <a:pt x="638" y="786"/>
                    <a:pt x="629" y="802"/>
                    <a:pt x="623" y="803"/>
                  </a:cubicBezTo>
                  <a:cubicBezTo>
                    <a:pt x="616" y="805"/>
                    <a:pt x="594" y="809"/>
                    <a:pt x="590" y="803"/>
                  </a:cubicBezTo>
                  <a:cubicBezTo>
                    <a:pt x="587" y="797"/>
                    <a:pt x="572" y="796"/>
                    <a:pt x="573" y="776"/>
                  </a:cubicBezTo>
                  <a:cubicBezTo>
                    <a:pt x="574" y="757"/>
                    <a:pt x="573" y="747"/>
                    <a:pt x="580" y="742"/>
                  </a:cubicBezTo>
                  <a:cubicBezTo>
                    <a:pt x="586" y="737"/>
                    <a:pt x="585" y="738"/>
                    <a:pt x="586" y="729"/>
                  </a:cubicBezTo>
                  <a:cubicBezTo>
                    <a:pt x="587" y="719"/>
                    <a:pt x="594" y="706"/>
                    <a:pt x="604" y="703"/>
                  </a:cubicBezTo>
                  <a:cubicBezTo>
                    <a:pt x="613" y="701"/>
                    <a:pt x="623" y="689"/>
                    <a:pt x="629" y="689"/>
                  </a:cubicBezTo>
                  <a:cubicBezTo>
                    <a:pt x="635" y="688"/>
                    <a:pt x="659" y="704"/>
                    <a:pt x="664" y="699"/>
                  </a:cubicBezTo>
                  <a:cubicBezTo>
                    <a:pt x="669" y="695"/>
                    <a:pt x="671" y="684"/>
                    <a:pt x="685" y="686"/>
                  </a:cubicBezTo>
                  <a:cubicBezTo>
                    <a:pt x="699" y="689"/>
                    <a:pt x="724" y="685"/>
                    <a:pt x="729" y="692"/>
                  </a:cubicBezTo>
                  <a:cubicBezTo>
                    <a:pt x="734" y="699"/>
                    <a:pt x="744" y="718"/>
                    <a:pt x="743" y="726"/>
                  </a:cubicBezTo>
                  <a:cubicBezTo>
                    <a:pt x="741" y="735"/>
                    <a:pt x="744" y="741"/>
                    <a:pt x="750" y="739"/>
                  </a:cubicBezTo>
                  <a:cubicBezTo>
                    <a:pt x="755" y="737"/>
                    <a:pt x="759" y="727"/>
                    <a:pt x="758" y="722"/>
                  </a:cubicBezTo>
                  <a:cubicBezTo>
                    <a:pt x="757" y="717"/>
                    <a:pt x="757" y="697"/>
                    <a:pt x="757" y="689"/>
                  </a:cubicBezTo>
                  <a:cubicBezTo>
                    <a:pt x="756" y="680"/>
                    <a:pt x="748" y="674"/>
                    <a:pt x="761" y="666"/>
                  </a:cubicBezTo>
                  <a:cubicBezTo>
                    <a:pt x="775" y="658"/>
                    <a:pt x="818" y="633"/>
                    <a:pt x="818" y="623"/>
                  </a:cubicBezTo>
                  <a:cubicBezTo>
                    <a:pt x="818" y="613"/>
                    <a:pt x="814" y="603"/>
                    <a:pt x="817" y="600"/>
                  </a:cubicBezTo>
                  <a:cubicBezTo>
                    <a:pt x="820" y="596"/>
                    <a:pt x="820" y="607"/>
                    <a:pt x="825" y="604"/>
                  </a:cubicBezTo>
                  <a:cubicBezTo>
                    <a:pt x="831" y="601"/>
                    <a:pt x="837" y="582"/>
                    <a:pt x="842" y="579"/>
                  </a:cubicBezTo>
                  <a:cubicBezTo>
                    <a:pt x="847" y="576"/>
                    <a:pt x="851" y="567"/>
                    <a:pt x="853" y="563"/>
                  </a:cubicBezTo>
                  <a:cubicBezTo>
                    <a:pt x="855" y="558"/>
                    <a:pt x="863" y="556"/>
                    <a:pt x="867" y="558"/>
                  </a:cubicBezTo>
                  <a:cubicBezTo>
                    <a:pt x="872" y="560"/>
                    <a:pt x="880" y="558"/>
                    <a:pt x="882" y="554"/>
                  </a:cubicBezTo>
                  <a:cubicBezTo>
                    <a:pt x="884" y="550"/>
                    <a:pt x="881" y="542"/>
                    <a:pt x="882" y="538"/>
                  </a:cubicBezTo>
                  <a:cubicBezTo>
                    <a:pt x="883" y="535"/>
                    <a:pt x="898" y="527"/>
                    <a:pt x="904" y="521"/>
                  </a:cubicBezTo>
                  <a:cubicBezTo>
                    <a:pt x="911" y="515"/>
                    <a:pt x="918" y="514"/>
                    <a:pt x="921" y="515"/>
                  </a:cubicBezTo>
                  <a:cubicBezTo>
                    <a:pt x="924" y="517"/>
                    <a:pt x="931" y="506"/>
                    <a:pt x="930" y="514"/>
                  </a:cubicBezTo>
                  <a:cubicBezTo>
                    <a:pt x="929" y="522"/>
                    <a:pt x="931" y="535"/>
                    <a:pt x="937" y="528"/>
                  </a:cubicBezTo>
                  <a:cubicBezTo>
                    <a:pt x="944" y="520"/>
                    <a:pt x="966" y="513"/>
                    <a:pt x="970" y="513"/>
                  </a:cubicBezTo>
                  <a:cubicBezTo>
                    <a:pt x="973" y="513"/>
                    <a:pt x="979" y="507"/>
                    <a:pt x="981" y="504"/>
                  </a:cubicBezTo>
                  <a:cubicBezTo>
                    <a:pt x="983" y="500"/>
                    <a:pt x="991" y="501"/>
                    <a:pt x="995" y="500"/>
                  </a:cubicBezTo>
                  <a:cubicBezTo>
                    <a:pt x="1000" y="499"/>
                    <a:pt x="1000" y="495"/>
                    <a:pt x="995" y="489"/>
                  </a:cubicBezTo>
                  <a:cubicBezTo>
                    <a:pt x="990" y="484"/>
                    <a:pt x="1001" y="470"/>
                    <a:pt x="992" y="475"/>
                  </a:cubicBezTo>
                  <a:cubicBezTo>
                    <a:pt x="982" y="481"/>
                    <a:pt x="984" y="489"/>
                    <a:pt x="975" y="488"/>
                  </a:cubicBezTo>
                  <a:cubicBezTo>
                    <a:pt x="966" y="486"/>
                    <a:pt x="956" y="483"/>
                    <a:pt x="956" y="481"/>
                  </a:cubicBezTo>
                  <a:cubicBezTo>
                    <a:pt x="957" y="479"/>
                    <a:pt x="956" y="469"/>
                    <a:pt x="952" y="474"/>
                  </a:cubicBezTo>
                  <a:cubicBezTo>
                    <a:pt x="948" y="479"/>
                    <a:pt x="947" y="470"/>
                    <a:pt x="954" y="466"/>
                  </a:cubicBezTo>
                  <a:cubicBezTo>
                    <a:pt x="961" y="461"/>
                    <a:pt x="961" y="455"/>
                    <a:pt x="956" y="451"/>
                  </a:cubicBezTo>
                  <a:cubicBezTo>
                    <a:pt x="951" y="447"/>
                    <a:pt x="944" y="446"/>
                    <a:pt x="939" y="446"/>
                  </a:cubicBezTo>
                  <a:cubicBezTo>
                    <a:pt x="934" y="447"/>
                    <a:pt x="929" y="436"/>
                    <a:pt x="943" y="437"/>
                  </a:cubicBezTo>
                  <a:cubicBezTo>
                    <a:pt x="956" y="438"/>
                    <a:pt x="960" y="437"/>
                    <a:pt x="961" y="439"/>
                  </a:cubicBezTo>
                  <a:cubicBezTo>
                    <a:pt x="962" y="441"/>
                    <a:pt x="971" y="459"/>
                    <a:pt x="976" y="455"/>
                  </a:cubicBezTo>
                  <a:cubicBezTo>
                    <a:pt x="980" y="450"/>
                    <a:pt x="991" y="449"/>
                    <a:pt x="984" y="445"/>
                  </a:cubicBezTo>
                  <a:cubicBezTo>
                    <a:pt x="978" y="441"/>
                    <a:pt x="970" y="438"/>
                    <a:pt x="973" y="436"/>
                  </a:cubicBezTo>
                  <a:cubicBezTo>
                    <a:pt x="976" y="434"/>
                    <a:pt x="994" y="439"/>
                    <a:pt x="999" y="437"/>
                  </a:cubicBezTo>
                  <a:cubicBezTo>
                    <a:pt x="1003" y="434"/>
                    <a:pt x="1022" y="416"/>
                    <a:pt x="1025" y="417"/>
                  </a:cubicBezTo>
                  <a:cubicBezTo>
                    <a:pt x="1028" y="418"/>
                    <a:pt x="1029" y="429"/>
                    <a:pt x="1026" y="434"/>
                  </a:cubicBezTo>
                  <a:cubicBezTo>
                    <a:pt x="1023" y="440"/>
                    <a:pt x="1000" y="457"/>
                    <a:pt x="1002" y="461"/>
                  </a:cubicBezTo>
                  <a:cubicBezTo>
                    <a:pt x="1005" y="465"/>
                    <a:pt x="1006" y="473"/>
                    <a:pt x="1006" y="473"/>
                  </a:cubicBezTo>
                  <a:cubicBezTo>
                    <a:pt x="1006" y="473"/>
                    <a:pt x="1024" y="462"/>
                    <a:pt x="1037" y="473"/>
                  </a:cubicBezTo>
                  <a:cubicBezTo>
                    <a:pt x="1050" y="485"/>
                    <a:pt x="1061" y="490"/>
                    <a:pt x="1063" y="484"/>
                  </a:cubicBezTo>
                  <a:cubicBezTo>
                    <a:pt x="1066" y="477"/>
                    <a:pt x="1072" y="473"/>
                    <a:pt x="1068" y="462"/>
                  </a:cubicBezTo>
                  <a:cubicBezTo>
                    <a:pt x="1063" y="450"/>
                    <a:pt x="1058" y="444"/>
                    <a:pt x="1052" y="442"/>
                  </a:cubicBezTo>
                  <a:cubicBezTo>
                    <a:pt x="1046" y="440"/>
                    <a:pt x="1036" y="437"/>
                    <a:pt x="1038" y="431"/>
                  </a:cubicBezTo>
                  <a:cubicBezTo>
                    <a:pt x="1040" y="425"/>
                    <a:pt x="1041" y="427"/>
                    <a:pt x="1046" y="416"/>
                  </a:cubicBezTo>
                  <a:cubicBezTo>
                    <a:pt x="1050" y="405"/>
                    <a:pt x="1052" y="377"/>
                    <a:pt x="1047" y="377"/>
                  </a:cubicBezTo>
                  <a:cubicBezTo>
                    <a:pt x="1043" y="377"/>
                    <a:pt x="1037" y="380"/>
                    <a:pt x="1037" y="375"/>
                  </a:cubicBezTo>
                  <a:cubicBezTo>
                    <a:pt x="1037" y="370"/>
                    <a:pt x="1041" y="365"/>
                    <a:pt x="1033" y="364"/>
                  </a:cubicBezTo>
                  <a:cubicBezTo>
                    <a:pt x="1025" y="362"/>
                    <a:pt x="1021" y="359"/>
                    <a:pt x="1018" y="356"/>
                  </a:cubicBezTo>
                  <a:cubicBezTo>
                    <a:pt x="1014" y="353"/>
                    <a:pt x="1012" y="343"/>
                    <a:pt x="1006" y="340"/>
                  </a:cubicBezTo>
                  <a:cubicBezTo>
                    <a:pt x="1001" y="337"/>
                    <a:pt x="994" y="340"/>
                    <a:pt x="999" y="335"/>
                  </a:cubicBezTo>
                  <a:cubicBezTo>
                    <a:pt x="1004" y="330"/>
                    <a:pt x="1003" y="317"/>
                    <a:pt x="1000" y="310"/>
                  </a:cubicBezTo>
                  <a:cubicBezTo>
                    <a:pt x="997" y="302"/>
                    <a:pt x="990" y="293"/>
                    <a:pt x="989" y="282"/>
                  </a:cubicBezTo>
                  <a:cubicBezTo>
                    <a:pt x="988" y="272"/>
                    <a:pt x="988" y="264"/>
                    <a:pt x="984" y="266"/>
                  </a:cubicBezTo>
                  <a:cubicBezTo>
                    <a:pt x="979" y="269"/>
                    <a:pt x="975" y="275"/>
                    <a:pt x="971" y="284"/>
                  </a:cubicBezTo>
                  <a:cubicBezTo>
                    <a:pt x="967" y="292"/>
                    <a:pt x="962" y="297"/>
                    <a:pt x="959" y="297"/>
                  </a:cubicBezTo>
                  <a:cubicBezTo>
                    <a:pt x="957" y="298"/>
                    <a:pt x="957" y="307"/>
                    <a:pt x="951" y="301"/>
                  </a:cubicBezTo>
                  <a:cubicBezTo>
                    <a:pt x="946" y="296"/>
                    <a:pt x="940" y="290"/>
                    <a:pt x="938" y="288"/>
                  </a:cubicBezTo>
                  <a:cubicBezTo>
                    <a:pt x="936" y="285"/>
                    <a:pt x="931" y="281"/>
                    <a:pt x="937" y="270"/>
                  </a:cubicBezTo>
                  <a:cubicBezTo>
                    <a:pt x="943" y="259"/>
                    <a:pt x="943" y="251"/>
                    <a:pt x="940" y="250"/>
                  </a:cubicBezTo>
                  <a:cubicBezTo>
                    <a:pt x="937" y="248"/>
                    <a:pt x="930" y="259"/>
                    <a:pt x="924" y="246"/>
                  </a:cubicBezTo>
                  <a:cubicBezTo>
                    <a:pt x="919" y="233"/>
                    <a:pt x="920" y="229"/>
                    <a:pt x="912" y="227"/>
                  </a:cubicBezTo>
                  <a:cubicBezTo>
                    <a:pt x="903" y="224"/>
                    <a:pt x="904" y="227"/>
                    <a:pt x="893" y="224"/>
                  </a:cubicBezTo>
                  <a:cubicBezTo>
                    <a:pt x="881" y="221"/>
                    <a:pt x="883" y="213"/>
                    <a:pt x="874" y="219"/>
                  </a:cubicBezTo>
                  <a:cubicBezTo>
                    <a:pt x="865" y="224"/>
                    <a:pt x="857" y="220"/>
                    <a:pt x="861" y="232"/>
                  </a:cubicBezTo>
                  <a:cubicBezTo>
                    <a:pt x="866" y="244"/>
                    <a:pt x="866" y="250"/>
                    <a:pt x="862" y="250"/>
                  </a:cubicBezTo>
                  <a:cubicBezTo>
                    <a:pt x="857" y="251"/>
                    <a:pt x="853" y="256"/>
                    <a:pt x="856" y="261"/>
                  </a:cubicBezTo>
                  <a:cubicBezTo>
                    <a:pt x="859" y="266"/>
                    <a:pt x="871" y="263"/>
                    <a:pt x="861" y="275"/>
                  </a:cubicBezTo>
                  <a:cubicBezTo>
                    <a:pt x="851" y="286"/>
                    <a:pt x="847" y="298"/>
                    <a:pt x="852" y="301"/>
                  </a:cubicBezTo>
                  <a:cubicBezTo>
                    <a:pt x="857" y="305"/>
                    <a:pt x="864" y="312"/>
                    <a:pt x="861" y="320"/>
                  </a:cubicBezTo>
                  <a:cubicBezTo>
                    <a:pt x="858" y="328"/>
                    <a:pt x="859" y="346"/>
                    <a:pt x="844" y="355"/>
                  </a:cubicBezTo>
                  <a:cubicBezTo>
                    <a:pt x="829" y="365"/>
                    <a:pt x="828" y="371"/>
                    <a:pt x="828" y="374"/>
                  </a:cubicBezTo>
                  <a:cubicBezTo>
                    <a:pt x="827" y="377"/>
                    <a:pt x="825" y="390"/>
                    <a:pt x="829" y="396"/>
                  </a:cubicBezTo>
                  <a:cubicBezTo>
                    <a:pt x="833" y="402"/>
                    <a:pt x="835" y="405"/>
                    <a:pt x="831" y="407"/>
                  </a:cubicBezTo>
                  <a:cubicBezTo>
                    <a:pt x="828" y="409"/>
                    <a:pt x="822" y="421"/>
                    <a:pt x="817" y="418"/>
                  </a:cubicBezTo>
                  <a:cubicBezTo>
                    <a:pt x="813" y="415"/>
                    <a:pt x="809" y="413"/>
                    <a:pt x="805" y="409"/>
                  </a:cubicBezTo>
                  <a:cubicBezTo>
                    <a:pt x="802" y="405"/>
                    <a:pt x="795" y="397"/>
                    <a:pt x="801" y="397"/>
                  </a:cubicBezTo>
                  <a:cubicBezTo>
                    <a:pt x="806" y="398"/>
                    <a:pt x="815" y="394"/>
                    <a:pt x="810" y="390"/>
                  </a:cubicBezTo>
                  <a:cubicBezTo>
                    <a:pt x="806" y="387"/>
                    <a:pt x="803" y="386"/>
                    <a:pt x="804" y="378"/>
                  </a:cubicBezTo>
                  <a:cubicBezTo>
                    <a:pt x="805" y="371"/>
                    <a:pt x="800" y="354"/>
                    <a:pt x="796" y="354"/>
                  </a:cubicBezTo>
                  <a:cubicBezTo>
                    <a:pt x="792" y="354"/>
                    <a:pt x="781" y="354"/>
                    <a:pt x="781" y="347"/>
                  </a:cubicBezTo>
                  <a:cubicBezTo>
                    <a:pt x="780" y="340"/>
                    <a:pt x="756" y="333"/>
                    <a:pt x="749" y="329"/>
                  </a:cubicBezTo>
                  <a:cubicBezTo>
                    <a:pt x="743" y="324"/>
                    <a:pt x="740" y="318"/>
                    <a:pt x="728" y="319"/>
                  </a:cubicBezTo>
                  <a:cubicBezTo>
                    <a:pt x="715" y="320"/>
                    <a:pt x="715" y="325"/>
                    <a:pt x="716" y="311"/>
                  </a:cubicBezTo>
                  <a:cubicBezTo>
                    <a:pt x="716" y="296"/>
                    <a:pt x="723" y="296"/>
                    <a:pt x="714" y="292"/>
                  </a:cubicBezTo>
                  <a:cubicBezTo>
                    <a:pt x="704" y="288"/>
                    <a:pt x="696" y="290"/>
                    <a:pt x="703" y="278"/>
                  </a:cubicBezTo>
                  <a:cubicBezTo>
                    <a:pt x="711" y="266"/>
                    <a:pt x="700" y="262"/>
                    <a:pt x="714" y="253"/>
                  </a:cubicBezTo>
                  <a:cubicBezTo>
                    <a:pt x="728" y="243"/>
                    <a:pt x="740" y="217"/>
                    <a:pt x="741" y="216"/>
                  </a:cubicBezTo>
                  <a:cubicBezTo>
                    <a:pt x="743" y="214"/>
                    <a:pt x="751" y="215"/>
                    <a:pt x="755" y="207"/>
                  </a:cubicBezTo>
                  <a:cubicBezTo>
                    <a:pt x="758" y="199"/>
                    <a:pt x="753" y="194"/>
                    <a:pt x="766" y="193"/>
                  </a:cubicBezTo>
                  <a:cubicBezTo>
                    <a:pt x="779" y="193"/>
                    <a:pt x="781" y="195"/>
                    <a:pt x="787" y="183"/>
                  </a:cubicBezTo>
                  <a:cubicBezTo>
                    <a:pt x="794" y="172"/>
                    <a:pt x="803" y="167"/>
                    <a:pt x="792" y="163"/>
                  </a:cubicBezTo>
                  <a:cubicBezTo>
                    <a:pt x="782" y="160"/>
                    <a:pt x="773" y="156"/>
                    <a:pt x="777" y="156"/>
                  </a:cubicBezTo>
                  <a:cubicBezTo>
                    <a:pt x="782" y="156"/>
                    <a:pt x="797" y="158"/>
                    <a:pt x="800" y="156"/>
                  </a:cubicBezTo>
                  <a:cubicBezTo>
                    <a:pt x="802" y="155"/>
                    <a:pt x="819" y="149"/>
                    <a:pt x="814" y="144"/>
                  </a:cubicBezTo>
                  <a:cubicBezTo>
                    <a:pt x="808" y="139"/>
                    <a:pt x="804" y="138"/>
                    <a:pt x="809" y="137"/>
                  </a:cubicBezTo>
                  <a:cubicBezTo>
                    <a:pt x="813" y="136"/>
                    <a:pt x="818" y="142"/>
                    <a:pt x="822" y="141"/>
                  </a:cubicBezTo>
                  <a:cubicBezTo>
                    <a:pt x="826" y="140"/>
                    <a:pt x="825" y="129"/>
                    <a:pt x="829" y="130"/>
                  </a:cubicBezTo>
                  <a:cubicBezTo>
                    <a:pt x="834" y="131"/>
                    <a:pt x="838" y="137"/>
                    <a:pt x="844" y="132"/>
                  </a:cubicBezTo>
                  <a:cubicBezTo>
                    <a:pt x="850" y="128"/>
                    <a:pt x="863" y="131"/>
                    <a:pt x="861" y="121"/>
                  </a:cubicBezTo>
                  <a:cubicBezTo>
                    <a:pt x="859" y="112"/>
                    <a:pt x="848" y="113"/>
                    <a:pt x="854" y="107"/>
                  </a:cubicBezTo>
                  <a:cubicBezTo>
                    <a:pt x="861" y="101"/>
                    <a:pt x="862" y="98"/>
                    <a:pt x="858" y="94"/>
                  </a:cubicBezTo>
                  <a:cubicBezTo>
                    <a:pt x="854" y="90"/>
                    <a:pt x="858" y="86"/>
                    <a:pt x="852" y="84"/>
                  </a:cubicBezTo>
                  <a:cubicBezTo>
                    <a:pt x="847" y="81"/>
                    <a:pt x="831" y="84"/>
                    <a:pt x="830" y="88"/>
                  </a:cubicBezTo>
                  <a:cubicBezTo>
                    <a:pt x="829" y="92"/>
                    <a:pt x="822" y="98"/>
                    <a:pt x="816" y="107"/>
                  </a:cubicBezTo>
                  <a:cubicBezTo>
                    <a:pt x="810" y="116"/>
                    <a:pt x="809" y="119"/>
                    <a:pt x="805" y="118"/>
                  </a:cubicBezTo>
                  <a:cubicBezTo>
                    <a:pt x="801" y="117"/>
                    <a:pt x="799" y="126"/>
                    <a:pt x="801" y="116"/>
                  </a:cubicBezTo>
                  <a:cubicBezTo>
                    <a:pt x="803" y="105"/>
                    <a:pt x="805" y="106"/>
                    <a:pt x="804" y="102"/>
                  </a:cubicBezTo>
                  <a:cubicBezTo>
                    <a:pt x="802" y="99"/>
                    <a:pt x="797" y="93"/>
                    <a:pt x="793" y="92"/>
                  </a:cubicBezTo>
                  <a:cubicBezTo>
                    <a:pt x="790" y="91"/>
                    <a:pt x="787" y="90"/>
                    <a:pt x="783" y="96"/>
                  </a:cubicBezTo>
                  <a:cubicBezTo>
                    <a:pt x="780" y="102"/>
                    <a:pt x="780" y="85"/>
                    <a:pt x="776" y="82"/>
                  </a:cubicBezTo>
                  <a:cubicBezTo>
                    <a:pt x="773" y="80"/>
                    <a:pt x="781" y="78"/>
                    <a:pt x="773" y="70"/>
                  </a:cubicBezTo>
                  <a:cubicBezTo>
                    <a:pt x="765" y="62"/>
                    <a:pt x="769" y="51"/>
                    <a:pt x="763" y="49"/>
                  </a:cubicBezTo>
                  <a:cubicBezTo>
                    <a:pt x="757" y="47"/>
                    <a:pt x="756" y="47"/>
                    <a:pt x="758" y="41"/>
                  </a:cubicBezTo>
                  <a:cubicBezTo>
                    <a:pt x="760" y="34"/>
                    <a:pt x="748" y="27"/>
                    <a:pt x="763" y="30"/>
                  </a:cubicBezTo>
                  <a:cubicBezTo>
                    <a:pt x="778" y="33"/>
                    <a:pt x="778" y="35"/>
                    <a:pt x="784" y="28"/>
                  </a:cubicBezTo>
                  <a:cubicBezTo>
                    <a:pt x="791" y="22"/>
                    <a:pt x="806" y="16"/>
                    <a:pt x="799" y="11"/>
                  </a:cubicBezTo>
                  <a:cubicBezTo>
                    <a:pt x="791" y="5"/>
                    <a:pt x="780" y="3"/>
                    <a:pt x="776" y="1"/>
                  </a:cubicBezTo>
                  <a:cubicBezTo>
                    <a:pt x="773" y="0"/>
                    <a:pt x="755" y="4"/>
                    <a:pt x="755" y="4"/>
                  </a:cubicBezTo>
                  <a:cubicBezTo>
                    <a:pt x="755" y="4"/>
                    <a:pt x="746" y="26"/>
                    <a:pt x="745" y="27"/>
                  </a:cubicBezTo>
                  <a:cubicBezTo>
                    <a:pt x="744" y="29"/>
                    <a:pt x="752" y="31"/>
                    <a:pt x="745" y="43"/>
                  </a:cubicBezTo>
                  <a:cubicBezTo>
                    <a:pt x="739" y="55"/>
                    <a:pt x="733" y="51"/>
                    <a:pt x="732" y="62"/>
                  </a:cubicBezTo>
                  <a:cubicBezTo>
                    <a:pt x="730" y="72"/>
                    <a:pt x="731" y="83"/>
                    <a:pt x="731" y="83"/>
                  </a:cubicBezTo>
                  <a:cubicBezTo>
                    <a:pt x="731" y="83"/>
                    <a:pt x="744" y="90"/>
                    <a:pt x="743" y="90"/>
                  </a:cubicBezTo>
                  <a:cubicBezTo>
                    <a:pt x="741" y="90"/>
                    <a:pt x="751" y="100"/>
                    <a:pt x="747" y="102"/>
                  </a:cubicBezTo>
                  <a:cubicBezTo>
                    <a:pt x="743" y="104"/>
                    <a:pt x="750" y="109"/>
                    <a:pt x="739" y="109"/>
                  </a:cubicBezTo>
                  <a:cubicBezTo>
                    <a:pt x="728" y="109"/>
                    <a:pt x="718" y="105"/>
                    <a:pt x="721" y="104"/>
                  </a:cubicBezTo>
                  <a:cubicBezTo>
                    <a:pt x="724" y="103"/>
                    <a:pt x="735" y="100"/>
                    <a:pt x="732" y="96"/>
                  </a:cubicBezTo>
                  <a:cubicBezTo>
                    <a:pt x="729" y="92"/>
                    <a:pt x="718" y="81"/>
                    <a:pt x="713" y="85"/>
                  </a:cubicBezTo>
                  <a:cubicBezTo>
                    <a:pt x="709" y="89"/>
                    <a:pt x="692" y="95"/>
                    <a:pt x="695" y="96"/>
                  </a:cubicBezTo>
                  <a:cubicBezTo>
                    <a:pt x="698" y="98"/>
                    <a:pt x="713" y="102"/>
                    <a:pt x="708" y="105"/>
                  </a:cubicBezTo>
                  <a:cubicBezTo>
                    <a:pt x="702" y="108"/>
                    <a:pt x="698" y="117"/>
                    <a:pt x="691" y="116"/>
                  </a:cubicBezTo>
                  <a:cubicBezTo>
                    <a:pt x="684" y="116"/>
                    <a:pt x="666" y="115"/>
                    <a:pt x="659" y="113"/>
                  </a:cubicBezTo>
                  <a:cubicBezTo>
                    <a:pt x="652" y="112"/>
                    <a:pt x="644" y="106"/>
                    <a:pt x="653" y="102"/>
                  </a:cubicBezTo>
                  <a:cubicBezTo>
                    <a:pt x="662" y="99"/>
                    <a:pt x="622" y="99"/>
                    <a:pt x="617" y="105"/>
                  </a:cubicBezTo>
                  <a:cubicBezTo>
                    <a:pt x="612" y="111"/>
                    <a:pt x="612" y="114"/>
                    <a:pt x="604" y="113"/>
                  </a:cubicBezTo>
                  <a:cubicBezTo>
                    <a:pt x="595" y="113"/>
                    <a:pt x="554" y="113"/>
                    <a:pt x="554" y="113"/>
                  </a:cubicBezTo>
                  <a:cubicBezTo>
                    <a:pt x="554" y="113"/>
                    <a:pt x="568" y="106"/>
                    <a:pt x="556" y="99"/>
                  </a:cubicBezTo>
                  <a:cubicBezTo>
                    <a:pt x="543" y="93"/>
                    <a:pt x="534" y="95"/>
                    <a:pt x="532" y="95"/>
                  </a:cubicBezTo>
                  <a:cubicBezTo>
                    <a:pt x="530" y="95"/>
                    <a:pt x="527" y="95"/>
                    <a:pt x="520" y="91"/>
                  </a:cubicBezTo>
                  <a:cubicBezTo>
                    <a:pt x="513" y="88"/>
                    <a:pt x="506" y="85"/>
                    <a:pt x="504" y="84"/>
                  </a:cubicBezTo>
                  <a:cubicBezTo>
                    <a:pt x="502" y="82"/>
                    <a:pt x="490" y="81"/>
                    <a:pt x="487" y="83"/>
                  </a:cubicBezTo>
                  <a:cubicBezTo>
                    <a:pt x="484" y="84"/>
                    <a:pt x="484" y="90"/>
                    <a:pt x="482" y="90"/>
                  </a:cubicBezTo>
                  <a:cubicBezTo>
                    <a:pt x="479" y="91"/>
                    <a:pt x="476" y="91"/>
                    <a:pt x="476" y="83"/>
                  </a:cubicBezTo>
                  <a:cubicBezTo>
                    <a:pt x="476" y="75"/>
                    <a:pt x="469" y="80"/>
                    <a:pt x="469" y="80"/>
                  </a:cubicBezTo>
                  <a:cubicBezTo>
                    <a:pt x="465" y="88"/>
                    <a:pt x="465" y="88"/>
                    <a:pt x="465" y="88"/>
                  </a:cubicBezTo>
                  <a:cubicBezTo>
                    <a:pt x="465" y="88"/>
                    <a:pt x="461" y="88"/>
                    <a:pt x="459" y="84"/>
                  </a:cubicBezTo>
                  <a:cubicBezTo>
                    <a:pt x="458" y="81"/>
                    <a:pt x="458" y="78"/>
                    <a:pt x="455" y="76"/>
                  </a:cubicBezTo>
                  <a:cubicBezTo>
                    <a:pt x="452" y="74"/>
                    <a:pt x="457" y="73"/>
                    <a:pt x="449" y="73"/>
                  </a:cubicBezTo>
                  <a:cubicBezTo>
                    <a:pt x="442" y="74"/>
                    <a:pt x="442" y="82"/>
                    <a:pt x="438" y="81"/>
                  </a:cubicBezTo>
                  <a:cubicBezTo>
                    <a:pt x="433" y="81"/>
                    <a:pt x="440" y="69"/>
                    <a:pt x="423" y="77"/>
                  </a:cubicBezTo>
                  <a:cubicBezTo>
                    <a:pt x="405" y="86"/>
                    <a:pt x="382" y="89"/>
                    <a:pt x="371" y="95"/>
                  </a:cubicBezTo>
                  <a:cubicBezTo>
                    <a:pt x="360" y="100"/>
                    <a:pt x="357" y="95"/>
                    <a:pt x="334" y="85"/>
                  </a:cubicBezTo>
                  <a:cubicBezTo>
                    <a:pt x="310" y="75"/>
                    <a:pt x="284" y="83"/>
                    <a:pt x="238" y="71"/>
                  </a:cubicBezTo>
                  <a:cubicBezTo>
                    <a:pt x="192" y="60"/>
                    <a:pt x="185" y="67"/>
                    <a:pt x="170" y="71"/>
                  </a:cubicBezTo>
                  <a:cubicBezTo>
                    <a:pt x="155" y="75"/>
                    <a:pt x="142" y="71"/>
                    <a:pt x="131" y="82"/>
                  </a:cubicBezTo>
                  <a:cubicBezTo>
                    <a:pt x="120" y="93"/>
                    <a:pt x="122" y="98"/>
                    <a:pt x="108" y="100"/>
                  </a:cubicBezTo>
                  <a:cubicBezTo>
                    <a:pt x="94" y="101"/>
                    <a:pt x="83" y="105"/>
                    <a:pt x="85" y="108"/>
                  </a:cubicBezTo>
                  <a:cubicBezTo>
                    <a:pt x="87" y="111"/>
                    <a:pt x="98" y="113"/>
                    <a:pt x="101" y="115"/>
                  </a:cubicBezTo>
                  <a:cubicBezTo>
                    <a:pt x="104" y="117"/>
                    <a:pt x="103" y="129"/>
                    <a:pt x="111" y="132"/>
                  </a:cubicBezTo>
                  <a:cubicBezTo>
                    <a:pt x="120" y="135"/>
                    <a:pt x="135" y="133"/>
                    <a:pt x="131" y="138"/>
                  </a:cubicBezTo>
                  <a:cubicBezTo>
                    <a:pt x="128" y="142"/>
                    <a:pt x="118" y="156"/>
                    <a:pt x="114" y="152"/>
                  </a:cubicBezTo>
                  <a:cubicBezTo>
                    <a:pt x="109" y="148"/>
                    <a:pt x="104" y="142"/>
                    <a:pt x="98" y="142"/>
                  </a:cubicBezTo>
                  <a:cubicBezTo>
                    <a:pt x="92" y="142"/>
                    <a:pt x="79" y="146"/>
                    <a:pt x="74" y="149"/>
                  </a:cubicBezTo>
                  <a:cubicBezTo>
                    <a:pt x="69" y="152"/>
                    <a:pt x="60" y="153"/>
                    <a:pt x="61" y="159"/>
                  </a:cubicBezTo>
                  <a:cubicBezTo>
                    <a:pt x="62" y="165"/>
                    <a:pt x="69" y="162"/>
                    <a:pt x="68" y="167"/>
                  </a:cubicBezTo>
                  <a:cubicBezTo>
                    <a:pt x="67" y="173"/>
                    <a:pt x="58" y="168"/>
                    <a:pt x="58" y="175"/>
                  </a:cubicBezTo>
                  <a:cubicBezTo>
                    <a:pt x="59" y="182"/>
                    <a:pt x="78" y="187"/>
                    <a:pt x="87" y="184"/>
                  </a:cubicBezTo>
                  <a:cubicBezTo>
                    <a:pt x="96" y="181"/>
                    <a:pt x="102" y="171"/>
                    <a:pt x="107" y="178"/>
                  </a:cubicBezTo>
                  <a:cubicBezTo>
                    <a:pt x="112" y="185"/>
                    <a:pt x="115" y="201"/>
                    <a:pt x="104" y="204"/>
                  </a:cubicBezTo>
                  <a:cubicBezTo>
                    <a:pt x="93" y="207"/>
                    <a:pt x="64" y="214"/>
                    <a:pt x="61" y="221"/>
                  </a:cubicBezTo>
                  <a:cubicBezTo>
                    <a:pt x="59" y="229"/>
                    <a:pt x="50" y="242"/>
                    <a:pt x="46" y="243"/>
                  </a:cubicBezTo>
                  <a:cubicBezTo>
                    <a:pt x="42" y="243"/>
                    <a:pt x="42" y="254"/>
                    <a:pt x="46" y="258"/>
                  </a:cubicBezTo>
                  <a:cubicBezTo>
                    <a:pt x="49" y="262"/>
                    <a:pt x="45" y="261"/>
                    <a:pt x="47" y="269"/>
                  </a:cubicBezTo>
                  <a:cubicBezTo>
                    <a:pt x="49" y="277"/>
                    <a:pt x="52" y="286"/>
                    <a:pt x="59" y="280"/>
                  </a:cubicBezTo>
                  <a:cubicBezTo>
                    <a:pt x="66" y="275"/>
                    <a:pt x="75" y="280"/>
                    <a:pt x="70" y="287"/>
                  </a:cubicBezTo>
                  <a:cubicBezTo>
                    <a:pt x="65" y="295"/>
                    <a:pt x="55" y="299"/>
                    <a:pt x="70" y="299"/>
                  </a:cubicBezTo>
                  <a:cubicBezTo>
                    <a:pt x="85" y="299"/>
                    <a:pt x="83" y="292"/>
                    <a:pt x="95" y="296"/>
                  </a:cubicBezTo>
                  <a:cubicBezTo>
                    <a:pt x="107" y="301"/>
                    <a:pt x="110" y="295"/>
                    <a:pt x="107" y="304"/>
                  </a:cubicBezTo>
                  <a:cubicBezTo>
                    <a:pt x="103" y="314"/>
                    <a:pt x="93" y="327"/>
                    <a:pt x="78" y="334"/>
                  </a:cubicBezTo>
                  <a:cubicBezTo>
                    <a:pt x="63" y="341"/>
                    <a:pt x="60" y="340"/>
                    <a:pt x="48" y="347"/>
                  </a:cubicBezTo>
                  <a:cubicBezTo>
                    <a:pt x="36" y="354"/>
                    <a:pt x="0" y="373"/>
                    <a:pt x="11" y="372"/>
                  </a:cubicBezTo>
                  <a:cubicBezTo>
                    <a:pt x="23" y="372"/>
                    <a:pt x="43" y="358"/>
                    <a:pt x="48" y="356"/>
                  </a:cubicBezTo>
                  <a:cubicBezTo>
                    <a:pt x="54" y="354"/>
                    <a:pt x="56" y="362"/>
                    <a:pt x="65" y="356"/>
                  </a:cubicBezTo>
                  <a:cubicBezTo>
                    <a:pt x="73" y="350"/>
                    <a:pt x="107" y="325"/>
                    <a:pt x="118" y="318"/>
                  </a:cubicBezTo>
                  <a:cubicBezTo>
                    <a:pt x="129" y="311"/>
                    <a:pt x="145" y="307"/>
                    <a:pt x="146" y="297"/>
                  </a:cubicBezTo>
                  <a:cubicBezTo>
                    <a:pt x="147" y="287"/>
                    <a:pt x="147" y="278"/>
                    <a:pt x="155" y="276"/>
                  </a:cubicBezTo>
                  <a:cubicBezTo>
                    <a:pt x="164" y="273"/>
                    <a:pt x="166" y="266"/>
                    <a:pt x="175" y="260"/>
                  </a:cubicBezTo>
                  <a:cubicBezTo>
                    <a:pt x="184" y="253"/>
                    <a:pt x="193" y="244"/>
                    <a:pt x="197" y="246"/>
                  </a:cubicBezTo>
                  <a:cubicBezTo>
                    <a:pt x="201" y="248"/>
                    <a:pt x="193" y="252"/>
                    <a:pt x="186" y="257"/>
                  </a:cubicBezTo>
                  <a:cubicBezTo>
                    <a:pt x="178" y="261"/>
                    <a:pt x="171" y="267"/>
                    <a:pt x="170" y="276"/>
                  </a:cubicBezTo>
                  <a:cubicBezTo>
                    <a:pt x="169" y="286"/>
                    <a:pt x="156" y="296"/>
                    <a:pt x="167" y="291"/>
                  </a:cubicBezTo>
                  <a:cubicBezTo>
                    <a:pt x="177" y="286"/>
                    <a:pt x="184" y="279"/>
                    <a:pt x="191" y="275"/>
                  </a:cubicBezTo>
                  <a:cubicBezTo>
                    <a:pt x="199" y="271"/>
                    <a:pt x="204" y="277"/>
                    <a:pt x="207" y="268"/>
                  </a:cubicBezTo>
                  <a:cubicBezTo>
                    <a:pt x="210" y="259"/>
                    <a:pt x="206" y="251"/>
                    <a:pt x="214" y="256"/>
                  </a:cubicBezTo>
                  <a:cubicBezTo>
                    <a:pt x="221" y="260"/>
                    <a:pt x="231" y="269"/>
                    <a:pt x="240" y="273"/>
                  </a:cubicBezTo>
                  <a:cubicBezTo>
                    <a:pt x="249" y="277"/>
                    <a:pt x="249" y="268"/>
                    <a:pt x="271" y="278"/>
                  </a:cubicBezTo>
                  <a:cubicBezTo>
                    <a:pt x="294" y="288"/>
                    <a:pt x="293" y="282"/>
                    <a:pt x="296" y="299"/>
                  </a:cubicBezTo>
                  <a:cubicBezTo>
                    <a:pt x="298" y="315"/>
                    <a:pt x="307" y="300"/>
                    <a:pt x="313" y="303"/>
                  </a:cubicBezTo>
                  <a:cubicBezTo>
                    <a:pt x="320" y="306"/>
                    <a:pt x="327" y="306"/>
                    <a:pt x="328" y="319"/>
                  </a:cubicBezTo>
                  <a:cubicBezTo>
                    <a:pt x="330" y="333"/>
                    <a:pt x="332" y="338"/>
                    <a:pt x="330" y="347"/>
                  </a:cubicBezTo>
                  <a:cubicBezTo>
                    <a:pt x="328" y="356"/>
                    <a:pt x="341" y="353"/>
                    <a:pt x="342" y="363"/>
                  </a:cubicBezTo>
                  <a:cubicBezTo>
                    <a:pt x="342" y="372"/>
                    <a:pt x="341" y="384"/>
                    <a:pt x="342" y="387"/>
                  </a:cubicBezTo>
                  <a:cubicBezTo>
                    <a:pt x="343" y="389"/>
                    <a:pt x="358" y="391"/>
                    <a:pt x="354" y="398"/>
                  </a:cubicBezTo>
                  <a:cubicBezTo>
                    <a:pt x="351" y="405"/>
                    <a:pt x="352" y="412"/>
                    <a:pt x="355" y="419"/>
                  </a:cubicBezTo>
                  <a:cubicBezTo>
                    <a:pt x="359" y="425"/>
                    <a:pt x="363" y="427"/>
                    <a:pt x="372" y="436"/>
                  </a:cubicBezTo>
                  <a:cubicBezTo>
                    <a:pt x="381" y="445"/>
                    <a:pt x="399" y="461"/>
                    <a:pt x="393" y="463"/>
                  </a:cubicBezTo>
                  <a:cubicBezTo>
                    <a:pt x="388" y="466"/>
                    <a:pt x="382" y="461"/>
                    <a:pt x="376" y="468"/>
                  </a:cubicBezTo>
                  <a:cubicBezTo>
                    <a:pt x="370" y="475"/>
                    <a:pt x="374" y="477"/>
                    <a:pt x="369" y="496"/>
                  </a:cubicBezTo>
                  <a:cubicBezTo>
                    <a:pt x="364" y="514"/>
                    <a:pt x="365" y="515"/>
                    <a:pt x="360" y="529"/>
                  </a:cubicBezTo>
                  <a:cubicBezTo>
                    <a:pt x="354" y="544"/>
                    <a:pt x="351" y="548"/>
                    <a:pt x="349" y="560"/>
                  </a:cubicBezTo>
                  <a:cubicBezTo>
                    <a:pt x="347" y="572"/>
                    <a:pt x="342" y="580"/>
                    <a:pt x="351" y="591"/>
                  </a:cubicBezTo>
                  <a:cubicBezTo>
                    <a:pt x="360" y="602"/>
                    <a:pt x="346" y="603"/>
                    <a:pt x="358" y="619"/>
                  </a:cubicBezTo>
                  <a:cubicBezTo>
                    <a:pt x="370" y="635"/>
                    <a:pt x="376" y="631"/>
                    <a:pt x="382" y="641"/>
                  </a:cubicBezTo>
                  <a:cubicBezTo>
                    <a:pt x="389" y="651"/>
                    <a:pt x="407" y="648"/>
                    <a:pt x="402" y="661"/>
                  </a:cubicBezTo>
                  <a:cubicBezTo>
                    <a:pt x="397" y="674"/>
                    <a:pt x="399" y="681"/>
                    <a:pt x="408" y="691"/>
                  </a:cubicBezTo>
                  <a:cubicBezTo>
                    <a:pt x="418" y="701"/>
                    <a:pt x="419" y="704"/>
                    <a:pt x="415" y="708"/>
                  </a:cubicBezTo>
                  <a:cubicBezTo>
                    <a:pt x="411" y="712"/>
                    <a:pt x="405" y="716"/>
                    <a:pt x="409" y="718"/>
                  </a:cubicBezTo>
                  <a:cubicBezTo>
                    <a:pt x="412" y="720"/>
                    <a:pt x="417" y="719"/>
                    <a:pt x="422" y="727"/>
                  </a:cubicBezTo>
                  <a:cubicBezTo>
                    <a:pt x="427" y="736"/>
                    <a:pt x="427" y="743"/>
                    <a:pt x="430" y="746"/>
                  </a:cubicBezTo>
                  <a:cubicBezTo>
                    <a:pt x="433" y="749"/>
                    <a:pt x="441" y="755"/>
                    <a:pt x="440" y="758"/>
                  </a:cubicBezTo>
                  <a:cubicBezTo>
                    <a:pt x="440" y="762"/>
                    <a:pt x="451" y="766"/>
                    <a:pt x="451" y="761"/>
                  </a:cubicBezTo>
                  <a:cubicBezTo>
                    <a:pt x="451" y="756"/>
                    <a:pt x="458" y="762"/>
                    <a:pt x="451" y="746"/>
                  </a:cubicBezTo>
                  <a:cubicBezTo>
                    <a:pt x="443" y="730"/>
                    <a:pt x="431" y="717"/>
                    <a:pt x="427" y="707"/>
                  </a:cubicBezTo>
                  <a:cubicBezTo>
                    <a:pt x="424" y="697"/>
                    <a:pt x="419" y="683"/>
                    <a:pt x="421" y="679"/>
                  </a:cubicBezTo>
                  <a:cubicBezTo>
                    <a:pt x="422" y="675"/>
                    <a:pt x="424" y="664"/>
                    <a:pt x="431" y="670"/>
                  </a:cubicBezTo>
                  <a:cubicBezTo>
                    <a:pt x="438" y="676"/>
                    <a:pt x="432" y="687"/>
                    <a:pt x="439" y="700"/>
                  </a:cubicBezTo>
                  <a:cubicBezTo>
                    <a:pt x="446" y="713"/>
                    <a:pt x="471" y="741"/>
                    <a:pt x="475" y="746"/>
                  </a:cubicBezTo>
                  <a:cubicBezTo>
                    <a:pt x="478" y="751"/>
                    <a:pt x="492" y="771"/>
                    <a:pt x="488" y="781"/>
                  </a:cubicBezTo>
                  <a:cubicBezTo>
                    <a:pt x="483" y="791"/>
                    <a:pt x="481" y="792"/>
                    <a:pt x="488" y="796"/>
                  </a:cubicBezTo>
                  <a:cubicBezTo>
                    <a:pt x="495" y="800"/>
                    <a:pt x="554" y="831"/>
                    <a:pt x="562" y="831"/>
                  </a:cubicBezTo>
                  <a:cubicBezTo>
                    <a:pt x="570" y="832"/>
                    <a:pt x="586" y="824"/>
                    <a:pt x="592" y="828"/>
                  </a:cubicBezTo>
                  <a:cubicBezTo>
                    <a:pt x="599" y="831"/>
                    <a:pt x="611" y="848"/>
                    <a:pt x="618" y="848"/>
                  </a:cubicBezTo>
                  <a:cubicBezTo>
                    <a:pt x="624" y="848"/>
                    <a:pt x="636" y="845"/>
                    <a:pt x="635" y="852"/>
                  </a:cubicBezTo>
                  <a:cubicBezTo>
                    <a:pt x="633" y="859"/>
                    <a:pt x="627" y="869"/>
                    <a:pt x="634" y="865"/>
                  </a:cubicBezTo>
                  <a:cubicBezTo>
                    <a:pt x="641" y="861"/>
                    <a:pt x="645" y="853"/>
                    <a:pt x="651" y="857"/>
                  </a:cubicBezTo>
                  <a:cubicBezTo>
                    <a:pt x="657" y="861"/>
                    <a:pt x="667" y="871"/>
                    <a:pt x="668" y="879"/>
                  </a:cubicBezTo>
                  <a:cubicBezTo>
                    <a:pt x="670" y="887"/>
                    <a:pt x="676" y="892"/>
                    <a:pt x="681" y="889"/>
                  </a:cubicBezTo>
                  <a:cubicBezTo>
                    <a:pt x="686" y="886"/>
                    <a:pt x="694" y="893"/>
                    <a:pt x="695" y="898"/>
                  </a:cubicBezTo>
                  <a:cubicBezTo>
                    <a:pt x="697" y="903"/>
                    <a:pt x="700" y="907"/>
                    <a:pt x="705" y="906"/>
                  </a:cubicBezTo>
                  <a:cubicBezTo>
                    <a:pt x="710" y="904"/>
                    <a:pt x="714" y="906"/>
                    <a:pt x="714" y="910"/>
                  </a:cubicBezTo>
                  <a:cubicBezTo>
                    <a:pt x="714" y="913"/>
                    <a:pt x="717" y="918"/>
                    <a:pt x="721" y="913"/>
                  </a:cubicBezTo>
                  <a:cubicBezTo>
                    <a:pt x="726" y="908"/>
                    <a:pt x="725" y="903"/>
                    <a:pt x="727" y="903"/>
                  </a:cubicBezTo>
                  <a:cubicBezTo>
                    <a:pt x="729" y="903"/>
                    <a:pt x="737" y="899"/>
                    <a:pt x="738" y="905"/>
                  </a:cubicBezTo>
                  <a:cubicBezTo>
                    <a:pt x="739" y="911"/>
                    <a:pt x="748" y="921"/>
                    <a:pt x="745" y="931"/>
                  </a:cubicBezTo>
                  <a:cubicBezTo>
                    <a:pt x="741" y="940"/>
                    <a:pt x="746" y="954"/>
                    <a:pt x="735" y="955"/>
                  </a:cubicBezTo>
                  <a:cubicBezTo>
                    <a:pt x="723" y="956"/>
                    <a:pt x="720" y="963"/>
                    <a:pt x="724" y="968"/>
                  </a:cubicBezTo>
                  <a:cubicBezTo>
                    <a:pt x="728" y="972"/>
                    <a:pt x="721" y="969"/>
                    <a:pt x="714" y="974"/>
                  </a:cubicBezTo>
                  <a:cubicBezTo>
                    <a:pt x="708" y="979"/>
                    <a:pt x="696" y="975"/>
                    <a:pt x="699" y="985"/>
                  </a:cubicBezTo>
                  <a:cubicBezTo>
                    <a:pt x="703" y="995"/>
                    <a:pt x="698" y="1008"/>
                    <a:pt x="698" y="1008"/>
                  </a:cubicBezTo>
                  <a:cubicBezTo>
                    <a:pt x="698" y="1008"/>
                    <a:pt x="711" y="1014"/>
                    <a:pt x="703" y="1015"/>
                  </a:cubicBezTo>
                  <a:cubicBezTo>
                    <a:pt x="694" y="1016"/>
                    <a:pt x="695" y="1018"/>
                    <a:pt x="692" y="1027"/>
                  </a:cubicBezTo>
                  <a:cubicBezTo>
                    <a:pt x="690" y="1036"/>
                    <a:pt x="690" y="1048"/>
                    <a:pt x="693" y="1048"/>
                  </a:cubicBezTo>
                  <a:cubicBezTo>
                    <a:pt x="696" y="1047"/>
                    <a:pt x="713" y="1067"/>
                    <a:pt x="715" y="1079"/>
                  </a:cubicBezTo>
                  <a:cubicBezTo>
                    <a:pt x="717" y="1091"/>
                    <a:pt x="724" y="1107"/>
                    <a:pt x="726" y="1119"/>
                  </a:cubicBezTo>
                  <a:cubicBezTo>
                    <a:pt x="727" y="1131"/>
                    <a:pt x="743" y="1135"/>
                    <a:pt x="750" y="1138"/>
                  </a:cubicBezTo>
                  <a:cubicBezTo>
                    <a:pt x="756" y="1141"/>
                    <a:pt x="771" y="1146"/>
                    <a:pt x="772" y="1153"/>
                  </a:cubicBezTo>
                  <a:cubicBezTo>
                    <a:pt x="774" y="1159"/>
                    <a:pt x="781" y="1152"/>
                    <a:pt x="779" y="1169"/>
                  </a:cubicBezTo>
                  <a:cubicBezTo>
                    <a:pt x="778" y="1186"/>
                    <a:pt x="772" y="1213"/>
                    <a:pt x="766" y="1225"/>
                  </a:cubicBezTo>
                  <a:cubicBezTo>
                    <a:pt x="760" y="1238"/>
                    <a:pt x="760" y="1241"/>
                    <a:pt x="755" y="1260"/>
                  </a:cubicBezTo>
                  <a:cubicBezTo>
                    <a:pt x="750" y="1279"/>
                    <a:pt x="752" y="1284"/>
                    <a:pt x="749" y="1291"/>
                  </a:cubicBezTo>
                  <a:cubicBezTo>
                    <a:pt x="746" y="1298"/>
                    <a:pt x="739" y="1327"/>
                    <a:pt x="730" y="1338"/>
                  </a:cubicBezTo>
                  <a:cubicBezTo>
                    <a:pt x="720" y="1349"/>
                    <a:pt x="711" y="1350"/>
                    <a:pt x="710" y="1367"/>
                  </a:cubicBezTo>
                  <a:cubicBezTo>
                    <a:pt x="708" y="1384"/>
                    <a:pt x="701" y="1393"/>
                    <a:pt x="698" y="1404"/>
                  </a:cubicBezTo>
                  <a:cubicBezTo>
                    <a:pt x="695" y="1416"/>
                    <a:pt x="688" y="1431"/>
                    <a:pt x="689" y="1436"/>
                  </a:cubicBezTo>
                  <a:cubicBezTo>
                    <a:pt x="689" y="1442"/>
                    <a:pt x="697" y="1435"/>
                    <a:pt x="697" y="1435"/>
                  </a:cubicBezTo>
                  <a:cubicBezTo>
                    <a:pt x="697" y="1435"/>
                    <a:pt x="707" y="1415"/>
                    <a:pt x="710" y="1416"/>
                  </a:cubicBezTo>
                  <a:cubicBezTo>
                    <a:pt x="713" y="1416"/>
                    <a:pt x="712" y="1412"/>
                    <a:pt x="712" y="1423"/>
                  </a:cubicBezTo>
                  <a:cubicBezTo>
                    <a:pt x="712" y="1434"/>
                    <a:pt x="703" y="1447"/>
                    <a:pt x="697" y="1451"/>
                  </a:cubicBezTo>
                  <a:cubicBezTo>
                    <a:pt x="692" y="1456"/>
                    <a:pt x="692" y="1456"/>
                    <a:pt x="682" y="1463"/>
                  </a:cubicBezTo>
                  <a:cubicBezTo>
                    <a:pt x="672" y="1470"/>
                    <a:pt x="672" y="1476"/>
                    <a:pt x="672" y="1479"/>
                  </a:cubicBezTo>
                  <a:cubicBezTo>
                    <a:pt x="672" y="1481"/>
                    <a:pt x="680" y="1484"/>
                    <a:pt x="676" y="1486"/>
                  </a:cubicBezTo>
                  <a:cubicBezTo>
                    <a:pt x="672" y="1488"/>
                    <a:pt x="674" y="1490"/>
                    <a:pt x="670" y="1493"/>
                  </a:cubicBezTo>
                  <a:cubicBezTo>
                    <a:pt x="667" y="1495"/>
                    <a:pt x="660" y="1498"/>
                    <a:pt x="663" y="1502"/>
                  </a:cubicBezTo>
                  <a:cubicBezTo>
                    <a:pt x="666" y="1507"/>
                    <a:pt x="659" y="1517"/>
                    <a:pt x="660" y="1524"/>
                  </a:cubicBezTo>
                  <a:cubicBezTo>
                    <a:pt x="660" y="1530"/>
                    <a:pt x="666" y="1541"/>
                    <a:pt x="666" y="1541"/>
                  </a:cubicBezTo>
                  <a:cubicBezTo>
                    <a:pt x="666" y="1541"/>
                    <a:pt x="674" y="1563"/>
                    <a:pt x="678" y="1566"/>
                  </a:cubicBezTo>
                  <a:cubicBezTo>
                    <a:pt x="682" y="1570"/>
                    <a:pt x="691" y="1572"/>
                    <a:pt x="690" y="1576"/>
                  </a:cubicBezTo>
                  <a:cubicBezTo>
                    <a:pt x="689" y="1581"/>
                    <a:pt x="698" y="1578"/>
                    <a:pt x="707" y="1582"/>
                  </a:cubicBezTo>
                  <a:cubicBezTo>
                    <a:pt x="716" y="1586"/>
                    <a:pt x="710" y="1601"/>
                    <a:pt x="727" y="1597"/>
                  </a:cubicBezTo>
                  <a:cubicBezTo>
                    <a:pt x="744" y="1594"/>
                    <a:pt x="759" y="1595"/>
                    <a:pt x="759" y="1595"/>
                  </a:cubicBezTo>
                  <a:cubicBezTo>
                    <a:pt x="759" y="1595"/>
                    <a:pt x="761" y="1597"/>
                    <a:pt x="767" y="1598"/>
                  </a:cubicBezTo>
                  <a:cubicBezTo>
                    <a:pt x="773" y="1599"/>
                    <a:pt x="790" y="1595"/>
                    <a:pt x="790" y="1595"/>
                  </a:cubicBezTo>
                  <a:lnTo>
                    <a:pt x="792" y="15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" name="Freeform 111"/>
            <p:cNvSpPr>
              <a:spLocks/>
            </p:cNvSpPr>
            <p:nvPr/>
          </p:nvSpPr>
          <p:spPr bwMode="auto">
            <a:xfrm>
              <a:off x="2484437" y="684213"/>
              <a:ext cx="1468438" cy="1327150"/>
            </a:xfrm>
            <a:custGeom>
              <a:avLst/>
              <a:gdLst>
                <a:gd name="T0" fmla="*/ 62 w 550"/>
                <a:gd name="T1" fmla="*/ 110 h 497"/>
                <a:gd name="T2" fmla="*/ 81 w 550"/>
                <a:gd name="T3" fmla="*/ 123 h 497"/>
                <a:gd name="T4" fmla="*/ 27 w 550"/>
                <a:gd name="T5" fmla="*/ 143 h 497"/>
                <a:gd name="T6" fmla="*/ 11 w 550"/>
                <a:gd name="T7" fmla="*/ 164 h 497"/>
                <a:gd name="T8" fmla="*/ 32 w 550"/>
                <a:gd name="T9" fmla="*/ 178 h 497"/>
                <a:gd name="T10" fmla="*/ 55 w 550"/>
                <a:gd name="T11" fmla="*/ 187 h 497"/>
                <a:gd name="T12" fmla="*/ 119 w 550"/>
                <a:gd name="T13" fmla="*/ 204 h 497"/>
                <a:gd name="T14" fmla="*/ 147 w 550"/>
                <a:gd name="T15" fmla="*/ 271 h 497"/>
                <a:gd name="T16" fmla="*/ 164 w 550"/>
                <a:gd name="T17" fmla="*/ 270 h 497"/>
                <a:gd name="T18" fmla="*/ 173 w 550"/>
                <a:gd name="T19" fmla="*/ 313 h 497"/>
                <a:gd name="T20" fmla="*/ 153 w 550"/>
                <a:gd name="T21" fmla="*/ 334 h 497"/>
                <a:gd name="T22" fmla="*/ 150 w 550"/>
                <a:gd name="T23" fmla="*/ 364 h 497"/>
                <a:gd name="T24" fmla="*/ 157 w 550"/>
                <a:gd name="T25" fmla="*/ 401 h 497"/>
                <a:gd name="T26" fmla="*/ 177 w 550"/>
                <a:gd name="T27" fmla="*/ 395 h 497"/>
                <a:gd name="T28" fmla="*/ 160 w 550"/>
                <a:gd name="T29" fmla="*/ 421 h 497"/>
                <a:gd name="T30" fmla="*/ 179 w 550"/>
                <a:gd name="T31" fmla="*/ 454 h 497"/>
                <a:gd name="T32" fmla="*/ 206 w 550"/>
                <a:gd name="T33" fmla="*/ 478 h 497"/>
                <a:gd name="T34" fmla="*/ 227 w 550"/>
                <a:gd name="T35" fmla="*/ 492 h 497"/>
                <a:gd name="T36" fmla="*/ 250 w 550"/>
                <a:gd name="T37" fmla="*/ 446 h 497"/>
                <a:gd name="T38" fmla="*/ 267 w 550"/>
                <a:gd name="T39" fmla="*/ 408 h 497"/>
                <a:gd name="T40" fmla="*/ 296 w 550"/>
                <a:gd name="T41" fmla="*/ 376 h 497"/>
                <a:gd name="T42" fmla="*/ 345 w 550"/>
                <a:gd name="T43" fmla="*/ 345 h 497"/>
                <a:gd name="T44" fmla="*/ 443 w 550"/>
                <a:gd name="T45" fmla="*/ 298 h 497"/>
                <a:gd name="T46" fmla="*/ 401 w 550"/>
                <a:gd name="T47" fmla="*/ 290 h 497"/>
                <a:gd name="T48" fmla="*/ 427 w 550"/>
                <a:gd name="T49" fmla="*/ 287 h 497"/>
                <a:gd name="T50" fmla="*/ 451 w 550"/>
                <a:gd name="T51" fmla="*/ 281 h 497"/>
                <a:gd name="T52" fmla="*/ 411 w 550"/>
                <a:gd name="T53" fmla="*/ 255 h 497"/>
                <a:gd name="T54" fmla="*/ 431 w 550"/>
                <a:gd name="T55" fmla="*/ 236 h 497"/>
                <a:gd name="T56" fmla="*/ 453 w 550"/>
                <a:gd name="T57" fmla="*/ 238 h 497"/>
                <a:gd name="T58" fmla="*/ 453 w 550"/>
                <a:gd name="T59" fmla="*/ 225 h 497"/>
                <a:gd name="T60" fmla="*/ 478 w 550"/>
                <a:gd name="T61" fmla="*/ 198 h 497"/>
                <a:gd name="T62" fmla="*/ 462 w 550"/>
                <a:gd name="T63" fmla="*/ 180 h 497"/>
                <a:gd name="T64" fmla="*/ 484 w 550"/>
                <a:gd name="T65" fmla="*/ 162 h 497"/>
                <a:gd name="T66" fmla="*/ 460 w 550"/>
                <a:gd name="T67" fmla="*/ 149 h 497"/>
                <a:gd name="T68" fmla="*/ 476 w 550"/>
                <a:gd name="T69" fmla="*/ 124 h 497"/>
                <a:gd name="T70" fmla="*/ 498 w 550"/>
                <a:gd name="T71" fmla="*/ 104 h 497"/>
                <a:gd name="T72" fmla="*/ 543 w 550"/>
                <a:gd name="T73" fmla="*/ 73 h 497"/>
                <a:gd name="T74" fmla="*/ 486 w 550"/>
                <a:gd name="T75" fmla="*/ 61 h 497"/>
                <a:gd name="T76" fmla="*/ 442 w 550"/>
                <a:gd name="T77" fmla="*/ 79 h 497"/>
                <a:gd name="T78" fmla="*/ 439 w 550"/>
                <a:gd name="T79" fmla="*/ 60 h 497"/>
                <a:gd name="T80" fmla="*/ 416 w 550"/>
                <a:gd name="T81" fmla="*/ 53 h 497"/>
                <a:gd name="T82" fmla="*/ 458 w 550"/>
                <a:gd name="T83" fmla="*/ 30 h 497"/>
                <a:gd name="T84" fmla="*/ 414 w 550"/>
                <a:gd name="T85" fmla="*/ 6 h 497"/>
                <a:gd name="T86" fmla="*/ 321 w 550"/>
                <a:gd name="T87" fmla="*/ 11 h 497"/>
                <a:gd name="T88" fmla="*/ 288 w 550"/>
                <a:gd name="T89" fmla="*/ 21 h 497"/>
                <a:gd name="T90" fmla="*/ 245 w 550"/>
                <a:gd name="T91" fmla="*/ 35 h 497"/>
                <a:gd name="T92" fmla="*/ 221 w 550"/>
                <a:gd name="T93" fmla="*/ 40 h 497"/>
                <a:gd name="T94" fmla="*/ 192 w 550"/>
                <a:gd name="T95" fmla="*/ 47 h 497"/>
                <a:gd name="T96" fmla="*/ 153 w 550"/>
                <a:gd name="T97" fmla="*/ 51 h 497"/>
                <a:gd name="T98" fmla="*/ 141 w 550"/>
                <a:gd name="T99" fmla="*/ 68 h 497"/>
                <a:gd name="T100" fmla="*/ 89 w 550"/>
                <a:gd name="T101" fmla="*/ 8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50" h="497">
                  <a:moveTo>
                    <a:pt x="67" y="99"/>
                  </a:moveTo>
                  <a:cubicBezTo>
                    <a:pt x="62" y="100"/>
                    <a:pt x="60" y="110"/>
                    <a:pt x="62" y="110"/>
                  </a:cubicBezTo>
                  <a:cubicBezTo>
                    <a:pt x="64" y="111"/>
                    <a:pt x="73" y="106"/>
                    <a:pt x="84" y="110"/>
                  </a:cubicBezTo>
                  <a:cubicBezTo>
                    <a:pt x="95" y="115"/>
                    <a:pt x="87" y="122"/>
                    <a:pt x="81" y="123"/>
                  </a:cubicBezTo>
                  <a:cubicBezTo>
                    <a:pt x="76" y="125"/>
                    <a:pt x="71" y="121"/>
                    <a:pt x="56" y="129"/>
                  </a:cubicBezTo>
                  <a:cubicBezTo>
                    <a:pt x="42" y="137"/>
                    <a:pt x="35" y="146"/>
                    <a:pt x="27" y="143"/>
                  </a:cubicBezTo>
                  <a:cubicBezTo>
                    <a:pt x="20" y="139"/>
                    <a:pt x="5" y="144"/>
                    <a:pt x="3" y="148"/>
                  </a:cubicBezTo>
                  <a:cubicBezTo>
                    <a:pt x="0" y="152"/>
                    <a:pt x="11" y="164"/>
                    <a:pt x="11" y="164"/>
                  </a:cubicBezTo>
                  <a:cubicBezTo>
                    <a:pt x="24" y="163"/>
                    <a:pt x="24" y="163"/>
                    <a:pt x="24" y="163"/>
                  </a:cubicBezTo>
                  <a:cubicBezTo>
                    <a:pt x="24" y="163"/>
                    <a:pt x="37" y="175"/>
                    <a:pt x="32" y="178"/>
                  </a:cubicBezTo>
                  <a:cubicBezTo>
                    <a:pt x="28" y="181"/>
                    <a:pt x="19" y="179"/>
                    <a:pt x="30" y="184"/>
                  </a:cubicBezTo>
                  <a:cubicBezTo>
                    <a:pt x="41" y="189"/>
                    <a:pt x="29" y="185"/>
                    <a:pt x="55" y="187"/>
                  </a:cubicBezTo>
                  <a:cubicBezTo>
                    <a:pt x="81" y="189"/>
                    <a:pt x="72" y="187"/>
                    <a:pt x="84" y="189"/>
                  </a:cubicBezTo>
                  <a:cubicBezTo>
                    <a:pt x="97" y="190"/>
                    <a:pt x="116" y="203"/>
                    <a:pt x="119" y="204"/>
                  </a:cubicBezTo>
                  <a:cubicBezTo>
                    <a:pt x="123" y="204"/>
                    <a:pt x="138" y="205"/>
                    <a:pt x="139" y="217"/>
                  </a:cubicBezTo>
                  <a:cubicBezTo>
                    <a:pt x="140" y="229"/>
                    <a:pt x="153" y="263"/>
                    <a:pt x="147" y="271"/>
                  </a:cubicBezTo>
                  <a:cubicBezTo>
                    <a:pt x="141" y="279"/>
                    <a:pt x="161" y="287"/>
                    <a:pt x="159" y="283"/>
                  </a:cubicBezTo>
                  <a:cubicBezTo>
                    <a:pt x="158" y="280"/>
                    <a:pt x="160" y="268"/>
                    <a:pt x="164" y="270"/>
                  </a:cubicBezTo>
                  <a:cubicBezTo>
                    <a:pt x="168" y="272"/>
                    <a:pt x="178" y="301"/>
                    <a:pt x="177" y="303"/>
                  </a:cubicBezTo>
                  <a:cubicBezTo>
                    <a:pt x="176" y="305"/>
                    <a:pt x="178" y="305"/>
                    <a:pt x="173" y="313"/>
                  </a:cubicBezTo>
                  <a:cubicBezTo>
                    <a:pt x="169" y="321"/>
                    <a:pt x="164" y="329"/>
                    <a:pt x="162" y="329"/>
                  </a:cubicBezTo>
                  <a:cubicBezTo>
                    <a:pt x="159" y="329"/>
                    <a:pt x="154" y="331"/>
                    <a:pt x="153" y="334"/>
                  </a:cubicBezTo>
                  <a:cubicBezTo>
                    <a:pt x="152" y="336"/>
                    <a:pt x="154" y="339"/>
                    <a:pt x="153" y="347"/>
                  </a:cubicBezTo>
                  <a:cubicBezTo>
                    <a:pt x="152" y="355"/>
                    <a:pt x="147" y="356"/>
                    <a:pt x="150" y="364"/>
                  </a:cubicBezTo>
                  <a:cubicBezTo>
                    <a:pt x="154" y="372"/>
                    <a:pt x="151" y="372"/>
                    <a:pt x="152" y="379"/>
                  </a:cubicBezTo>
                  <a:cubicBezTo>
                    <a:pt x="152" y="386"/>
                    <a:pt x="162" y="399"/>
                    <a:pt x="157" y="401"/>
                  </a:cubicBezTo>
                  <a:cubicBezTo>
                    <a:pt x="152" y="402"/>
                    <a:pt x="151" y="410"/>
                    <a:pt x="158" y="405"/>
                  </a:cubicBezTo>
                  <a:cubicBezTo>
                    <a:pt x="164" y="401"/>
                    <a:pt x="177" y="395"/>
                    <a:pt x="177" y="395"/>
                  </a:cubicBezTo>
                  <a:cubicBezTo>
                    <a:pt x="177" y="395"/>
                    <a:pt x="181" y="397"/>
                    <a:pt x="176" y="399"/>
                  </a:cubicBezTo>
                  <a:cubicBezTo>
                    <a:pt x="171" y="400"/>
                    <a:pt x="157" y="416"/>
                    <a:pt x="160" y="421"/>
                  </a:cubicBezTo>
                  <a:cubicBezTo>
                    <a:pt x="164" y="426"/>
                    <a:pt x="169" y="428"/>
                    <a:pt x="171" y="436"/>
                  </a:cubicBezTo>
                  <a:cubicBezTo>
                    <a:pt x="173" y="445"/>
                    <a:pt x="183" y="444"/>
                    <a:pt x="179" y="454"/>
                  </a:cubicBezTo>
                  <a:cubicBezTo>
                    <a:pt x="175" y="465"/>
                    <a:pt x="186" y="468"/>
                    <a:pt x="186" y="474"/>
                  </a:cubicBezTo>
                  <a:cubicBezTo>
                    <a:pt x="186" y="480"/>
                    <a:pt x="197" y="469"/>
                    <a:pt x="206" y="478"/>
                  </a:cubicBezTo>
                  <a:cubicBezTo>
                    <a:pt x="215" y="487"/>
                    <a:pt x="208" y="489"/>
                    <a:pt x="216" y="493"/>
                  </a:cubicBezTo>
                  <a:cubicBezTo>
                    <a:pt x="224" y="497"/>
                    <a:pt x="225" y="494"/>
                    <a:pt x="227" y="492"/>
                  </a:cubicBezTo>
                  <a:cubicBezTo>
                    <a:pt x="229" y="490"/>
                    <a:pt x="230" y="475"/>
                    <a:pt x="237" y="464"/>
                  </a:cubicBezTo>
                  <a:cubicBezTo>
                    <a:pt x="244" y="453"/>
                    <a:pt x="250" y="453"/>
                    <a:pt x="250" y="446"/>
                  </a:cubicBezTo>
                  <a:cubicBezTo>
                    <a:pt x="250" y="439"/>
                    <a:pt x="260" y="426"/>
                    <a:pt x="263" y="421"/>
                  </a:cubicBezTo>
                  <a:cubicBezTo>
                    <a:pt x="265" y="417"/>
                    <a:pt x="273" y="412"/>
                    <a:pt x="267" y="408"/>
                  </a:cubicBezTo>
                  <a:cubicBezTo>
                    <a:pt x="261" y="404"/>
                    <a:pt x="271" y="400"/>
                    <a:pt x="281" y="393"/>
                  </a:cubicBezTo>
                  <a:cubicBezTo>
                    <a:pt x="290" y="386"/>
                    <a:pt x="288" y="378"/>
                    <a:pt x="296" y="376"/>
                  </a:cubicBezTo>
                  <a:cubicBezTo>
                    <a:pt x="305" y="374"/>
                    <a:pt x="298" y="370"/>
                    <a:pt x="311" y="366"/>
                  </a:cubicBezTo>
                  <a:cubicBezTo>
                    <a:pt x="324" y="361"/>
                    <a:pt x="336" y="351"/>
                    <a:pt x="345" y="345"/>
                  </a:cubicBezTo>
                  <a:cubicBezTo>
                    <a:pt x="353" y="339"/>
                    <a:pt x="350" y="336"/>
                    <a:pt x="366" y="332"/>
                  </a:cubicBezTo>
                  <a:cubicBezTo>
                    <a:pt x="383" y="328"/>
                    <a:pt x="443" y="298"/>
                    <a:pt x="443" y="298"/>
                  </a:cubicBezTo>
                  <a:cubicBezTo>
                    <a:pt x="443" y="298"/>
                    <a:pt x="431" y="296"/>
                    <a:pt x="421" y="295"/>
                  </a:cubicBezTo>
                  <a:cubicBezTo>
                    <a:pt x="412" y="295"/>
                    <a:pt x="397" y="293"/>
                    <a:pt x="401" y="290"/>
                  </a:cubicBezTo>
                  <a:cubicBezTo>
                    <a:pt x="405" y="287"/>
                    <a:pt x="410" y="278"/>
                    <a:pt x="413" y="277"/>
                  </a:cubicBezTo>
                  <a:cubicBezTo>
                    <a:pt x="416" y="276"/>
                    <a:pt x="427" y="287"/>
                    <a:pt x="427" y="287"/>
                  </a:cubicBezTo>
                  <a:cubicBezTo>
                    <a:pt x="427" y="287"/>
                    <a:pt x="447" y="291"/>
                    <a:pt x="445" y="289"/>
                  </a:cubicBezTo>
                  <a:cubicBezTo>
                    <a:pt x="444" y="287"/>
                    <a:pt x="451" y="284"/>
                    <a:pt x="451" y="281"/>
                  </a:cubicBezTo>
                  <a:cubicBezTo>
                    <a:pt x="451" y="278"/>
                    <a:pt x="445" y="270"/>
                    <a:pt x="432" y="264"/>
                  </a:cubicBezTo>
                  <a:cubicBezTo>
                    <a:pt x="420" y="258"/>
                    <a:pt x="423" y="261"/>
                    <a:pt x="411" y="255"/>
                  </a:cubicBezTo>
                  <a:cubicBezTo>
                    <a:pt x="398" y="248"/>
                    <a:pt x="387" y="247"/>
                    <a:pt x="397" y="245"/>
                  </a:cubicBezTo>
                  <a:cubicBezTo>
                    <a:pt x="406" y="242"/>
                    <a:pt x="428" y="240"/>
                    <a:pt x="431" y="236"/>
                  </a:cubicBezTo>
                  <a:cubicBezTo>
                    <a:pt x="433" y="232"/>
                    <a:pt x="426" y="227"/>
                    <a:pt x="433" y="232"/>
                  </a:cubicBezTo>
                  <a:cubicBezTo>
                    <a:pt x="441" y="237"/>
                    <a:pt x="444" y="237"/>
                    <a:pt x="453" y="238"/>
                  </a:cubicBezTo>
                  <a:cubicBezTo>
                    <a:pt x="462" y="239"/>
                    <a:pt x="466" y="241"/>
                    <a:pt x="463" y="236"/>
                  </a:cubicBezTo>
                  <a:cubicBezTo>
                    <a:pt x="459" y="231"/>
                    <a:pt x="449" y="239"/>
                    <a:pt x="453" y="225"/>
                  </a:cubicBezTo>
                  <a:cubicBezTo>
                    <a:pt x="458" y="211"/>
                    <a:pt x="476" y="206"/>
                    <a:pt x="476" y="206"/>
                  </a:cubicBezTo>
                  <a:cubicBezTo>
                    <a:pt x="476" y="206"/>
                    <a:pt x="487" y="211"/>
                    <a:pt x="478" y="198"/>
                  </a:cubicBezTo>
                  <a:cubicBezTo>
                    <a:pt x="469" y="186"/>
                    <a:pt x="470" y="187"/>
                    <a:pt x="466" y="183"/>
                  </a:cubicBezTo>
                  <a:cubicBezTo>
                    <a:pt x="462" y="180"/>
                    <a:pt x="462" y="180"/>
                    <a:pt x="462" y="180"/>
                  </a:cubicBezTo>
                  <a:cubicBezTo>
                    <a:pt x="462" y="180"/>
                    <a:pt x="493" y="175"/>
                    <a:pt x="490" y="172"/>
                  </a:cubicBezTo>
                  <a:cubicBezTo>
                    <a:pt x="488" y="168"/>
                    <a:pt x="484" y="162"/>
                    <a:pt x="484" y="162"/>
                  </a:cubicBezTo>
                  <a:cubicBezTo>
                    <a:pt x="484" y="162"/>
                    <a:pt x="484" y="161"/>
                    <a:pt x="472" y="155"/>
                  </a:cubicBezTo>
                  <a:cubicBezTo>
                    <a:pt x="460" y="149"/>
                    <a:pt x="460" y="154"/>
                    <a:pt x="460" y="149"/>
                  </a:cubicBezTo>
                  <a:cubicBezTo>
                    <a:pt x="459" y="144"/>
                    <a:pt x="470" y="137"/>
                    <a:pt x="471" y="133"/>
                  </a:cubicBezTo>
                  <a:cubicBezTo>
                    <a:pt x="473" y="129"/>
                    <a:pt x="476" y="126"/>
                    <a:pt x="476" y="124"/>
                  </a:cubicBezTo>
                  <a:cubicBezTo>
                    <a:pt x="476" y="122"/>
                    <a:pt x="477" y="116"/>
                    <a:pt x="479" y="115"/>
                  </a:cubicBezTo>
                  <a:cubicBezTo>
                    <a:pt x="481" y="114"/>
                    <a:pt x="489" y="112"/>
                    <a:pt x="498" y="104"/>
                  </a:cubicBezTo>
                  <a:cubicBezTo>
                    <a:pt x="507" y="95"/>
                    <a:pt x="515" y="83"/>
                    <a:pt x="518" y="83"/>
                  </a:cubicBezTo>
                  <a:cubicBezTo>
                    <a:pt x="522" y="83"/>
                    <a:pt x="539" y="75"/>
                    <a:pt x="543" y="73"/>
                  </a:cubicBezTo>
                  <a:cubicBezTo>
                    <a:pt x="546" y="71"/>
                    <a:pt x="550" y="64"/>
                    <a:pt x="536" y="63"/>
                  </a:cubicBezTo>
                  <a:cubicBezTo>
                    <a:pt x="521" y="61"/>
                    <a:pt x="490" y="56"/>
                    <a:pt x="486" y="61"/>
                  </a:cubicBezTo>
                  <a:cubicBezTo>
                    <a:pt x="481" y="67"/>
                    <a:pt x="471" y="73"/>
                    <a:pt x="468" y="79"/>
                  </a:cubicBezTo>
                  <a:cubicBezTo>
                    <a:pt x="465" y="85"/>
                    <a:pt x="448" y="80"/>
                    <a:pt x="442" y="79"/>
                  </a:cubicBezTo>
                  <a:cubicBezTo>
                    <a:pt x="436" y="77"/>
                    <a:pt x="466" y="69"/>
                    <a:pt x="459" y="63"/>
                  </a:cubicBezTo>
                  <a:cubicBezTo>
                    <a:pt x="452" y="56"/>
                    <a:pt x="453" y="54"/>
                    <a:pt x="439" y="60"/>
                  </a:cubicBezTo>
                  <a:cubicBezTo>
                    <a:pt x="425" y="66"/>
                    <a:pt x="426" y="71"/>
                    <a:pt x="419" y="72"/>
                  </a:cubicBezTo>
                  <a:cubicBezTo>
                    <a:pt x="412" y="73"/>
                    <a:pt x="401" y="60"/>
                    <a:pt x="416" y="53"/>
                  </a:cubicBezTo>
                  <a:cubicBezTo>
                    <a:pt x="431" y="46"/>
                    <a:pt x="469" y="52"/>
                    <a:pt x="470" y="48"/>
                  </a:cubicBezTo>
                  <a:cubicBezTo>
                    <a:pt x="472" y="44"/>
                    <a:pt x="468" y="33"/>
                    <a:pt x="458" y="30"/>
                  </a:cubicBezTo>
                  <a:cubicBezTo>
                    <a:pt x="448" y="27"/>
                    <a:pt x="429" y="20"/>
                    <a:pt x="422" y="17"/>
                  </a:cubicBezTo>
                  <a:cubicBezTo>
                    <a:pt x="416" y="13"/>
                    <a:pt x="414" y="6"/>
                    <a:pt x="414" y="6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71" y="0"/>
                    <a:pt x="326" y="10"/>
                    <a:pt x="321" y="11"/>
                  </a:cubicBezTo>
                  <a:cubicBezTo>
                    <a:pt x="316" y="11"/>
                    <a:pt x="317" y="15"/>
                    <a:pt x="305" y="17"/>
                  </a:cubicBezTo>
                  <a:cubicBezTo>
                    <a:pt x="293" y="20"/>
                    <a:pt x="288" y="21"/>
                    <a:pt x="288" y="21"/>
                  </a:cubicBezTo>
                  <a:cubicBezTo>
                    <a:pt x="288" y="21"/>
                    <a:pt x="274" y="18"/>
                    <a:pt x="263" y="20"/>
                  </a:cubicBezTo>
                  <a:cubicBezTo>
                    <a:pt x="252" y="22"/>
                    <a:pt x="245" y="35"/>
                    <a:pt x="245" y="35"/>
                  </a:cubicBezTo>
                  <a:cubicBezTo>
                    <a:pt x="245" y="35"/>
                    <a:pt x="250" y="38"/>
                    <a:pt x="252" y="40"/>
                  </a:cubicBezTo>
                  <a:cubicBezTo>
                    <a:pt x="255" y="42"/>
                    <a:pt x="234" y="41"/>
                    <a:pt x="221" y="40"/>
                  </a:cubicBezTo>
                  <a:cubicBezTo>
                    <a:pt x="208" y="38"/>
                    <a:pt x="208" y="43"/>
                    <a:pt x="205" y="52"/>
                  </a:cubicBezTo>
                  <a:cubicBezTo>
                    <a:pt x="201" y="60"/>
                    <a:pt x="197" y="54"/>
                    <a:pt x="192" y="47"/>
                  </a:cubicBezTo>
                  <a:cubicBezTo>
                    <a:pt x="187" y="40"/>
                    <a:pt x="182" y="42"/>
                    <a:pt x="178" y="48"/>
                  </a:cubicBezTo>
                  <a:cubicBezTo>
                    <a:pt x="174" y="54"/>
                    <a:pt x="168" y="46"/>
                    <a:pt x="153" y="51"/>
                  </a:cubicBezTo>
                  <a:cubicBezTo>
                    <a:pt x="139" y="56"/>
                    <a:pt x="126" y="61"/>
                    <a:pt x="126" y="61"/>
                  </a:cubicBezTo>
                  <a:cubicBezTo>
                    <a:pt x="126" y="61"/>
                    <a:pt x="145" y="65"/>
                    <a:pt x="141" y="68"/>
                  </a:cubicBezTo>
                  <a:cubicBezTo>
                    <a:pt x="137" y="71"/>
                    <a:pt x="111" y="77"/>
                    <a:pt x="111" y="77"/>
                  </a:cubicBezTo>
                  <a:cubicBezTo>
                    <a:pt x="111" y="77"/>
                    <a:pt x="92" y="88"/>
                    <a:pt x="89" y="88"/>
                  </a:cubicBezTo>
                  <a:cubicBezTo>
                    <a:pt x="85" y="88"/>
                    <a:pt x="67" y="99"/>
                    <a:pt x="67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" name="Freeform 112"/>
            <p:cNvSpPr>
              <a:spLocks/>
            </p:cNvSpPr>
            <p:nvPr/>
          </p:nvSpPr>
          <p:spPr bwMode="auto">
            <a:xfrm>
              <a:off x="1952625" y="735013"/>
              <a:ext cx="868363" cy="539750"/>
            </a:xfrm>
            <a:custGeom>
              <a:avLst/>
              <a:gdLst>
                <a:gd name="T0" fmla="*/ 297 w 325"/>
                <a:gd name="T1" fmla="*/ 44 h 202"/>
                <a:gd name="T2" fmla="*/ 285 w 325"/>
                <a:gd name="T3" fmla="*/ 53 h 202"/>
                <a:gd name="T4" fmla="*/ 277 w 325"/>
                <a:gd name="T5" fmla="*/ 64 h 202"/>
                <a:gd name="T6" fmla="*/ 232 w 325"/>
                <a:gd name="T7" fmla="*/ 88 h 202"/>
                <a:gd name="T8" fmla="*/ 211 w 325"/>
                <a:gd name="T9" fmla="*/ 104 h 202"/>
                <a:gd name="T10" fmla="*/ 197 w 325"/>
                <a:gd name="T11" fmla="*/ 106 h 202"/>
                <a:gd name="T12" fmla="*/ 192 w 325"/>
                <a:gd name="T13" fmla="*/ 124 h 202"/>
                <a:gd name="T14" fmla="*/ 169 w 325"/>
                <a:gd name="T15" fmla="*/ 138 h 202"/>
                <a:gd name="T16" fmla="*/ 160 w 325"/>
                <a:gd name="T17" fmla="*/ 148 h 202"/>
                <a:gd name="T18" fmla="*/ 162 w 325"/>
                <a:gd name="T19" fmla="*/ 164 h 202"/>
                <a:gd name="T20" fmla="*/ 143 w 325"/>
                <a:gd name="T21" fmla="*/ 169 h 202"/>
                <a:gd name="T22" fmla="*/ 127 w 325"/>
                <a:gd name="T23" fmla="*/ 168 h 202"/>
                <a:gd name="T24" fmla="*/ 105 w 325"/>
                <a:gd name="T25" fmla="*/ 168 h 202"/>
                <a:gd name="T26" fmla="*/ 80 w 325"/>
                <a:gd name="T27" fmla="*/ 168 h 202"/>
                <a:gd name="T28" fmla="*/ 74 w 325"/>
                <a:gd name="T29" fmla="*/ 168 h 202"/>
                <a:gd name="T30" fmla="*/ 60 w 325"/>
                <a:gd name="T31" fmla="*/ 170 h 202"/>
                <a:gd name="T32" fmla="*/ 62 w 325"/>
                <a:gd name="T33" fmla="*/ 177 h 202"/>
                <a:gd name="T34" fmla="*/ 83 w 325"/>
                <a:gd name="T35" fmla="*/ 177 h 202"/>
                <a:gd name="T36" fmla="*/ 118 w 325"/>
                <a:gd name="T37" fmla="*/ 182 h 202"/>
                <a:gd name="T38" fmla="*/ 142 w 325"/>
                <a:gd name="T39" fmla="*/ 182 h 202"/>
                <a:gd name="T40" fmla="*/ 144 w 325"/>
                <a:gd name="T41" fmla="*/ 195 h 202"/>
                <a:gd name="T42" fmla="*/ 129 w 325"/>
                <a:gd name="T43" fmla="*/ 201 h 202"/>
                <a:gd name="T44" fmla="*/ 109 w 325"/>
                <a:gd name="T45" fmla="*/ 200 h 202"/>
                <a:gd name="T46" fmla="*/ 67 w 325"/>
                <a:gd name="T47" fmla="*/ 199 h 202"/>
                <a:gd name="T48" fmla="*/ 37 w 325"/>
                <a:gd name="T49" fmla="*/ 193 h 202"/>
                <a:gd name="T50" fmla="*/ 29 w 325"/>
                <a:gd name="T51" fmla="*/ 181 h 202"/>
                <a:gd name="T52" fmla="*/ 24 w 325"/>
                <a:gd name="T53" fmla="*/ 170 h 202"/>
                <a:gd name="T54" fmla="*/ 3 w 325"/>
                <a:gd name="T55" fmla="*/ 160 h 202"/>
                <a:gd name="T56" fmla="*/ 3 w 325"/>
                <a:gd name="T57" fmla="*/ 153 h 202"/>
                <a:gd name="T58" fmla="*/ 21 w 325"/>
                <a:gd name="T59" fmla="*/ 152 h 202"/>
                <a:gd name="T60" fmla="*/ 35 w 325"/>
                <a:gd name="T61" fmla="*/ 158 h 202"/>
                <a:gd name="T62" fmla="*/ 63 w 325"/>
                <a:gd name="T63" fmla="*/ 156 h 202"/>
                <a:gd name="T64" fmla="*/ 81 w 325"/>
                <a:gd name="T65" fmla="*/ 151 h 202"/>
                <a:gd name="T66" fmla="*/ 77 w 325"/>
                <a:gd name="T67" fmla="*/ 137 h 202"/>
                <a:gd name="T68" fmla="*/ 94 w 325"/>
                <a:gd name="T69" fmla="*/ 137 h 202"/>
                <a:gd name="T70" fmla="*/ 98 w 325"/>
                <a:gd name="T71" fmla="*/ 137 h 202"/>
                <a:gd name="T72" fmla="*/ 94 w 325"/>
                <a:gd name="T73" fmla="*/ 131 h 202"/>
                <a:gd name="T74" fmla="*/ 81 w 325"/>
                <a:gd name="T75" fmla="*/ 127 h 202"/>
                <a:gd name="T76" fmla="*/ 103 w 325"/>
                <a:gd name="T77" fmla="*/ 109 h 202"/>
                <a:gd name="T78" fmla="*/ 116 w 325"/>
                <a:gd name="T79" fmla="*/ 100 h 202"/>
                <a:gd name="T80" fmla="*/ 100 w 325"/>
                <a:gd name="T81" fmla="*/ 87 h 202"/>
                <a:gd name="T82" fmla="*/ 87 w 325"/>
                <a:gd name="T83" fmla="*/ 79 h 202"/>
                <a:gd name="T84" fmla="*/ 74 w 325"/>
                <a:gd name="T85" fmla="*/ 59 h 202"/>
                <a:gd name="T86" fmla="*/ 61 w 325"/>
                <a:gd name="T87" fmla="*/ 52 h 202"/>
                <a:gd name="T88" fmla="*/ 74 w 325"/>
                <a:gd name="T89" fmla="*/ 41 h 202"/>
                <a:gd name="T90" fmla="*/ 98 w 325"/>
                <a:gd name="T91" fmla="*/ 33 h 202"/>
                <a:gd name="T92" fmla="*/ 114 w 325"/>
                <a:gd name="T93" fmla="*/ 37 h 202"/>
                <a:gd name="T94" fmla="*/ 113 w 325"/>
                <a:gd name="T95" fmla="*/ 25 h 202"/>
                <a:gd name="T96" fmla="*/ 134 w 325"/>
                <a:gd name="T97" fmla="*/ 31 h 202"/>
                <a:gd name="T98" fmla="*/ 143 w 325"/>
                <a:gd name="T99" fmla="*/ 22 h 202"/>
                <a:gd name="T100" fmla="*/ 156 w 325"/>
                <a:gd name="T101" fmla="*/ 11 h 202"/>
                <a:gd name="T102" fmla="*/ 194 w 325"/>
                <a:gd name="T103" fmla="*/ 8 h 202"/>
                <a:gd name="T104" fmla="*/ 212 w 325"/>
                <a:gd name="T105" fmla="*/ 3 h 202"/>
                <a:gd name="T106" fmla="*/ 223 w 325"/>
                <a:gd name="T107" fmla="*/ 15 h 202"/>
                <a:gd name="T108" fmla="*/ 226 w 325"/>
                <a:gd name="T109" fmla="*/ 4 h 202"/>
                <a:gd name="T110" fmla="*/ 284 w 325"/>
                <a:gd name="T111" fmla="*/ 12 h 202"/>
                <a:gd name="T112" fmla="*/ 324 w 325"/>
                <a:gd name="T113" fmla="*/ 22 h 202"/>
                <a:gd name="T114" fmla="*/ 318 w 325"/>
                <a:gd name="T115" fmla="*/ 38 h 202"/>
                <a:gd name="T116" fmla="*/ 297 w 325"/>
                <a:gd name="T117" fmla="*/ 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" h="202">
                  <a:moveTo>
                    <a:pt x="297" y="44"/>
                  </a:moveTo>
                  <a:cubicBezTo>
                    <a:pt x="280" y="48"/>
                    <a:pt x="275" y="52"/>
                    <a:pt x="285" y="53"/>
                  </a:cubicBezTo>
                  <a:cubicBezTo>
                    <a:pt x="294" y="54"/>
                    <a:pt x="303" y="50"/>
                    <a:pt x="277" y="64"/>
                  </a:cubicBezTo>
                  <a:cubicBezTo>
                    <a:pt x="252" y="77"/>
                    <a:pt x="242" y="83"/>
                    <a:pt x="232" y="88"/>
                  </a:cubicBezTo>
                  <a:cubicBezTo>
                    <a:pt x="222" y="93"/>
                    <a:pt x="223" y="103"/>
                    <a:pt x="211" y="104"/>
                  </a:cubicBezTo>
                  <a:cubicBezTo>
                    <a:pt x="200" y="104"/>
                    <a:pt x="201" y="93"/>
                    <a:pt x="197" y="106"/>
                  </a:cubicBezTo>
                  <a:cubicBezTo>
                    <a:pt x="193" y="119"/>
                    <a:pt x="193" y="122"/>
                    <a:pt x="192" y="124"/>
                  </a:cubicBezTo>
                  <a:cubicBezTo>
                    <a:pt x="191" y="127"/>
                    <a:pt x="180" y="137"/>
                    <a:pt x="169" y="138"/>
                  </a:cubicBezTo>
                  <a:cubicBezTo>
                    <a:pt x="159" y="139"/>
                    <a:pt x="164" y="141"/>
                    <a:pt x="160" y="148"/>
                  </a:cubicBezTo>
                  <a:cubicBezTo>
                    <a:pt x="156" y="154"/>
                    <a:pt x="177" y="161"/>
                    <a:pt x="162" y="164"/>
                  </a:cubicBezTo>
                  <a:cubicBezTo>
                    <a:pt x="147" y="166"/>
                    <a:pt x="145" y="168"/>
                    <a:pt x="143" y="169"/>
                  </a:cubicBezTo>
                  <a:cubicBezTo>
                    <a:pt x="140" y="170"/>
                    <a:pt x="135" y="171"/>
                    <a:pt x="127" y="168"/>
                  </a:cubicBezTo>
                  <a:cubicBezTo>
                    <a:pt x="119" y="166"/>
                    <a:pt x="119" y="169"/>
                    <a:pt x="105" y="168"/>
                  </a:cubicBezTo>
                  <a:cubicBezTo>
                    <a:pt x="91" y="168"/>
                    <a:pt x="86" y="168"/>
                    <a:pt x="80" y="168"/>
                  </a:cubicBezTo>
                  <a:cubicBezTo>
                    <a:pt x="74" y="168"/>
                    <a:pt x="84" y="167"/>
                    <a:pt x="74" y="168"/>
                  </a:cubicBezTo>
                  <a:cubicBezTo>
                    <a:pt x="65" y="168"/>
                    <a:pt x="59" y="166"/>
                    <a:pt x="60" y="170"/>
                  </a:cubicBezTo>
                  <a:cubicBezTo>
                    <a:pt x="61" y="174"/>
                    <a:pt x="60" y="176"/>
                    <a:pt x="62" y="177"/>
                  </a:cubicBezTo>
                  <a:cubicBezTo>
                    <a:pt x="65" y="178"/>
                    <a:pt x="70" y="176"/>
                    <a:pt x="83" y="177"/>
                  </a:cubicBezTo>
                  <a:cubicBezTo>
                    <a:pt x="97" y="178"/>
                    <a:pt x="106" y="182"/>
                    <a:pt x="118" y="182"/>
                  </a:cubicBezTo>
                  <a:cubicBezTo>
                    <a:pt x="130" y="181"/>
                    <a:pt x="136" y="179"/>
                    <a:pt x="142" y="182"/>
                  </a:cubicBezTo>
                  <a:cubicBezTo>
                    <a:pt x="147" y="185"/>
                    <a:pt x="149" y="195"/>
                    <a:pt x="144" y="195"/>
                  </a:cubicBezTo>
                  <a:cubicBezTo>
                    <a:pt x="138" y="196"/>
                    <a:pt x="138" y="201"/>
                    <a:pt x="129" y="201"/>
                  </a:cubicBezTo>
                  <a:cubicBezTo>
                    <a:pt x="120" y="201"/>
                    <a:pt x="126" y="202"/>
                    <a:pt x="109" y="200"/>
                  </a:cubicBezTo>
                  <a:cubicBezTo>
                    <a:pt x="92" y="198"/>
                    <a:pt x="80" y="201"/>
                    <a:pt x="67" y="199"/>
                  </a:cubicBezTo>
                  <a:cubicBezTo>
                    <a:pt x="54" y="196"/>
                    <a:pt x="43" y="198"/>
                    <a:pt x="37" y="193"/>
                  </a:cubicBezTo>
                  <a:cubicBezTo>
                    <a:pt x="31" y="189"/>
                    <a:pt x="31" y="187"/>
                    <a:pt x="29" y="181"/>
                  </a:cubicBezTo>
                  <a:cubicBezTo>
                    <a:pt x="26" y="174"/>
                    <a:pt x="34" y="176"/>
                    <a:pt x="24" y="170"/>
                  </a:cubicBezTo>
                  <a:cubicBezTo>
                    <a:pt x="13" y="164"/>
                    <a:pt x="3" y="160"/>
                    <a:pt x="3" y="160"/>
                  </a:cubicBezTo>
                  <a:cubicBezTo>
                    <a:pt x="3" y="160"/>
                    <a:pt x="0" y="157"/>
                    <a:pt x="3" y="153"/>
                  </a:cubicBezTo>
                  <a:cubicBezTo>
                    <a:pt x="6" y="149"/>
                    <a:pt x="21" y="152"/>
                    <a:pt x="21" y="152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5" y="158"/>
                    <a:pt x="61" y="162"/>
                    <a:pt x="63" y="156"/>
                  </a:cubicBezTo>
                  <a:cubicBezTo>
                    <a:pt x="65" y="149"/>
                    <a:pt x="82" y="158"/>
                    <a:pt x="81" y="151"/>
                  </a:cubicBezTo>
                  <a:cubicBezTo>
                    <a:pt x="80" y="144"/>
                    <a:pt x="69" y="142"/>
                    <a:pt x="77" y="137"/>
                  </a:cubicBezTo>
                  <a:cubicBezTo>
                    <a:pt x="86" y="131"/>
                    <a:pt x="94" y="137"/>
                    <a:pt x="94" y="137"/>
                  </a:cubicBezTo>
                  <a:cubicBezTo>
                    <a:pt x="94" y="137"/>
                    <a:pt x="96" y="139"/>
                    <a:pt x="98" y="137"/>
                  </a:cubicBezTo>
                  <a:cubicBezTo>
                    <a:pt x="100" y="135"/>
                    <a:pt x="99" y="133"/>
                    <a:pt x="94" y="131"/>
                  </a:cubicBezTo>
                  <a:cubicBezTo>
                    <a:pt x="90" y="129"/>
                    <a:pt x="81" y="127"/>
                    <a:pt x="81" y="127"/>
                  </a:cubicBezTo>
                  <a:cubicBezTo>
                    <a:pt x="81" y="127"/>
                    <a:pt x="99" y="109"/>
                    <a:pt x="103" y="109"/>
                  </a:cubicBezTo>
                  <a:cubicBezTo>
                    <a:pt x="106" y="109"/>
                    <a:pt x="126" y="110"/>
                    <a:pt x="116" y="100"/>
                  </a:cubicBezTo>
                  <a:cubicBezTo>
                    <a:pt x="105" y="89"/>
                    <a:pt x="107" y="92"/>
                    <a:pt x="100" y="87"/>
                  </a:cubicBezTo>
                  <a:cubicBezTo>
                    <a:pt x="94" y="83"/>
                    <a:pt x="100" y="91"/>
                    <a:pt x="87" y="79"/>
                  </a:cubicBezTo>
                  <a:cubicBezTo>
                    <a:pt x="74" y="68"/>
                    <a:pt x="76" y="70"/>
                    <a:pt x="74" y="59"/>
                  </a:cubicBezTo>
                  <a:cubicBezTo>
                    <a:pt x="72" y="48"/>
                    <a:pt x="60" y="57"/>
                    <a:pt x="61" y="52"/>
                  </a:cubicBezTo>
                  <a:cubicBezTo>
                    <a:pt x="62" y="48"/>
                    <a:pt x="70" y="41"/>
                    <a:pt x="74" y="41"/>
                  </a:cubicBezTo>
                  <a:cubicBezTo>
                    <a:pt x="78" y="41"/>
                    <a:pt x="87" y="29"/>
                    <a:pt x="98" y="33"/>
                  </a:cubicBezTo>
                  <a:cubicBezTo>
                    <a:pt x="109" y="37"/>
                    <a:pt x="109" y="40"/>
                    <a:pt x="114" y="37"/>
                  </a:cubicBezTo>
                  <a:cubicBezTo>
                    <a:pt x="118" y="33"/>
                    <a:pt x="101" y="29"/>
                    <a:pt x="113" y="25"/>
                  </a:cubicBezTo>
                  <a:cubicBezTo>
                    <a:pt x="125" y="21"/>
                    <a:pt x="129" y="31"/>
                    <a:pt x="134" y="31"/>
                  </a:cubicBezTo>
                  <a:cubicBezTo>
                    <a:pt x="139" y="31"/>
                    <a:pt x="144" y="29"/>
                    <a:pt x="143" y="22"/>
                  </a:cubicBezTo>
                  <a:cubicBezTo>
                    <a:pt x="143" y="16"/>
                    <a:pt x="151" y="12"/>
                    <a:pt x="156" y="11"/>
                  </a:cubicBezTo>
                  <a:cubicBezTo>
                    <a:pt x="162" y="10"/>
                    <a:pt x="194" y="8"/>
                    <a:pt x="194" y="8"/>
                  </a:cubicBezTo>
                  <a:cubicBezTo>
                    <a:pt x="194" y="8"/>
                    <a:pt x="213" y="0"/>
                    <a:pt x="212" y="3"/>
                  </a:cubicBezTo>
                  <a:cubicBezTo>
                    <a:pt x="210" y="6"/>
                    <a:pt x="223" y="15"/>
                    <a:pt x="223" y="15"/>
                  </a:cubicBezTo>
                  <a:cubicBezTo>
                    <a:pt x="226" y="4"/>
                    <a:pt x="226" y="4"/>
                    <a:pt x="226" y="4"/>
                  </a:cubicBezTo>
                  <a:cubicBezTo>
                    <a:pt x="226" y="4"/>
                    <a:pt x="282" y="12"/>
                    <a:pt x="284" y="12"/>
                  </a:cubicBezTo>
                  <a:cubicBezTo>
                    <a:pt x="286" y="12"/>
                    <a:pt x="325" y="24"/>
                    <a:pt x="324" y="22"/>
                  </a:cubicBezTo>
                  <a:cubicBezTo>
                    <a:pt x="323" y="20"/>
                    <a:pt x="324" y="37"/>
                    <a:pt x="318" y="38"/>
                  </a:cubicBezTo>
                  <a:cubicBezTo>
                    <a:pt x="313" y="39"/>
                    <a:pt x="297" y="44"/>
                    <a:pt x="29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" name="Freeform 113"/>
            <p:cNvSpPr>
              <a:spLocks/>
            </p:cNvSpPr>
            <p:nvPr/>
          </p:nvSpPr>
          <p:spPr bwMode="auto">
            <a:xfrm>
              <a:off x="1990725" y="884238"/>
              <a:ext cx="255588" cy="217488"/>
            </a:xfrm>
            <a:custGeom>
              <a:avLst/>
              <a:gdLst>
                <a:gd name="T0" fmla="*/ 57 w 96"/>
                <a:gd name="T1" fmla="*/ 73 h 81"/>
                <a:gd name="T2" fmla="*/ 41 w 96"/>
                <a:gd name="T3" fmla="*/ 75 h 81"/>
                <a:gd name="T4" fmla="*/ 17 w 96"/>
                <a:gd name="T5" fmla="*/ 66 h 81"/>
                <a:gd name="T6" fmla="*/ 26 w 96"/>
                <a:gd name="T7" fmla="*/ 52 h 81"/>
                <a:gd name="T8" fmla="*/ 19 w 96"/>
                <a:gd name="T9" fmla="*/ 50 h 81"/>
                <a:gd name="T10" fmla="*/ 3 w 96"/>
                <a:gd name="T11" fmla="*/ 29 h 81"/>
                <a:gd name="T12" fmla="*/ 16 w 96"/>
                <a:gd name="T13" fmla="*/ 17 h 81"/>
                <a:gd name="T14" fmla="*/ 38 w 96"/>
                <a:gd name="T15" fmla="*/ 0 h 81"/>
                <a:gd name="T16" fmla="*/ 55 w 96"/>
                <a:gd name="T17" fmla="*/ 8 h 81"/>
                <a:gd name="T18" fmla="*/ 66 w 96"/>
                <a:gd name="T19" fmla="*/ 23 h 81"/>
                <a:gd name="T20" fmla="*/ 94 w 96"/>
                <a:gd name="T21" fmla="*/ 41 h 81"/>
                <a:gd name="T22" fmla="*/ 75 w 96"/>
                <a:gd name="T23" fmla="*/ 56 h 81"/>
                <a:gd name="T24" fmla="*/ 57 w 96"/>
                <a:gd name="T25" fmla="*/ 7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81">
                  <a:moveTo>
                    <a:pt x="57" y="73"/>
                  </a:moveTo>
                  <a:cubicBezTo>
                    <a:pt x="48" y="81"/>
                    <a:pt x="48" y="79"/>
                    <a:pt x="41" y="75"/>
                  </a:cubicBezTo>
                  <a:cubicBezTo>
                    <a:pt x="34" y="72"/>
                    <a:pt x="18" y="68"/>
                    <a:pt x="17" y="66"/>
                  </a:cubicBezTo>
                  <a:cubicBezTo>
                    <a:pt x="17" y="64"/>
                    <a:pt x="24" y="52"/>
                    <a:pt x="26" y="52"/>
                  </a:cubicBezTo>
                  <a:cubicBezTo>
                    <a:pt x="28" y="52"/>
                    <a:pt x="24" y="51"/>
                    <a:pt x="19" y="50"/>
                  </a:cubicBezTo>
                  <a:cubicBezTo>
                    <a:pt x="14" y="50"/>
                    <a:pt x="0" y="35"/>
                    <a:pt x="3" y="29"/>
                  </a:cubicBezTo>
                  <a:cubicBezTo>
                    <a:pt x="7" y="23"/>
                    <a:pt x="10" y="20"/>
                    <a:pt x="16" y="17"/>
                  </a:cubicBezTo>
                  <a:cubicBezTo>
                    <a:pt x="21" y="15"/>
                    <a:pt x="35" y="1"/>
                    <a:pt x="38" y="0"/>
                  </a:cubicBezTo>
                  <a:cubicBezTo>
                    <a:pt x="41" y="0"/>
                    <a:pt x="53" y="0"/>
                    <a:pt x="55" y="8"/>
                  </a:cubicBezTo>
                  <a:cubicBezTo>
                    <a:pt x="57" y="16"/>
                    <a:pt x="55" y="15"/>
                    <a:pt x="66" y="23"/>
                  </a:cubicBezTo>
                  <a:cubicBezTo>
                    <a:pt x="76" y="31"/>
                    <a:pt x="96" y="37"/>
                    <a:pt x="94" y="41"/>
                  </a:cubicBezTo>
                  <a:cubicBezTo>
                    <a:pt x="93" y="46"/>
                    <a:pt x="81" y="50"/>
                    <a:pt x="75" y="56"/>
                  </a:cubicBezTo>
                  <a:cubicBezTo>
                    <a:pt x="68" y="61"/>
                    <a:pt x="57" y="73"/>
                    <a:pt x="57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" name="Freeform 114"/>
            <p:cNvSpPr>
              <a:spLocks/>
            </p:cNvSpPr>
            <p:nvPr/>
          </p:nvSpPr>
          <p:spPr bwMode="auto">
            <a:xfrm>
              <a:off x="1920875" y="1042988"/>
              <a:ext cx="125413" cy="68263"/>
            </a:xfrm>
            <a:custGeom>
              <a:avLst/>
              <a:gdLst>
                <a:gd name="T0" fmla="*/ 29 w 47"/>
                <a:gd name="T1" fmla="*/ 22 h 26"/>
                <a:gd name="T2" fmla="*/ 12 w 47"/>
                <a:gd name="T3" fmla="*/ 22 h 26"/>
                <a:gd name="T4" fmla="*/ 5 w 47"/>
                <a:gd name="T5" fmla="*/ 3 h 26"/>
                <a:gd name="T6" fmla="*/ 28 w 47"/>
                <a:gd name="T7" fmla="*/ 8 h 26"/>
                <a:gd name="T8" fmla="*/ 29 w 47"/>
                <a:gd name="T9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6">
                  <a:moveTo>
                    <a:pt x="29" y="22"/>
                  </a:moveTo>
                  <a:cubicBezTo>
                    <a:pt x="25" y="22"/>
                    <a:pt x="16" y="26"/>
                    <a:pt x="12" y="22"/>
                  </a:cubicBezTo>
                  <a:cubicBezTo>
                    <a:pt x="8" y="17"/>
                    <a:pt x="0" y="5"/>
                    <a:pt x="5" y="3"/>
                  </a:cubicBezTo>
                  <a:cubicBezTo>
                    <a:pt x="9" y="1"/>
                    <a:pt x="8" y="0"/>
                    <a:pt x="28" y="8"/>
                  </a:cubicBezTo>
                  <a:cubicBezTo>
                    <a:pt x="47" y="16"/>
                    <a:pt x="29" y="22"/>
                    <a:pt x="2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8" name="Freeform 115"/>
            <p:cNvSpPr>
              <a:spLocks/>
            </p:cNvSpPr>
            <p:nvPr/>
          </p:nvSpPr>
          <p:spPr bwMode="auto">
            <a:xfrm>
              <a:off x="1741487" y="1012826"/>
              <a:ext cx="182563" cy="98425"/>
            </a:xfrm>
            <a:custGeom>
              <a:avLst/>
              <a:gdLst>
                <a:gd name="T0" fmla="*/ 39 w 68"/>
                <a:gd name="T1" fmla="*/ 34 h 37"/>
                <a:gd name="T2" fmla="*/ 21 w 68"/>
                <a:gd name="T3" fmla="*/ 25 h 37"/>
                <a:gd name="T4" fmla="*/ 8 w 68"/>
                <a:gd name="T5" fmla="*/ 25 h 37"/>
                <a:gd name="T6" fmla="*/ 16 w 68"/>
                <a:gd name="T7" fmla="*/ 18 h 37"/>
                <a:gd name="T8" fmla="*/ 11 w 68"/>
                <a:gd name="T9" fmla="*/ 10 h 37"/>
                <a:gd name="T10" fmla="*/ 15 w 68"/>
                <a:gd name="T11" fmla="*/ 0 h 37"/>
                <a:gd name="T12" fmla="*/ 46 w 68"/>
                <a:gd name="T13" fmla="*/ 14 h 37"/>
                <a:gd name="T14" fmla="*/ 64 w 68"/>
                <a:gd name="T15" fmla="*/ 30 h 37"/>
                <a:gd name="T16" fmla="*/ 39 w 68"/>
                <a:gd name="T17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37">
                  <a:moveTo>
                    <a:pt x="39" y="34"/>
                  </a:moveTo>
                  <a:cubicBezTo>
                    <a:pt x="30" y="33"/>
                    <a:pt x="27" y="29"/>
                    <a:pt x="21" y="25"/>
                  </a:cubicBezTo>
                  <a:cubicBezTo>
                    <a:pt x="15" y="22"/>
                    <a:pt x="17" y="37"/>
                    <a:pt x="8" y="25"/>
                  </a:cubicBezTo>
                  <a:cubicBezTo>
                    <a:pt x="0" y="12"/>
                    <a:pt x="13" y="19"/>
                    <a:pt x="16" y="18"/>
                  </a:cubicBezTo>
                  <a:cubicBezTo>
                    <a:pt x="20" y="16"/>
                    <a:pt x="13" y="12"/>
                    <a:pt x="11" y="10"/>
                  </a:cubicBezTo>
                  <a:cubicBezTo>
                    <a:pt x="9" y="9"/>
                    <a:pt x="11" y="0"/>
                    <a:pt x="15" y="0"/>
                  </a:cubicBezTo>
                  <a:cubicBezTo>
                    <a:pt x="19" y="0"/>
                    <a:pt x="36" y="5"/>
                    <a:pt x="46" y="14"/>
                  </a:cubicBezTo>
                  <a:cubicBezTo>
                    <a:pt x="56" y="22"/>
                    <a:pt x="68" y="29"/>
                    <a:pt x="64" y="30"/>
                  </a:cubicBezTo>
                  <a:cubicBezTo>
                    <a:pt x="60" y="31"/>
                    <a:pt x="39" y="34"/>
                    <a:pt x="3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9" name="Freeform 116"/>
            <p:cNvSpPr>
              <a:spLocks/>
            </p:cNvSpPr>
            <p:nvPr/>
          </p:nvSpPr>
          <p:spPr bwMode="auto">
            <a:xfrm>
              <a:off x="1373187" y="1311276"/>
              <a:ext cx="409575" cy="265113"/>
            </a:xfrm>
            <a:custGeom>
              <a:avLst/>
              <a:gdLst>
                <a:gd name="T0" fmla="*/ 153 w 153"/>
                <a:gd name="T1" fmla="*/ 68 h 99"/>
                <a:gd name="T2" fmla="*/ 136 w 153"/>
                <a:gd name="T3" fmla="*/ 54 h 99"/>
                <a:gd name="T4" fmla="*/ 123 w 153"/>
                <a:gd name="T5" fmla="*/ 43 h 99"/>
                <a:gd name="T6" fmla="*/ 128 w 153"/>
                <a:gd name="T7" fmla="*/ 23 h 99"/>
                <a:gd name="T8" fmla="*/ 133 w 153"/>
                <a:gd name="T9" fmla="*/ 0 h 99"/>
                <a:gd name="T10" fmla="*/ 115 w 153"/>
                <a:gd name="T11" fmla="*/ 0 h 99"/>
                <a:gd name="T12" fmla="*/ 106 w 153"/>
                <a:gd name="T13" fmla="*/ 9 h 99"/>
                <a:gd name="T14" fmla="*/ 99 w 153"/>
                <a:gd name="T15" fmla="*/ 20 h 99"/>
                <a:gd name="T16" fmla="*/ 93 w 153"/>
                <a:gd name="T17" fmla="*/ 35 h 99"/>
                <a:gd name="T18" fmla="*/ 89 w 153"/>
                <a:gd name="T19" fmla="*/ 22 h 99"/>
                <a:gd name="T20" fmla="*/ 85 w 153"/>
                <a:gd name="T21" fmla="*/ 18 h 99"/>
                <a:gd name="T22" fmla="*/ 74 w 153"/>
                <a:gd name="T23" fmla="*/ 21 h 99"/>
                <a:gd name="T24" fmla="*/ 68 w 153"/>
                <a:gd name="T25" fmla="*/ 18 h 99"/>
                <a:gd name="T26" fmla="*/ 66 w 153"/>
                <a:gd name="T27" fmla="*/ 16 h 99"/>
                <a:gd name="T28" fmla="*/ 57 w 153"/>
                <a:gd name="T29" fmla="*/ 15 h 99"/>
                <a:gd name="T30" fmla="*/ 45 w 153"/>
                <a:gd name="T31" fmla="*/ 19 h 99"/>
                <a:gd name="T32" fmla="*/ 43 w 153"/>
                <a:gd name="T33" fmla="*/ 6 h 99"/>
                <a:gd name="T34" fmla="*/ 35 w 153"/>
                <a:gd name="T35" fmla="*/ 12 h 99"/>
                <a:gd name="T36" fmla="*/ 19 w 153"/>
                <a:gd name="T37" fmla="*/ 19 h 99"/>
                <a:gd name="T38" fmla="*/ 0 w 153"/>
                <a:gd name="T39" fmla="*/ 37 h 99"/>
                <a:gd name="T40" fmla="*/ 7 w 153"/>
                <a:gd name="T41" fmla="*/ 45 h 99"/>
                <a:gd name="T42" fmla="*/ 3 w 153"/>
                <a:gd name="T43" fmla="*/ 56 h 99"/>
                <a:gd name="T44" fmla="*/ 14 w 153"/>
                <a:gd name="T45" fmla="*/ 60 h 99"/>
                <a:gd name="T46" fmla="*/ 3 w 153"/>
                <a:gd name="T47" fmla="*/ 72 h 99"/>
                <a:gd name="T48" fmla="*/ 19 w 153"/>
                <a:gd name="T49" fmla="*/ 83 h 99"/>
                <a:gd name="T50" fmla="*/ 35 w 153"/>
                <a:gd name="T51" fmla="*/ 86 h 99"/>
                <a:gd name="T52" fmla="*/ 54 w 153"/>
                <a:gd name="T53" fmla="*/ 93 h 99"/>
                <a:gd name="T54" fmla="*/ 73 w 153"/>
                <a:gd name="T55" fmla="*/ 84 h 99"/>
                <a:gd name="T56" fmla="*/ 95 w 153"/>
                <a:gd name="T57" fmla="*/ 84 h 99"/>
                <a:gd name="T58" fmla="*/ 113 w 153"/>
                <a:gd name="T59" fmla="*/ 83 h 99"/>
                <a:gd name="T60" fmla="*/ 132 w 153"/>
                <a:gd name="T61" fmla="*/ 88 h 99"/>
                <a:gd name="T62" fmla="*/ 139 w 153"/>
                <a:gd name="T63" fmla="*/ 80 h 99"/>
                <a:gd name="T64" fmla="*/ 128 w 153"/>
                <a:gd name="T65" fmla="*/ 75 h 99"/>
                <a:gd name="T66" fmla="*/ 153 w 153"/>
                <a:gd name="T67" fmla="*/ 6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3" h="99">
                  <a:moveTo>
                    <a:pt x="153" y="68"/>
                  </a:moveTo>
                  <a:cubicBezTo>
                    <a:pt x="145" y="64"/>
                    <a:pt x="149" y="60"/>
                    <a:pt x="136" y="54"/>
                  </a:cubicBezTo>
                  <a:cubicBezTo>
                    <a:pt x="123" y="49"/>
                    <a:pt x="123" y="56"/>
                    <a:pt x="123" y="43"/>
                  </a:cubicBezTo>
                  <a:cubicBezTo>
                    <a:pt x="123" y="30"/>
                    <a:pt x="127" y="29"/>
                    <a:pt x="128" y="23"/>
                  </a:cubicBezTo>
                  <a:cubicBezTo>
                    <a:pt x="130" y="18"/>
                    <a:pt x="133" y="0"/>
                    <a:pt x="133" y="0"/>
                  </a:cubicBezTo>
                  <a:cubicBezTo>
                    <a:pt x="133" y="0"/>
                    <a:pt x="125" y="1"/>
                    <a:pt x="115" y="0"/>
                  </a:cubicBezTo>
                  <a:cubicBezTo>
                    <a:pt x="104" y="0"/>
                    <a:pt x="106" y="8"/>
                    <a:pt x="106" y="9"/>
                  </a:cubicBezTo>
                  <a:cubicBezTo>
                    <a:pt x="107" y="10"/>
                    <a:pt x="99" y="20"/>
                    <a:pt x="99" y="20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89" y="30"/>
                    <a:pt x="89" y="22"/>
                    <a:pt x="89" y="22"/>
                  </a:cubicBezTo>
                  <a:cubicBezTo>
                    <a:pt x="89" y="22"/>
                    <a:pt x="87" y="19"/>
                    <a:pt x="85" y="18"/>
                  </a:cubicBezTo>
                  <a:cubicBezTo>
                    <a:pt x="83" y="18"/>
                    <a:pt x="74" y="21"/>
                    <a:pt x="74" y="21"/>
                  </a:cubicBezTo>
                  <a:cubicBezTo>
                    <a:pt x="74" y="21"/>
                    <a:pt x="70" y="21"/>
                    <a:pt x="68" y="18"/>
                  </a:cubicBezTo>
                  <a:cubicBezTo>
                    <a:pt x="66" y="16"/>
                    <a:pt x="70" y="18"/>
                    <a:pt x="66" y="16"/>
                  </a:cubicBezTo>
                  <a:cubicBezTo>
                    <a:pt x="61" y="14"/>
                    <a:pt x="62" y="11"/>
                    <a:pt x="57" y="15"/>
                  </a:cubicBezTo>
                  <a:cubicBezTo>
                    <a:pt x="52" y="19"/>
                    <a:pt x="49" y="26"/>
                    <a:pt x="45" y="19"/>
                  </a:cubicBezTo>
                  <a:cubicBezTo>
                    <a:pt x="41" y="12"/>
                    <a:pt x="46" y="6"/>
                    <a:pt x="43" y="6"/>
                  </a:cubicBezTo>
                  <a:cubicBezTo>
                    <a:pt x="40" y="7"/>
                    <a:pt x="44" y="10"/>
                    <a:pt x="35" y="12"/>
                  </a:cubicBezTo>
                  <a:cubicBezTo>
                    <a:pt x="25" y="14"/>
                    <a:pt x="24" y="14"/>
                    <a:pt x="19" y="19"/>
                  </a:cubicBezTo>
                  <a:cubicBezTo>
                    <a:pt x="14" y="23"/>
                    <a:pt x="0" y="35"/>
                    <a:pt x="0" y="37"/>
                  </a:cubicBezTo>
                  <a:cubicBezTo>
                    <a:pt x="0" y="39"/>
                    <a:pt x="9" y="43"/>
                    <a:pt x="7" y="45"/>
                  </a:cubicBezTo>
                  <a:cubicBezTo>
                    <a:pt x="5" y="48"/>
                    <a:pt x="3" y="56"/>
                    <a:pt x="3" y="56"/>
                  </a:cubicBezTo>
                  <a:cubicBezTo>
                    <a:pt x="3" y="56"/>
                    <a:pt x="12" y="60"/>
                    <a:pt x="14" y="60"/>
                  </a:cubicBezTo>
                  <a:cubicBezTo>
                    <a:pt x="16" y="61"/>
                    <a:pt x="1" y="72"/>
                    <a:pt x="3" y="72"/>
                  </a:cubicBezTo>
                  <a:cubicBezTo>
                    <a:pt x="6" y="73"/>
                    <a:pt x="19" y="83"/>
                    <a:pt x="19" y="83"/>
                  </a:cubicBezTo>
                  <a:cubicBezTo>
                    <a:pt x="19" y="83"/>
                    <a:pt x="29" y="82"/>
                    <a:pt x="35" y="86"/>
                  </a:cubicBezTo>
                  <a:cubicBezTo>
                    <a:pt x="40" y="90"/>
                    <a:pt x="46" y="99"/>
                    <a:pt x="54" y="93"/>
                  </a:cubicBezTo>
                  <a:cubicBezTo>
                    <a:pt x="63" y="88"/>
                    <a:pt x="62" y="87"/>
                    <a:pt x="73" y="84"/>
                  </a:cubicBezTo>
                  <a:cubicBezTo>
                    <a:pt x="84" y="81"/>
                    <a:pt x="90" y="87"/>
                    <a:pt x="95" y="84"/>
                  </a:cubicBezTo>
                  <a:cubicBezTo>
                    <a:pt x="101" y="81"/>
                    <a:pt x="113" y="83"/>
                    <a:pt x="113" y="83"/>
                  </a:cubicBezTo>
                  <a:cubicBezTo>
                    <a:pt x="113" y="83"/>
                    <a:pt x="114" y="91"/>
                    <a:pt x="132" y="88"/>
                  </a:cubicBezTo>
                  <a:cubicBezTo>
                    <a:pt x="150" y="85"/>
                    <a:pt x="145" y="80"/>
                    <a:pt x="139" y="80"/>
                  </a:cubicBezTo>
                  <a:cubicBezTo>
                    <a:pt x="133" y="80"/>
                    <a:pt x="125" y="75"/>
                    <a:pt x="128" y="75"/>
                  </a:cubicBezTo>
                  <a:cubicBezTo>
                    <a:pt x="131" y="75"/>
                    <a:pt x="153" y="68"/>
                    <a:pt x="153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0" name="Freeform 117"/>
            <p:cNvSpPr>
              <a:spLocks/>
            </p:cNvSpPr>
            <p:nvPr/>
          </p:nvSpPr>
          <p:spPr bwMode="auto">
            <a:xfrm>
              <a:off x="1201737" y="1260476"/>
              <a:ext cx="265113" cy="187325"/>
            </a:xfrm>
            <a:custGeom>
              <a:avLst/>
              <a:gdLst>
                <a:gd name="T0" fmla="*/ 33 w 99"/>
                <a:gd name="T1" fmla="*/ 65 h 70"/>
                <a:gd name="T2" fmla="*/ 16 w 99"/>
                <a:gd name="T3" fmla="*/ 62 h 70"/>
                <a:gd name="T4" fmla="*/ 5 w 99"/>
                <a:gd name="T5" fmla="*/ 52 h 70"/>
                <a:gd name="T6" fmla="*/ 7 w 99"/>
                <a:gd name="T7" fmla="*/ 40 h 70"/>
                <a:gd name="T8" fmla="*/ 16 w 99"/>
                <a:gd name="T9" fmla="*/ 33 h 70"/>
                <a:gd name="T10" fmla="*/ 23 w 99"/>
                <a:gd name="T11" fmla="*/ 16 h 70"/>
                <a:gd name="T12" fmla="*/ 21 w 99"/>
                <a:gd name="T13" fmla="*/ 6 h 70"/>
                <a:gd name="T14" fmla="*/ 45 w 99"/>
                <a:gd name="T15" fmla="*/ 3 h 70"/>
                <a:gd name="T16" fmla="*/ 66 w 99"/>
                <a:gd name="T17" fmla="*/ 6 h 70"/>
                <a:gd name="T18" fmla="*/ 82 w 99"/>
                <a:gd name="T19" fmla="*/ 6 h 70"/>
                <a:gd name="T20" fmla="*/ 96 w 99"/>
                <a:gd name="T21" fmla="*/ 15 h 70"/>
                <a:gd name="T22" fmla="*/ 77 w 99"/>
                <a:gd name="T23" fmla="*/ 35 h 70"/>
                <a:gd name="T24" fmla="*/ 61 w 99"/>
                <a:gd name="T25" fmla="*/ 43 h 70"/>
                <a:gd name="T26" fmla="*/ 33 w 99"/>
                <a:gd name="T27" fmla="*/ 6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70">
                  <a:moveTo>
                    <a:pt x="33" y="65"/>
                  </a:moveTo>
                  <a:cubicBezTo>
                    <a:pt x="28" y="70"/>
                    <a:pt x="20" y="65"/>
                    <a:pt x="16" y="62"/>
                  </a:cubicBezTo>
                  <a:cubicBezTo>
                    <a:pt x="12" y="58"/>
                    <a:pt x="11" y="54"/>
                    <a:pt x="5" y="52"/>
                  </a:cubicBezTo>
                  <a:cubicBezTo>
                    <a:pt x="0" y="49"/>
                    <a:pt x="4" y="42"/>
                    <a:pt x="7" y="40"/>
                  </a:cubicBezTo>
                  <a:cubicBezTo>
                    <a:pt x="10" y="39"/>
                    <a:pt x="16" y="33"/>
                    <a:pt x="16" y="33"/>
                  </a:cubicBezTo>
                  <a:cubicBezTo>
                    <a:pt x="16" y="33"/>
                    <a:pt x="25" y="18"/>
                    <a:pt x="23" y="16"/>
                  </a:cubicBezTo>
                  <a:cubicBezTo>
                    <a:pt x="20" y="14"/>
                    <a:pt x="19" y="9"/>
                    <a:pt x="21" y="6"/>
                  </a:cubicBezTo>
                  <a:cubicBezTo>
                    <a:pt x="23" y="4"/>
                    <a:pt x="41" y="0"/>
                    <a:pt x="45" y="3"/>
                  </a:cubicBezTo>
                  <a:cubicBezTo>
                    <a:pt x="49" y="6"/>
                    <a:pt x="64" y="10"/>
                    <a:pt x="66" y="6"/>
                  </a:cubicBezTo>
                  <a:cubicBezTo>
                    <a:pt x="68" y="2"/>
                    <a:pt x="77" y="4"/>
                    <a:pt x="82" y="6"/>
                  </a:cubicBezTo>
                  <a:cubicBezTo>
                    <a:pt x="86" y="8"/>
                    <a:pt x="99" y="13"/>
                    <a:pt x="96" y="15"/>
                  </a:cubicBezTo>
                  <a:cubicBezTo>
                    <a:pt x="93" y="18"/>
                    <a:pt x="87" y="32"/>
                    <a:pt x="77" y="35"/>
                  </a:cubicBezTo>
                  <a:cubicBezTo>
                    <a:pt x="68" y="37"/>
                    <a:pt x="65" y="39"/>
                    <a:pt x="61" y="43"/>
                  </a:cubicBezTo>
                  <a:cubicBezTo>
                    <a:pt x="58" y="47"/>
                    <a:pt x="33" y="65"/>
                    <a:pt x="33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" name="Freeform 118"/>
            <p:cNvSpPr>
              <a:spLocks/>
            </p:cNvSpPr>
            <p:nvPr/>
          </p:nvSpPr>
          <p:spPr bwMode="auto">
            <a:xfrm>
              <a:off x="1314450" y="1114426"/>
              <a:ext cx="198438" cy="96838"/>
            </a:xfrm>
            <a:custGeom>
              <a:avLst/>
              <a:gdLst>
                <a:gd name="T0" fmla="*/ 3 w 74"/>
                <a:gd name="T1" fmla="*/ 30 h 36"/>
                <a:gd name="T2" fmla="*/ 27 w 74"/>
                <a:gd name="T3" fmla="*/ 31 h 36"/>
                <a:gd name="T4" fmla="*/ 44 w 74"/>
                <a:gd name="T5" fmla="*/ 23 h 36"/>
                <a:gd name="T6" fmla="*/ 64 w 74"/>
                <a:gd name="T7" fmla="*/ 20 h 36"/>
                <a:gd name="T8" fmla="*/ 71 w 74"/>
                <a:gd name="T9" fmla="*/ 4 h 36"/>
                <a:gd name="T10" fmla="*/ 55 w 74"/>
                <a:gd name="T11" fmla="*/ 5 h 36"/>
                <a:gd name="T12" fmla="*/ 31 w 74"/>
                <a:gd name="T13" fmla="*/ 7 h 36"/>
                <a:gd name="T14" fmla="*/ 20 w 74"/>
                <a:gd name="T15" fmla="*/ 16 h 36"/>
                <a:gd name="T16" fmla="*/ 3 w 74"/>
                <a:gd name="T1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36">
                  <a:moveTo>
                    <a:pt x="3" y="30"/>
                  </a:moveTo>
                  <a:cubicBezTo>
                    <a:pt x="0" y="36"/>
                    <a:pt x="21" y="34"/>
                    <a:pt x="27" y="31"/>
                  </a:cubicBezTo>
                  <a:cubicBezTo>
                    <a:pt x="32" y="28"/>
                    <a:pt x="30" y="22"/>
                    <a:pt x="44" y="23"/>
                  </a:cubicBezTo>
                  <a:cubicBezTo>
                    <a:pt x="57" y="24"/>
                    <a:pt x="62" y="22"/>
                    <a:pt x="64" y="20"/>
                  </a:cubicBezTo>
                  <a:cubicBezTo>
                    <a:pt x="66" y="18"/>
                    <a:pt x="74" y="8"/>
                    <a:pt x="71" y="4"/>
                  </a:cubicBezTo>
                  <a:cubicBezTo>
                    <a:pt x="69" y="0"/>
                    <a:pt x="58" y="5"/>
                    <a:pt x="55" y="5"/>
                  </a:cubicBezTo>
                  <a:cubicBezTo>
                    <a:pt x="51" y="5"/>
                    <a:pt x="34" y="7"/>
                    <a:pt x="31" y="7"/>
                  </a:cubicBezTo>
                  <a:cubicBezTo>
                    <a:pt x="29" y="8"/>
                    <a:pt x="22" y="14"/>
                    <a:pt x="20" y="16"/>
                  </a:cubicBezTo>
                  <a:cubicBezTo>
                    <a:pt x="18" y="18"/>
                    <a:pt x="5" y="22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" name="Freeform 119"/>
            <p:cNvSpPr>
              <a:spLocks/>
            </p:cNvSpPr>
            <p:nvPr/>
          </p:nvSpPr>
          <p:spPr bwMode="auto">
            <a:xfrm>
              <a:off x="1520825" y="1079501"/>
              <a:ext cx="153988" cy="63500"/>
            </a:xfrm>
            <a:custGeom>
              <a:avLst/>
              <a:gdLst>
                <a:gd name="T0" fmla="*/ 4 w 58"/>
                <a:gd name="T1" fmla="*/ 3 h 24"/>
                <a:gd name="T2" fmla="*/ 16 w 58"/>
                <a:gd name="T3" fmla="*/ 6 h 24"/>
                <a:gd name="T4" fmla="*/ 44 w 58"/>
                <a:gd name="T5" fmla="*/ 6 h 24"/>
                <a:gd name="T6" fmla="*/ 50 w 58"/>
                <a:gd name="T7" fmla="*/ 14 h 24"/>
                <a:gd name="T8" fmla="*/ 37 w 58"/>
                <a:gd name="T9" fmla="*/ 22 h 24"/>
                <a:gd name="T10" fmla="*/ 15 w 58"/>
                <a:gd name="T11" fmla="*/ 16 h 24"/>
                <a:gd name="T12" fmla="*/ 0 w 58"/>
                <a:gd name="T13" fmla="*/ 12 h 24"/>
                <a:gd name="T14" fmla="*/ 4 w 58"/>
                <a:gd name="T15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4">
                  <a:moveTo>
                    <a:pt x="4" y="3"/>
                  </a:moveTo>
                  <a:cubicBezTo>
                    <a:pt x="8" y="0"/>
                    <a:pt x="11" y="2"/>
                    <a:pt x="16" y="6"/>
                  </a:cubicBezTo>
                  <a:cubicBezTo>
                    <a:pt x="21" y="11"/>
                    <a:pt x="38" y="3"/>
                    <a:pt x="44" y="6"/>
                  </a:cubicBezTo>
                  <a:cubicBezTo>
                    <a:pt x="49" y="10"/>
                    <a:pt x="58" y="8"/>
                    <a:pt x="50" y="14"/>
                  </a:cubicBezTo>
                  <a:cubicBezTo>
                    <a:pt x="41" y="21"/>
                    <a:pt x="44" y="24"/>
                    <a:pt x="37" y="22"/>
                  </a:cubicBezTo>
                  <a:cubicBezTo>
                    <a:pt x="29" y="19"/>
                    <a:pt x="23" y="19"/>
                    <a:pt x="15" y="16"/>
                  </a:cubicBezTo>
                  <a:cubicBezTo>
                    <a:pt x="7" y="12"/>
                    <a:pt x="0" y="12"/>
                    <a:pt x="0" y="12"/>
                  </a:cubicBezTo>
                  <a:lnTo>
                    <a:pt x="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" name="Freeform 120"/>
            <p:cNvSpPr>
              <a:spLocks/>
            </p:cNvSpPr>
            <p:nvPr/>
          </p:nvSpPr>
          <p:spPr bwMode="auto">
            <a:xfrm>
              <a:off x="1584325" y="1036638"/>
              <a:ext cx="85725" cy="58738"/>
            </a:xfrm>
            <a:custGeom>
              <a:avLst/>
              <a:gdLst>
                <a:gd name="T0" fmla="*/ 2 w 32"/>
                <a:gd name="T1" fmla="*/ 18 h 22"/>
                <a:gd name="T2" fmla="*/ 27 w 32"/>
                <a:gd name="T3" fmla="*/ 16 h 22"/>
                <a:gd name="T4" fmla="*/ 13 w 32"/>
                <a:gd name="T5" fmla="*/ 3 h 22"/>
                <a:gd name="T6" fmla="*/ 0 w 32"/>
                <a:gd name="T7" fmla="*/ 9 h 22"/>
                <a:gd name="T8" fmla="*/ 2 w 32"/>
                <a:gd name="T9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2">
                  <a:moveTo>
                    <a:pt x="2" y="18"/>
                  </a:moveTo>
                  <a:cubicBezTo>
                    <a:pt x="7" y="17"/>
                    <a:pt x="22" y="22"/>
                    <a:pt x="27" y="16"/>
                  </a:cubicBezTo>
                  <a:cubicBezTo>
                    <a:pt x="32" y="9"/>
                    <a:pt x="19" y="0"/>
                    <a:pt x="13" y="3"/>
                  </a:cubicBezTo>
                  <a:cubicBezTo>
                    <a:pt x="8" y="5"/>
                    <a:pt x="0" y="9"/>
                    <a:pt x="0" y="9"/>
                  </a:cubicBezTo>
                  <a:lnTo>
                    <a:pt x="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" name="Freeform 121"/>
            <p:cNvSpPr>
              <a:spLocks/>
            </p:cNvSpPr>
            <p:nvPr/>
          </p:nvSpPr>
          <p:spPr bwMode="auto">
            <a:xfrm>
              <a:off x="1428750" y="1157288"/>
              <a:ext cx="304800" cy="125413"/>
            </a:xfrm>
            <a:custGeom>
              <a:avLst/>
              <a:gdLst>
                <a:gd name="T0" fmla="*/ 75 w 114"/>
                <a:gd name="T1" fmla="*/ 17 h 47"/>
                <a:gd name="T2" fmla="*/ 60 w 114"/>
                <a:gd name="T3" fmla="*/ 17 h 47"/>
                <a:gd name="T4" fmla="*/ 38 w 114"/>
                <a:gd name="T5" fmla="*/ 8 h 47"/>
                <a:gd name="T6" fmla="*/ 14 w 114"/>
                <a:gd name="T7" fmla="*/ 12 h 47"/>
                <a:gd name="T8" fmla="*/ 5 w 114"/>
                <a:gd name="T9" fmla="*/ 24 h 47"/>
                <a:gd name="T10" fmla="*/ 5 w 114"/>
                <a:gd name="T11" fmla="*/ 28 h 47"/>
                <a:gd name="T12" fmla="*/ 26 w 114"/>
                <a:gd name="T13" fmla="*/ 27 h 47"/>
                <a:gd name="T14" fmla="*/ 43 w 114"/>
                <a:gd name="T15" fmla="*/ 33 h 47"/>
                <a:gd name="T16" fmla="*/ 34 w 114"/>
                <a:gd name="T17" fmla="*/ 37 h 47"/>
                <a:gd name="T18" fmla="*/ 49 w 114"/>
                <a:gd name="T19" fmla="*/ 42 h 47"/>
                <a:gd name="T20" fmla="*/ 67 w 114"/>
                <a:gd name="T21" fmla="*/ 35 h 47"/>
                <a:gd name="T22" fmla="*/ 90 w 114"/>
                <a:gd name="T23" fmla="*/ 35 h 47"/>
                <a:gd name="T24" fmla="*/ 108 w 114"/>
                <a:gd name="T25" fmla="*/ 27 h 47"/>
                <a:gd name="T26" fmla="*/ 112 w 114"/>
                <a:gd name="T27" fmla="*/ 19 h 47"/>
                <a:gd name="T28" fmla="*/ 106 w 114"/>
                <a:gd name="T29" fmla="*/ 14 h 47"/>
                <a:gd name="T30" fmla="*/ 98 w 114"/>
                <a:gd name="T31" fmla="*/ 14 h 47"/>
                <a:gd name="T32" fmla="*/ 92 w 114"/>
                <a:gd name="T33" fmla="*/ 7 h 47"/>
                <a:gd name="T34" fmla="*/ 86 w 114"/>
                <a:gd name="T35" fmla="*/ 0 h 47"/>
                <a:gd name="T36" fmla="*/ 69 w 114"/>
                <a:gd name="T37" fmla="*/ 4 h 47"/>
                <a:gd name="T38" fmla="*/ 75 w 114"/>
                <a:gd name="T39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4" h="47">
                  <a:moveTo>
                    <a:pt x="75" y="17"/>
                  </a:moveTo>
                  <a:cubicBezTo>
                    <a:pt x="69" y="18"/>
                    <a:pt x="65" y="26"/>
                    <a:pt x="60" y="17"/>
                  </a:cubicBezTo>
                  <a:cubicBezTo>
                    <a:pt x="55" y="8"/>
                    <a:pt x="42" y="6"/>
                    <a:pt x="38" y="8"/>
                  </a:cubicBezTo>
                  <a:cubicBezTo>
                    <a:pt x="33" y="10"/>
                    <a:pt x="13" y="8"/>
                    <a:pt x="14" y="12"/>
                  </a:cubicBezTo>
                  <a:cubicBezTo>
                    <a:pt x="14" y="17"/>
                    <a:pt x="9" y="24"/>
                    <a:pt x="5" y="24"/>
                  </a:cubicBezTo>
                  <a:cubicBezTo>
                    <a:pt x="0" y="25"/>
                    <a:pt x="3" y="27"/>
                    <a:pt x="5" y="28"/>
                  </a:cubicBezTo>
                  <a:cubicBezTo>
                    <a:pt x="8" y="29"/>
                    <a:pt x="11" y="24"/>
                    <a:pt x="26" y="27"/>
                  </a:cubicBezTo>
                  <a:cubicBezTo>
                    <a:pt x="41" y="31"/>
                    <a:pt x="45" y="31"/>
                    <a:pt x="43" y="33"/>
                  </a:cubicBezTo>
                  <a:cubicBezTo>
                    <a:pt x="41" y="36"/>
                    <a:pt x="31" y="35"/>
                    <a:pt x="34" y="37"/>
                  </a:cubicBezTo>
                  <a:cubicBezTo>
                    <a:pt x="37" y="39"/>
                    <a:pt x="41" y="47"/>
                    <a:pt x="49" y="42"/>
                  </a:cubicBezTo>
                  <a:cubicBezTo>
                    <a:pt x="58" y="37"/>
                    <a:pt x="59" y="35"/>
                    <a:pt x="67" y="35"/>
                  </a:cubicBezTo>
                  <a:cubicBezTo>
                    <a:pt x="75" y="35"/>
                    <a:pt x="73" y="40"/>
                    <a:pt x="90" y="35"/>
                  </a:cubicBezTo>
                  <a:cubicBezTo>
                    <a:pt x="107" y="31"/>
                    <a:pt x="108" y="27"/>
                    <a:pt x="108" y="27"/>
                  </a:cubicBezTo>
                  <a:cubicBezTo>
                    <a:pt x="108" y="27"/>
                    <a:pt x="114" y="22"/>
                    <a:pt x="112" y="19"/>
                  </a:cubicBezTo>
                  <a:cubicBezTo>
                    <a:pt x="110" y="16"/>
                    <a:pt x="108" y="14"/>
                    <a:pt x="106" y="14"/>
                  </a:cubicBezTo>
                  <a:cubicBezTo>
                    <a:pt x="104" y="14"/>
                    <a:pt x="103" y="17"/>
                    <a:pt x="98" y="14"/>
                  </a:cubicBezTo>
                  <a:cubicBezTo>
                    <a:pt x="93" y="10"/>
                    <a:pt x="95" y="14"/>
                    <a:pt x="92" y="7"/>
                  </a:cubicBezTo>
                  <a:cubicBezTo>
                    <a:pt x="89" y="0"/>
                    <a:pt x="91" y="0"/>
                    <a:pt x="86" y="0"/>
                  </a:cubicBezTo>
                  <a:cubicBezTo>
                    <a:pt x="80" y="0"/>
                    <a:pt x="62" y="2"/>
                    <a:pt x="69" y="4"/>
                  </a:cubicBezTo>
                  <a:cubicBezTo>
                    <a:pt x="76" y="7"/>
                    <a:pt x="75" y="17"/>
                    <a:pt x="7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" name="Freeform 122"/>
            <p:cNvSpPr>
              <a:spLocks/>
            </p:cNvSpPr>
            <p:nvPr/>
          </p:nvSpPr>
          <p:spPr bwMode="auto">
            <a:xfrm>
              <a:off x="1779587" y="1282701"/>
              <a:ext cx="157163" cy="160338"/>
            </a:xfrm>
            <a:custGeom>
              <a:avLst/>
              <a:gdLst>
                <a:gd name="T0" fmla="*/ 40 w 59"/>
                <a:gd name="T1" fmla="*/ 20 h 60"/>
                <a:gd name="T2" fmla="*/ 51 w 59"/>
                <a:gd name="T3" fmla="*/ 9 h 60"/>
                <a:gd name="T4" fmla="*/ 32 w 59"/>
                <a:gd name="T5" fmla="*/ 4 h 60"/>
                <a:gd name="T6" fmla="*/ 11 w 59"/>
                <a:gd name="T7" fmla="*/ 10 h 60"/>
                <a:gd name="T8" fmla="*/ 11 w 59"/>
                <a:gd name="T9" fmla="*/ 21 h 60"/>
                <a:gd name="T10" fmla="*/ 0 w 59"/>
                <a:gd name="T11" fmla="*/ 26 h 60"/>
                <a:gd name="T12" fmla="*/ 4 w 59"/>
                <a:gd name="T13" fmla="*/ 40 h 60"/>
                <a:gd name="T14" fmla="*/ 16 w 59"/>
                <a:gd name="T15" fmla="*/ 50 h 60"/>
                <a:gd name="T16" fmla="*/ 22 w 59"/>
                <a:gd name="T17" fmla="*/ 59 h 60"/>
                <a:gd name="T18" fmla="*/ 34 w 59"/>
                <a:gd name="T19" fmla="*/ 52 h 60"/>
                <a:gd name="T20" fmla="*/ 44 w 59"/>
                <a:gd name="T21" fmla="*/ 49 h 60"/>
                <a:gd name="T22" fmla="*/ 46 w 59"/>
                <a:gd name="T23" fmla="*/ 42 h 60"/>
                <a:gd name="T24" fmla="*/ 47 w 59"/>
                <a:gd name="T25" fmla="*/ 31 h 60"/>
                <a:gd name="T26" fmla="*/ 40 w 59"/>
                <a:gd name="T27" fmla="*/ 2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" h="60">
                  <a:moveTo>
                    <a:pt x="40" y="20"/>
                  </a:moveTo>
                  <a:cubicBezTo>
                    <a:pt x="32" y="19"/>
                    <a:pt x="59" y="9"/>
                    <a:pt x="51" y="9"/>
                  </a:cubicBezTo>
                  <a:cubicBezTo>
                    <a:pt x="43" y="9"/>
                    <a:pt x="37" y="0"/>
                    <a:pt x="32" y="4"/>
                  </a:cubicBezTo>
                  <a:cubicBezTo>
                    <a:pt x="27" y="8"/>
                    <a:pt x="11" y="10"/>
                    <a:pt x="11" y="1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36"/>
                    <a:pt x="4" y="40"/>
                  </a:cubicBezTo>
                  <a:cubicBezTo>
                    <a:pt x="9" y="43"/>
                    <a:pt x="20" y="46"/>
                    <a:pt x="16" y="50"/>
                  </a:cubicBezTo>
                  <a:cubicBezTo>
                    <a:pt x="12" y="53"/>
                    <a:pt x="25" y="59"/>
                    <a:pt x="22" y="59"/>
                  </a:cubicBezTo>
                  <a:cubicBezTo>
                    <a:pt x="19" y="60"/>
                    <a:pt x="26" y="55"/>
                    <a:pt x="34" y="52"/>
                  </a:cubicBezTo>
                  <a:cubicBezTo>
                    <a:pt x="41" y="50"/>
                    <a:pt x="45" y="48"/>
                    <a:pt x="44" y="49"/>
                  </a:cubicBezTo>
                  <a:cubicBezTo>
                    <a:pt x="44" y="50"/>
                    <a:pt x="45" y="45"/>
                    <a:pt x="46" y="42"/>
                  </a:cubicBezTo>
                  <a:cubicBezTo>
                    <a:pt x="47" y="38"/>
                    <a:pt x="47" y="31"/>
                    <a:pt x="47" y="31"/>
                  </a:cubicBezTo>
                  <a:cubicBezTo>
                    <a:pt x="47" y="31"/>
                    <a:pt x="50" y="21"/>
                    <a:pt x="4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" name="Freeform 123"/>
            <p:cNvSpPr>
              <a:spLocks/>
            </p:cNvSpPr>
            <p:nvPr/>
          </p:nvSpPr>
          <p:spPr bwMode="auto">
            <a:xfrm>
              <a:off x="1755775" y="1152526"/>
              <a:ext cx="254000" cy="125413"/>
            </a:xfrm>
            <a:custGeom>
              <a:avLst/>
              <a:gdLst>
                <a:gd name="T0" fmla="*/ 21 w 95"/>
                <a:gd name="T1" fmla="*/ 14 h 47"/>
                <a:gd name="T2" fmla="*/ 6 w 95"/>
                <a:gd name="T3" fmla="*/ 4 h 47"/>
                <a:gd name="T4" fmla="*/ 7 w 95"/>
                <a:gd name="T5" fmla="*/ 16 h 47"/>
                <a:gd name="T6" fmla="*/ 5 w 95"/>
                <a:gd name="T7" fmla="*/ 27 h 47"/>
                <a:gd name="T8" fmla="*/ 12 w 95"/>
                <a:gd name="T9" fmla="*/ 34 h 47"/>
                <a:gd name="T10" fmla="*/ 19 w 95"/>
                <a:gd name="T11" fmla="*/ 44 h 47"/>
                <a:gd name="T12" fmla="*/ 59 w 95"/>
                <a:gd name="T13" fmla="*/ 42 h 47"/>
                <a:gd name="T14" fmla="*/ 82 w 95"/>
                <a:gd name="T15" fmla="*/ 40 h 47"/>
                <a:gd name="T16" fmla="*/ 95 w 95"/>
                <a:gd name="T17" fmla="*/ 35 h 47"/>
                <a:gd name="T18" fmla="*/ 86 w 95"/>
                <a:gd name="T19" fmla="*/ 18 h 47"/>
                <a:gd name="T20" fmla="*/ 75 w 95"/>
                <a:gd name="T21" fmla="*/ 23 h 47"/>
                <a:gd name="T22" fmla="*/ 64 w 95"/>
                <a:gd name="T23" fmla="*/ 12 h 47"/>
                <a:gd name="T24" fmla="*/ 61 w 95"/>
                <a:gd name="T25" fmla="*/ 2 h 47"/>
                <a:gd name="T26" fmla="*/ 40 w 95"/>
                <a:gd name="T27" fmla="*/ 2 h 47"/>
                <a:gd name="T28" fmla="*/ 26 w 95"/>
                <a:gd name="T29" fmla="*/ 3 h 47"/>
                <a:gd name="T30" fmla="*/ 21 w 95"/>
                <a:gd name="T31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47">
                  <a:moveTo>
                    <a:pt x="21" y="14"/>
                  </a:moveTo>
                  <a:cubicBezTo>
                    <a:pt x="15" y="8"/>
                    <a:pt x="10" y="3"/>
                    <a:pt x="6" y="4"/>
                  </a:cubicBezTo>
                  <a:cubicBezTo>
                    <a:pt x="3" y="4"/>
                    <a:pt x="9" y="12"/>
                    <a:pt x="7" y="16"/>
                  </a:cubicBezTo>
                  <a:cubicBezTo>
                    <a:pt x="6" y="19"/>
                    <a:pt x="10" y="26"/>
                    <a:pt x="5" y="27"/>
                  </a:cubicBezTo>
                  <a:cubicBezTo>
                    <a:pt x="0" y="29"/>
                    <a:pt x="5" y="27"/>
                    <a:pt x="12" y="34"/>
                  </a:cubicBezTo>
                  <a:cubicBezTo>
                    <a:pt x="18" y="41"/>
                    <a:pt x="5" y="47"/>
                    <a:pt x="19" y="44"/>
                  </a:cubicBezTo>
                  <a:cubicBezTo>
                    <a:pt x="32" y="41"/>
                    <a:pt x="46" y="43"/>
                    <a:pt x="59" y="42"/>
                  </a:cubicBezTo>
                  <a:cubicBezTo>
                    <a:pt x="71" y="41"/>
                    <a:pt x="82" y="40"/>
                    <a:pt x="82" y="40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95" y="35"/>
                    <a:pt x="89" y="20"/>
                    <a:pt x="86" y="18"/>
                  </a:cubicBezTo>
                  <a:cubicBezTo>
                    <a:pt x="83" y="16"/>
                    <a:pt x="75" y="23"/>
                    <a:pt x="75" y="23"/>
                  </a:cubicBezTo>
                  <a:cubicBezTo>
                    <a:pt x="75" y="23"/>
                    <a:pt x="64" y="14"/>
                    <a:pt x="64" y="12"/>
                  </a:cubicBezTo>
                  <a:cubicBezTo>
                    <a:pt x="64" y="9"/>
                    <a:pt x="65" y="4"/>
                    <a:pt x="61" y="2"/>
                  </a:cubicBezTo>
                  <a:cubicBezTo>
                    <a:pt x="57" y="1"/>
                    <a:pt x="47" y="2"/>
                    <a:pt x="40" y="2"/>
                  </a:cubicBezTo>
                  <a:cubicBezTo>
                    <a:pt x="34" y="2"/>
                    <a:pt x="26" y="0"/>
                    <a:pt x="26" y="3"/>
                  </a:cubicBezTo>
                  <a:cubicBezTo>
                    <a:pt x="26" y="6"/>
                    <a:pt x="21" y="14"/>
                    <a:pt x="2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" name="Freeform 124"/>
            <p:cNvSpPr>
              <a:spLocks/>
            </p:cNvSpPr>
            <p:nvPr/>
          </p:nvSpPr>
          <p:spPr bwMode="auto">
            <a:xfrm>
              <a:off x="2038350" y="1298576"/>
              <a:ext cx="660400" cy="614363"/>
            </a:xfrm>
            <a:custGeom>
              <a:avLst/>
              <a:gdLst>
                <a:gd name="T0" fmla="*/ 57 w 247"/>
                <a:gd name="T1" fmla="*/ 3 h 230"/>
                <a:gd name="T2" fmla="*/ 35 w 247"/>
                <a:gd name="T3" fmla="*/ 6 h 230"/>
                <a:gd name="T4" fmla="*/ 14 w 247"/>
                <a:gd name="T5" fmla="*/ 26 h 230"/>
                <a:gd name="T6" fmla="*/ 20 w 247"/>
                <a:gd name="T7" fmla="*/ 56 h 230"/>
                <a:gd name="T8" fmla="*/ 22 w 247"/>
                <a:gd name="T9" fmla="*/ 76 h 230"/>
                <a:gd name="T10" fmla="*/ 73 w 247"/>
                <a:gd name="T11" fmla="*/ 71 h 230"/>
                <a:gd name="T12" fmla="*/ 113 w 247"/>
                <a:gd name="T13" fmla="*/ 69 h 230"/>
                <a:gd name="T14" fmla="*/ 121 w 247"/>
                <a:gd name="T15" fmla="*/ 94 h 230"/>
                <a:gd name="T16" fmla="*/ 121 w 247"/>
                <a:gd name="T17" fmla="*/ 107 h 230"/>
                <a:gd name="T18" fmla="*/ 149 w 247"/>
                <a:gd name="T19" fmla="*/ 107 h 230"/>
                <a:gd name="T20" fmla="*/ 143 w 247"/>
                <a:gd name="T21" fmla="*/ 121 h 230"/>
                <a:gd name="T22" fmla="*/ 130 w 247"/>
                <a:gd name="T23" fmla="*/ 147 h 230"/>
                <a:gd name="T24" fmla="*/ 120 w 247"/>
                <a:gd name="T25" fmla="*/ 156 h 230"/>
                <a:gd name="T26" fmla="*/ 94 w 247"/>
                <a:gd name="T27" fmla="*/ 150 h 230"/>
                <a:gd name="T28" fmla="*/ 84 w 247"/>
                <a:gd name="T29" fmla="*/ 176 h 230"/>
                <a:gd name="T30" fmla="*/ 88 w 247"/>
                <a:gd name="T31" fmla="*/ 187 h 230"/>
                <a:gd name="T32" fmla="*/ 121 w 247"/>
                <a:gd name="T33" fmla="*/ 173 h 230"/>
                <a:gd name="T34" fmla="*/ 128 w 247"/>
                <a:gd name="T35" fmla="*/ 188 h 230"/>
                <a:gd name="T36" fmla="*/ 142 w 247"/>
                <a:gd name="T37" fmla="*/ 201 h 230"/>
                <a:gd name="T38" fmla="*/ 159 w 247"/>
                <a:gd name="T39" fmla="*/ 226 h 230"/>
                <a:gd name="T40" fmla="*/ 165 w 247"/>
                <a:gd name="T41" fmla="*/ 227 h 230"/>
                <a:gd name="T42" fmla="*/ 182 w 247"/>
                <a:gd name="T43" fmla="*/ 227 h 230"/>
                <a:gd name="T44" fmla="*/ 192 w 247"/>
                <a:gd name="T45" fmla="*/ 227 h 230"/>
                <a:gd name="T46" fmla="*/ 184 w 247"/>
                <a:gd name="T47" fmla="*/ 212 h 230"/>
                <a:gd name="T48" fmla="*/ 172 w 247"/>
                <a:gd name="T49" fmla="*/ 187 h 230"/>
                <a:gd name="T50" fmla="*/ 191 w 247"/>
                <a:gd name="T51" fmla="*/ 207 h 230"/>
                <a:gd name="T52" fmla="*/ 194 w 247"/>
                <a:gd name="T53" fmla="*/ 209 h 230"/>
                <a:gd name="T54" fmla="*/ 210 w 247"/>
                <a:gd name="T55" fmla="*/ 194 h 230"/>
                <a:gd name="T56" fmla="*/ 206 w 247"/>
                <a:gd name="T57" fmla="*/ 181 h 230"/>
                <a:gd name="T58" fmla="*/ 189 w 247"/>
                <a:gd name="T59" fmla="*/ 151 h 230"/>
                <a:gd name="T60" fmla="*/ 194 w 247"/>
                <a:gd name="T61" fmla="*/ 132 h 230"/>
                <a:gd name="T62" fmla="*/ 212 w 247"/>
                <a:gd name="T63" fmla="*/ 137 h 230"/>
                <a:gd name="T64" fmla="*/ 213 w 247"/>
                <a:gd name="T65" fmla="*/ 154 h 230"/>
                <a:gd name="T66" fmla="*/ 225 w 247"/>
                <a:gd name="T67" fmla="*/ 158 h 230"/>
                <a:gd name="T68" fmla="*/ 237 w 247"/>
                <a:gd name="T69" fmla="*/ 148 h 230"/>
                <a:gd name="T70" fmla="*/ 244 w 247"/>
                <a:gd name="T71" fmla="*/ 136 h 230"/>
                <a:gd name="T72" fmla="*/ 247 w 247"/>
                <a:gd name="T73" fmla="*/ 125 h 230"/>
                <a:gd name="T74" fmla="*/ 218 w 247"/>
                <a:gd name="T75" fmla="*/ 117 h 230"/>
                <a:gd name="T76" fmla="*/ 194 w 247"/>
                <a:gd name="T77" fmla="*/ 111 h 230"/>
                <a:gd name="T78" fmla="*/ 190 w 247"/>
                <a:gd name="T79" fmla="*/ 98 h 230"/>
                <a:gd name="T80" fmla="*/ 195 w 247"/>
                <a:gd name="T81" fmla="*/ 88 h 230"/>
                <a:gd name="T82" fmla="*/ 204 w 247"/>
                <a:gd name="T83" fmla="*/ 82 h 230"/>
                <a:gd name="T84" fmla="*/ 183 w 247"/>
                <a:gd name="T85" fmla="*/ 59 h 230"/>
                <a:gd name="T86" fmla="*/ 174 w 247"/>
                <a:gd name="T87" fmla="*/ 60 h 230"/>
                <a:gd name="T88" fmla="*/ 171 w 247"/>
                <a:gd name="T89" fmla="*/ 45 h 230"/>
                <a:gd name="T90" fmla="*/ 153 w 247"/>
                <a:gd name="T91" fmla="*/ 49 h 230"/>
                <a:gd name="T92" fmla="*/ 145 w 247"/>
                <a:gd name="T93" fmla="*/ 36 h 230"/>
                <a:gd name="T94" fmla="*/ 138 w 247"/>
                <a:gd name="T95" fmla="*/ 28 h 230"/>
                <a:gd name="T96" fmla="*/ 140 w 247"/>
                <a:gd name="T97" fmla="*/ 17 h 230"/>
                <a:gd name="T98" fmla="*/ 123 w 247"/>
                <a:gd name="T99" fmla="*/ 9 h 230"/>
                <a:gd name="T100" fmla="*/ 110 w 247"/>
                <a:gd name="T101" fmla="*/ 3 h 230"/>
                <a:gd name="T102" fmla="*/ 97 w 247"/>
                <a:gd name="T103" fmla="*/ 4 h 230"/>
                <a:gd name="T104" fmla="*/ 88 w 247"/>
                <a:gd name="T105" fmla="*/ 14 h 230"/>
                <a:gd name="T106" fmla="*/ 87 w 247"/>
                <a:gd name="T107" fmla="*/ 35 h 230"/>
                <a:gd name="T108" fmla="*/ 73 w 247"/>
                <a:gd name="T109" fmla="*/ 24 h 230"/>
                <a:gd name="T110" fmla="*/ 68 w 247"/>
                <a:gd name="T111" fmla="*/ 8 h 230"/>
                <a:gd name="T112" fmla="*/ 64 w 247"/>
                <a:gd name="T113" fmla="*/ 7 h 230"/>
                <a:gd name="T114" fmla="*/ 57 w 247"/>
                <a:gd name="T115" fmla="*/ 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7" h="230">
                  <a:moveTo>
                    <a:pt x="57" y="3"/>
                  </a:moveTo>
                  <a:cubicBezTo>
                    <a:pt x="49" y="3"/>
                    <a:pt x="44" y="0"/>
                    <a:pt x="35" y="6"/>
                  </a:cubicBezTo>
                  <a:cubicBezTo>
                    <a:pt x="26" y="12"/>
                    <a:pt x="17" y="19"/>
                    <a:pt x="14" y="26"/>
                  </a:cubicBezTo>
                  <a:cubicBezTo>
                    <a:pt x="11" y="32"/>
                    <a:pt x="20" y="54"/>
                    <a:pt x="20" y="56"/>
                  </a:cubicBezTo>
                  <a:cubicBezTo>
                    <a:pt x="20" y="58"/>
                    <a:pt x="0" y="76"/>
                    <a:pt x="22" y="76"/>
                  </a:cubicBezTo>
                  <a:cubicBezTo>
                    <a:pt x="44" y="76"/>
                    <a:pt x="65" y="71"/>
                    <a:pt x="73" y="71"/>
                  </a:cubicBezTo>
                  <a:cubicBezTo>
                    <a:pt x="81" y="72"/>
                    <a:pt x="105" y="48"/>
                    <a:pt x="113" y="69"/>
                  </a:cubicBezTo>
                  <a:cubicBezTo>
                    <a:pt x="122" y="90"/>
                    <a:pt x="126" y="93"/>
                    <a:pt x="121" y="94"/>
                  </a:cubicBezTo>
                  <a:cubicBezTo>
                    <a:pt x="117" y="96"/>
                    <a:pt x="117" y="104"/>
                    <a:pt x="121" y="107"/>
                  </a:cubicBezTo>
                  <a:cubicBezTo>
                    <a:pt x="125" y="110"/>
                    <a:pt x="144" y="107"/>
                    <a:pt x="149" y="107"/>
                  </a:cubicBezTo>
                  <a:cubicBezTo>
                    <a:pt x="153" y="107"/>
                    <a:pt x="155" y="111"/>
                    <a:pt x="143" y="121"/>
                  </a:cubicBezTo>
                  <a:cubicBezTo>
                    <a:pt x="131" y="131"/>
                    <a:pt x="134" y="142"/>
                    <a:pt x="130" y="147"/>
                  </a:cubicBezTo>
                  <a:cubicBezTo>
                    <a:pt x="125" y="152"/>
                    <a:pt x="123" y="156"/>
                    <a:pt x="120" y="156"/>
                  </a:cubicBezTo>
                  <a:cubicBezTo>
                    <a:pt x="117" y="157"/>
                    <a:pt x="102" y="145"/>
                    <a:pt x="94" y="150"/>
                  </a:cubicBezTo>
                  <a:cubicBezTo>
                    <a:pt x="87" y="154"/>
                    <a:pt x="84" y="173"/>
                    <a:pt x="84" y="176"/>
                  </a:cubicBezTo>
                  <a:cubicBezTo>
                    <a:pt x="84" y="179"/>
                    <a:pt x="81" y="192"/>
                    <a:pt x="88" y="187"/>
                  </a:cubicBezTo>
                  <a:cubicBezTo>
                    <a:pt x="96" y="183"/>
                    <a:pt x="121" y="173"/>
                    <a:pt x="121" y="173"/>
                  </a:cubicBezTo>
                  <a:cubicBezTo>
                    <a:pt x="121" y="173"/>
                    <a:pt x="121" y="186"/>
                    <a:pt x="128" y="188"/>
                  </a:cubicBezTo>
                  <a:cubicBezTo>
                    <a:pt x="134" y="190"/>
                    <a:pt x="133" y="196"/>
                    <a:pt x="142" y="201"/>
                  </a:cubicBezTo>
                  <a:cubicBezTo>
                    <a:pt x="152" y="206"/>
                    <a:pt x="159" y="226"/>
                    <a:pt x="159" y="226"/>
                  </a:cubicBezTo>
                  <a:cubicBezTo>
                    <a:pt x="159" y="226"/>
                    <a:pt x="160" y="227"/>
                    <a:pt x="165" y="227"/>
                  </a:cubicBezTo>
                  <a:cubicBezTo>
                    <a:pt x="171" y="227"/>
                    <a:pt x="182" y="227"/>
                    <a:pt x="182" y="227"/>
                  </a:cubicBezTo>
                  <a:cubicBezTo>
                    <a:pt x="182" y="227"/>
                    <a:pt x="194" y="230"/>
                    <a:pt x="192" y="227"/>
                  </a:cubicBezTo>
                  <a:cubicBezTo>
                    <a:pt x="189" y="223"/>
                    <a:pt x="189" y="221"/>
                    <a:pt x="184" y="212"/>
                  </a:cubicBezTo>
                  <a:cubicBezTo>
                    <a:pt x="178" y="204"/>
                    <a:pt x="161" y="180"/>
                    <a:pt x="172" y="187"/>
                  </a:cubicBezTo>
                  <a:cubicBezTo>
                    <a:pt x="183" y="193"/>
                    <a:pt x="192" y="204"/>
                    <a:pt x="191" y="207"/>
                  </a:cubicBezTo>
                  <a:cubicBezTo>
                    <a:pt x="191" y="210"/>
                    <a:pt x="183" y="212"/>
                    <a:pt x="194" y="209"/>
                  </a:cubicBezTo>
                  <a:cubicBezTo>
                    <a:pt x="205" y="206"/>
                    <a:pt x="213" y="198"/>
                    <a:pt x="210" y="194"/>
                  </a:cubicBezTo>
                  <a:cubicBezTo>
                    <a:pt x="208" y="191"/>
                    <a:pt x="212" y="189"/>
                    <a:pt x="206" y="181"/>
                  </a:cubicBezTo>
                  <a:cubicBezTo>
                    <a:pt x="201" y="173"/>
                    <a:pt x="185" y="162"/>
                    <a:pt x="189" y="151"/>
                  </a:cubicBezTo>
                  <a:cubicBezTo>
                    <a:pt x="192" y="140"/>
                    <a:pt x="194" y="132"/>
                    <a:pt x="194" y="132"/>
                  </a:cubicBezTo>
                  <a:cubicBezTo>
                    <a:pt x="194" y="132"/>
                    <a:pt x="214" y="133"/>
                    <a:pt x="212" y="137"/>
                  </a:cubicBezTo>
                  <a:cubicBezTo>
                    <a:pt x="211" y="141"/>
                    <a:pt x="213" y="154"/>
                    <a:pt x="213" y="154"/>
                  </a:cubicBezTo>
                  <a:cubicBezTo>
                    <a:pt x="213" y="154"/>
                    <a:pt x="217" y="160"/>
                    <a:pt x="225" y="158"/>
                  </a:cubicBezTo>
                  <a:cubicBezTo>
                    <a:pt x="234" y="156"/>
                    <a:pt x="237" y="148"/>
                    <a:pt x="237" y="148"/>
                  </a:cubicBezTo>
                  <a:cubicBezTo>
                    <a:pt x="237" y="148"/>
                    <a:pt x="246" y="141"/>
                    <a:pt x="244" y="136"/>
                  </a:cubicBezTo>
                  <a:cubicBezTo>
                    <a:pt x="243" y="131"/>
                    <a:pt x="247" y="125"/>
                    <a:pt x="247" y="125"/>
                  </a:cubicBezTo>
                  <a:cubicBezTo>
                    <a:pt x="247" y="125"/>
                    <a:pt x="228" y="119"/>
                    <a:pt x="218" y="117"/>
                  </a:cubicBezTo>
                  <a:cubicBezTo>
                    <a:pt x="207" y="115"/>
                    <a:pt x="199" y="119"/>
                    <a:pt x="194" y="111"/>
                  </a:cubicBezTo>
                  <a:cubicBezTo>
                    <a:pt x="189" y="104"/>
                    <a:pt x="189" y="105"/>
                    <a:pt x="190" y="98"/>
                  </a:cubicBezTo>
                  <a:cubicBezTo>
                    <a:pt x="191" y="90"/>
                    <a:pt x="189" y="89"/>
                    <a:pt x="195" y="88"/>
                  </a:cubicBezTo>
                  <a:cubicBezTo>
                    <a:pt x="202" y="86"/>
                    <a:pt x="207" y="90"/>
                    <a:pt x="204" y="82"/>
                  </a:cubicBezTo>
                  <a:cubicBezTo>
                    <a:pt x="201" y="73"/>
                    <a:pt x="186" y="61"/>
                    <a:pt x="183" y="59"/>
                  </a:cubicBezTo>
                  <a:cubicBezTo>
                    <a:pt x="180" y="57"/>
                    <a:pt x="179" y="60"/>
                    <a:pt x="174" y="60"/>
                  </a:cubicBezTo>
                  <a:cubicBezTo>
                    <a:pt x="170" y="60"/>
                    <a:pt x="181" y="45"/>
                    <a:pt x="171" y="45"/>
                  </a:cubicBezTo>
                  <a:cubicBezTo>
                    <a:pt x="161" y="45"/>
                    <a:pt x="156" y="48"/>
                    <a:pt x="153" y="49"/>
                  </a:cubicBezTo>
                  <a:cubicBezTo>
                    <a:pt x="150" y="49"/>
                    <a:pt x="151" y="43"/>
                    <a:pt x="145" y="36"/>
                  </a:cubicBezTo>
                  <a:cubicBezTo>
                    <a:pt x="138" y="28"/>
                    <a:pt x="138" y="34"/>
                    <a:pt x="138" y="28"/>
                  </a:cubicBezTo>
                  <a:cubicBezTo>
                    <a:pt x="137" y="23"/>
                    <a:pt x="153" y="22"/>
                    <a:pt x="140" y="17"/>
                  </a:cubicBezTo>
                  <a:cubicBezTo>
                    <a:pt x="127" y="13"/>
                    <a:pt x="137" y="15"/>
                    <a:pt x="123" y="9"/>
                  </a:cubicBezTo>
                  <a:cubicBezTo>
                    <a:pt x="110" y="3"/>
                    <a:pt x="113" y="3"/>
                    <a:pt x="110" y="3"/>
                  </a:cubicBezTo>
                  <a:cubicBezTo>
                    <a:pt x="106" y="2"/>
                    <a:pt x="103" y="0"/>
                    <a:pt x="97" y="4"/>
                  </a:cubicBezTo>
                  <a:cubicBezTo>
                    <a:pt x="90" y="8"/>
                    <a:pt x="88" y="1"/>
                    <a:pt x="88" y="14"/>
                  </a:cubicBezTo>
                  <a:cubicBezTo>
                    <a:pt x="87" y="27"/>
                    <a:pt x="94" y="36"/>
                    <a:pt x="87" y="35"/>
                  </a:cubicBezTo>
                  <a:cubicBezTo>
                    <a:pt x="81" y="34"/>
                    <a:pt x="73" y="24"/>
                    <a:pt x="73" y="2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4" y="7"/>
                    <a:pt x="64" y="7"/>
                    <a:pt x="64" y="7"/>
                  </a:cubicBezTo>
                  <a:lnTo>
                    <a:pt x="57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" name="Freeform 125"/>
            <p:cNvSpPr>
              <a:spLocks/>
            </p:cNvSpPr>
            <p:nvPr/>
          </p:nvSpPr>
          <p:spPr bwMode="auto">
            <a:xfrm>
              <a:off x="2046287" y="1689101"/>
              <a:ext cx="176213" cy="141288"/>
            </a:xfrm>
            <a:custGeom>
              <a:avLst/>
              <a:gdLst>
                <a:gd name="T0" fmla="*/ 17 w 66"/>
                <a:gd name="T1" fmla="*/ 53 h 53"/>
                <a:gd name="T2" fmla="*/ 39 w 66"/>
                <a:gd name="T3" fmla="*/ 37 h 53"/>
                <a:gd name="T4" fmla="*/ 50 w 66"/>
                <a:gd name="T5" fmla="*/ 45 h 53"/>
                <a:gd name="T6" fmla="*/ 62 w 66"/>
                <a:gd name="T7" fmla="*/ 37 h 53"/>
                <a:gd name="T8" fmla="*/ 54 w 66"/>
                <a:gd name="T9" fmla="*/ 25 h 53"/>
                <a:gd name="T10" fmla="*/ 42 w 66"/>
                <a:gd name="T11" fmla="*/ 10 h 53"/>
                <a:gd name="T12" fmla="*/ 28 w 66"/>
                <a:gd name="T13" fmla="*/ 2 h 53"/>
                <a:gd name="T14" fmla="*/ 18 w 66"/>
                <a:gd name="T15" fmla="*/ 12 h 53"/>
                <a:gd name="T16" fmla="*/ 12 w 66"/>
                <a:gd name="T17" fmla="*/ 29 h 53"/>
                <a:gd name="T18" fmla="*/ 0 w 66"/>
                <a:gd name="T19" fmla="*/ 41 h 53"/>
                <a:gd name="T20" fmla="*/ 17 w 66"/>
                <a:gd name="T2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53">
                  <a:moveTo>
                    <a:pt x="17" y="53"/>
                  </a:moveTo>
                  <a:cubicBezTo>
                    <a:pt x="24" y="45"/>
                    <a:pt x="34" y="40"/>
                    <a:pt x="39" y="37"/>
                  </a:cubicBezTo>
                  <a:cubicBezTo>
                    <a:pt x="44" y="35"/>
                    <a:pt x="37" y="48"/>
                    <a:pt x="50" y="45"/>
                  </a:cubicBezTo>
                  <a:cubicBezTo>
                    <a:pt x="63" y="42"/>
                    <a:pt x="66" y="41"/>
                    <a:pt x="62" y="37"/>
                  </a:cubicBezTo>
                  <a:cubicBezTo>
                    <a:pt x="58" y="33"/>
                    <a:pt x="61" y="38"/>
                    <a:pt x="54" y="25"/>
                  </a:cubicBezTo>
                  <a:cubicBezTo>
                    <a:pt x="46" y="13"/>
                    <a:pt x="52" y="14"/>
                    <a:pt x="42" y="10"/>
                  </a:cubicBezTo>
                  <a:cubicBezTo>
                    <a:pt x="32" y="6"/>
                    <a:pt x="31" y="4"/>
                    <a:pt x="28" y="2"/>
                  </a:cubicBezTo>
                  <a:cubicBezTo>
                    <a:pt x="25" y="0"/>
                    <a:pt x="18" y="10"/>
                    <a:pt x="18" y="12"/>
                  </a:cubicBezTo>
                  <a:cubicBezTo>
                    <a:pt x="18" y="14"/>
                    <a:pt x="21" y="27"/>
                    <a:pt x="12" y="29"/>
                  </a:cubicBezTo>
                  <a:cubicBezTo>
                    <a:pt x="2" y="32"/>
                    <a:pt x="0" y="41"/>
                    <a:pt x="0" y="41"/>
                  </a:cubicBezTo>
                  <a:lnTo>
                    <a:pt x="17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" name="Freeform 126"/>
            <p:cNvSpPr>
              <a:spLocks/>
            </p:cNvSpPr>
            <p:nvPr/>
          </p:nvSpPr>
          <p:spPr bwMode="auto">
            <a:xfrm>
              <a:off x="2092325" y="1841501"/>
              <a:ext cx="76200" cy="39688"/>
            </a:xfrm>
            <a:custGeom>
              <a:avLst/>
              <a:gdLst>
                <a:gd name="T0" fmla="*/ 25 w 29"/>
                <a:gd name="T1" fmla="*/ 0 h 15"/>
                <a:gd name="T2" fmla="*/ 8 w 29"/>
                <a:gd name="T3" fmla="*/ 14 h 15"/>
                <a:gd name="T4" fmla="*/ 23 w 29"/>
                <a:gd name="T5" fmla="*/ 12 h 15"/>
                <a:gd name="T6" fmla="*/ 29 w 29"/>
                <a:gd name="T7" fmla="*/ 2 h 15"/>
                <a:gd name="T8" fmla="*/ 25 w 29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25" y="0"/>
                  </a:moveTo>
                  <a:cubicBezTo>
                    <a:pt x="18" y="7"/>
                    <a:pt x="0" y="14"/>
                    <a:pt x="8" y="14"/>
                  </a:cubicBezTo>
                  <a:cubicBezTo>
                    <a:pt x="15" y="15"/>
                    <a:pt x="23" y="12"/>
                    <a:pt x="23" y="12"/>
                  </a:cubicBezTo>
                  <a:cubicBezTo>
                    <a:pt x="29" y="2"/>
                    <a:pt x="29" y="2"/>
                    <a:pt x="29" y="2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0" name="Freeform 127"/>
            <p:cNvSpPr>
              <a:spLocks/>
            </p:cNvSpPr>
            <p:nvPr/>
          </p:nvSpPr>
          <p:spPr bwMode="auto">
            <a:xfrm>
              <a:off x="2171700" y="1884363"/>
              <a:ext cx="61913" cy="52388"/>
            </a:xfrm>
            <a:custGeom>
              <a:avLst/>
              <a:gdLst>
                <a:gd name="T0" fmla="*/ 13 w 23"/>
                <a:gd name="T1" fmla="*/ 0 h 20"/>
                <a:gd name="T2" fmla="*/ 9 w 23"/>
                <a:gd name="T3" fmla="*/ 14 h 20"/>
                <a:gd name="T4" fmla="*/ 21 w 23"/>
                <a:gd name="T5" fmla="*/ 15 h 20"/>
                <a:gd name="T6" fmla="*/ 20 w 23"/>
                <a:gd name="T7" fmla="*/ 6 h 20"/>
                <a:gd name="T8" fmla="*/ 13 w 2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0">
                  <a:moveTo>
                    <a:pt x="13" y="0"/>
                  </a:moveTo>
                  <a:cubicBezTo>
                    <a:pt x="12" y="7"/>
                    <a:pt x="0" y="13"/>
                    <a:pt x="9" y="14"/>
                  </a:cubicBezTo>
                  <a:cubicBezTo>
                    <a:pt x="18" y="16"/>
                    <a:pt x="19" y="20"/>
                    <a:pt x="21" y="15"/>
                  </a:cubicBezTo>
                  <a:cubicBezTo>
                    <a:pt x="23" y="10"/>
                    <a:pt x="19" y="8"/>
                    <a:pt x="20" y="6"/>
                  </a:cubicBezTo>
                  <a:cubicBezTo>
                    <a:pt x="20" y="3"/>
                    <a:pt x="13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1" name="Freeform 128"/>
            <p:cNvSpPr>
              <a:spLocks/>
            </p:cNvSpPr>
            <p:nvPr/>
          </p:nvSpPr>
          <p:spPr bwMode="auto">
            <a:xfrm>
              <a:off x="2468562" y="1974851"/>
              <a:ext cx="26988" cy="34925"/>
            </a:xfrm>
            <a:custGeom>
              <a:avLst/>
              <a:gdLst>
                <a:gd name="T0" fmla="*/ 3 w 10"/>
                <a:gd name="T1" fmla="*/ 0 h 13"/>
                <a:gd name="T2" fmla="*/ 9 w 10"/>
                <a:gd name="T3" fmla="*/ 7 h 13"/>
                <a:gd name="T4" fmla="*/ 3 w 10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">
                  <a:moveTo>
                    <a:pt x="3" y="0"/>
                  </a:moveTo>
                  <a:cubicBezTo>
                    <a:pt x="0" y="9"/>
                    <a:pt x="10" y="13"/>
                    <a:pt x="9" y="7"/>
                  </a:cubicBezTo>
                  <a:cubicBezTo>
                    <a:pt x="8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2" name="Freeform 129"/>
            <p:cNvSpPr>
              <a:spLocks/>
            </p:cNvSpPr>
            <p:nvPr/>
          </p:nvSpPr>
          <p:spPr bwMode="auto">
            <a:xfrm>
              <a:off x="2547937" y="1916113"/>
              <a:ext cx="30163" cy="20638"/>
            </a:xfrm>
            <a:custGeom>
              <a:avLst/>
              <a:gdLst>
                <a:gd name="T0" fmla="*/ 0 w 11"/>
                <a:gd name="T1" fmla="*/ 0 h 8"/>
                <a:gd name="T2" fmla="*/ 10 w 11"/>
                <a:gd name="T3" fmla="*/ 1 h 8"/>
                <a:gd name="T4" fmla="*/ 8 w 11"/>
                <a:gd name="T5" fmla="*/ 8 h 8"/>
                <a:gd name="T6" fmla="*/ 0 w 11"/>
                <a:gd name="T7" fmla="*/ 6 h 8"/>
                <a:gd name="T8" fmla="*/ 0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1" y="8"/>
                    <a:pt x="8" y="8"/>
                  </a:cubicBezTo>
                  <a:cubicBezTo>
                    <a:pt x="5" y="7"/>
                    <a:pt x="0" y="6"/>
                    <a:pt x="0" y="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3" name="Freeform 130"/>
            <p:cNvSpPr>
              <a:spLocks/>
            </p:cNvSpPr>
            <p:nvPr/>
          </p:nvSpPr>
          <p:spPr bwMode="auto">
            <a:xfrm>
              <a:off x="2136775" y="2170113"/>
              <a:ext cx="42863" cy="39688"/>
            </a:xfrm>
            <a:custGeom>
              <a:avLst/>
              <a:gdLst>
                <a:gd name="T0" fmla="*/ 14 w 16"/>
                <a:gd name="T1" fmla="*/ 0 h 15"/>
                <a:gd name="T2" fmla="*/ 0 w 16"/>
                <a:gd name="T3" fmla="*/ 11 h 15"/>
                <a:gd name="T4" fmla="*/ 11 w 16"/>
                <a:gd name="T5" fmla="*/ 11 h 15"/>
                <a:gd name="T6" fmla="*/ 14 w 16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5">
                  <a:moveTo>
                    <a:pt x="14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8" y="15"/>
                    <a:pt x="11" y="11"/>
                  </a:cubicBezTo>
                  <a:cubicBezTo>
                    <a:pt x="14" y="6"/>
                    <a:pt x="16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4" name="Freeform 131"/>
            <p:cNvSpPr>
              <a:spLocks/>
            </p:cNvSpPr>
            <p:nvPr/>
          </p:nvSpPr>
          <p:spPr bwMode="auto">
            <a:xfrm>
              <a:off x="765175" y="2152651"/>
              <a:ext cx="58738" cy="104775"/>
            </a:xfrm>
            <a:custGeom>
              <a:avLst/>
              <a:gdLst>
                <a:gd name="T0" fmla="*/ 6 w 22"/>
                <a:gd name="T1" fmla="*/ 0 h 39"/>
                <a:gd name="T2" fmla="*/ 5 w 22"/>
                <a:gd name="T3" fmla="*/ 10 h 39"/>
                <a:gd name="T4" fmla="*/ 7 w 22"/>
                <a:gd name="T5" fmla="*/ 27 h 39"/>
                <a:gd name="T6" fmla="*/ 19 w 22"/>
                <a:gd name="T7" fmla="*/ 37 h 39"/>
                <a:gd name="T8" fmla="*/ 18 w 22"/>
                <a:gd name="T9" fmla="*/ 27 h 39"/>
                <a:gd name="T10" fmla="*/ 12 w 22"/>
                <a:gd name="T11" fmla="*/ 15 h 39"/>
                <a:gd name="T12" fmla="*/ 10 w 22"/>
                <a:gd name="T13" fmla="*/ 5 h 39"/>
                <a:gd name="T14" fmla="*/ 6 w 22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9">
                  <a:moveTo>
                    <a:pt x="6" y="0"/>
                  </a:moveTo>
                  <a:cubicBezTo>
                    <a:pt x="0" y="4"/>
                    <a:pt x="5" y="10"/>
                    <a:pt x="5" y="10"/>
                  </a:cubicBezTo>
                  <a:cubicBezTo>
                    <a:pt x="5" y="10"/>
                    <a:pt x="9" y="21"/>
                    <a:pt x="7" y="27"/>
                  </a:cubicBezTo>
                  <a:cubicBezTo>
                    <a:pt x="6" y="34"/>
                    <a:pt x="15" y="39"/>
                    <a:pt x="19" y="37"/>
                  </a:cubicBezTo>
                  <a:cubicBezTo>
                    <a:pt x="22" y="35"/>
                    <a:pt x="20" y="29"/>
                    <a:pt x="18" y="27"/>
                  </a:cubicBezTo>
                  <a:cubicBezTo>
                    <a:pt x="15" y="25"/>
                    <a:pt x="14" y="21"/>
                    <a:pt x="12" y="15"/>
                  </a:cubicBezTo>
                  <a:cubicBezTo>
                    <a:pt x="10" y="8"/>
                    <a:pt x="11" y="8"/>
                    <a:pt x="10" y="5"/>
                  </a:cubicBezTo>
                  <a:cubicBezTo>
                    <a:pt x="9" y="2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5" name="Freeform 132"/>
            <p:cNvSpPr>
              <a:spLocks/>
            </p:cNvSpPr>
            <p:nvPr/>
          </p:nvSpPr>
          <p:spPr bwMode="auto">
            <a:xfrm>
              <a:off x="769937" y="2281238"/>
              <a:ext cx="47625" cy="46038"/>
            </a:xfrm>
            <a:custGeom>
              <a:avLst/>
              <a:gdLst>
                <a:gd name="T0" fmla="*/ 11 w 18"/>
                <a:gd name="T1" fmla="*/ 0 h 17"/>
                <a:gd name="T2" fmla="*/ 3 w 18"/>
                <a:gd name="T3" fmla="*/ 6 h 17"/>
                <a:gd name="T4" fmla="*/ 11 w 18"/>
                <a:gd name="T5" fmla="*/ 14 h 17"/>
                <a:gd name="T6" fmla="*/ 8 w 18"/>
                <a:gd name="T7" fmla="*/ 15 h 17"/>
                <a:gd name="T8" fmla="*/ 18 w 18"/>
                <a:gd name="T9" fmla="*/ 7 h 17"/>
                <a:gd name="T10" fmla="*/ 11 w 18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7">
                  <a:moveTo>
                    <a:pt x="11" y="0"/>
                  </a:moveTo>
                  <a:cubicBezTo>
                    <a:pt x="6" y="0"/>
                    <a:pt x="0" y="2"/>
                    <a:pt x="3" y="6"/>
                  </a:cubicBezTo>
                  <a:cubicBezTo>
                    <a:pt x="7" y="10"/>
                    <a:pt x="13" y="12"/>
                    <a:pt x="11" y="14"/>
                  </a:cubicBezTo>
                  <a:cubicBezTo>
                    <a:pt x="8" y="15"/>
                    <a:pt x="3" y="17"/>
                    <a:pt x="8" y="15"/>
                  </a:cubicBezTo>
                  <a:cubicBezTo>
                    <a:pt x="14" y="14"/>
                    <a:pt x="18" y="7"/>
                    <a:pt x="18" y="7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6" name="Freeform 133"/>
            <p:cNvSpPr>
              <a:spLocks/>
            </p:cNvSpPr>
            <p:nvPr/>
          </p:nvSpPr>
          <p:spPr bwMode="auto">
            <a:xfrm>
              <a:off x="790575" y="2332038"/>
              <a:ext cx="23813" cy="15875"/>
            </a:xfrm>
            <a:custGeom>
              <a:avLst/>
              <a:gdLst>
                <a:gd name="T0" fmla="*/ 0 w 9"/>
                <a:gd name="T1" fmla="*/ 1 h 6"/>
                <a:gd name="T2" fmla="*/ 7 w 9"/>
                <a:gd name="T3" fmla="*/ 0 h 6"/>
                <a:gd name="T4" fmla="*/ 0 w 9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1"/>
                  </a:moveTo>
                  <a:cubicBezTo>
                    <a:pt x="9" y="6"/>
                    <a:pt x="7" y="0"/>
                    <a:pt x="7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Freeform 134"/>
            <p:cNvSpPr>
              <a:spLocks/>
            </p:cNvSpPr>
            <p:nvPr/>
          </p:nvSpPr>
          <p:spPr bwMode="auto">
            <a:xfrm>
              <a:off x="798512" y="2338388"/>
              <a:ext cx="25400" cy="20638"/>
            </a:xfrm>
            <a:custGeom>
              <a:avLst/>
              <a:gdLst>
                <a:gd name="T0" fmla="*/ 4 w 9"/>
                <a:gd name="T1" fmla="*/ 8 h 8"/>
                <a:gd name="T2" fmla="*/ 9 w 9"/>
                <a:gd name="T3" fmla="*/ 6 h 8"/>
                <a:gd name="T4" fmla="*/ 2 w 9"/>
                <a:gd name="T5" fmla="*/ 4 h 8"/>
                <a:gd name="T6" fmla="*/ 4 w 9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4" y="8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4" y="0"/>
                    <a:pt x="2" y="4"/>
                  </a:cubicBezTo>
                  <a:cubicBezTo>
                    <a:pt x="0" y="7"/>
                    <a:pt x="4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8" name="Freeform 135"/>
            <p:cNvSpPr>
              <a:spLocks/>
            </p:cNvSpPr>
            <p:nvPr/>
          </p:nvSpPr>
          <p:spPr bwMode="auto">
            <a:xfrm>
              <a:off x="-177801" y="2295526"/>
              <a:ext cx="103188" cy="39688"/>
            </a:xfrm>
            <a:custGeom>
              <a:avLst/>
              <a:gdLst>
                <a:gd name="T0" fmla="*/ 39 w 39"/>
                <a:gd name="T1" fmla="*/ 0 h 15"/>
                <a:gd name="T2" fmla="*/ 31 w 39"/>
                <a:gd name="T3" fmla="*/ 8 h 15"/>
                <a:gd name="T4" fmla="*/ 15 w 39"/>
                <a:gd name="T5" fmla="*/ 8 h 15"/>
                <a:gd name="T6" fmla="*/ 6 w 39"/>
                <a:gd name="T7" fmla="*/ 14 h 15"/>
                <a:gd name="T8" fmla="*/ 3 w 39"/>
                <a:gd name="T9" fmla="*/ 6 h 15"/>
                <a:gd name="T10" fmla="*/ 17 w 39"/>
                <a:gd name="T11" fmla="*/ 4 h 15"/>
                <a:gd name="T12" fmla="*/ 30 w 39"/>
                <a:gd name="T13" fmla="*/ 3 h 15"/>
                <a:gd name="T14" fmla="*/ 39 w 3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5">
                  <a:moveTo>
                    <a:pt x="39" y="0"/>
                  </a:moveTo>
                  <a:cubicBezTo>
                    <a:pt x="39" y="0"/>
                    <a:pt x="35" y="9"/>
                    <a:pt x="31" y="8"/>
                  </a:cubicBezTo>
                  <a:cubicBezTo>
                    <a:pt x="27" y="7"/>
                    <a:pt x="21" y="5"/>
                    <a:pt x="15" y="8"/>
                  </a:cubicBezTo>
                  <a:cubicBezTo>
                    <a:pt x="8" y="11"/>
                    <a:pt x="9" y="12"/>
                    <a:pt x="6" y="14"/>
                  </a:cubicBezTo>
                  <a:cubicBezTo>
                    <a:pt x="2" y="15"/>
                    <a:pt x="0" y="7"/>
                    <a:pt x="3" y="6"/>
                  </a:cubicBezTo>
                  <a:cubicBezTo>
                    <a:pt x="6" y="5"/>
                    <a:pt x="8" y="7"/>
                    <a:pt x="17" y="4"/>
                  </a:cubicBezTo>
                  <a:cubicBezTo>
                    <a:pt x="26" y="1"/>
                    <a:pt x="30" y="3"/>
                    <a:pt x="30" y="3"/>
                  </a:cubicBez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Freeform 136"/>
            <p:cNvSpPr>
              <a:spLocks/>
            </p:cNvSpPr>
            <p:nvPr/>
          </p:nvSpPr>
          <p:spPr bwMode="auto">
            <a:xfrm>
              <a:off x="-23813" y="1982788"/>
              <a:ext cx="85725" cy="44450"/>
            </a:xfrm>
            <a:custGeom>
              <a:avLst/>
              <a:gdLst>
                <a:gd name="T0" fmla="*/ 21 w 32"/>
                <a:gd name="T1" fmla="*/ 15 h 17"/>
                <a:gd name="T2" fmla="*/ 29 w 32"/>
                <a:gd name="T3" fmla="*/ 4 h 17"/>
                <a:gd name="T4" fmla="*/ 15 w 32"/>
                <a:gd name="T5" fmla="*/ 2 h 17"/>
                <a:gd name="T6" fmla="*/ 13 w 32"/>
                <a:gd name="T7" fmla="*/ 14 h 17"/>
                <a:gd name="T8" fmla="*/ 8 w 32"/>
                <a:gd name="T9" fmla="*/ 15 h 17"/>
                <a:gd name="T10" fmla="*/ 21 w 32"/>
                <a:gd name="T11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7">
                  <a:moveTo>
                    <a:pt x="21" y="15"/>
                  </a:moveTo>
                  <a:cubicBezTo>
                    <a:pt x="23" y="14"/>
                    <a:pt x="32" y="6"/>
                    <a:pt x="29" y="4"/>
                  </a:cubicBezTo>
                  <a:cubicBezTo>
                    <a:pt x="26" y="2"/>
                    <a:pt x="16" y="0"/>
                    <a:pt x="15" y="2"/>
                  </a:cubicBezTo>
                  <a:cubicBezTo>
                    <a:pt x="14" y="4"/>
                    <a:pt x="18" y="14"/>
                    <a:pt x="13" y="14"/>
                  </a:cubicBezTo>
                  <a:cubicBezTo>
                    <a:pt x="8" y="15"/>
                    <a:pt x="0" y="13"/>
                    <a:pt x="8" y="15"/>
                  </a:cubicBezTo>
                  <a:cubicBezTo>
                    <a:pt x="17" y="17"/>
                    <a:pt x="21" y="15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137"/>
            <p:cNvSpPr>
              <a:spLocks/>
            </p:cNvSpPr>
            <p:nvPr/>
          </p:nvSpPr>
          <p:spPr bwMode="auto">
            <a:xfrm>
              <a:off x="-71438" y="1581151"/>
              <a:ext cx="160338" cy="182563"/>
            </a:xfrm>
            <a:custGeom>
              <a:avLst/>
              <a:gdLst>
                <a:gd name="T0" fmla="*/ 7 w 60"/>
                <a:gd name="T1" fmla="*/ 57 h 68"/>
                <a:gd name="T2" fmla="*/ 11 w 60"/>
                <a:gd name="T3" fmla="*/ 68 h 68"/>
                <a:gd name="T4" fmla="*/ 20 w 60"/>
                <a:gd name="T5" fmla="*/ 58 h 68"/>
                <a:gd name="T6" fmla="*/ 25 w 60"/>
                <a:gd name="T7" fmla="*/ 48 h 68"/>
                <a:gd name="T8" fmla="*/ 52 w 60"/>
                <a:gd name="T9" fmla="*/ 38 h 68"/>
                <a:gd name="T10" fmla="*/ 57 w 60"/>
                <a:gd name="T11" fmla="*/ 31 h 68"/>
                <a:gd name="T12" fmla="*/ 58 w 60"/>
                <a:gd name="T13" fmla="*/ 19 h 68"/>
                <a:gd name="T14" fmla="*/ 50 w 60"/>
                <a:gd name="T15" fmla="*/ 16 h 68"/>
                <a:gd name="T16" fmla="*/ 37 w 60"/>
                <a:gd name="T17" fmla="*/ 7 h 68"/>
                <a:gd name="T18" fmla="*/ 19 w 60"/>
                <a:gd name="T19" fmla="*/ 14 h 68"/>
                <a:gd name="T20" fmla="*/ 24 w 60"/>
                <a:gd name="T21" fmla="*/ 0 h 68"/>
                <a:gd name="T22" fmla="*/ 21 w 60"/>
                <a:gd name="T23" fmla="*/ 1 h 68"/>
                <a:gd name="T24" fmla="*/ 0 w 60"/>
                <a:gd name="T25" fmla="*/ 57 h 68"/>
                <a:gd name="T26" fmla="*/ 7 w 60"/>
                <a:gd name="T27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68">
                  <a:moveTo>
                    <a:pt x="7" y="57"/>
                  </a:moveTo>
                  <a:cubicBezTo>
                    <a:pt x="7" y="57"/>
                    <a:pt x="8" y="68"/>
                    <a:pt x="11" y="68"/>
                  </a:cubicBezTo>
                  <a:cubicBezTo>
                    <a:pt x="14" y="68"/>
                    <a:pt x="20" y="58"/>
                    <a:pt x="20" y="58"/>
                  </a:cubicBezTo>
                  <a:cubicBezTo>
                    <a:pt x="20" y="58"/>
                    <a:pt x="17" y="54"/>
                    <a:pt x="25" y="48"/>
                  </a:cubicBezTo>
                  <a:cubicBezTo>
                    <a:pt x="33" y="43"/>
                    <a:pt x="52" y="38"/>
                    <a:pt x="52" y="38"/>
                  </a:cubicBezTo>
                  <a:cubicBezTo>
                    <a:pt x="52" y="38"/>
                    <a:pt x="55" y="35"/>
                    <a:pt x="57" y="31"/>
                  </a:cubicBezTo>
                  <a:cubicBezTo>
                    <a:pt x="58" y="27"/>
                    <a:pt x="60" y="20"/>
                    <a:pt x="58" y="19"/>
                  </a:cubicBezTo>
                  <a:cubicBezTo>
                    <a:pt x="56" y="19"/>
                    <a:pt x="50" y="16"/>
                    <a:pt x="50" y="16"/>
                  </a:cubicBezTo>
                  <a:cubicBezTo>
                    <a:pt x="50" y="16"/>
                    <a:pt x="48" y="6"/>
                    <a:pt x="37" y="7"/>
                  </a:cubicBezTo>
                  <a:cubicBezTo>
                    <a:pt x="25" y="9"/>
                    <a:pt x="19" y="14"/>
                    <a:pt x="19" y="14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7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1" name="Freeform 138"/>
            <p:cNvSpPr>
              <a:spLocks/>
            </p:cNvSpPr>
            <p:nvPr/>
          </p:nvSpPr>
          <p:spPr bwMode="auto">
            <a:xfrm>
              <a:off x="3533775" y="1589088"/>
              <a:ext cx="390525" cy="276225"/>
            </a:xfrm>
            <a:custGeom>
              <a:avLst/>
              <a:gdLst>
                <a:gd name="T0" fmla="*/ 39 w 146"/>
                <a:gd name="T1" fmla="*/ 87 h 103"/>
                <a:gd name="T2" fmla="*/ 21 w 146"/>
                <a:gd name="T3" fmla="*/ 84 h 103"/>
                <a:gd name="T4" fmla="*/ 31 w 146"/>
                <a:gd name="T5" fmla="*/ 76 h 103"/>
                <a:gd name="T6" fmla="*/ 29 w 146"/>
                <a:gd name="T7" fmla="*/ 71 h 103"/>
                <a:gd name="T8" fmla="*/ 22 w 146"/>
                <a:gd name="T9" fmla="*/ 62 h 103"/>
                <a:gd name="T10" fmla="*/ 13 w 146"/>
                <a:gd name="T11" fmla="*/ 62 h 103"/>
                <a:gd name="T12" fmla="*/ 9 w 146"/>
                <a:gd name="T13" fmla="*/ 53 h 103"/>
                <a:gd name="T14" fmla="*/ 23 w 146"/>
                <a:gd name="T15" fmla="*/ 50 h 103"/>
                <a:gd name="T16" fmla="*/ 32 w 146"/>
                <a:gd name="T17" fmla="*/ 44 h 103"/>
                <a:gd name="T18" fmla="*/ 25 w 146"/>
                <a:gd name="T19" fmla="*/ 38 h 103"/>
                <a:gd name="T20" fmla="*/ 2 w 146"/>
                <a:gd name="T21" fmla="*/ 34 h 103"/>
                <a:gd name="T22" fmla="*/ 9 w 146"/>
                <a:gd name="T23" fmla="*/ 27 h 103"/>
                <a:gd name="T24" fmla="*/ 15 w 146"/>
                <a:gd name="T25" fmla="*/ 15 h 103"/>
                <a:gd name="T26" fmla="*/ 35 w 146"/>
                <a:gd name="T27" fmla="*/ 5 h 103"/>
                <a:gd name="T28" fmla="*/ 40 w 146"/>
                <a:gd name="T29" fmla="*/ 10 h 103"/>
                <a:gd name="T30" fmla="*/ 46 w 146"/>
                <a:gd name="T31" fmla="*/ 29 h 103"/>
                <a:gd name="T32" fmla="*/ 59 w 146"/>
                <a:gd name="T33" fmla="*/ 29 h 103"/>
                <a:gd name="T34" fmla="*/ 67 w 146"/>
                <a:gd name="T35" fmla="*/ 18 h 103"/>
                <a:gd name="T36" fmla="*/ 95 w 146"/>
                <a:gd name="T37" fmla="*/ 20 h 103"/>
                <a:gd name="T38" fmla="*/ 104 w 146"/>
                <a:gd name="T39" fmla="*/ 13 h 103"/>
                <a:gd name="T40" fmla="*/ 103 w 146"/>
                <a:gd name="T41" fmla="*/ 7 h 103"/>
                <a:gd name="T42" fmla="*/ 123 w 146"/>
                <a:gd name="T43" fmla="*/ 5 h 103"/>
                <a:gd name="T44" fmla="*/ 127 w 146"/>
                <a:gd name="T45" fmla="*/ 6 h 103"/>
                <a:gd name="T46" fmla="*/ 136 w 146"/>
                <a:gd name="T47" fmla="*/ 20 h 103"/>
                <a:gd name="T48" fmla="*/ 131 w 146"/>
                <a:gd name="T49" fmla="*/ 29 h 103"/>
                <a:gd name="T50" fmla="*/ 143 w 146"/>
                <a:gd name="T51" fmla="*/ 36 h 103"/>
                <a:gd name="T52" fmla="*/ 142 w 146"/>
                <a:gd name="T53" fmla="*/ 54 h 103"/>
                <a:gd name="T54" fmla="*/ 130 w 146"/>
                <a:gd name="T55" fmla="*/ 65 h 103"/>
                <a:gd name="T56" fmla="*/ 116 w 146"/>
                <a:gd name="T57" fmla="*/ 77 h 103"/>
                <a:gd name="T58" fmla="*/ 109 w 146"/>
                <a:gd name="T59" fmla="*/ 85 h 103"/>
                <a:gd name="T60" fmla="*/ 92 w 146"/>
                <a:gd name="T61" fmla="*/ 92 h 103"/>
                <a:gd name="T62" fmla="*/ 86 w 146"/>
                <a:gd name="T63" fmla="*/ 95 h 103"/>
                <a:gd name="T64" fmla="*/ 69 w 146"/>
                <a:gd name="T65" fmla="*/ 97 h 103"/>
                <a:gd name="T66" fmla="*/ 43 w 146"/>
                <a:gd name="T67" fmla="*/ 92 h 103"/>
                <a:gd name="T68" fmla="*/ 39 w 146"/>
                <a:gd name="T69" fmla="*/ 8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6" h="103">
                  <a:moveTo>
                    <a:pt x="39" y="87"/>
                  </a:moveTo>
                  <a:cubicBezTo>
                    <a:pt x="24" y="89"/>
                    <a:pt x="23" y="86"/>
                    <a:pt x="21" y="84"/>
                  </a:cubicBezTo>
                  <a:cubicBezTo>
                    <a:pt x="19" y="82"/>
                    <a:pt x="31" y="76"/>
                    <a:pt x="31" y="76"/>
                  </a:cubicBezTo>
                  <a:cubicBezTo>
                    <a:pt x="31" y="76"/>
                    <a:pt x="36" y="79"/>
                    <a:pt x="29" y="71"/>
                  </a:cubicBezTo>
                  <a:cubicBezTo>
                    <a:pt x="22" y="62"/>
                    <a:pt x="26" y="63"/>
                    <a:pt x="22" y="62"/>
                  </a:cubicBezTo>
                  <a:cubicBezTo>
                    <a:pt x="18" y="62"/>
                    <a:pt x="18" y="63"/>
                    <a:pt x="13" y="62"/>
                  </a:cubicBezTo>
                  <a:cubicBezTo>
                    <a:pt x="7" y="60"/>
                    <a:pt x="6" y="54"/>
                    <a:pt x="9" y="53"/>
                  </a:cubicBezTo>
                  <a:cubicBezTo>
                    <a:pt x="11" y="52"/>
                    <a:pt x="23" y="50"/>
                    <a:pt x="23" y="50"/>
                  </a:cubicBezTo>
                  <a:cubicBezTo>
                    <a:pt x="23" y="50"/>
                    <a:pt x="34" y="47"/>
                    <a:pt x="32" y="44"/>
                  </a:cubicBezTo>
                  <a:cubicBezTo>
                    <a:pt x="29" y="40"/>
                    <a:pt x="29" y="38"/>
                    <a:pt x="25" y="38"/>
                  </a:cubicBezTo>
                  <a:cubicBezTo>
                    <a:pt x="21" y="38"/>
                    <a:pt x="0" y="36"/>
                    <a:pt x="2" y="34"/>
                  </a:cubicBezTo>
                  <a:cubicBezTo>
                    <a:pt x="3" y="32"/>
                    <a:pt x="8" y="30"/>
                    <a:pt x="9" y="27"/>
                  </a:cubicBezTo>
                  <a:cubicBezTo>
                    <a:pt x="10" y="24"/>
                    <a:pt x="15" y="18"/>
                    <a:pt x="15" y="15"/>
                  </a:cubicBezTo>
                  <a:cubicBezTo>
                    <a:pt x="16" y="11"/>
                    <a:pt x="35" y="5"/>
                    <a:pt x="35" y="5"/>
                  </a:cubicBezTo>
                  <a:cubicBezTo>
                    <a:pt x="35" y="5"/>
                    <a:pt x="31" y="5"/>
                    <a:pt x="40" y="10"/>
                  </a:cubicBezTo>
                  <a:cubicBezTo>
                    <a:pt x="49" y="15"/>
                    <a:pt x="39" y="27"/>
                    <a:pt x="46" y="29"/>
                  </a:cubicBezTo>
                  <a:cubicBezTo>
                    <a:pt x="54" y="32"/>
                    <a:pt x="61" y="31"/>
                    <a:pt x="59" y="29"/>
                  </a:cubicBezTo>
                  <a:cubicBezTo>
                    <a:pt x="58" y="27"/>
                    <a:pt x="51" y="15"/>
                    <a:pt x="67" y="18"/>
                  </a:cubicBezTo>
                  <a:cubicBezTo>
                    <a:pt x="84" y="20"/>
                    <a:pt x="93" y="19"/>
                    <a:pt x="95" y="20"/>
                  </a:cubicBezTo>
                  <a:cubicBezTo>
                    <a:pt x="97" y="20"/>
                    <a:pt x="104" y="13"/>
                    <a:pt x="104" y="13"/>
                  </a:cubicBezTo>
                  <a:cubicBezTo>
                    <a:pt x="104" y="13"/>
                    <a:pt x="98" y="12"/>
                    <a:pt x="103" y="7"/>
                  </a:cubicBezTo>
                  <a:cubicBezTo>
                    <a:pt x="109" y="3"/>
                    <a:pt x="123" y="5"/>
                    <a:pt x="123" y="5"/>
                  </a:cubicBezTo>
                  <a:cubicBezTo>
                    <a:pt x="123" y="5"/>
                    <a:pt x="125" y="0"/>
                    <a:pt x="127" y="6"/>
                  </a:cubicBezTo>
                  <a:cubicBezTo>
                    <a:pt x="129" y="12"/>
                    <a:pt x="140" y="18"/>
                    <a:pt x="136" y="20"/>
                  </a:cubicBezTo>
                  <a:cubicBezTo>
                    <a:pt x="132" y="23"/>
                    <a:pt x="124" y="23"/>
                    <a:pt x="131" y="29"/>
                  </a:cubicBezTo>
                  <a:cubicBezTo>
                    <a:pt x="139" y="34"/>
                    <a:pt x="146" y="33"/>
                    <a:pt x="143" y="36"/>
                  </a:cubicBezTo>
                  <a:cubicBezTo>
                    <a:pt x="140" y="40"/>
                    <a:pt x="145" y="51"/>
                    <a:pt x="142" y="54"/>
                  </a:cubicBezTo>
                  <a:cubicBezTo>
                    <a:pt x="138" y="58"/>
                    <a:pt x="143" y="62"/>
                    <a:pt x="130" y="65"/>
                  </a:cubicBezTo>
                  <a:cubicBezTo>
                    <a:pt x="118" y="68"/>
                    <a:pt x="120" y="75"/>
                    <a:pt x="116" y="77"/>
                  </a:cubicBezTo>
                  <a:cubicBezTo>
                    <a:pt x="112" y="80"/>
                    <a:pt x="113" y="84"/>
                    <a:pt x="109" y="85"/>
                  </a:cubicBezTo>
                  <a:cubicBezTo>
                    <a:pt x="104" y="86"/>
                    <a:pt x="92" y="92"/>
                    <a:pt x="92" y="92"/>
                  </a:cubicBezTo>
                  <a:cubicBezTo>
                    <a:pt x="92" y="92"/>
                    <a:pt x="96" y="94"/>
                    <a:pt x="86" y="95"/>
                  </a:cubicBezTo>
                  <a:cubicBezTo>
                    <a:pt x="76" y="97"/>
                    <a:pt x="88" y="103"/>
                    <a:pt x="69" y="97"/>
                  </a:cubicBezTo>
                  <a:cubicBezTo>
                    <a:pt x="50" y="92"/>
                    <a:pt x="43" y="92"/>
                    <a:pt x="43" y="92"/>
                  </a:cubicBezTo>
                  <a:lnTo>
                    <a:pt x="39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2" name="Freeform 139"/>
            <p:cNvSpPr>
              <a:spLocks/>
            </p:cNvSpPr>
            <p:nvPr/>
          </p:nvSpPr>
          <p:spPr bwMode="auto">
            <a:xfrm>
              <a:off x="4773612" y="2895601"/>
              <a:ext cx="1917700" cy="1933575"/>
            </a:xfrm>
            <a:custGeom>
              <a:avLst/>
              <a:gdLst>
                <a:gd name="T0" fmla="*/ 384 w 718"/>
                <a:gd name="T1" fmla="*/ 710 h 724"/>
                <a:gd name="T2" fmla="*/ 364 w 718"/>
                <a:gd name="T3" fmla="*/ 658 h 724"/>
                <a:gd name="T4" fmla="*/ 318 w 718"/>
                <a:gd name="T5" fmla="*/ 562 h 724"/>
                <a:gd name="T6" fmla="*/ 331 w 718"/>
                <a:gd name="T7" fmla="*/ 480 h 724"/>
                <a:gd name="T8" fmla="*/ 288 w 718"/>
                <a:gd name="T9" fmla="*/ 389 h 724"/>
                <a:gd name="T10" fmla="*/ 267 w 718"/>
                <a:gd name="T11" fmla="*/ 334 h 724"/>
                <a:gd name="T12" fmla="*/ 233 w 718"/>
                <a:gd name="T13" fmla="*/ 318 h 724"/>
                <a:gd name="T14" fmla="*/ 167 w 718"/>
                <a:gd name="T15" fmla="*/ 328 h 724"/>
                <a:gd name="T16" fmla="*/ 93 w 718"/>
                <a:gd name="T17" fmla="*/ 333 h 724"/>
                <a:gd name="T18" fmla="*/ 43 w 718"/>
                <a:gd name="T19" fmla="*/ 291 h 724"/>
                <a:gd name="T20" fmla="*/ 10 w 718"/>
                <a:gd name="T21" fmla="*/ 241 h 724"/>
                <a:gd name="T22" fmla="*/ 21 w 718"/>
                <a:gd name="T23" fmla="*/ 199 h 724"/>
                <a:gd name="T24" fmla="*/ 19 w 718"/>
                <a:gd name="T25" fmla="*/ 172 h 724"/>
                <a:gd name="T26" fmla="*/ 52 w 718"/>
                <a:gd name="T27" fmla="*/ 114 h 724"/>
                <a:gd name="T28" fmla="*/ 95 w 718"/>
                <a:gd name="T29" fmla="*/ 71 h 724"/>
                <a:gd name="T30" fmla="*/ 132 w 718"/>
                <a:gd name="T31" fmla="*/ 22 h 724"/>
                <a:gd name="T32" fmla="*/ 207 w 718"/>
                <a:gd name="T33" fmla="*/ 10 h 724"/>
                <a:gd name="T34" fmla="*/ 302 w 718"/>
                <a:gd name="T35" fmla="*/ 3 h 724"/>
                <a:gd name="T36" fmla="*/ 304 w 718"/>
                <a:gd name="T37" fmla="*/ 46 h 724"/>
                <a:gd name="T38" fmla="*/ 347 w 718"/>
                <a:gd name="T39" fmla="*/ 57 h 724"/>
                <a:gd name="T40" fmla="*/ 396 w 718"/>
                <a:gd name="T41" fmla="*/ 68 h 724"/>
                <a:gd name="T42" fmla="*/ 443 w 718"/>
                <a:gd name="T43" fmla="*/ 57 h 724"/>
                <a:gd name="T44" fmla="*/ 509 w 718"/>
                <a:gd name="T45" fmla="*/ 63 h 724"/>
                <a:gd name="T46" fmla="*/ 540 w 718"/>
                <a:gd name="T47" fmla="*/ 120 h 724"/>
                <a:gd name="T48" fmla="*/ 577 w 718"/>
                <a:gd name="T49" fmla="*/ 199 h 724"/>
                <a:gd name="T50" fmla="*/ 646 w 718"/>
                <a:gd name="T51" fmla="*/ 260 h 724"/>
                <a:gd name="T52" fmla="*/ 716 w 718"/>
                <a:gd name="T53" fmla="*/ 292 h 724"/>
                <a:gd name="T54" fmla="*/ 659 w 718"/>
                <a:gd name="T55" fmla="*/ 351 h 724"/>
                <a:gd name="T56" fmla="*/ 606 w 718"/>
                <a:gd name="T57" fmla="*/ 413 h 724"/>
                <a:gd name="T58" fmla="*/ 605 w 718"/>
                <a:gd name="T59" fmla="*/ 454 h 724"/>
                <a:gd name="T60" fmla="*/ 625 w 718"/>
                <a:gd name="T61" fmla="*/ 501 h 724"/>
                <a:gd name="T62" fmla="*/ 596 w 718"/>
                <a:gd name="T63" fmla="*/ 539 h 724"/>
                <a:gd name="T64" fmla="*/ 566 w 718"/>
                <a:gd name="T65" fmla="*/ 583 h 724"/>
                <a:gd name="T66" fmla="*/ 568 w 718"/>
                <a:gd name="T67" fmla="*/ 608 h 724"/>
                <a:gd name="T68" fmla="*/ 530 w 718"/>
                <a:gd name="T69" fmla="*/ 639 h 724"/>
                <a:gd name="T70" fmla="*/ 519 w 718"/>
                <a:gd name="T71" fmla="*/ 680 h 724"/>
                <a:gd name="T72" fmla="*/ 470 w 718"/>
                <a:gd name="T73" fmla="*/ 713 h 724"/>
                <a:gd name="T74" fmla="*/ 401 w 718"/>
                <a:gd name="T75" fmla="*/ 724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8" h="724">
                  <a:moveTo>
                    <a:pt x="401" y="724"/>
                  </a:moveTo>
                  <a:cubicBezTo>
                    <a:pt x="396" y="721"/>
                    <a:pt x="388" y="712"/>
                    <a:pt x="384" y="710"/>
                  </a:cubicBezTo>
                  <a:cubicBezTo>
                    <a:pt x="380" y="708"/>
                    <a:pt x="378" y="689"/>
                    <a:pt x="378" y="683"/>
                  </a:cubicBezTo>
                  <a:cubicBezTo>
                    <a:pt x="378" y="677"/>
                    <a:pt x="371" y="664"/>
                    <a:pt x="364" y="658"/>
                  </a:cubicBezTo>
                  <a:cubicBezTo>
                    <a:pt x="358" y="651"/>
                    <a:pt x="351" y="635"/>
                    <a:pt x="346" y="618"/>
                  </a:cubicBezTo>
                  <a:cubicBezTo>
                    <a:pt x="340" y="602"/>
                    <a:pt x="329" y="571"/>
                    <a:pt x="318" y="562"/>
                  </a:cubicBezTo>
                  <a:cubicBezTo>
                    <a:pt x="307" y="554"/>
                    <a:pt x="312" y="536"/>
                    <a:pt x="312" y="520"/>
                  </a:cubicBezTo>
                  <a:cubicBezTo>
                    <a:pt x="312" y="503"/>
                    <a:pt x="339" y="494"/>
                    <a:pt x="331" y="480"/>
                  </a:cubicBezTo>
                  <a:cubicBezTo>
                    <a:pt x="323" y="467"/>
                    <a:pt x="330" y="444"/>
                    <a:pt x="321" y="435"/>
                  </a:cubicBezTo>
                  <a:cubicBezTo>
                    <a:pt x="312" y="426"/>
                    <a:pt x="289" y="399"/>
                    <a:pt x="288" y="389"/>
                  </a:cubicBezTo>
                  <a:cubicBezTo>
                    <a:pt x="286" y="380"/>
                    <a:pt x="274" y="357"/>
                    <a:pt x="280" y="348"/>
                  </a:cubicBezTo>
                  <a:cubicBezTo>
                    <a:pt x="286" y="339"/>
                    <a:pt x="270" y="334"/>
                    <a:pt x="267" y="334"/>
                  </a:cubicBezTo>
                  <a:cubicBezTo>
                    <a:pt x="265" y="334"/>
                    <a:pt x="251" y="332"/>
                    <a:pt x="248" y="332"/>
                  </a:cubicBezTo>
                  <a:cubicBezTo>
                    <a:pt x="246" y="332"/>
                    <a:pt x="245" y="321"/>
                    <a:pt x="233" y="318"/>
                  </a:cubicBezTo>
                  <a:cubicBezTo>
                    <a:pt x="221" y="316"/>
                    <a:pt x="205" y="313"/>
                    <a:pt x="194" y="318"/>
                  </a:cubicBezTo>
                  <a:cubicBezTo>
                    <a:pt x="182" y="322"/>
                    <a:pt x="189" y="328"/>
                    <a:pt x="167" y="328"/>
                  </a:cubicBezTo>
                  <a:cubicBezTo>
                    <a:pt x="146" y="328"/>
                    <a:pt x="126" y="322"/>
                    <a:pt x="115" y="330"/>
                  </a:cubicBezTo>
                  <a:cubicBezTo>
                    <a:pt x="105" y="337"/>
                    <a:pt x="103" y="342"/>
                    <a:pt x="93" y="333"/>
                  </a:cubicBezTo>
                  <a:cubicBezTo>
                    <a:pt x="84" y="324"/>
                    <a:pt x="72" y="319"/>
                    <a:pt x="57" y="309"/>
                  </a:cubicBezTo>
                  <a:cubicBezTo>
                    <a:pt x="43" y="299"/>
                    <a:pt x="46" y="301"/>
                    <a:pt x="43" y="291"/>
                  </a:cubicBezTo>
                  <a:cubicBezTo>
                    <a:pt x="41" y="282"/>
                    <a:pt x="57" y="288"/>
                    <a:pt x="28" y="269"/>
                  </a:cubicBezTo>
                  <a:cubicBezTo>
                    <a:pt x="0" y="250"/>
                    <a:pt x="6" y="248"/>
                    <a:pt x="10" y="241"/>
                  </a:cubicBezTo>
                  <a:cubicBezTo>
                    <a:pt x="14" y="233"/>
                    <a:pt x="11" y="221"/>
                    <a:pt x="19" y="214"/>
                  </a:cubicBezTo>
                  <a:cubicBezTo>
                    <a:pt x="27" y="208"/>
                    <a:pt x="29" y="200"/>
                    <a:pt x="21" y="199"/>
                  </a:cubicBezTo>
                  <a:cubicBezTo>
                    <a:pt x="14" y="197"/>
                    <a:pt x="17" y="183"/>
                    <a:pt x="20" y="181"/>
                  </a:cubicBezTo>
                  <a:cubicBezTo>
                    <a:pt x="22" y="180"/>
                    <a:pt x="27" y="179"/>
                    <a:pt x="19" y="172"/>
                  </a:cubicBezTo>
                  <a:cubicBezTo>
                    <a:pt x="12" y="166"/>
                    <a:pt x="13" y="158"/>
                    <a:pt x="21" y="152"/>
                  </a:cubicBezTo>
                  <a:cubicBezTo>
                    <a:pt x="29" y="146"/>
                    <a:pt x="48" y="121"/>
                    <a:pt x="52" y="114"/>
                  </a:cubicBezTo>
                  <a:cubicBezTo>
                    <a:pt x="55" y="108"/>
                    <a:pt x="68" y="102"/>
                    <a:pt x="75" y="97"/>
                  </a:cubicBezTo>
                  <a:cubicBezTo>
                    <a:pt x="82" y="92"/>
                    <a:pt x="94" y="87"/>
                    <a:pt x="95" y="71"/>
                  </a:cubicBezTo>
                  <a:cubicBezTo>
                    <a:pt x="95" y="56"/>
                    <a:pt x="100" y="51"/>
                    <a:pt x="107" y="44"/>
                  </a:cubicBezTo>
                  <a:cubicBezTo>
                    <a:pt x="115" y="38"/>
                    <a:pt x="133" y="34"/>
                    <a:pt x="132" y="22"/>
                  </a:cubicBezTo>
                  <a:cubicBezTo>
                    <a:pt x="131" y="10"/>
                    <a:pt x="144" y="20"/>
                    <a:pt x="161" y="20"/>
                  </a:cubicBezTo>
                  <a:cubicBezTo>
                    <a:pt x="178" y="20"/>
                    <a:pt x="197" y="17"/>
                    <a:pt x="207" y="10"/>
                  </a:cubicBezTo>
                  <a:cubicBezTo>
                    <a:pt x="217" y="4"/>
                    <a:pt x="256" y="5"/>
                    <a:pt x="265" y="3"/>
                  </a:cubicBezTo>
                  <a:cubicBezTo>
                    <a:pt x="273" y="1"/>
                    <a:pt x="304" y="0"/>
                    <a:pt x="302" y="3"/>
                  </a:cubicBezTo>
                  <a:cubicBezTo>
                    <a:pt x="301" y="6"/>
                    <a:pt x="302" y="6"/>
                    <a:pt x="302" y="18"/>
                  </a:cubicBezTo>
                  <a:cubicBezTo>
                    <a:pt x="302" y="30"/>
                    <a:pt x="297" y="45"/>
                    <a:pt x="304" y="46"/>
                  </a:cubicBezTo>
                  <a:cubicBezTo>
                    <a:pt x="310" y="47"/>
                    <a:pt x="311" y="42"/>
                    <a:pt x="328" y="47"/>
                  </a:cubicBezTo>
                  <a:cubicBezTo>
                    <a:pt x="346" y="52"/>
                    <a:pt x="338" y="52"/>
                    <a:pt x="347" y="57"/>
                  </a:cubicBezTo>
                  <a:cubicBezTo>
                    <a:pt x="355" y="62"/>
                    <a:pt x="368" y="72"/>
                    <a:pt x="374" y="71"/>
                  </a:cubicBezTo>
                  <a:cubicBezTo>
                    <a:pt x="380" y="70"/>
                    <a:pt x="397" y="76"/>
                    <a:pt x="396" y="68"/>
                  </a:cubicBezTo>
                  <a:cubicBezTo>
                    <a:pt x="396" y="60"/>
                    <a:pt x="395" y="51"/>
                    <a:pt x="405" y="50"/>
                  </a:cubicBezTo>
                  <a:cubicBezTo>
                    <a:pt x="415" y="49"/>
                    <a:pt x="425" y="47"/>
                    <a:pt x="443" y="57"/>
                  </a:cubicBezTo>
                  <a:cubicBezTo>
                    <a:pt x="462" y="67"/>
                    <a:pt x="478" y="71"/>
                    <a:pt x="487" y="70"/>
                  </a:cubicBezTo>
                  <a:cubicBezTo>
                    <a:pt x="496" y="69"/>
                    <a:pt x="502" y="65"/>
                    <a:pt x="509" y="63"/>
                  </a:cubicBezTo>
                  <a:cubicBezTo>
                    <a:pt x="517" y="61"/>
                    <a:pt x="507" y="65"/>
                    <a:pt x="524" y="87"/>
                  </a:cubicBezTo>
                  <a:cubicBezTo>
                    <a:pt x="541" y="108"/>
                    <a:pt x="528" y="100"/>
                    <a:pt x="540" y="120"/>
                  </a:cubicBezTo>
                  <a:cubicBezTo>
                    <a:pt x="552" y="140"/>
                    <a:pt x="560" y="150"/>
                    <a:pt x="563" y="163"/>
                  </a:cubicBezTo>
                  <a:cubicBezTo>
                    <a:pt x="566" y="175"/>
                    <a:pt x="563" y="188"/>
                    <a:pt x="577" y="199"/>
                  </a:cubicBezTo>
                  <a:cubicBezTo>
                    <a:pt x="592" y="210"/>
                    <a:pt x="597" y="226"/>
                    <a:pt x="615" y="235"/>
                  </a:cubicBezTo>
                  <a:cubicBezTo>
                    <a:pt x="633" y="244"/>
                    <a:pt x="603" y="255"/>
                    <a:pt x="646" y="260"/>
                  </a:cubicBezTo>
                  <a:cubicBezTo>
                    <a:pt x="689" y="266"/>
                    <a:pt x="718" y="259"/>
                    <a:pt x="718" y="259"/>
                  </a:cubicBezTo>
                  <a:cubicBezTo>
                    <a:pt x="716" y="292"/>
                    <a:pt x="716" y="292"/>
                    <a:pt x="716" y="292"/>
                  </a:cubicBezTo>
                  <a:cubicBezTo>
                    <a:pt x="716" y="292"/>
                    <a:pt x="704" y="312"/>
                    <a:pt x="694" y="322"/>
                  </a:cubicBezTo>
                  <a:cubicBezTo>
                    <a:pt x="684" y="332"/>
                    <a:pt x="673" y="341"/>
                    <a:pt x="659" y="351"/>
                  </a:cubicBezTo>
                  <a:cubicBezTo>
                    <a:pt x="645" y="361"/>
                    <a:pt x="634" y="372"/>
                    <a:pt x="628" y="385"/>
                  </a:cubicBezTo>
                  <a:cubicBezTo>
                    <a:pt x="622" y="398"/>
                    <a:pt x="608" y="406"/>
                    <a:pt x="606" y="413"/>
                  </a:cubicBezTo>
                  <a:cubicBezTo>
                    <a:pt x="604" y="420"/>
                    <a:pt x="596" y="422"/>
                    <a:pt x="596" y="430"/>
                  </a:cubicBezTo>
                  <a:cubicBezTo>
                    <a:pt x="597" y="438"/>
                    <a:pt x="601" y="451"/>
                    <a:pt x="605" y="454"/>
                  </a:cubicBezTo>
                  <a:cubicBezTo>
                    <a:pt x="610" y="457"/>
                    <a:pt x="628" y="474"/>
                    <a:pt x="622" y="474"/>
                  </a:cubicBezTo>
                  <a:cubicBezTo>
                    <a:pt x="617" y="474"/>
                    <a:pt x="625" y="501"/>
                    <a:pt x="625" y="501"/>
                  </a:cubicBezTo>
                  <a:cubicBezTo>
                    <a:pt x="625" y="501"/>
                    <a:pt x="633" y="525"/>
                    <a:pt x="625" y="527"/>
                  </a:cubicBezTo>
                  <a:cubicBezTo>
                    <a:pt x="617" y="529"/>
                    <a:pt x="607" y="537"/>
                    <a:pt x="596" y="539"/>
                  </a:cubicBezTo>
                  <a:cubicBezTo>
                    <a:pt x="585" y="541"/>
                    <a:pt x="565" y="555"/>
                    <a:pt x="565" y="561"/>
                  </a:cubicBezTo>
                  <a:cubicBezTo>
                    <a:pt x="565" y="568"/>
                    <a:pt x="566" y="583"/>
                    <a:pt x="566" y="583"/>
                  </a:cubicBezTo>
                  <a:cubicBezTo>
                    <a:pt x="566" y="583"/>
                    <a:pt x="569" y="580"/>
                    <a:pt x="569" y="587"/>
                  </a:cubicBezTo>
                  <a:cubicBezTo>
                    <a:pt x="569" y="593"/>
                    <a:pt x="571" y="602"/>
                    <a:pt x="568" y="608"/>
                  </a:cubicBezTo>
                  <a:cubicBezTo>
                    <a:pt x="565" y="614"/>
                    <a:pt x="558" y="621"/>
                    <a:pt x="550" y="623"/>
                  </a:cubicBezTo>
                  <a:cubicBezTo>
                    <a:pt x="543" y="625"/>
                    <a:pt x="528" y="635"/>
                    <a:pt x="530" y="639"/>
                  </a:cubicBezTo>
                  <a:cubicBezTo>
                    <a:pt x="533" y="643"/>
                    <a:pt x="551" y="644"/>
                    <a:pt x="541" y="650"/>
                  </a:cubicBezTo>
                  <a:cubicBezTo>
                    <a:pt x="531" y="656"/>
                    <a:pt x="523" y="671"/>
                    <a:pt x="519" y="680"/>
                  </a:cubicBezTo>
                  <a:cubicBezTo>
                    <a:pt x="514" y="689"/>
                    <a:pt x="517" y="686"/>
                    <a:pt x="500" y="698"/>
                  </a:cubicBezTo>
                  <a:cubicBezTo>
                    <a:pt x="483" y="710"/>
                    <a:pt x="497" y="711"/>
                    <a:pt x="470" y="713"/>
                  </a:cubicBezTo>
                  <a:cubicBezTo>
                    <a:pt x="442" y="716"/>
                    <a:pt x="423" y="720"/>
                    <a:pt x="419" y="721"/>
                  </a:cubicBezTo>
                  <a:cubicBezTo>
                    <a:pt x="415" y="723"/>
                    <a:pt x="401" y="724"/>
                    <a:pt x="401" y="7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3" name="Freeform 140"/>
            <p:cNvSpPr>
              <a:spLocks/>
            </p:cNvSpPr>
            <p:nvPr/>
          </p:nvSpPr>
          <p:spPr bwMode="auto">
            <a:xfrm>
              <a:off x="6515100" y="4186238"/>
              <a:ext cx="212725" cy="382588"/>
            </a:xfrm>
            <a:custGeom>
              <a:avLst/>
              <a:gdLst>
                <a:gd name="T0" fmla="*/ 63 w 80"/>
                <a:gd name="T1" fmla="*/ 2 h 143"/>
                <a:gd name="T2" fmla="*/ 62 w 80"/>
                <a:gd name="T3" fmla="*/ 13 h 143"/>
                <a:gd name="T4" fmla="*/ 52 w 80"/>
                <a:gd name="T5" fmla="*/ 22 h 143"/>
                <a:gd name="T6" fmla="*/ 35 w 80"/>
                <a:gd name="T7" fmla="*/ 38 h 143"/>
                <a:gd name="T8" fmla="*/ 13 w 80"/>
                <a:gd name="T9" fmla="*/ 55 h 143"/>
                <a:gd name="T10" fmla="*/ 9 w 80"/>
                <a:gd name="T11" fmla="*/ 75 h 143"/>
                <a:gd name="T12" fmla="*/ 9 w 80"/>
                <a:gd name="T13" fmla="*/ 97 h 143"/>
                <a:gd name="T14" fmla="*/ 12 w 80"/>
                <a:gd name="T15" fmla="*/ 119 h 143"/>
                <a:gd name="T16" fmla="*/ 25 w 80"/>
                <a:gd name="T17" fmla="*/ 143 h 143"/>
                <a:gd name="T18" fmla="*/ 56 w 80"/>
                <a:gd name="T19" fmla="*/ 118 h 143"/>
                <a:gd name="T20" fmla="*/ 64 w 80"/>
                <a:gd name="T21" fmla="*/ 63 h 143"/>
                <a:gd name="T22" fmla="*/ 78 w 80"/>
                <a:gd name="T23" fmla="*/ 35 h 143"/>
                <a:gd name="T24" fmla="*/ 63 w 80"/>
                <a:gd name="T25" fmla="*/ 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43">
                  <a:moveTo>
                    <a:pt x="63" y="2"/>
                  </a:moveTo>
                  <a:cubicBezTo>
                    <a:pt x="64" y="0"/>
                    <a:pt x="64" y="11"/>
                    <a:pt x="62" y="13"/>
                  </a:cubicBezTo>
                  <a:cubicBezTo>
                    <a:pt x="59" y="16"/>
                    <a:pt x="58" y="17"/>
                    <a:pt x="52" y="22"/>
                  </a:cubicBezTo>
                  <a:cubicBezTo>
                    <a:pt x="46" y="27"/>
                    <a:pt x="49" y="34"/>
                    <a:pt x="35" y="38"/>
                  </a:cubicBezTo>
                  <a:cubicBezTo>
                    <a:pt x="21" y="42"/>
                    <a:pt x="17" y="47"/>
                    <a:pt x="13" y="55"/>
                  </a:cubicBezTo>
                  <a:cubicBezTo>
                    <a:pt x="10" y="63"/>
                    <a:pt x="9" y="65"/>
                    <a:pt x="9" y="75"/>
                  </a:cubicBezTo>
                  <a:cubicBezTo>
                    <a:pt x="10" y="84"/>
                    <a:pt x="18" y="85"/>
                    <a:pt x="9" y="97"/>
                  </a:cubicBezTo>
                  <a:cubicBezTo>
                    <a:pt x="0" y="109"/>
                    <a:pt x="11" y="114"/>
                    <a:pt x="12" y="119"/>
                  </a:cubicBezTo>
                  <a:cubicBezTo>
                    <a:pt x="13" y="125"/>
                    <a:pt x="13" y="142"/>
                    <a:pt x="25" y="143"/>
                  </a:cubicBezTo>
                  <a:cubicBezTo>
                    <a:pt x="37" y="143"/>
                    <a:pt x="56" y="131"/>
                    <a:pt x="56" y="118"/>
                  </a:cubicBezTo>
                  <a:cubicBezTo>
                    <a:pt x="56" y="105"/>
                    <a:pt x="60" y="74"/>
                    <a:pt x="64" y="63"/>
                  </a:cubicBezTo>
                  <a:cubicBezTo>
                    <a:pt x="69" y="52"/>
                    <a:pt x="80" y="49"/>
                    <a:pt x="78" y="35"/>
                  </a:cubicBezTo>
                  <a:cubicBezTo>
                    <a:pt x="76" y="21"/>
                    <a:pt x="63" y="4"/>
                    <a:pt x="6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4" name="Freeform 141"/>
            <p:cNvSpPr>
              <a:spLocks/>
            </p:cNvSpPr>
            <p:nvPr/>
          </p:nvSpPr>
          <p:spPr bwMode="auto">
            <a:xfrm>
              <a:off x="5048250" y="1098551"/>
              <a:ext cx="4883150" cy="2771775"/>
            </a:xfrm>
            <a:custGeom>
              <a:avLst/>
              <a:gdLst>
                <a:gd name="T0" fmla="*/ 430 w 1828"/>
                <a:gd name="T1" fmla="*/ 679 h 1038"/>
                <a:gd name="T2" fmla="*/ 320 w 1828"/>
                <a:gd name="T3" fmla="*/ 638 h 1038"/>
                <a:gd name="T4" fmla="*/ 221 w 1828"/>
                <a:gd name="T5" fmla="*/ 574 h 1038"/>
                <a:gd name="T6" fmla="*/ 240 w 1828"/>
                <a:gd name="T7" fmla="*/ 677 h 1038"/>
                <a:gd name="T8" fmla="*/ 169 w 1828"/>
                <a:gd name="T9" fmla="*/ 589 h 1038"/>
                <a:gd name="T10" fmla="*/ 44 w 1828"/>
                <a:gd name="T11" fmla="*/ 683 h 1038"/>
                <a:gd name="T12" fmla="*/ 74 w 1828"/>
                <a:gd name="T13" fmla="*/ 548 h 1038"/>
                <a:gd name="T14" fmla="*/ 108 w 1828"/>
                <a:gd name="T15" fmla="*/ 497 h 1038"/>
                <a:gd name="T16" fmla="*/ 181 w 1828"/>
                <a:gd name="T17" fmla="*/ 386 h 1038"/>
                <a:gd name="T18" fmla="*/ 197 w 1828"/>
                <a:gd name="T19" fmla="*/ 437 h 1038"/>
                <a:gd name="T20" fmla="*/ 319 w 1828"/>
                <a:gd name="T21" fmla="*/ 385 h 1038"/>
                <a:gd name="T22" fmla="*/ 365 w 1828"/>
                <a:gd name="T23" fmla="*/ 342 h 1038"/>
                <a:gd name="T24" fmla="*/ 298 w 1828"/>
                <a:gd name="T25" fmla="*/ 288 h 1038"/>
                <a:gd name="T26" fmla="*/ 269 w 1828"/>
                <a:gd name="T27" fmla="*/ 321 h 1038"/>
                <a:gd name="T28" fmla="*/ 191 w 1828"/>
                <a:gd name="T29" fmla="*/ 357 h 1038"/>
                <a:gd name="T30" fmla="*/ 147 w 1828"/>
                <a:gd name="T31" fmla="*/ 330 h 1038"/>
                <a:gd name="T32" fmla="*/ 240 w 1828"/>
                <a:gd name="T33" fmla="*/ 182 h 1038"/>
                <a:gd name="T34" fmla="*/ 300 w 1828"/>
                <a:gd name="T35" fmla="*/ 137 h 1038"/>
                <a:gd name="T36" fmla="*/ 466 w 1828"/>
                <a:gd name="T37" fmla="*/ 199 h 1038"/>
                <a:gd name="T38" fmla="*/ 414 w 1828"/>
                <a:gd name="T39" fmla="*/ 229 h 1038"/>
                <a:gd name="T40" fmla="*/ 462 w 1828"/>
                <a:gd name="T41" fmla="*/ 229 h 1038"/>
                <a:gd name="T42" fmla="*/ 517 w 1828"/>
                <a:gd name="T43" fmla="*/ 193 h 1038"/>
                <a:gd name="T44" fmla="*/ 622 w 1828"/>
                <a:gd name="T45" fmla="*/ 165 h 1038"/>
                <a:gd name="T46" fmla="*/ 714 w 1828"/>
                <a:gd name="T47" fmla="*/ 163 h 1038"/>
                <a:gd name="T48" fmla="*/ 736 w 1828"/>
                <a:gd name="T49" fmla="*/ 94 h 1038"/>
                <a:gd name="T50" fmla="*/ 755 w 1828"/>
                <a:gd name="T51" fmla="*/ 184 h 1038"/>
                <a:gd name="T52" fmla="*/ 763 w 1828"/>
                <a:gd name="T53" fmla="*/ 137 h 1038"/>
                <a:gd name="T54" fmla="*/ 781 w 1828"/>
                <a:gd name="T55" fmla="*/ 123 h 1038"/>
                <a:gd name="T56" fmla="*/ 830 w 1828"/>
                <a:gd name="T57" fmla="*/ 105 h 1038"/>
                <a:gd name="T58" fmla="*/ 935 w 1828"/>
                <a:gd name="T59" fmla="*/ 30 h 1038"/>
                <a:gd name="T60" fmla="*/ 1062 w 1828"/>
                <a:gd name="T61" fmla="*/ 20 h 1038"/>
                <a:gd name="T62" fmla="*/ 1098 w 1828"/>
                <a:gd name="T63" fmla="*/ 77 h 1038"/>
                <a:gd name="T64" fmla="*/ 1243 w 1828"/>
                <a:gd name="T65" fmla="*/ 88 h 1038"/>
                <a:gd name="T66" fmla="*/ 1344 w 1828"/>
                <a:gd name="T67" fmla="*/ 115 h 1038"/>
                <a:gd name="T68" fmla="*/ 1466 w 1828"/>
                <a:gd name="T69" fmla="*/ 128 h 1038"/>
                <a:gd name="T70" fmla="*/ 1636 w 1828"/>
                <a:gd name="T71" fmla="*/ 158 h 1038"/>
                <a:gd name="T72" fmla="*/ 1812 w 1828"/>
                <a:gd name="T73" fmla="*/ 229 h 1038"/>
                <a:gd name="T74" fmla="*/ 1741 w 1828"/>
                <a:gd name="T75" fmla="*/ 215 h 1038"/>
                <a:gd name="T76" fmla="*/ 1753 w 1828"/>
                <a:gd name="T77" fmla="*/ 285 h 1038"/>
                <a:gd name="T78" fmla="*/ 1622 w 1828"/>
                <a:gd name="T79" fmla="*/ 344 h 1038"/>
                <a:gd name="T80" fmla="*/ 1628 w 1828"/>
                <a:gd name="T81" fmla="*/ 427 h 1038"/>
                <a:gd name="T82" fmla="*/ 1566 w 1828"/>
                <a:gd name="T83" fmla="*/ 392 h 1038"/>
                <a:gd name="T84" fmla="*/ 1604 w 1828"/>
                <a:gd name="T85" fmla="*/ 303 h 1038"/>
                <a:gd name="T86" fmla="*/ 1546 w 1828"/>
                <a:gd name="T87" fmla="*/ 344 h 1038"/>
                <a:gd name="T88" fmla="*/ 1424 w 1828"/>
                <a:gd name="T89" fmla="*/ 367 h 1038"/>
                <a:gd name="T90" fmla="*/ 1448 w 1828"/>
                <a:gd name="T91" fmla="*/ 480 h 1038"/>
                <a:gd name="T92" fmla="*/ 1371 w 1828"/>
                <a:gd name="T93" fmla="*/ 624 h 1038"/>
                <a:gd name="T94" fmla="*/ 1334 w 1828"/>
                <a:gd name="T95" fmla="*/ 660 h 1038"/>
                <a:gd name="T96" fmla="*/ 1300 w 1828"/>
                <a:gd name="T97" fmla="*/ 661 h 1038"/>
                <a:gd name="T98" fmla="*/ 1280 w 1828"/>
                <a:gd name="T99" fmla="*/ 830 h 1038"/>
                <a:gd name="T100" fmla="*/ 1192 w 1828"/>
                <a:gd name="T101" fmla="*/ 965 h 1038"/>
                <a:gd name="T102" fmla="*/ 1177 w 1828"/>
                <a:gd name="T103" fmla="*/ 1027 h 1038"/>
                <a:gd name="T104" fmla="*/ 1044 w 1828"/>
                <a:gd name="T105" fmla="*/ 849 h 1038"/>
                <a:gd name="T106" fmla="*/ 902 w 1828"/>
                <a:gd name="T107" fmla="*/ 969 h 1038"/>
                <a:gd name="T108" fmla="*/ 782 w 1828"/>
                <a:gd name="T109" fmla="*/ 820 h 1038"/>
                <a:gd name="T110" fmla="*/ 608 w 1828"/>
                <a:gd name="T111" fmla="*/ 774 h 1038"/>
                <a:gd name="T112" fmla="*/ 661 w 1828"/>
                <a:gd name="T113" fmla="*/ 797 h 1038"/>
                <a:gd name="T114" fmla="*/ 633 w 1828"/>
                <a:gd name="T115" fmla="*/ 887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28" h="1038">
                  <a:moveTo>
                    <a:pt x="541" y="926"/>
                  </a:moveTo>
                  <a:cubicBezTo>
                    <a:pt x="521" y="908"/>
                    <a:pt x="526" y="906"/>
                    <a:pt x="517" y="886"/>
                  </a:cubicBezTo>
                  <a:cubicBezTo>
                    <a:pt x="509" y="866"/>
                    <a:pt x="505" y="870"/>
                    <a:pt x="499" y="853"/>
                  </a:cubicBezTo>
                  <a:cubicBezTo>
                    <a:pt x="493" y="837"/>
                    <a:pt x="481" y="821"/>
                    <a:pt x="472" y="810"/>
                  </a:cubicBezTo>
                  <a:cubicBezTo>
                    <a:pt x="462" y="799"/>
                    <a:pt x="452" y="786"/>
                    <a:pt x="452" y="786"/>
                  </a:cubicBezTo>
                  <a:cubicBezTo>
                    <a:pt x="433" y="766"/>
                    <a:pt x="433" y="766"/>
                    <a:pt x="433" y="766"/>
                  </a:cubicBezTo>
                  <a:cubicBezTo>
                    <a:pt x="433" y="766"/>
                    <a:pt x="423" y="765"/>
                    <a:pt x="423" y="755"/>
                  </a:cubicBezTo>
                  <a:cubicBezTo>
                    <a:pt x="423" y="745"/>
                    <a:pt x="426" y="730"/>
                    <a:pt x="426" y="730"/>
                  </a:cubicBezTo>
                  <a:cubicBezTo>
                    <a:pt x="426" y="730"/>
                    <a:pt x="440" y="714"/>
                    <a:pt x="446" y="708"/>
                  </a:cubicBezTo>
                  <a:cubicBezTo>
                    <a:pt x="452" y="702"/>
                    <a:pt x="456" y="693"/>
                    <a:pt x="451" y="688"/>
                  </a:cubicBezTo>
                  <a:cubicBezTo>
                    <a:pt x="446" y="683"/>
                    <a:pt x="442" y="679"/>
                    <a:pt x="442" y="679"/>
                  </a:cubicBezTo>
                  <a:cubicBezTo>
                    <a:pt x="442" y="679"/>
                    <a:pt x="435" y="679"/>
                    <a:pt x="430" y="679"/>
                  </a:cubicBezTo>
                  <a:cubicBezTo>
                    <a:pt x="425" y="679"/>
                    <a:pt x="404" y="680"/>
                    <a:pt x="404" y="680"/>
                  </a:cubicBezTo>
                  <a:cubicBezTo>
                    <a:pt x="404" y="680"/>
                    <a:pt x="395" y="672"/>
                    <a:pt x="392" y="672"/>
                  </a:cubicBezTo>
                  <a:cubicBezTo>
                    <a:pt x="388" y="672"/>
                    <a:pt x="387" y="677"/>
                    <a:pt x="382" y="677"/>
                  </a:cubicBezTo>
                  <a:cubicBezTo>
                    <a:pt x="377" y="677"/>
                    <a:pt x="378" y="676"/>
                    <a:pt x="372" y="676"/>
                  </a:cubicBezTo>
                  <a:cubicBezTo>
                    <a:pt x="366" y="676"/>
                    <a:pt x="366" y="678"/>
                    <a:pt x="362" y="675"/>
                  </a:cubicBezTo>
                  <a:cubicBezTo>
                    <a:pt x="359" y="672"/>
                    <a:pt x="349" y="662"/>
                    <a:pt x="349" y="662"/>
                  </a:cubicBezTo>
                  <a:cubicBezTo>
                    <a:pt x="350" y="651"/>
                    <a:pt x="350" y="651"/>
                    <a:pt x="350" y="651"/>
                  </a:cubicBezTo>
                  <a:cubicBezTo>
                    <a:pt x="350" y="651"/>
                    <a:pt x="348" y="644"/>
                    <a:pt x="351" y="641"/>
                  </a:cubicBezTo>
                  <a:cubicBezTo>
                    <a:pt x="353" y="638"/>
                    <a:pt x="354" y="634"/>
                    <a:pt x="354" y="634"/>
                  </a:cubicBezTo>
                  <a:cubicBezTo>
                    <a:pt x="350" y="629"/>
                    <a:pt x="349" y="625"/>
                    <a:pt x="344" y="628"/>
                  </a:cubicBezTo>
                  <a:cubicBezTo>
                    <a:pt x="339" y="631"/>
                    <a:pt x="339" y="632"/>
                    <a:pt x="334" y="632"/>
                  </a:cubicBezTo>
                  <a:cubicBezTo>
                    <a:pt x="330" y="632"/>
                    <a:pt x="316" y="632"/>
                    <a:pt x="320" y="638"/>
                  </a:cubicBezTo>
                  <a:cubicBezTo>
                    <a:pt x="324" y="644"/>
                    <a:pt x="329" y="651"/>
                    <a:pt x="329" y="651"/>
                  </a:cubicBezTo>
                  <a:cubicBezTo>
                    <a:pt x="329" y="651"/>
                    <a:pt x="341" y="658"/>
                    <a:pt x="332" y="665"/>
                  </a:cubicBezTo>
                  <a:cubicBezTo>
                    <a:pt x="323" y="671"/>
                    <a:pt x="326" y="669"/>
                    <a:pt x="323" y="675"/>
                  </a:cubicBezTo>
                  <a:cubicBezTo>
                    <a:pt x="321" y="682"/>
                    <a:pt x="311" y="677"/>
                    <a:pt x="307" y="675"/>
                  </a:cubicBezTo>
                  <a:cubicBezTo>
                    <a:pt x="304" y="674"/>
                    <a:pt x="302" y="665"/>
                    <a:pt x="301" y="661"/>
                  </a:cubicBezTo>
                  <a:cubicBezTo>
                    <a:pt x="300" y="658"/>
                    <a:pt x="295" y="661"/>
                    <a:pt x="289" y="657"/>
                  </a:cubicBezTo>
                  <a:cubicBezTo>
                    <a:pt x="283" y="652"/>
                    <a:pt x="278" y="646"/>
                    <a:pt x="284" y="643"/>
                  </a:cubicBezTo>
                  <a:cubicBezTo>
                    <a:pt x="291" y="641"/>
                    <a:pt x="296" y="637"/>
                    <a:pt x="285" y="629"/>
                  </a:cubicBezTo>
                  <a:cubicBezTo>
                    <a:pt x="274" y="621"/>
                    <a:pt x="277" y="613"/>
                    <a:pt x="278" y="610"/>
                  </a:cubicBezTo>
                  <a:cubicBezTo>
                    <a:pt x="280" y="606"/>
                    <a:pt x="283" y="610"/>
                    <a:pt x="266" y="603"/>
                  </a:cubicBezTo>
                  <a:cubicBezTo>
                    <a:pt x="250" y="596"/>
                    <a:pt x="255" y="596"/>
                    <a:pt x="248" y="589"/>
                  </a:cubicBezTo>
                  <a:cubicBezTo>
                    <a:pt x="240" y="581"/>
                    <a:pt x="225" y="574"/>
                    <a:pt x="221" y="574"/>
                  </a:cubicBezTo>
                  <a:cubicBezTo>
                    <a:pt x="217" y="574"/>
                    <a:pt x="214" y="577"/>
                    <a:pt x="218" y="585"/>
                  </a:cubicBezTo>
                  <a:cubicBezTo>
                    <a:pt x="221" y="592"/>
                    <a:pt x="217" y="592"/>
                    <a:pt x="236" y="606"/>
                  </a:cubicBezTo>
                  <a:cubicBezTo>
                    <a:pt x="255" y="619"/>
                    <a:pt x="256" y="612"/>
                    <a:pt x="257" y="616"/>
                  </a:cubicBezTo>
                  <a:cubicBezTo>
                    <a:pt x="259" y="619"/>
                    <a:pt x="268" y="622"/>
                    <a:pt x="273" y="628"/>
                  </a:cubicBezTo>
                  <a:cubicBezTo>
                    <a:pt x="277" y="635"/>
                    <a:pt x="277" y="639"/>
                    <a:pt x="277" y="639"/>
                  </a:cubicBezTo>
                  <a:cubicBezTo>
                    <a:pt x="277" y="639"/>
                    <a:pt x="268" y="639"/>
                    <a:pt x="266" y="639"/>
                  </a:cubicBezTo>
                  <a:cubicBezTo>
                    <a:pt x="264" y="638"/>
                    <a:pt x="262" y="643"/>
                    <a:pt x="262" y="643"/>
                  </a:cubicBezTo>
                  <a:cubicBezTo>
                    <a:pt x="262" y="643"/>
                    <a:pt x="267" y="649"/>
                    <a:pt x="263" y="651"/>
                  </a:cubicBezTo>
                  <a:cubicBezTo>
                    <a:pt x="258" y="653"/>
                    <a:pt x="257" y="660"/>
                    <a:pt x="252" y="660"/>
                  </a:cubicBezTo>
                  <a:cubicBezTo>
                    <a:pt x="247" y="660"/>
                    <a:pt x="253" y="664"/>
                    <a:pt x="247" y="667"/>
                  </a:cubicBezTo>
                  <a:cubicBezTo>
                    <a:pt x="240" y="670"/>
                    <a:pt x="245" y="671"/>
                    <a:pt x="243" y="673"/>
                  </a:cubicBezTo>
                  <a:cubicBezTo>
                    <a:pt x="242" y="675"/>
                    <a:pt x="242" y="678"/>
                    <a:pt x="240" y="677"/>
                  </a:cubicBezTo>
                  <a:cubicBezTo>
                    <a:pt x="238" y="677"/>
                    <a:pt x="237" y="679"/>
                    <a:pt x="225" y="671"/>
                  </a:cubicBezTo>
                  <a:cubicBezTo>
                    <a:pt x="213" y="662"/>
                    <a:pt x="213" y="662"/>
                    <a:pt x="213" y="662"/>
                  </a:cubicBezTo>
                  <a:cubicBezTo>
                    <a:pt x="213" y="662"/>
                    <a:pt x="207" y="654"/>
                    <a:pt x="219" y="657"/>
                  </a:cubicBezTo>
                  <a:cubicBezTo>
                    <a:pt x="231" y="661"/>
                    <a:pt x="236" y="663"/>
                    <a:pt x="240" y="660"/>
                  </a:cubicBezTo>
                  <a:cubicBezTo>
                    <a:pt x="244" y="657"/>
                    <a:pt x="244" y="657"/>
                    <a:pt x="244" y="653"/>
                  </a:cubicBezTo>
                  <a:cubicBezTo>
                    <a:pt x="244" y="650"/>
                    <a:pt x="246" y="650"/>
                    <a:pt x="243" y="646"/>
                  </a:cubicBezTo>
                  <a:cubicBezTo>
                    <a:pt x="240" y="641"/>
                    <a:pt x="251" y="636"/>
                    <a:pt x="241" y="632"/>
                  </a:cubicBezTo>
                  <a:cubicBezTo>
                    <a:pt x="232" y="628"/>
                    <a:pt x="228" y="627"/>
                    <a:pt x="223" y="622"/>
                  </a:cubicBezTo>
                  <a:cubicBezTo>
                    <a:pt x="218" y="617"/>
                    <a:pt x="223" y="621"/>
                    <a:pt x="211" y="611"/>
                  </a:cubicBezTo>
                  <a:cubicBezTo>
                    <a:pt x="198" y="601"/>
                    <a:pt x="198" y="602"/>
                    <a:pt x="195" y="598"/>
                  </a:cubicBezTo>
                  <a:cubicBezTo>
                    <a:pt x="192" y="594"/>
                    <a:pt x="188" y="581"/>
                    <a:pt x="186" y="581"/>
                  </a:cubicBezTo>
                  <a:cubicBezTo>
                    <a:pt x="185" y="581"/>
                    <a:pt x="178" y="585"/>
                    <a:pt x="169" y="589"/>
                  </a:cubicBezTo>
                  <a:cubicBezTo>
                    <a:pt x="160" y="593"/>
                    <a:pt x="165" y="600"/>
                    <a:pt x="158" y="599"/>
                  </a:cubicBezTo>
                  <a:cubicBezTo>
                    <a:pt x="150" y="597"/>
                    <a:pt x="153" y="598"/>
                    <a:pt x="145" y="597"/>
                  </a:cubicBezTo>
                  <a:cubicBezTo>
                    <a:pt x="138" y="596"/>
                    <a:pt x="131" y="596"/>
                    <a:pt x="130" y="597"/>
                  </a:cubicBezTo>
                  <a:cubicBezTo>
                    <a:pt x="128" y="598"/>
                    <a:pt x="128" y="606"/>
                    <a:pt x="128" y="606"/>
                  </a:cubicBezTo>
                  <a:cubicBezTo>
                    <a:pt x="128" y="606"/>
                    <a:pt x="128" y="606"/>
                    <a:pt x="123" y="613"/>
                  </a:cubicBezTo>
                  <a:cubicBezTo>
                    <a:pt x="117" y="619"/>
                    <a:pt x="112" y="617"/>
                    <a:pt x="108" y="622"/>
                  </a:cubicBezTo>
                  <a:cubicBezTo>
                    <a:pt x="103" y="628"/>
                    <a:pt x="96" y="630"/>
                    <a:pt x="96" y="637"/>
                  </a:cubicBezTo>
                  <a:cubicBezTo>
                    <a:pt x="96" y="644"/>
                    <a:pt x="98" y="641"/>
                    <a:pt x="90" y="655"/>
                  </a:cubicBezTo>
                  <a:cubicBezTo>
                    <a:pt x="82" y="670"/>
                    <a:pt x="85" y="675"/>
                    <a:pt x="79" y="675"/>
                  </a:cubicBezTo>
                  <a:cubicBezTo>
                    <a:pt x="73" y="676"/>
                    <a:pt x="68" y="677"/>
                    <a:pt x="65" y="678"/>
                  </a:cubicBezTo>
                  <a:cubicBezTo>
                    <a:pt x="61" y="679"/>
                    <a:pt x="52" y="680"/>
                    <a:pt x="52" y="680"/>
                  </a:cubicBezTo>
                  <a:cubicBezTo>
                    <a:pt x="52" y="680"/>
                    <a:pt x="47" y="687"/>
                    <a:pt x="44" y="683"/>
                  </a:cubicBezTo>
                  <a:cubicBezTo>
                    <a:pt x="41" y="679"/>
                    <a:pt x="42" y="671"/>
                    <a:pt x="40" y="675"/>
                  </a:cubicBezTo>
                  <a:cubicBezTo>
                    <a:pt x="37" y="678"/>
                    <a:pt x="41" y="695"/>
                    <a:pt x="39" y="695"/>
                  </a:cubicBezTo>
                  <a:cubicBezTo>
                    <a:pt x="37" y="695"/>
                    <a:pt x="33" y="695"/>
                    <a:pt x="31" y="694"/>
                  </a:cubicBezTo>
                  <a:cubicBezTo>
                    <a:pt x="30" y="694"/>
                    <a:pt x="30" y="679"/>
                    <a:pt x="27" y="680"/>
                  </a:cubicBezTo>
                  <a:cubicBezTo>
                    <a:pt x="25" y="681"/>
                    <a:pt x="24" y="680"/>
                    <a:pt x="14" y="676"/>
                  </a:cubicBezTo>
                  <a:cubicBezTo>
                    <a:pt x="5" y="672"/>
                    <a:pt x="5" y="671"/>
                    <a:pt x="3" y="670"/>
                  </a:cubicBezTo>
                  <a:cubicBezTo>
                    <a:pt x="0" y="669"/>
                    <a:pt x="10" y="638"/>
                    <a:pt x="7" y="618"/>
                  </a:cubicBezTo>
                  <a:cubicBezTo>
                    <a:pt x="4" y="599"/>
                    <a:pt x="5" y="601"/>
                    <a:pt x="10" y="595"/>
                  </a:cubicBezTo>
                  <a:cubicBezTo>
                    <a:pt x="14" y="588"/>
                    <a:pt x="18" y="589"/>
                    <a:pt x="46" y="593"/>
                  </a:cubicBezTo>
                  <a:cubicBezTo>
                    <a:pt x="73" y="598"/>
                    <a:pt x="82" y="590"/>
                    <a:pt x="81" y="585"/>
                  </a:cubicBezTo>
                  <a:cubicBezTo>
                    <a:pt x="80" y="581"/>
                    <a:pt x="83" y="555"/>
                    <a:pt x="83" y="555"/>
                  </a:cubicBezTo>
                  <a:cubicBezTo>
                    <a:pt x="83" y="555"/>
                    <a:pt x="75" y="551"/>
                    <a:pt x="74" y="548"/>
                  </a:cubicBezTo>
                  <a:cubicBezTo>
                    <a:pt x="73" y="545"/>
                    <a:pt x="74" y="541"/>
                    <a:pt x="70" y="541"/>
                  </a:cubicBezTo>
                  <a:cubicBezTo>
                    <a:pt x="67" y="541"/>
                    <a:pt x="57" y="538"/>
                    <a:pt x="55" y="535"/>
                  </a:cubicBezTo>
                  <a:cubicBezTo>
                    <a:pt x="54" y="533"/>
                    <a:pt x="51" y="524"/>
                    <a:pt x="51" y="524"/>
                  </a:cubicBezTo>
                  <a:cubicBezTo>
                    <a:pt x="51" y="524"/>
                    <a:pt x="56" y="524"/>
                    <a:pt x="56" y="523"/>
                  </a:cubicBezTo>
                  <a:cubicBezTo>
                    <a:pt x="57" y="521"/>
                    <a:pt x="58" y="523"/>
                    <a:pt x="65" y="522"/>
                  </a:cubicBezTo>
                  <a:cubicBezTo>
                    <a:pt x="71" y="520"/>
                    <a:pt x="80" y="521"/>
                    <a:pt x="80" y="521"/>
                  </a:cubicBezTo>
                  <a:cubicBezTo>
                    <a:pt x="76" y="513"/>
                    <a:pt x="76" y="513"/>
                    <a:pt x="76" y="513"/>
                  </a:cubicBezTo>
                  <a:cubicBezTo>
                    <a:pt x="76" y="513"/>
                    <a:pt x="74" y="505"/>
                    <a:pt x="81" y="507"/>
                  </a:cubicBezTo>
                  <a:cubicBezTo>
                    <a:pt x="88" y="508"/>
                    <a:pt x="97" y="514"/>
                    <a:pt x="98" y="513"/>
                  </a:cubicBezTo>
                  <a:cubicBezTo>
                    <a:pt x="98" y="512"/>
                    <a:pt x="98" y="505"/>
                    <a:pt x="99" y="504"/>
                  </a:cubicBezTo>
                  <a:cubicBezTo>
                    <a:pt x="100" y="502"/>
                    <a:pt x="103" y="498"/>
                    <a:pt x="103" y="498"/>
                  </a:cubicBezTo>
                  <a:cubicBezTo>
                    <a:pt x="103" y="498"/>
                    <a:pt x="104" y="496"/>
                    <a:pt x="108" y="497"/>
                  </a:cubicBezTo>
                  <a:cubicBezTo>
                    <a:pt x="113" y="498"/>
                    <a:pt x="114" y="489"/>
                    <a:pt x="114" y="489"/>
                  </a:cubicBezTo>
                  <a:cubicBezTo>
                    <a:pt x="114" y="489"/>
                    <a:pt x="121" y="482"/>
                    <a:pt x="125" y="483"/>
                  </a:cubicBezTo>
                  <a:cubicBezTo>
                    <a:pt x="129" y="484"/>
                    <a:pt x="137" y="480"/>
                    <a:pt x="136" y="476"/>
                  </a:cubicBezTo>
                  <a:cubicBezTo>
                    <a:pt x="135" y="472"/>
                    <a:pt x="145" y="458"/>
                    <a:pt x="145" y="458"/>
                  </a:cubicBezTo>
                  <a:cubicBezTo>
                    <a:pt x="145" y="458"/>
                    <a:pt x="145" y="453"/>
                    <a:pt x="148" y="452"/>
                  </a:cubicBezTo>
                  <a:cubicBezTo>
                    <a:pt x="151" y="452"/>
                    <a:pt x="158" y="454"/>
                    <a:pt x="159" y="451"/>
                  </a:cubicBezTo>
                  <a:cubicBezTo>
                    <a:pt x="161" y="449"/>
                    <a:pt x="163" y="440"/>
                    <a:pt x="163" y="443"/>
                  </a:cubicBezTo>
                  <a:cubicBezTo>
                    <a:pt x="164" y="446"/>
                    <a:pt x="176" y="443"/>
                    <a:pt x="176" y="443"/>
                  </a:cubicBezTo>
                  <a:cubicBezTo>
                    <a:pt x="176" y="443"/>
                    <a:pt x="176" y="433"/>
                    <a:pt x="176" y="432"/>
                  </a:cubicBezTo>
                  <a:cubicBezTo>
                    <a:pt x="176" y="430"/>
                    <a:pt x="176" y="409"/>
                    <a:pt x="174" y="407"/>
                  </a:cubicBezTo>
                  <a:cubicBezTo>
                    <a:pt x="172" y="405"/>
                    <a:pt x="169" y="400"/>
                    <a:pt x="171" y="398"/>
                  </a:cubicBezTo>
                  <a:cubicBezTo>
                    <a:pt x="174" y="396"/>
                    <a:pt x="180" y="389"/>
                    <a:pt x="181" y="386"/>
                  </a:cubicBezTo>
                  <a:cubicBezTo>
                    <a:pt x="181" y="384"/>
                    <a:pt x="180" y="384"/>
                    <a:pt x="183" y="382"/>
                  </a:cubicBezTo>
                  <a:cubicBezTo>
                    <a:pt x="186" y="380"/>
                    <a:pt x="201" y="382"/>
                    <a:pt x="199" y="383"/>
                  </a:cubicBezTo>
                  <a:cubicBezTo>
                    <a:pt x="197" y="385"/>
                    <a:pt x="195" y="382"/>
                    <a:pt x="195" y="388"/>
                  </a:cubicBezTo>
                  <a:cubicBezTo>
                    <a:pt x="195" y="394"/>
                    <a:pt x="198" y="394"/>
                    <a:pt x="199" y="397"/>
                  </a:cubicBezTo>
                  <a:cubicBezTo>
                    <a:pt x="200" y="399"/>
                    <a:pt x="208" y="405"/>
                    <a:pt x="207" y="407"/>
                  </a:cubicBezTo>
                  <a:cubicBezTo>
                    <a:pt x="206" y="408"/>
                    <a:pt x="206" y="411"/>
                    <a:pt x="208" y="413"/>
                  </a:cubicBezTo>
                  <a:cubicBezTo>
                    <a:pt x="210" y="415"/>
                    <a:pt x="217" y="419"/>
                    <a:pt x="216" y="421"/>
                  </a:cubicBezTo>
                  <a:cubicBezTo>
                    <a:pt x="215" y="422"/>
                    <a:pt x="214" y="422"/>
                    <a:pt x="210" y="423"/>
                  </a:cubicBezTo>
                  <a:cubicBezTo>
                    <a:pt x="206" y="423"/>
                    <a:pt x="202" y="421"/>
                    <a:pt x="197" y="421"/>
                  </a:cubicBezTo>
                  <a:cubicBezTo>
                    <a:pt x="192" y="422"/>
                    <a:pt x="190" y="427"/>
                    <a:pt x="190" y="427"/>
                  </a:cubicBezTo>
                  <a:cubicBezTo>
                    <a:pt x="194" y="435"/>
                    <a:pt x="194" y="435"/>
                    <a:pt x="194" y="435"/>
                  </a:cubicBezTo>
                  <a:cubicBezTo>
                    <a:pt x="194" y="435"/>
                    <a:pt x="192" y="434"/>
                    <a:pt x="197" y="437"/>
                  </a:cubicBezTo>
                  <a:cubicBezTo>
                    <a:pt x="202" y="439"/>
                    <a:pt x="195" y="438"/>
                    <a:pt x="205" y="437"/>
                  </a:cubicBezTo>
                  <a:cubicBezTo>
                    <a:pt x="215" y="437"/>
                    <a:pt x="216" y="429"/>
                    <a:pt x="220" y="431"/>
                  </a:cubicBezTo>
                  <a:cubicBezTo>
                    <a:pt x="224" y="433"/>
                    <a:pt x="223" y="437"/>
                    <a:pt x="223" y="437"/>
                  </a:cubicBezTo>
                  <a:cubicBezTo>
                    <a:pt x="223" y="437"/>
                    <a:pt x="244" y="438"/>
                    <a:pt x="248" y="436"/>
                  </a:cubicBezTo>
                  <a:cubicBezTo>
                    <a:pt x="252" y="434"/>
                    <a:pt x="252" y="429"/>
                    <a:pt x="259" y="428"/>
                  </a:cubicBezTo>
                  <a:cubicBezTo>
                    <a:pt x="266" y="428"/>
                    <a:pt x="273" y="423"/>
                    <a:pt x="276" y="429"/>
                  </a:cubicBezTo>
                  <a:cubicBezTo>
                    <a:pt x="279" y="434"/>
                    <a:pt x="277" y="434"/>
                    <a:pt x="282" y="433"/>
                  </a:cubicBezTo>
                  <a:cubicBezTo>
                    <a:pt x="287" y="433"/>
                    <a:pt x="294" y="415"/>
                    <a:pt x="295" y="412"/>
                  </a:cubicBezTo>
                  <a:cubicBezTo>
                    <a:pt x="295" y="410"/>
                    <a:pt x="285" y="414"/>
                    <a:pt x="293" y="403"/>
                  </a:cubicBezTo>
                  <a:cubicBezTo>
                    <a:pt x="300" y="393"/>
                    <a:pt x="302" y="387"/>
                    <a:pt x="304" y="386"/>
                  </a:cubicBezTo>
                  <a:cubicBezTo>
                    <a:pt x="305" y="384"/>
                    <a:pt x="288" y="371"/>
                    <a:pt x="299" y="375"/>
                  </a:cubicBezTo>
                  <a:cubicBezTo>
                    <a:pt x="310" y="379"/>
                    <a:pt x="316" y="385"/>
                    <a:pt x="319" y="385"/>
                  </a:cubicBezTo>
                  <a:cubicBezTo>
                    <a:pt x="322" y="386"/>
                    <a:pt x="333" y="390"/>
                    <a:pt x="331" y="388"/>
                  </a:cubicBezTo>
                  <a:cubicBezTo>
                    <a:pt x="329" y="386"/>
                    <a:pt x="321" y="382"/>
                    <a:pt x="323" y="379"/>
                  </a:cubicBezTo>
                  <a:cubicBezTo>
                    <a:pt x="325" y="376"/>
                    <a:pt x="330" y="376"/>
                    <a:pt x="323" y="373"/>
                  </a:cubicBezTo>
                  <a:cubicBezTo>
                    <a:pt x="316" y="370"/>
                    <a:pt x="315" y="367"/>
                    <a:pt x="311" y="370"/>
                  </a:cubicBezTo>
                  <a:cubicBezTo>
                    <a:pt x="308" y="373"/>
                    <a:pt x="308" y="372"/>
                    <a:pt x="306" y="368"/>
                  </a:cubicBezTo>
                  <a:cubicBezTo>
                    <a:pt x="305" y="364"/>
                    <a:pt x="306" y="364"/>
                    <a:pt x="307" y="361"/>
                  </a:cubicBezTo>
                  <a:cubicBezTo>
                    <a:pt x="308" y="358"/>
                    <a:pt x="313" y="357"/>
                    <a:pt x="316" y="357"/>
                  </a:cubicBezTo>
                  <a:cubicBezTo>
                    <a:pt x="319" y="356"/>
                    <a:pt x="321" y="355"/>
                    <a:pt x="319" y="353"/>
                  </a:cubicBezTo>
                  <a:cubicBezTo>
                    <a:pt x="317" y="350"/>
                    <a:pt x="311" y="350"/>
                    <a:pt x="316" y="346"/>
                  </a:cubicBezTo>
                  <a:cubicBezTo>
                    <a:pt x="321" y="343"/>
                    <a:pt x="319" y="342"/>
                    <a:pt x="327" y="343"/>
                  </a:cubicBezTo>
                  <a:cubicBezTo>
                    <a:pt x="335" y="344"/>
                    <a:pt x="333" y="346"/>
                    <a:pt x="343" y="345"/>
                  </a:cubicBezTo>
                  <a:cubicBezTo>
                    <a:pt x="352" y="343"/>
                    <a:pt x="364" y="343"/>
                    <a:pt x="365" y="342"/>
                  </a:cubicBezTo>
                  <a:cubicBezTo>
                    <a:pt x="366" y="341"/>
                    <a:pt x="366" y="333"/>
                    <a:pt x="366" y="333"/>
                  </a:cubicBezTo>
                  <a:cubicBezTo>
                    <a:pt x="369" y="333"/>
                    <a:pt x="369" y="333"/>
                    <a:pt x="369" y="333"/>
                  </a:cubicBezTo>
                  <a:cubicBezTo>
                    <a:pt x="369" y="333"/>
                    <a:pt x="360" y="330"/>
                    <a:pt x="356" y="330"/>
                  </a:cubicBezTo>
                  <a:cubicBezTo>
                    <a:pt x="352" y="329"/>
                    <a:pt x="353" y="325"/>
                    <a:pt x="342" y="329"/>
                  </a:cubicBezTo>
                  <a:cubicBezTo>
                    <a:pt x="331" y="334"/>
                    <a:pt x="324" y="339"/>
                    <a:pt x="321" y="339"/>
                  </a:cubicBezTo>
                  <a:cubicBezTo>
                    <a:pt x="318" y="339"/>
                    <a:pt x="306" y="337"/>
                    <a:pt x="306" y="337"/>
                  </a:cubicBezTo>
                  <a:cubicBezTo>
                    <a:pt x="301" y="329"/>
                    <a:pt x="301" y="329"/>
                    <a:pt x="301" y="329"/>
                  </a:cubicBezTo>
                  <a:cubicBezTo>
                    <a:pt x="301" y="329"/>
                    <a:pt x="298" y="325"/>
                    <a:pt x="297" y="322"/>
                  </a:cubicBezTo>
                  <a:cubicBezTo>
                    <a:pt x="296" y="320"/>
                    <a:pt x="296" y="318"/>
                    <a:pt x="295" y="313"/>
                  </a:cubicBezTo>
                  <a:cubicBezTo>
                    <a:pt x="294" y="309"/>
                    <a:pt x="294" y="303"/>
                    <a:pt x="294" y="303"/>
                  </a:cubicBezTo>
                  <a:cubicBezTo>
                    <a:pt x="294" y="303"/>
                    <a:pt x="293" y="299"/>
                    <a:pt x="293" y="296"/>
                  </a:cubicBezTo>
                  <a:cubicBezTo>
                    <a:pt x="293" y="293"/>
                    <a:pt x="297" y="290"/>
                    <a:pt x="298" y="288"/>
                  </a:cubicBezTo>
                  <a:cubicBezTo>
                    <a:pt x="298" y="286"/>
                    <a:pt x="304" y="268"/>
                    <a:pt x="308" y="264"/>
                  </a:cubicBezTo>
                  <a:cubicBezTo>
                    <a:pt x="311" y="259"/>
                    <a:pt x="328" y="246"/>
                    <a:pt x="328" y="242"/>
                  </a:cubicBezTo>
                  <a:cubicBezTo>
                    <a:pt x="329" y="239"/>
                    <a:pt x="334" y="222"/>
                    <a:pt x="334" y="222"/>
                  </a:cubicBezTo>
                  <a:cubicBezTo>
                    <a:pt x="334" y="222"/>
                    <a:pt x="328" y="217"/>
                    <a:pt x="324" y="215"/>
                  </a:cubicBezTo>
                  <a:cubicBezTo>
                    <a:pt x="320" y="212"/>
                    <a:pt x="324" y="217"/>
                    <a:pt x="315" y="219"/>
                  </a:cubicBezTo>
                  <a:cubicBezTo>
                    <a:pt x="307" y="222"/>
                    <a:pt x="302" y="224"/>
                    <a:pt x="299" y="229"/>
                  </a:cubicBezTo>
                  <a:cubicBezTo>
                    <a:pt x="296" y="235"/>
                    <a:pt x="296" y="245"/>
                    <a:pt x="293" y="249"/>
                  </a:cubicBezTo>
                  <a:cubicBezTo>
                    <a:pt x="290" y="252"/>
                    <a:pt x="291" y="258"/>
                    <a:pt x="287" y="262"/>
                  </a:cubicBezTo>
                  <a:cubicBezTo>
                    <a:pt x="282" y="267"/>
                    <a:pt x="282" y="268"/>
                    <a:pt x="276" y="274"/>
                  </a:cubicBezTo>
                  <a:cubicBezTo>
                    <a:pt x="270" y="280"/>
                    <a:pt x="265" y="291"/>
                    <a:pt x="264" y="292"/>
                  </a:cubicBezTo>
                  <a:cubicBezTo>
                    <a:pt x="264" y="294"/>
                    <a:pt x="263" y="298"/>
                    <a:pt x="263" y="306"/>
                  </a:cubicBezTo>
                  <a:cubicBezTo>
                    <a:pt x="264" y="313"/>
                    <a:pt x="265" y="316"/>
                    <a:pt x="269" y="321"/>
                  </a:cubicBezTo>
                  <a:cubicBezTo>
                    <a:pt x="272" y="325"/>
                    <a:pt x="281" y="338"/>
                    <a:pt x="273" y="347"/>
                  </a:cubicBezTo>
                  <a:cubicBezTo>
                    <a:pt x="266" y="357"/>
                    <a:pt x="258" y="350"/>
                    <a:pt x="258" y="365"/>
                  </a:cubicBezTo>
                  <a:cubicBezTo>
                    <a:pt x="259" y="381"/>
                    <a:pt x="256" y="390"/>
                    <a:pt x="254" y="394"/>
                  </a:cubicBezTo>
                  <a:cubicBezTo>
                    <a:pt x="251" y="397"/>
                    <a:pt x="237" y="408"/>
                    <a:pt x="237" y="409"/>
                  </a:cubicBezTo>
                  <a:cubicBezTo>
                    <a:pt x="237" y="410"/>
                    <a:pt x="239" y="414"/>
                    <a:pt x="232" y="414"/>
                  </a:cubicBezTo>
                  <a:cubicBezTo>
                    <a:pt x="226" y="414"/>
                    <a:pt x="224" y="414"/>
                    <a:pt x="222" y="414"/>
                  </a:cubicBezTo>
                  <a:cubicBezTo>
                    <a:pt x="221" y="413"/>
                    <a:pt x="218" y="409"/>
                    <a:pt x="217" y="404"/>
                  </a:cubicBezTo>
                  <a:cubicBezTo>
                    <a:pt x="216" y="399"/>
                    <a:pt x="215" y="397"/>
                    <a:pt x="213" y="391"/>
                  </a:cubicBezTo>
                  <a:cubicBezTo>
                    <a:pt x="211" y="386"/>
                    <a:pt x="211" y="383"/>
                    <a:pt x="209" y="378"/>
                  </a:cubicBezTo>
                  <a:cubicBezTo>
                    <a:pt x="207" y="373"/>
                    <a:pt x="209" y="365"/>
                    <a:pt x="206" y="363"/>
                  </a:cubicBezTo>
                  <a:cubicBezTo>
                    <a:pt x="204" y="361"/>
                    <a:pt x="201" y="350"/>
                    <a:pt x="201" y="350"/>
                  </a:cubicBezTo>
                  <a:cubicBezTo>
                    <a:pt x="201" y="350"/>
                    <a:pt x="195" y="355"/>
                    <a:pt x="191" y="357"/>
                  </a:cubicBezTo>
                  <a:cubicBezTo>
                    <a:pt x="188" y="358"/>
                    <a:pt x="190" y="361"/>
                    <a:pt x="187" y="362"/>
                  </a:cubicBezTo>
                  <a:cubicBezTo>
                    <a:pt x="183" y="362"/>
                    <a:pt x="183" y="363"/>
                    <a:pt x="179" y="368"/>
                  </a:cubicBezTo>
                  <a:cubicBezTo>
                    <a:pt x="175" y="372"/>
                    <a:pt x="172" y="373"/>
                    <a:pt x="169" y="374"/>
                  </a:cubicBezTo>
                  <a:cubicBezTo>
                    <a:pt x="167" y="374"/>
                    <a:pt x="166" y="378"/>
                    <a:pt x="162" y="375"/>
                  </a:cubicBezTo>
                  <a:cubicBezTo>
                    <a:pt x="159" y="372"/>
                    <a:pt x="159" y="371"/>
                    <a:pt x="157" y="369"/>
                  </a:cubicBezTo>
                  <a:cubicBezTo>
                    <a:pt x="156" y="367"/>
                    <a:pt x="149" y="363"/>
                    <a:pt x="149" y="363"/>
                  </a:cubicBezTo>
                  <a:cubicBezTo>
                    <a:pt x="149" y="363"/>
                    <a:pt x="148" y="366"/>
                    <a:pt x="149" y="359"/>
                  </a:cubicBezTo>
                  <a:cubicBezTo>
                    <a:pt x="149" y="353"/>
                    <a:pt x="150" y="350"/>
                    <a:pt x="151" y="346"/>
                  </a:cubicBezTo>
                  <a:cubicBezTo>
                    <a:pt x="153" y="343"/>
                    <a:pt x="153" y="343"/>
                    <a:pt x="153" y="343"/>
                  </a:cubicBezTo>
                  <a:cubicBezTo>
                    <a:pt x="153" y="343"/>
                    <a:pt x="152" y="343"/>
                    <a:pt x="153" y="339"/>
                  </a:cubicBezTo>
                  <a:cubicBezTo>
                    <a:pt x="155" y="335"/>
                    <a:pt x="151" y="334"/>
                    <a:pt x="149" y="332"/>
                  </a:cubicBezTo>
                  <a:cubicBezTo>
                    <a:pt x="147" y="330"/>
                    <a:pt x="146" y="335"/>
                    <a:pt x="147" y="330"/>
                  </a:cubicBezTo>
                  <a:cubicBezTo>
                    <a:pt x="148" y="326"/>
                    <a:pt x="147" y="299"/>
                    <a:pt x="147" y="299"/>
                  </a:cubicBezTo>
                  <a:cubicBezTo>
                    <a:pt x="147" y="299"/>
                    <a:pt x="154" y="296"/>
                    <a:pt x="153" y="294"/>
                  </a:cubicBezTo>
                  <a:cubicBezTo>
                    <a:pt x="153" y="292"/>
                    <a:pt x="160" y="286"/>
                    <a:pt x="160" y="286"/>
                  </a:cubicBezTo>
                  <a:cubicBezTo>
                    <a:pt x="160" y="286"/>
                    <a:pt x="166" y="285"/>
                    <a:pt x="168" y="281"/>
                  </a:cubicBezTo>
                  <a:cubicBezTo>
                    <a:pt x="171" y="277"/>
                    <a:pt x="173" y="271"/>
                    <a:pt x="179" y="268"/>
                  </a:cubicBezTo>
                  <a:cubicBezTo>
                    <a:pt x="184" y="265"/>
                    <a:pt x="186" y="263"/>
                    <a:pt x="187" y="261"/>
                  </a:cubicBezTo>
                  <a:cubicBezTo>
                    <a:pt x="188" y="260"/>
                    <a:pt x="185" y="266"/>
                    <a:pt x="189" y="257"/>
                  </a:cubicBezTo>
                  <a:cubicBezTo>
                    <a:pt x="193" y="249"/>
                    <a:pt x="208" y="239"/>
                    <a:pt x="211" y="232"/>
                  </a:cubicBezTo>
                  <a:cubicBezTo>
                    <a:pt x="215" y="225"/>
                    <a:pt x="219" y="213"/>
                    <a:pt x="219" y="213"/>
                  </a:cubicBezTo>
                  <a:cubicBezTo>
                    <a:pt x="219" y="213"/>
                    <a:pt x="215" y="208"/>
                    <a:pt x="220" y="202"/>
                  </a:cubicBezTo>
                  <a:cubicBezTo>
                    <a:pt x="224" y="196"/>
                    <a:pt x="230" y="194"/>
                    <a:pt x="233" y="191"/>
                  </a:cubicBezTo>
                  <a:cubicBezTo>
                    <a:pt x="237" y="188"/>
                    <a:pt x="241" y="183"/>
                    <a:pt x="240" y="182"/>
                  </a:cubicBezTo>
                  <a:cubicBezTo>
                    <a:pt x="238" y="182"/>
                    <a:pt x="242" y="183"/>
                    <a:pt x="242" y="181"/>
                  </a:cubicBezTo>
                  <a:cubicBezTo>
                    <a:pt x="243" y="178"/>
                    <a:pt x="246" y="174"/>
                    <a:pt x="246" y="174"/>
                  </a:cubicBezTo>
                  <a:cubicBezTo>
                    <a:pt x="239" y="173"/>
                    <a:pt x="241" y="174"/>
                    <a:pt x="237" y="176"/>
                  </a:cubicBezTo>
                  <a:cubicBezTo>
                    <a:pt x="233" y="177"/>
                    <a:pt x="235" y="175"/>
                    <a:pt x="233" y="173"/>
                  </a:cubicBezTo>
                  <a:cubicBezTo>
                    <a:pt x="231" y="171"/>
                    <a:pt x="231" y="171"/>
                    <a:pt x="232" y="170"/>
                  </a:cubicBezTo>
                  <a:cubicBezTo>
                    <a:pt x="233" y="168"/>
                    <a:pt x="236" y="166"/>
                    <a:pt x="236" y="166"/>
                  </a:cubicBezTo>
                  <a:cubicBezTo>
                    <a:pt x="236" y="166"/>
                    <a:pt x="238" y="170"/>
                    <a:pt x="243" y="165"/>
                  </a:cubicBezTo>
                  <a:cubicBezTo>
                    <a:pt x="249" y="160"/>
                    <a:pt x="258" y="155"/>
                    <a:pt x="258" y="155"/>
                  </a:cubicBezTo>
                  <a:cubicBezTo>
                    <a:pt x="272" y="144"/>
                    <a:pt x="272" y="144"/>
                    <a:pt x="272" y="144"/>
                  </a:cubicBezTo>
                  <a:cubicBezTo>
                    <a:pt x="272" y="144"/>
                    <a:pt x="284" y="140"/>
                    <a:pt x="286" y="140"/>
                  </a:cubicBezTo>
                  <a:cubicBezTo>
                    <a:pt x="288" y="141"/>
                    <a:pt x="290" y="141"/>
                    <a:pt x="291" y="141"/>
                  </a:cubicBezTo>
                  <a:cubicBezTo>
                    <a:pt x="292" y="141"/>
                    <a:pt x="296" y="141"/>
                    <a:pt x="300" y="137"/>
                  </a:cubicBezTo>
                  <a:cubicBezTo>
                    <a:pt x="303" y="134"/>
                    <a:pt x="301" y="131"/>
                    <a:pt x="306" y="130"/>
                  </a:cubicBezTo>
                  <a:cubicBezTo>
                    <a:pt x="311" y="129"/>
                    <a:pt x="315" y="130"/>
                    <a:pt x="318" y="127"/>
                  </a:cubicBezTo>
                  <a:cubicBezTo>
                    <a:pt x="321" y="123"/>
                    <a:pt x="356" y="127"/>
                    <a:pt x="356" y="127"/>
                  </a:cubicBezTo>
                  <a:cubicBezTo>
                    <a:pt x="356" y="127"/>
                    <a:pt x="371" y="131"/>
                    <a:pt x="373" y="134"/>
                  </a:cubicBezTo>
                  <a:cubicBezTo>
                    <a:pt x="375" y="137"/>
                    <a:pt x="382" y="139"/>
                    <a:pt x="379" y="143"/>
                  </a:cubicBezTo>
                  <a:cubicBezTo>
                    <a:pt x="375" y="146"/>
                    <a:pt x="379" y="151"/>
                    <a:pt x="381" y="152"/>
                  </a:cubicBezTo>
                  <a:cubicBezTo>
                    <a:pt x="383" y="153"/>
                    <a:pt x="383" y="144"/>
                    <a:pt x="387" y="145"/>
                  </a:cubicBezTo>
                  <a:cubicBezTo>
                    <a:pt x="390" y="146"/>
                    <a:pt x="392" y="151"/>
                    <a:pt x="395" y="152"/>
                  </a:cubicBezTo>
                  <a:cubicBezTo>
                    <a:pt x="398" y="153"/>
                    <a:pt x="412" y="154"/>
                    <a:pt x="414" y="155"/>
                  </a:cubicBezTo>
                  <a:cubicBezTo>
                    <a:pt x="416" y="157"/>
                    <a:pt x="419" y="159"/>
                    <a:pt x="425" y="162"/>
                  </a:cubicBezTo>
                  <a:cubicBezTo>
                    <a:pt x="430" y="165"/>
                    <a:pt x="468" y="180"/>
                    <a:pt x="469" y="182"/>
                  </a:cubicBezTo>
                  <a:cubicBezTo>
                    <a:pt x="470" y="184"/>
                    <a:pt x="466" y="199"/>
                    <a:pt x="466" y="199"/>
                  </a:cubicBezTo>
                  <a:cubicBezTo>
                    <a:pt x="466" y="199"/>
                    <a:pt x="467" y="204"/>
                    <a:pt x="462" y="205"/>
                  </a:cubicBezTo>
                  <a:cubicBezTo>
                    <a:pt x="457" y="205"/>
                    <a:pt x="462" y="204"/>
                    <a:pt x="454" y="205"/>
                  </a:cubicBezTo>
                  <a:cubicBezTo>
                    <a:pt x="446" y="206"/>
                    <a:pt x="447" y="210"/>
                    <a:pt x="441" y="208"/>
                  </a:cubicBezTo>
                  <a:cubicBezTo>
                    <a:pt x="436" y="206"/>
                    <a:pt x="437" y="206"/>
                    <a:pt x="433" y="203"/>
                  </a:cubicBezTo>
                  <a:cubicBezTo>
                    <a:pt x="429" y="201"/>
                    <a:pt x="425" y="197"/>
                    <a:pt x="421" y="199"/>
                  </a:cubicBezTo>
                  <a:cubicBezTo>
                    <a:pt x="417" y="202"/>
                    <a:pt x="419" y="206"/>
                    <a:pt x="412" y="202"/>
                  </a:cubicBezTo>
                  <a:cubicBezTo>
                    <a:pt x="405" y="197"/>
                    <a:pt x="401" y="196"/>
                    <a:pt x="401" y="196"/>
                  </a:cubicBezTo>
                  <a:cubicBezTo>
                    <a:pt x="401" y="196"/>
                    <a:pt x="398" y="198"/>
                    <a:pt x="398" y="199"/>
                  </a:cubicBezTo>
                  <a:cubicBezTo>
                    <a:pt x="399" y="201"/>
                    <a:pt x="401" y="198"/>
                    <a:pt x="406" y="204"/>
                  </a:cubicBezTo>
                  <a:cubicBezTo>
                    <a:pt x="410" y="209"/>
                    <a:pt x="417" y="213"/>
                    <a:pt x="416" y="216"/>
                  </a:cubicBezTo>
                  <a:cubicBezTo>
                    <a:pt x="416" y="219"/>
                    <a:pt x="419" y="220"/>
                    <a:pt x="416" y="223"/>
                  </a:cubicBezTo>
                  <a:cubicBezTo>
                    <a:pt x="414" y="225"/>
                    <a:pt x="414" y="229"/>
                    <a:pt x="414" y="229"/>
                  </a:cubicBezTo>
                  <a:cubicBezTo>
                    <a:pt x="414" y="229"/>
                    <a:pt x="418" y="234"/>
                    <a:pt x="417" y="236"/>
                  </a:cubicBezTo>
                  <a:cubicBezTo>
                    <a:pt x="416" y="238"/>
                    <a:pt x="416" y="243"/>
                    <a:pt x="416" y="245"/>
                  </a:cubicBezTo>
                  <a:cubicBezTo>
                    <a:pt x="416" y="246"/>
                    <a:pt x="419" y="251"/>
                    <a:pt x="419" y="251"/>
                  </a:cubicBezTo>
                  <a:cubicBezTo>
                    <a:pt x="419" y="251"/>
                    <a:pt x="423" y="248"/>
                    <a:pt x="428" y="253"/>
                  </a:cubicBezTo>
                  <a:cubicBezTo>
                    <a:pt x="433" y="257"/>
                    <a:pt x="440" y="257"/>
                    <a:pt x="440" y="257"/>
                  </a:cubicBezTo>
                  <a:cubicBezTo>
                    <a:pt x="440" y="251"/>
                    <a:pt x="440" y="251"/>
                    <a:pt x="440" y="251"/>
                  </a:cubicBezTo>
                  <a:cubicBezTo>
                    <a:pt x="440" y="251"/>
                    <a:pt x="438" y="250"/>
                    <a:pt x="436" y="246"/>
                  </a:cubicBezTo>
                  <a:cubicBezTo>
                    <a:pt x="433" y="243"/>
                    <a:pt x="430" y="238"/>
                    <a:pt x="430" y="237"/>
                  </a:cubicBezTo>
                  <a:cubicBezTo>
                    <a:pt x="429" y="235"/>
                    <a:pt x="429" y="230"/>
                    <a:pt x="430" y="230"/>
                  </a:cubicBezTo>
                  <a:cubicBezTo>
                    <a:pt x="432" y="230"/>
                    <a:pt x="435" y="231"/>
                    <a:pt x="441" y="234"/>
                  </a:cubicBezTo>
                  <a:cubicBezTo>
                    <a:pt x="447" y="236"/>
                    <a:pt x="459" y="245"/>
                    <a:pt x="462" y="240"/>
                  </a:cubicBezTo>
                  <a:cubicBezTo>
                    <a:pt x="465" y="235"/>
                    <a:pt x="464" y="234"/>
                    <a:pt x="462" y="229"/>
                  </a:cubicBezTo>
                  <a:cubicBezTo>
                    <a:pt x="460" y="224"/>
                    <a:pt x="457" y="227"/>
                    <a:pt x="459" y="221"/>
                  </a:cubicBezTo>
                  <a:cubicBezTo>
                    <a:pt x="462" y="215"/>
                    <a:pt x="456" y="220"/>
                    <a:pt x="468" y="210"/>
                  </a:cubicBezTo>
                  <a:cubicBezTo>
                    <a:pt x="480" y="200"/>
                    <a:pt x="490" y="203"/>
                    <a:pt x="492" y="203"/>
                  </a:cubicBezTo>
                  <a:cubicBezTo>
                    <a:pt x="494" y="203"/>
                    <a:pt x="502" y="198"/>
                    <a:pt x="501" y="196"/>
                  </a:cubicBezTo>
                  <a:cubicBezTo>
                    <a:pt x="500" y="195"/>
                    <a:pt x="502" y="192"/>
                    <a:pt x="500" y="187"/>
                  </a:cubicBezTo>
                  <a:cubicBezTo>
                    <a:pt x="497" y="182"/>
                    <a:pt x="492" y="172"/>
                    <a:pt x="492" y="172"/>
                  </a:cubicBezTo>
                  <a:cubicBezTo>
                    <a:pt x="492" y="172"/>
                    <a:pt x="487" y="163"/>
                    <a:pt x="490" y="163"/>
                  </a:cubicBezTo>
                  <a:cubicBezTo>
                    <a:pt x="493" y="164"/>
                    <a:pt x="496" y="166"/>
                    <a:pt x="505" y="170"/>
                  </a:cubicBezTo>
                  <a:cubicBezTo>
                    <a:pt x="515" y="174"/>
                    <a:pt x="519" y="175"/>
                    <a:pt x="521" y="176"/>
                  </a:cubicBezTo>
                  <a:cubicBezTo>
                    <a:pt x="523" y="177"/>
                    <a:pt x="525" y="181"/>
                    <a:pt x="521" y="181"/>
                  </a:cubicBezTo>
                  <a:cubicBezTo>
                    <a:pt x="516" y="181"/>
                    <a:pt x="513" y="184"/>
                    <a:pt x="512" y="186"/>
                  </a:cubicBezTo>
                  <a:cubicBezTo>
                    <a:pt x="511" y="188"/>
                    <a:pt x="517" y="193"/>
                    <a:pt x="517" y="193"/>
                  </a:cubicBezTo>
                  <a:cubicBezTo>
                    <a:pt x="517" y="193"/>
                    <a:pt x="526" y="193"/>
                    <a:pt x="528" y="193"/>
                  </a:cubicBezTo>
                  <a:cubicBezTo>
                    <a:pt x="530" y="193"/>
                    <a:pt x="530" y="186"/>
                    <a:pt x="530" y="182"/>
                  </a:cubicBezTo>
                  <a:cubicBezTo>
                    <a:pt x="530" y="179"/>
                    <a:pt x="544" y="181"/>
                    <a:pt x="546" y="180"/>
                  </a:cubicBezTo>
                  <a:cubicBezTo>
                    <a:pt x="548" y="178"/>
                    <a:pt x="553" y="172"/>
                    <a:pt x="556" y="170"/>
                  </a:cubicBezTo>
                  <a:cubicBezTo>
                    <a:pt x="560" y="168"/>
                    <a:pt x="573" y="164"/>
                    <a:pt x="571" y="166"/>
                  </a:cubicBezTo>
                  <a:cubicBezTo>
                    <a:pt x="570" y="168"/>
                    <a:pt x="573" y="174"/>
                    <a:pt x="573" y="172"/>
                  </a:cubicBezTo>
                  <a:cubicBezTo>
                    <a:pt x="573" y="170"/>
                    <a:pt x="577" y="162"/>
                    <a:pt x="579" y="162"/>
                  </a:cubicBezTo>
                  <a:cubicBezTo>
                    <a:pt x="581" y="162"/>
                    <a:pt x="587" y="164"/>
                    <a:pt x="587" y="164"/>
                  </a:cubicBezTo>
                  <a:cubicBezTo>
                    <a:pt x="587" y="164"/>
                    <a:pt x="584" y="172"/>
                    <a:pt x="588" y="172"/>
                  </a:cubicBezTo>
                  <a:cubicBezTo>
                    <a:pt x="593" y="173"/>
                    <a:pt x="599" y="177"/>
                    <a:pt x="600" y="173"/>
                  </a:cubicBezTo>
                  <a:cubicBezTo>
                    <a:pt x="602" y="170"/>
                    <a:pt x="599" y="171"/>
                    <a:pt x="609" y="168"/>
                  </a:cubicBezTo>
                  <a:cubicBezTo>
                    <a:pt x="620" y="166"/>
                    <a:pt x="615" y="166"/>
                    <a:pt x="622" y="165"/>
                  </a:cubicBezTo>
                  <a:cubicBezTo>
                    <a:pt x="629" y="165"/>
                    <a:pt x="633" y="170"/>
                    <a:pt x="636" y="170"/>
                  </a:cubicBezTo>
                  <a:cubicBezTo>
                    <a:pt x="640" y="170"/>
                    <a:pt x="642" y="162"/>
                    <a:pt x="642" y="162"/>
                  </a:cubicBezTo>
                  <a:cubicBezTo>
                    <a:pt x="643" y="156"/>
                    <a:pt x="643" y="156"/>
                    <a:pt x="643" y="156"/>
                  </a:cubicBezTo>
                  <a:cubicBezTo>
                    <a:pt x="639" y="154"/>
                    <a:pt x="639" y="154"/>
                    <a:pt x="639" y="154"/>
                  </a:cubicBezTo>
                  <a:cubicBezTo>
                    <a:pt x="639" y="154"/>
                    <a:pt x="643" y="154"/>
                    <a:pt x="641" y="152"/>
                  </a:cubicBezTo>
                  <a:cubicBezTo>
                    <a:pt x="640" y="151"/>
                    <a:pt x="645" y="150"/>
                    <a:pt x="648" y="150"/>
                  </a:cubicBezTo>
                  <a:cubicBezTo>
                    <a:pt x="651" y="149"/>
                    <a:pt x="660" y="152"/>
                    <a:pt x="664" y="153"/>
                  </a:cubicBezTo>
                  <a:cubicBezTo>
                    <a:pt x="669" y="155"/>
                    <a:pt x="686" y="154"/>
                    <a:pt x="697" y="162"/>
                  </a:cubicBezTo>
                  <a:cubicBezTo>
                    <a:pt x="707" y="170"/>
                    <a:pt x="709" y="171"/>
                    <a:pt x="711" y="171"/>
                  </a:cubicBezTo>
                  <a:cubicBezTo>
                    <a:pt x="713" y="172"/>
                    <a:pt x="721" y="169"/>
                    <a:pt x="721" y="169"/>
                  </a:cubicBezTo>
                  <a:cubicBezTo>
                    <a:pt x="721" y="169"/>
                    <a:pt x="724" y="168"/>
                    <a:pt x="721" y="166"/>
                  </a:cubicBezTo>
                  <a:cubicBezTo>
                    <a:pt x="717" y="163"/>
                    <a:pt x="714" y="164"/>
                    <a:pt x="714" y="163"/>
                  </a:cubicBezTo>
                  <a:cubicBezTo>
                    <a:pt x="714" y="161"/>
                    <a:pt x="711" y="153"/>
                    <a:pt x="710" y="153"/>
                  </a:cubicBezTo>
                  <a:cubicBezTo>
                    <a:pt x="709" y="153"/>
                    <a:pt x="707" y="152"/>
                    <a:pt x="706" y="153"/>
                  </a:cubicBezTo>
                  <a:cubicBezTo>
                    <a:pt x="705" y="154"/>
                    <a:pt x="699" y="149"/>
                    <a:pt x="699" y="148"/>
                  </a:cubicBezTo>
                  <a:cubicBezTo>
                    <a:pt x="699" y="146"/>
                    <a:pt x="699" y="141"/>
                    <a:pt x="701" y="141"/>
                  </a:cubicBezTo>
                  <a:cubicBezTo>
                    <a:pt x="702" y="140"/>
                    <a:pt x="692" y="140"/>
                    <a:pt x="698" y="134"/>
                  </a:cubicBezTo>
                  <a:cubicBezTo>
                    <a:pt x="703" y="127"/>
                    <a:pt x="713" y="119"/>
                    <a:pt x="713" y="118"/>
                  </a:cubicBezTo>
                  <a:cubicBezTo>
                    <a:pt x="712" y="116"/>
                    <a:pt x="714" y="92"/>
                    <a:pt x="714" y="92"/>
                  </a:cubicBezTo>
                  <a:cubicBezTo>
                    <a:pt x="714" y="92"/>
                    <a:pt x="720" y="95"/>
                    <a:pt x="722" y="93"/>
                  </a:cubicBezTo>
                  <a:cubicBezTo>
                    <a:pt x="724" y="90"/>
                    <a:pt x="726" y="84"/>
                    <a:pt x="726" y="84"/>
                  </a:cubicBezTo>
                  <a:cubicBezTo>
                    <a:pt x="733" y="83"/>
                    <a:pt x="733" y="83"/>
                    <a:pt x="733" y="83"/>
                  </a:cubicBezTo>
                  <a:cubicBezTo>
                    <a:pt x="733" y="83"/>
                    <a:pt x="736" y="88"/>
                    <a:pt x="736" y="89"/>
                  </a:cubicBezTo>
                  <a:cubicBezTo>
                    <a:pt x="735" y="90"/>
                    <a:pt x="732" y="94"/>
                    <a:pt x="736" y="94"/>
                  </a:cubicBezTo>
                  <a:cubicBezTo>
                    <a:pt x="739" y="94"/>
                    <a:pt x="748" y="100"/>
                    <a:pt x="748" y="100"/>
                  </a:cubicBezTo>
                  <a:cubicBezTo>
                    <a:pt x="748" y="100"/>
                    <a:pt x="751" y="112"/>
                    <a:pt x="749" y="112"/>
                  </a:cubicBezTo>
                  <a:cubicBezTo>
                    <a:pt x="747" y="112"/>
                    <a:pt x="748" y="118"/>
                    <a:pt x="748" y="118"/>
                  </a:cubicBezTo>
                  <a:cubicBezTo>
                    <a:pt x="748" y="118"/>
                    <a:pt x="746" y="114"/>
                    <a:pt x="745" y="119"/>
                  </a:cubicBezTo>
                  <a:cubicBezTo>
                    <a:pt x="743" y="124"/>
                    <a:pt x="748" y="127"/>
                    <a:pt x="748" y="127"/>
                  </a:cubicBezTo>
                  <a:cubicBezTo>
                    <a:pt x="748" y="127"/>
                    <a:pt x="753" y="125"/>
                    <a:pt x="751" y="130"/>
                  </a:cubicBezTo>
                  <a:cubicBezTo>
                    <a:pt x="750" y="135"/>
                    <a:pt x="750" y="133"/>
                    <a:pt x="751" y="137"/>
                  </a:cubicBezTo>
                  <a:cubicBezTo>
                    <a:pt x="751" y="142"/>
                    <a:pt x="755" y="148"/>
                    <a:pt x="755" y="150"/>
                  </a:cubicBezTo>
                  <a:cubicBezTo>
                    <a:pt x="755" y="152"/>
                    <a:pt x="755" y="164"/>
                    <a:pt x="755" y="164"/>
                  </a:cubicBezTo>
                  <a:cubicBezTo>
                    <a:pt x="755" y="164"/>
                    <a:pt x="758" y="170"/>
                    <a:pt x="760" y="172"/>
                  </a:cubicBezTo>
                  <a:cubicBezTo>
                    <a:pt x="762" y="174"/>
                    <a:pt x="767" y="169"/>
                    <a:pt x="762" y="174"/>
                  </a:cubicBezTo>
                  <a:cubicBezTo>
                    <a:pt x="756" y="179"/>
                    <a:pt x="759" y="179"/>
                    <a:pt x="755" y="184"/>
                  </a:cubicBezTo>
                  <a:cubicBezTo>
                    <a:pt x="751" y="189"/>
                    <a:pt x="748" y="190"/>
                    <a:pt x="746" y="192"/>
                  </a:cubicBezTo>
                  <a:cubicBezTo>
                    <a:pt x="744" y="194"/>
                    <a:pt x="738" y="196"/>
                    <a:pt x="738" y="196"/>
                  </a:cubicBezTo>
                  <a:cubicBezTo>
                    <a:pt x="738" y="196"/>
                    <a:pt x="752" y="200"/>
                    <a:pt x="754" y="200"/>
                  </a:cubicBezTo>
                  <a:cubicBezTo>
                    <a:pt x="756" y="200"/>
                    <a:pt x="772" y="198"/>
                    <a:pt x="772" y="194"/>
                  </a:cubicBezTo>
                  <a:cubicBezTo>
                    <a:pt x="772" y="190"/>
                    <a:pt x="781" y="180"/>
                    <a:pt x="776" y="177"/>
                  </a:cubicBezTo>
                  <a:cubicBezTo>
                    <a:pt x="772" y="174"/>
                    <a:pt x="771" y="175"/>
                    <a:pt x="770" y="172"/>
                  </a:cubicBezTo>
                  <a:cubicBezTo>
                    <a:pt x="770" y="169"/>
                    <a:pt x="768" y="168"/>
                    <a:pt x="770" y="166"/>
                  </a:cubicBezTo>
                  <a:cubicBezTo>
                    <a:pt x="771" y="164"/>
                    <a:pt x="774" y="160"/>
                    <a:pt x="770" y="161"/>
                  </a:cubicBezTo>
                  <a:cubicBezTo>
                    <a:pt x="766" y="161"/>
                    <a:pt x="766" y="162"/>
                    <a:pt x="764" y="159"/>
                  </a:cubicBezTo>
                  <a:cubicBezTo>
                    <a:pt x="762" y="156"/>
                    <a:pt x="763" y="160"/>
                    <a:pt x="760" y="152"/>
                  </a:cubicBezTo>
                  <a:cubicBezTo>
                    <a:pt x="757" y="144"/>
                    <a:pt x="762" y="140"/>
                    <a:pt x="762" y="140"/>
                  </a:cubicBezTo>
                  <a:cubicBezTo>
                    <a:pt x="762" y="140"/>
                    <a:pt x="766" y="144"/>
                    <a:pt x="763" y="137"/>
                  </a:cubicBezTo>
                  <a:cubicBezTo>
                    <a:pt x="760" y="130"/>
                    <a:pt x="756" y="128"/>
                    <a:pt x="756" y="126"/>
                  </a:cubicBezTo>
                  <a:cubicBezTo>
                    <a:pt x="755" y="123"/>
                    <a:pt x="757" y="121"/>
                    <a:pt x="756" y="117"/>
                  </a:cubicBezTo>
                  <a:cubicBezTo>
                    <a:pt x="756" y="113"/>
                    <a:pt x="768" y="111"/>
                    <a:pt x="768" y="111"/>
                  </a:cubicBezTo>
                  <a:cubicBezTo>
                    <a:pt x="768" y="111"/>
                    <a:pt x="769" y="105"/>
                    <a:pt x="767" y="102"/>
                  </a:cubicBezTo>
                  <a:cubicBezTo>
                    <a:pt x="764" y="100"/>
                    <a:pt x="760" y="95"/>
                    <a:pt x="760" y="95"/>
                  </a:cubicBezTo>
                  <a:cubicBezTo>
                    <a:pt x="760" y="95"/>
                    <a:pt x="761" y="92"/>
                    <a:pt x="761" y="91"/>
                  </a:cubicBezTo>
                  <a:cubicBezTo>
                    <a:pt x="762" y="89"/>
                    <a:pt x="767" y="92"/>
                    <a:pt x="769" y="94"/>
                  </a:cubicBezTo>
                  <a:cubicBezTo>
                    <a:pt x="770" y="96"/>
                    <a:pt x="776" y="100"/>
                    <a:pt x="776" y="100"/>
                  </a:cubicBezTo>
                  <a:cubicBezTo>
                    <a:pt x="776" y="100"/>
                    <a:pt x="774" y="103"/>
                    <a:pt x="775" y="106"/>
                  </a:cubicBezTo>
                  <a:cubicBezTo>
                    <a:pt x="776" y="109"/>
                    <a:pt x="777" y="116"/>
                    <a:pt x="777" y="116"/>
                  </a:cubicBezTo>
                  <a:cubicBezTo>
                    <a:pt x="777" y="116"/>
                    <a:pt x="779" y="121"/>
                    <a:pt x="780" y="122"/>
                  </a:cubicBezTo>
                  <a:cubicBezTo>
                    <a:pt x="781" y="123"/>
                    <a:pt x="778" y="124"/>
                    <a:pt x="781" y="123"/>
                  </a:cubicBezTo>
                  <a:cubicBezTo>
                    <a:pt x="784" y="123"/>
                    <a:pt x="797" y="126"/>
                    <a:pt x="797" y="126"/>
                  </a:cubicBezTo>
                  <a:cubicBezTo>
                    <a:pt x="797" y="126"/>
                    <a:pt x="798" y="117"/>
                    <a:pt x="796" y="117"/>
                  </a:cubicBezTo>
                  <a:cubicBezTo>
                    <a:pt x="793" y="118"/>
                    <a:pt x="791" y="119"/>
                    <a:pt x="789" y="118"/>
                  </a:cubicBezTo>
                  <a:cubicBezTo>
                    <a:pt x="786" y="116"/>
                    <a:pt x="785" y="112"/>
                    <a:pt x="785" y="112"/>
                  </a:cubicBezTo>
                  <a:cubicBezTo>
                    <a:pt x="785" y="112"/>
                    <a:pt x="785" y="109"/>
                    <a:pt x="786" y="107"/>
                  </a:cubicBezTo>
                  <a:cubicBezTo>
                    <a:pt x="787" y="105"/>
                    <a:pt x="794" y="101"/>
                    <a:pt x="794" y="101"/>
                  </a:cubicBezTo>
                  <a:cubicBezTo>
                    <a:pt x="794" y="101"/>
                    <a:pt x="800" y="102"/>
                    <a:pt x="804" y="102"/>
                  </a:cubicBezTo>
                  <a:cubicBezTo>
                    <a:pt x="808" y="102"/>
                    <a:pt x="824" y="113"/>
                    <a:pt x="824" y="113"/>
                  </a:cubicBezTo>
                  <a:cubicBezTo>
                    <a:pt x="827" y="116"/>
                    <a:pt x="827" y="116"/>
                    <a:pt x="827" y="116"/>
                  </a:cubicBezTo>
                  <a:cubicBezTo>
                    <a:pt x="827" y="116"/>
                    <a:pt x="828" y="109"/>
                    <a:pt x="831" y="111"/>
                  </a:cubicBezTo>
                  <a:cubicBezTo>
                    <a:pt x="833" y="112"/>
                    <a:pt x="833" y="112"/>
                    <a:pt x="833" y="112"/>
                  </a:cubicBezTo>
                  <a:cubicBezTo>
                    <a:pt x="833" y="112"/>
                    <a:pt x="834" y="107"/>
                    <a:pt x="830" y="105"/>
                  </a:cubicBezTo>
                  <a:cubicBezTo>
                    <a:pt x="825" y="104"/>
                    <a:pt x="819" y="97"/>
                    <a:pt x="819" y="97"/>
                  </a:cubicBezTo>
                  <a:cubicBezTo>
                    <a:pt x="819" y="97"/>
                    <a:pt x="814" y="89"/>
                    <a:pt x="815" y="85"/>
                  </a:cubicBezTo>
                  <a:cubicBezTo>
                    <a:pt x="816" y="81"/>
                    <a:pt x="815" y="79"/>
                    <a:pt x="817" y="79"/>
                  </a:cubicBezTo>
                  <a:cubicBezTo>
                    <a:pt x="819" y="79"/>
                    <a:pt x="831" y="78"/>
                    <a:pt x="835" y="76"/>
                  </a:cubicBezTo>
                  <a:cubicBezTo>
                    <a:pt x="839" y="75"/>
                    <a:pt x="844" y="77"/>
                    <a:pt x="850" y="75"/>
                  </a:cubicBezTo>
                  <a:cubicBezTo>
                    <a:pt x="856" y="73"/>
                    <a:pt x="857" y="72"/>
                    <a:pt x="862" y="73"/>
                  </a:cubicBezTo>
                  <a:cubicBezTo>
                    <a:pt x="868" y="75"/>
                    <a:pt x="864" y="70"/>
                    <a:pt x="863" y="67"/>
                  </a:cubicBezTo>
                  <a:cubicBezTo>
                    <a:pt x="862" y="65"/>
                    <a:pt x="861" y="54"/>
                    <a:pt x="861" y="57"/>
                  </a:cubicBezTo>
                  <a:cubicBezTo>
                    <a:pt x="861" y="59"/>
                    <a:pt x="861" y="46"/>
                    <a:pt x="873" y="44"/>
                  </a:cubicBezTo>
                  <a:cubicBezTo>
                    <a:pt x="884" y="43"/>
                    <a:pt x="894" y="41"/>
                    <a:pt x="907" y="39"/>
                  </a:cubicBezTo>
                  <a:cubicBezTo>
                    <a:pt x="921" y="36"/>
                    <a:pt x="923" y="31"/>
                    <a:pt x="923" y="31"/>
                  </a:cubicBezTo>
                  <a:cubicBezTo>
                    <a:pt x="923" y="31"/>
                    <a:pt x="933" y="30"/>
                    <a:pt x="935" y="30"/>
                  </a:cubicBezTo>
                  <a:cubicBezTo>
                    <a:pt x="936" y="30"/>
                    <a:pt x="939" y="28"/>
                    <a:pt x="943" y="29"/>
                  </a:cubicBezTo>
                  <a:cubicBezTo>
                    <a:pt x="948" y="30"/>
                    <a:pt x="950" y="32"/>
                    <a:pt x="953" y="32"/>
                  </a:cubicBezTo>
                  <a:cubicBezTo>
                    <a:pt x="956" y="32"/>
                    <a:pt x="973" y="29"/>
                    <a:pt x="973" y="29"/>
                  </a:cubicBezTo>
                  <a:cubicBezTo>
                    <a:pt x="973" y="29"/>
                    <a:pt x="973" y="26"/>
                    <a:pt x="975" y="24"/>
                  </a:cubicBezTo>
                  <a:cubicBezTo>
                    <a:pt x="976" y="22"/>
                    <a:pt x="978" y="18"/>
                    <a:pt x="980" y="18"/>
                  </a:cubicBezTo>
                  <a:cubicBezTo>
                    <a:pt x="983" y="19"/>
                    <a:pt x="986" y="20"/>
                    <a:pt x="986" y="18"/>
                  </a:cubicBezTo>
                  <a:cubicBezTo>
                    <a:pt x="987" y="15"/>
                    <a:pt x="997" y="0"/>
                    <a:pt x="1004" y="3"/>
                  </a:cubicBezTo>
                  <a:cubicBezTo>
                    <a:pt x="1011" y="5"/>
                    <a:pt x="1027" y="5"/>
                    <a:pt x="1027" y="6"/>
                  </a:cubicBezTo>
                  <a:cubicBezTo>
                    <a:pt x="1027" y="8"/>
                    <a:pt x="1030" y="12"/>
                    <a:pt x="1030" y="12"/>
                  </a:cubicBezTo>
                  <a:cubicBezTo>
                    <a:pt x="1030" y="12"/>
                    <a:pt x="1029" y="15"/>
                    <a:pt x="1034" y="16"/>
                  </a:cubicBezTo>
                  <a:cubicBezTo>
                    <a:pt x="1040" y="18"/>
                    <a:pt x="1043" y="20"/>
                    <a:pt x="1043" y="20"/>
                  </a:cubicBezTo>
                  <a:cubicBezTo>
                    <a:pt x="1043" y="20"/>
                    <a:pt x="1059" y="20"/>
                    <a:pt x="1062" y="20"/>
                  </a:cubicBezTo>
                  <a:cubicBezTo>
                    <a:pt x="1066" y="19"/>
                    <a:pt x="1094" y="25"/>
                    <a:pt x="1094" y="26"/>
                  </a:cubicBezTo>
                  <a:cubicBezTo>
                    <a:pt x="1094" y="28"/>
                    <a:pt x="1103" y="42"/>
                    <a:pt x="1098" y="44"/>
                  </a:cubicBezTo>
                  <a:cubicBezTo>
                    <a:pt x="1093" y="47"/>
                    <a:pt x="1099" y="47"/>
                    <a:pt x="1087" y="57"/>
                  </a:cubicBezTo>
                  <a:cubicBezTo>
                    <a:pt x="1075" y="66"/>
                    <a:pt x="1067" y="70"/>
                    <a:pt x="1060" y="73"/>
                  </a:cubicBezTo>
                  <a:cubicBezTo>
                    <a:pt x="1053" y="76"/>
                    <a:pt x="1050" y="85"/>
                    <a:pt x="1046" y="86"/>
                  </a:cubicBezTo>
                  <a:cubicBezTo>
                    <a:pt x="1041" y="87"/>
                    <a:pt x="1040" y="90"/>
                    <a:pt x="1040" y="90"/>
                  </a:cubicBezTo>
                  <a:cubicBezTo>
                    <a:pt x="1040" y="90"/>
                    <a:pt x="1046" y="89"/>
                    <a:pt x="1049" y="88"/>
                  </a:cubicBezTo>
                  <a:cubicBezTo>
                    <a:pt x="1051" y="87"/>
                    <a:pt x="1075" y="83"/>
                    <a:pt x="1075" y="83"/>
                  </a:cubicBezTo>
                  <a:cubicBezTo>
                    <a:pt x="1075" y="83"/>
                    <a:pt x="1063" y="78"/>
                    <a:pt x="1071" y="74"/>
                  </a:cubicBezTo>
                  <a:cubicBezTo>
                    <a:pt x="1079" y="70"/>
                    <a:pt x="1081" y="71"/>
                    <a:pt x="1081" y="71"/>
                  </a:cubicBezTo>
                  <a:cubicBezTo>
                    <a:pt x="1081" y="71"/>
                    <a:pt x="1086" y="71"/>
                    <a:pt x="1088" y="72"/>
                  </a:cubicBezTo>
                  <a:cubicBezTo>
                    <a:pt x="1091" y="72"/>
                    <a:pt x="1094" y="74"/>
                    <a:pt x="1098" y="77"/>
                  </a:cubicBezTo>
                  <a:cubicBezTo>
                    <a:pt x="1103" y="80"/>
                    <a:pt x="1101" y="80"/>
                    <a:pt x="1104" y="77"/>
                  </a:cubicBezTo>
                  <a:cubicBezTo>
                    <a:pt x="1108" y="73"/>
                    <a:pt x="1111" y="71"/>
                    <a:pt x="1115" y="72"/>
                  </a:cubicBezTo>
                  <a:cubicBezTo>
                    <a:pt x="1120" y="73"/>
                    <a:pt x="1144" y="76"/>
                    <a:pt x="1151" y="77"/>
                  </a:cubicBezTo>
                  <a:cubicBezTo>
                    <a:pt x="1157" y="77"/>
                    <a:pt x="1145" y="82"/>
                    <a:pt x="1154" y="87"/>
                  </a:cubicBezTo>
                  <a:cubicBezTo>
                    <a:pt x="1163" y="91"/>
                    <a:pt x="1173" y="96"/>
                    <a:pt x="1175" y="96"/>
                  </a:cubicBezTo>
                  <a:cubicBezTo>
                    <a:pt x="1177" y="95"/>
                    <a:pt x="1191" y="91"/>
                    <a:pt x="1191" y="91"/>
                  </a:cubicBezTo>
                  <a:cubicBezTo>
                    <a:pt x="1191" y="91"/>
                    <a:pt x="1191" y="91"/>
                    <a:pt x="1194" y="85"/>
                  </a:cubicBezTo>
                  <a:cubicBezTo>
                    <a:pt x="1196" y="79"/>
                    <a:pt x="1195" y="80"/>
                    <a:pt x="1195" y="77"/>
                  </a:cubicBezTo>
                  <a:cubicBezTo>
                    <a:pt x="1196" y="75"/>
                    <a:pt x="1198" y="73"/>
                    <a:pt x="1200" y="71"/>
                  </a:cubicBezTo>
                  <a:cubicBezTo>
                    <a:pt x="1203" y="69"/>
                    <a:pt x="1203" y="67"/>
                    <a:pt x="1210" y="71"/>
                  </a:cubicBezTo>
                  <a:cubicBezTo>
                    <a:pt x="1217" y="76"/>
                    <a:pt x="1218" y="78"/>
                    <a:pt x="1218" y="78"/>
                  </a:cubicBezTo>
                  <a:cubicBezTo>
                    <a:pt x="1218" y="78"/>
                    <a:pt x="1230" y="77"/>
                    <a:pt x="1243" y="88"/>
                  </a:cubicBezTo>
                  <a:cubicBezTo>
                    <a:pt x="1256" y="98"/>
                    <a:pt x="1253" y="101"/>
                    <a:pt x="1254" y="103"/>
                  </a:cubicBezTo>
                  <a:cubicBezTo>
                    <a:pt x="1254" y="106"/>
                    <a:pt x="1253" y="112"/>
                    <a:pt x="1254" y="114"/>
                  </a:cubicBezTo>
                  <a:cubicBezTo>
                    <a:pt x="1254" y="116"/>
                    <a:pt x="1254" y="112"/>
                    <a:pt x="1261" y="119"/>
                  </a:cubicBezTo>
                  <a:cubicBezTo>
                    <a:pt x="1268" y="127"/>
                    <a:pt x="1282" y="127"/>
                    <a:pt x="1281" y="127"/>
                  </a:cubicBezTo>
                  <a:cubicBezTo>
                    <a:pt x="1279" y="127"/>
                    <a:pt x="1282" y="121"/>
                    <a:pt x="1280" y="118"/>
                  </a:cubicBezTo>
                  <a:cubicBezTo>
                    <a:pt x="1278" y="115"/>
                    <a:pt x="1281" y="116"/>
                    <a:pt x="1284" y="113"/>
                  </a:cubicBezTo>
                  <a:cubicBezTo>
                    <a:pt x="1286" y="111"/>
                    <a:pt x="1291" y="112"/>
                    <a:pt x="1291" y="112"/>
                  </a:cubicBezTo>
                  <a:cubicBezTo>
                    <a:pt x="1291" y="112"/>
                    <a:pt x="1293" y="113"/>
                    <a:pt x="1299" y="115"/>
                  </a:cubicBezTo>
                  <a:cubicBezTo>
                    <a:pt x="1304" y="116"/>
                    <a:pt x="1296" y="116"/>
                    <a:pt x="1310" y="116"/>
                  </a:cubicBezTo>
                  <a:cubicBezTo>
                    <a:pt x="1324" y="116"/>
                    <a:pt x="1324" y="112"/>
                    <a:pt x="1329" y="112"/>
                  </a:cubicBezTo>
                  <a:cubicBezTo>
                    <a:pt x="1333" y="112"/>
                    <a:pt x="1337" y="111"/>
                    <a:pt x="1338" y="112"/>
                  </a:cubicBezTo>
                  <a:cubicBezTo>
                    <a:pt x="1339" y="114"/>
                    <a:pt x="1339" y="115"/>
                    <a:pt x="1344" y="115"/>
                  </a:cubicBezTo>
                  <a:cubicBezTo>
                    <a:pt x="1349" y="116"/>
                    <a:pt x="1350" y="118"/>
                    <a:pt x="1348" y="113"/>
                  </a:cubicBezTo>
                  <a:cubicBezTo>
                    <a:pt x="1345" y="108"/>
                    <a:pt x="1342" y="104"/>
                    <a:pt x="1342" y="104"/>
                  </a:cubicBezTo>
                  <a:cubicBezTo>
                    <a:pt x="1338" y="102"/>
                    <a:pt x="1338" y="102"/>
                    <a:pt x="1338" y="102"/>
                  </a:cubicBezTo>
                  <a:cubicBezTo>
                    <a:pt x="1338" y="102"/>
                    <a:pt x="1336" y="101"/>
                    <a:pt x="1342" y="97"/>
                  </a:cubicBezTo>
                  <a:cubicBezTo>
                    <a:pt x="1348" y="93"/>
                    <a:pt x="1347" y="99"/>
                    <a:pt x="1352" y="98"/>
                  </a:cubicBezTo>
                  <a:cubicBezTo>
                    <a:pt x="1357" y="98"/>
                    <a:pt x="1369" y="96"/>
                    <a:pt x="1369" y="96"/>
                  </a:cubicBezTo>
                  <a:cubicBezTo>
                    <a:pt x="1369" y="96"/>
                    <a:pt x="1381" y="98"/>
                    <a:pt x="1391" y="102"/>
                  </a:cubicBezTo>
                  <a:cubicBezTo>
                    <a:pt x="1402" y="106"/>
                    <a:pt x="1422" y="108"/>
                    <a:pt x="1422" y="106"/>
                  </a:cubicBezTo>
                  <a:cubicBezTo>
                    <a:pt x="1422" y="105"/>
                    <a:pt x="1427" y="106"/>
                    <a:pt x="1430" y="106"/>
                  </a:cubicBezTo>
                  <a:cubicBezTo>
                    <a:pt x="1434" y="106"/>
                    <a:pt x="1444" y="116"/>
                    <a:pt x="1444" y="116"/>
                  </a:cubicBezTo>
                  <a:cubicBezTo>
                    <a:pt x="1444" y="116"/>
                    <a:pt x="1452" y="123"/>
                    <a:pt x="1456" y="125"/>
                  </a:cubicBezTo>
                  <a:cubicBezTo>
                    <a:pt x="1460" y="127"/>
                    <a:pt x="1461" y="128"/>
                    <a:pt x="1466" y="128"/>
                  </a:cubicBezTo>
                  <a:cubicBezTo>
                    <a:pt x="1471" y="128"/>
                    <a:pt x="1484" y="134"/>
                    <a:pt x="1484" y="133"/>
                  </a:cubicBezTo>
                  <a:cubicBezTo>
                    <a:pt x="1485" y="131"/>
                    <a:pt x="1501" y="132"/>
                    <a:pt x="1501" y="129"/>
                  </a:cubicBezTo>
                  <a:cubicBezTo>
                    <a:pt x="1500" y="125"/>
                    <a:pt x="1510" y="130"/>
                    <a:pt x="1523" y="132"/>
                  </a:cubicBezTo>
                  <a:cubicBezTo>
                    <a:pt x="1536" y="134"/>
                    <a:pt x="1538" y="137"/>
                    <a:pt x="1538" y="139"/>
                  </a:cubicBezTo>
                  <a:cubicBezTo>
                    <a:pt x="1539" y="140"/>
                    <a:pt x="1542" y="147"/>
                    <a:pt x="1542" y="147"/>
                  </a:cubicBezTo>
                  <a:cubicBezTo>
                    <a:pt x="1542" y="147"/>
                    <a:pt x="1554" y="152"/>
                    <a:pt x="1559" y="152"/>
                  </a:cubicBezTo>
                  <a:cubicBezTo>
                    <a:pt x="1564" y="151"/>
                    <a:pt x="1575" y="152"/>
                    <a:pt x="1575" y="152"/>
                  </a:cubicBezTo>
                  <a:cubicBezTo>
                    <a:pt x="1575" y="152"/>
                    <a:pt x="1606" y="149"/>
                    <a:pt x="1613" y="149"/>
                  </a:cubicBezTo>
                  <a:cubicBezTo>
                    <a:pt x="1619" y="148"/>
                    <a:pt x="1619" y="137"/>
                    <a:pt x="1620" y="142"/>
                  </a:cubicBezTo>
                  <a:cubicBezTo>
                    <a:pt x="1622" y="147"/>
                    <a:pt x="1620" y="154"/>
                    <a:pt x="1620" y="154"/>
                  </a:cubicBezTo>
                  <a:cubicBezTo>
                    <a:pt x="1620" y="154"/>
                    <a:pt x="1625" y="161"/>
                    <a:pt x="1629" y="160"/>
                  </a:cubicBezTo>
                  <a:cubicBezTo>
                    <a:pt x="1632" y="159"/>
                    <a:pt x="1636" y="158"/>
                    <a:pt x="1636" y="158"/>
                  </a:cubicBezTo>
                  <a:cubicBezTo>
                    <a:pt x="1636" y="158"/>
                    <a:pt x="1638" y="157"/>
                    <a:pt x="1632" y="153"/>
                  </a:cubicBezTo>
                  <a:cubicBezTo>
                    <a:pt x="1627" y="149"/>
                    <a:pt x="1629" y="143"/>
                    <a:pt x="1631" y="141"/>
                  </a:cubicBezTo>
                  <a:cubicBezTo>
                    <a:pt x="1633" y="140"/>
                    <a:pt x="1678" y="142"/>
                    <a:pt x="1694" y="149"/>
                  </a:cubicBezTo>
                  <a:cubicBezTo>
                    <a:pt x="1710" y="155"/>
                    <a:pt x="1761" y="176"/>
                    <a:pt x="1767" y="182"/>
                  </a:cubicBezTo>
                  <a:cubicBezTo>
                    <a:pt x="1773" y="188"/>
                    <a:pt x="1777" y="192"/>
                    <a:pt x="1778" y="194"/>
                  </a:cubicBezTo>
                  <a:cubicBezTo>
                    <a:pt x="1780" y="195"/>
                    <a:pt x="1784" y="188"/>
                    <a:pt x="1784" y="188"/>
                  </a:cubicBezTo>
                  <a:cubicBezTo>
                    <a:pt x="1784" y="188"/>
                    <a:pt x="1794" y="189"/>
                    <a:pt x="1798" y="190"/>
                  </a:cubicBezTo>
                  <a:cubicBezTo>
                    <a:pt x="1801" y="190"/>
                    <a:pt x="1801" y="186"/>
                    <a:pt x="1811" y="193"/>
                  </a:cubicBezTo>
                  <a:cubicBezTo>
                    <a:pt x="1821" y="199"/>
                    <a:pt x="1822" y="206"/>
                    <a:pt x="1822" y="206"/>
                  </a:cubicBezTo>
                  <a:cubicBezTo>
                    <a:pt x="1822" y="206"/>
                    <a:pt x="1828" y="213"/>
                    <a:pt x="1821" y="214"/>
                  </a:cubicBezTo>
                  <a:cubicBezTo>
                    <a:pt x="1813" y="216"/>
                    <a:pt x="1810" y="224"/>
                    <a:pt x="1810" y="224"/>
                  </a:cubicBezTo>
                  <a:cubicBezTo>
                    <a:pt x="1810" y="224"/>
                    <a:pt x="1812" y="227"/>
                    <a:pt x="1812" y="229"/>
                  </a:cubicBezTo>
                  <a:cubicBezTo>
                    <a:pt x="1812" y="231"/>
                    <a:pt x="1810" y="234"/>
                    <a:pt x="1811" y="237"/>
                  </a:cubicBezTo>
                  <a:cubicBezTo>
                    <a:pt x="1812" y="240"/>
                    <a:pt x="1817" y="244"/>
                    <a:pt x="1815" y="246"/>
                  </a:cubicBezTo>
                  <a:cubicBezTo>
                    <a:pt x="1813" y="247"/>
                    <a:pt x="1815" y="247"/>
                    <a:pt x="1810" y="247"/>
                  </a:cubicBezTo>
                  <a:cubicBezTo>
                    <a:pt x="1806" y="246"/>
                    <a:pt x="1798" y="244"/>
                    <a:pt x="1797" y="242"/>
                  </a:cubicBezTo>
                  <a:cubicBezTo>
                    <a:pt x="1795" y="241"/>
                    <a:pt x="1795" y="239"/>
                    <a:pt x="1792" y="239"/>
                  </a:cubicBezTo>
                  <a:cubicBezTo>
                    <a:pt x="1789" y="239"/>
                    <a:pt x="1778" y="234"/>
                    <a:pt x="1778" y="234"/>
                  </a:cubicBezTo>
                  <a:cubicBezTo>
                    <a:pt x="1774" y="229"/>
                    <a:pt x="1774" y="229"/>
                    <a:pt x="1774" y="229"/>
                  </a:cubicBezTo>
                  <a:cubicBezTo>
                    <a:pt x="1770" y="223"/>
                    <a:pt x="1770" y="223"/>
                    <a:pt x="1770" y="223"/>
                  </a:cubicBezTo>
                  <a:cubicBezTo>
                    <a:pt x="1770" y="223"/>
                    <a:pt x="1752" y="222"/>
                    <a:pt x="1751" y="220"/>
                  </a:cubicBezTo>
                  <a:cubicBezTo>
                    <a:pt x="1751" y="219"/>
                    <a:pt x="1746" y="203"/>
                    <a:pt x="1745" y="203"/>
                  </a:cubicBezTo>
                  <a:cubicBezTo>
                    <a:pt x="1744" y="203"/>
                    <a:pt x="1738" y="199"/>
                    <a:pt x="1740" y="205"/>
                  </a:cubicBezTo>
                  <a:cubicBezTo>
                    <a:pt x="1741" y="210"/>
                    <a:pt x="1741" y="215"/>
                    <a:pt x="1741" y="215"/>
                  </a:cubicBezTo>
                  <a:cubicBezTo>
                    <a:pt x="1741" y="215"/>
                    <a:pt x="1751" y="223"/>
                    <a:pt x="1749" y="223"/>
                  </a:cubicBezTo>
                  <a:cubicBezTo>
                    <a:pt x="1746" y="223"/>
                    <a:pt x="1747" y="230"/>
                    <a:pt x="1745" y="230"/>
                  </a:cubicBezTo>
                  <a:cubicBezTo>
                    <a:pt x="1744" y="230"/>
                    <a:pt x="1738" y="238"/>
                    <a:pt x="1736" y="237"/>
                  </a:cubicBezTo>
                  <a:cubicBezTo>
                    <a:pt x="1734" y="236"/>
                    <a:pt x="1729" y="238"/>
                    <a:pt x="1728" y="238"/>
                  </a:cubicBezTo>
                  <a:cubicBezTo>
                    <a:pt x="1726" y="238"/>
                    <a:pt x="1726" y="237"/>
                    <a:pt x="1724" y="236"/>
                  </a:cubicBezTo>
                  <a:cubicBezTo>
                    <a:pt x="1722" y="236"/>
                    <a:pt x="1717" y="235"/>
                    <a:pt x="1717" y="237"/>
                  </a:cubicBezTo>
                  <a:cubicBezTo>
                    <a:pt x="1716" y="239"/>
                    <a:pt x="1719" y="245"/>
                    <a:pt x="1722" y="244"/>
                  </a:cubicBezTo>
                  <a:cubicBezTo>
                    <a:pt x="1725" y="243"/>
                    <a:pt x="1734" y="244"/>
                    <a:pt x="1734" y="244"/>
                  </a:cubicBezTo>
                  <a:cubicBezTo>
                    <a:pt x="1734" y="244"/>
                    <a:pt x="1746" y="262"/>
                    <a:pt x="1745" y="264"/>
                  </a:cubicBezTo>
                  <a:cubicBezTo>
                    <a:pt x="1745" y="266"/>
                    <a:pt x="1758" y="275"/>
                    <a:pt x="1756" y="276"/>
                  </a:cubicBezTo>
                  <a:cubicBezTo>
                    <a:pt x="1753" y="277"/>
                    <a:pt x="1754" y="280"/>
                    <a:pt x="1752" y="281"/>
                  </a:cubicBezTo>
                  <a:cubicBezTo>
                    <a:pt x="1751" y="281"/>
                    <a:pt x="1753" y="284"/>
                    <a:pt x="1753" y="285"/>
                  </a:cubicBezTo>
                  <a:cubicBezTo>
                    <a:pt x="1753" y="287"/>
                    <a:pt x="1742" y="284"/>
                    <a:pt x="1732" y="286"/>
                  </a:cubicBezTo>
                  <a:cubicBezTo>
                    <a:pt x="1722" y="288"/>
                    <a:pt x="1709" y="293"/>
                    <a:pt x="1705" y="300"/>
                  </a:cubicBezTo>
                  <a:cubicBezTo>
                    <a:pt x="1701" y="307"/>
                    <a:pt x="1696" y="325"/>
                    <a:pt x="1692" y="326"/>
                  </a:cubicBezTo>
                  <a:cubicBezTo>
                    <a:pt x="1689" y="328"/>
                    <a:pt x="1684" y="336"/>
                    <a:pt x="1684" y="336"/>
                  </a:cubicBezTo>
                  <a:cubicBezTo>
                    <a:pt x="1684" y="336"/>
                    <a:pt x="1675" y="329"/>
                    <a:pt x="1674" y="325"/>
                  </a:cubicBezTo>
                  <a:cubicBezTo>
                    <a:pt x="1673" y="321"/>
                    <a:pt x="1652" y="325"/>
                    <a:pt x="1651" y="325"/>
                  </a:cubicBezTo>
                  <a:cubicBezTo>
                    <a:pt x="1650" y="326"/>
                    <a:pt x="1653" y="330"/>
                    <a:pt x="1651" y="333"/>
                  </a:cubicBezTo>
                  <a:cubicBezTo>
                    <a:pt x="1650" y="336"/>
                    <a:pt x="1655" y="344"/>
                    <a:pt x="1650" y="340"/>
                  </a:cubicBezTo>
                  <a:cubicBezTo>
                    <a:pt x="1644" y="337"/>
                    <a:pt x="1642" y="330"/>
                    <a:pt x="1642" y="330"/>
                  </a:cubicBezTo>
                  <a:cubicBezTo>
                    <a:pt x="1642" y="330"/>
                    <a:pt x="1640" y="334"/>
                    <a:pt x="1638" y="335"/>
                  </a:cubicBezTo>
                  <a:cubicBezTo>
                    <a:pt x="1636" y="335"/>
                    <a:pt x="1629" y="341"/>
                    <a:pt x="1626" y="343"/>
                  </a:cubicBezTo>
                  <a:cubicBezTo>
                    <a:pt x="1622" y="344"/>
                    <a:pt x="1621" y="340"/>
                    <a:pt x="1622" y="344"/>
                  </a:cubicBezTo>
                  <a:cubicBezTo>
                    <a:pt x="1624" y="348"/>
                    <a:pt x="1623" y="356"/>
                    <a:pt x="1622" y="358"/>
                  </a:cubicBezTo>
                  <a:cubicBezTo>
                    <a:pt x="1620" y="361"/>
                    <a:pt x="1622" y="365"/>
                    <a:pt x="1623" y="368"/>
                  </a:cubicBezTo>
                  <a:cubicBezTo>
                    <a:pt x="1624" y="370"/>
                    <a:pt x="1637" y="376"/>
                    <a:pt x="1635" y="376"/>
                  </a:cubicBezTo>
                  <a:cubicBezTo>
                    <a:pt x="1634" y="376"/>
                    <a:pt x="1636" y="386"/>
                    <a:pt x="1636" y="387"/>
                  </a:cubicBezTo>
                  <a:cubicBezTo>
                    <a:pt x="1636" y="389"/>
                    <a:pt x="1642" y="393"/>
                    <a:pt x="1640" y="395"/>
                  </a:cubicBezTo>
                  <a:cubicBezTo>
                    <a:pt x="1638" y="397"/>
                    <a:pt x="1642" y="405"/>
                    <a:pt x="1639" y="404"/>
                  </a:cubicBezTo>
                  <a:cubicBezTo>
                    <a:pt x="1636" y="403"/>
                    <a:pt x="1632" y="401"/>
                    <a:pt x="1632" y="401"/>
                  </a:cubicBezTo>
                  <a:cubicBezTo>
                    <a:pt x="1632" y="401"/>
                    <a:pt x="1640" y="405"/>
                    <a:pt x="1634" y="406"/>
                  </a:cubicBezTo>
                  <a:cubicBezTo>
                    <a:pt x="1628" y="407"/>
                    <a:pt x="1628" y="412"/>
                    <a:pt x="1628" y="412"/>
                  </a:cubicBezTo>
                  <a:cubicBezTo>
                    <a:pt x="1628" y="412"/>
                    <a:pt x="1631" y="413"/>
                    <a:pt x="1631" y="416"/>
                  </a:cubicBezTo>
                  <a:cubicBezTo>
                    <a:pt x="1631" y="419"/>
                    <a:pt x="1639" y="424"/>
                    <a:pt x="1636" y="424"/>
                  </a:cubicBezTo>
                  <a:cubicBezTo>
                    <a:pt x="1634" y="424"/>
                    <a:pt x="1631" y="427"/>
                    <a:pt x="1628" y="427"/>
                  </a:cubicBezTo>
                  <a:cubicBezTo>
                    <a:pt x="1626" y="428"/>
                    <a:pt x="1623" y="436"/>
                    <a:pt x="1623" y="438"/>
                  </a:cubicBezTo>
                  <a:cubicBezTo>
                    <a:pt x="1624" y="440"/>
                    <a:pt x="1622" y="450"/>
                    <a:pt x="1623" y="451"/>
                  </a:cubicBezTo>
                  <a:cubicBezTo>
                    <a:pt x="1624" y="453"/>
                    <a:pt x="1612" y="453"/>
                    <a:pt x="1612" y="453"/>
                  </a:cubicBezTo>
                  <a:cubicBezTo>
                    <a:pt x="1612" y="453"/>
                    <a:pt x="1618" y="462"/>
                    <a:pt x="1616" y="462"/>
                  </a:cubicBezTo>
                  <a:cubicBezTo>
                    <a:pt x="1614" y="463"/>
                    <a:pt x="1613" y="463"/>
                    <a:pt x="1611" y="468"/>
                  </a:cubicBezTo>
                  <a:cubicBezTo>
                    <a:pt x="1609" y="473"/>
                    <a:pt x="1606" y="479"/>
                    <a:pt x="1604" y="480"/>
                  </a:cubicBezTo>
                  <a:cubicBezTo>
                    <a:pt x="1601" y="481"/>
                    <a:pt x="1600" y="484"/>
                    <a:pt x="1600" y="485"/>
                  </a:cubicBezTo>
                  <a:cubicBezTo>
                    <a:pt x="1600" y="487"/>
                    <a:pt x="1591" y="461"/>
                    <a:pt x="1589" y="459"/>
                  </a:cubicBezTo>
                  <a:cubicBezTo>
                    <a:pt x="1587" y="457"/>
                    <a:pt x="1584" y="447"/>
                    <a:pt x="1584" y="447"/>
                  </a:cubicBezTo>
                  <a:cubicBezTo>
                    <a:pt x="1581" y="441"/>
                    <a:pt x="1581" y="441"/>
                    <a:pt x="1581" y="441"/>
                  </a:cubicBezTo>
                  <a:cubicBezTo>
                    <a:pt x="1581" y="441"/>
                    <a:pt x="1579" y="442"/>
                    <a:pt x="1577" y="438"/>
                  </a:cubicBezTo>
                  <a:cubicBezTo>
                    <a:pt x="1574" y="433"/>
                    <a:pt x="1566" y="392"/>
                    <a:pt x="1566" y="392"/>
                  </a:cubicBezTo>
                  <a:cubicBezTo>
                    <a:pt x="1566" y="392"/>
                    <a:pt x="1572" y="390"/>
                    <a:pt x="1571" y="388"/>
                  </a:cubicBezTo>
                  <a:cubicBezTo>
                    <a:pt x="1570" y="386"/>
                    <a:pt x="1568" y="372"/>
                    <a:pt x="1568" y="372"/>
                  </a:cubicBezTo>
                  <a:cubicBezTo>
                    <a:pt x="1568" y="372"/>
                    <a:pt x="1585" y="367"/>
                    <a:pt x="1586" y="360"/>
                  </a:cubicBezTo>
                  <a:cubicBezTo>
                    <a:pt x="1586" y="353"/>
                    <a:pt x="1594" y="345"/>
                    <a:pt x="1599" y="335"/>
                  </a:cubicBezTo>
                  <a:cubicBezTo>
                    <a:pt x="1603" y="325"/>
                    <a:pt x="1607" y="318"/>
                    <a:pt x="1607" y="318"/>
                  </a:cubicBezTo>
                  <a:cubicBezTo>
                    <a:pt x="1607" y="318"/>
                    <a:pt x="1616" y="316"/>
                    <a:pt x="1619" y="316"/>
                  </a:cubicBezTo>
                  <a:cubicBezTo>
                    <a:pt x="1621" y="315"/>
                    <a:pt x="1621" y="316"/>
                    <a:pt x="1620" y="311"/>
                  </a:cubicBezTo>
                  <a:cubicBezTo>
                    <a:pt x="1619" y="307"/>
                    <a:pt x="1615" y="313"/>
                    <a:pt x="1616" y="299"/>
                  </a:cubicBezTo>
                  <a:cubicBezTo>
                    <a:pt x="1618" y="285"/>
                    <a:pt x="1619" y="282"/>
                    <a:pt x="1619" y="282"/>
                  </a:cubicBezTo>
                  <a:cubicBezTo>
                    <a:pt x="1619" y="282"/>
                    <a:pt x="1614" y="280"/>
                    <a:pt x="1612" y="282"/>
                  </a:cubicBezTo>
                  <a:cubicBezTo>
                    <a:pt x="1610" y="283"/>
                    <a:pt x="1605" y="290"/>
                    <a:pt x="1606" y="292"/>
                  </a:cubicBezTo>
                  <a:cubicBezTo>
                    <a:pt x="1607" y="295"/>
                    <a:pt x="1611" y="304"/>
                    <a:pt x="1604" y="303"/>
                  </a:cubicBezTo>
                  <a:cubicBezTo>
                    <a:pt x="1597" y="302"/>
                    <a:pt x="1589" y="309"/>
                    <a:pt x="1590" y="311"/>
                  </a:cubicBezTo>
                  <a:cubicBezTo>
                    <a:pt x="1590" y="313"/>
                    <a:pt x="1593" y="318"/>
                    <a:pt x="1593" y="318"/>
                  </a:cubicBezTo>
                  <a:cubicBezTo>
                    <a:pt x="1589" y="319"/>
                    <a:pt x="1589" y="319"/>
                    <a:pt x="1589" y="319"/>
                  </a:cubicBezTo>
                  <a:cubicBezTo>
                    <a:pt x="1589" y="319"/>
                    <a:pt x="1586" y="315"/>
                    <a:pt x="1585" y="312"/>
                  </a:cubicBezTo>
                  <a:cubicBezTo>
                    <a:pt x="1583" y="309"/>
                    <a:pt x="1585" y="308"/>
                    <a:pt x="1582" y="304"/>
                  </a:cubicBezTo>
                  <a:cubicBezTo>
                    <a:pt x="1580" y="300"/>
                    <a:pt x="1580" y="299"/>
                    <a:pt x="1578" y="298"/>
                  </a:cubicBezTo>
                  <a:cubicBezTo>
                    <a:pt x="1576" y="298"/>
                    <a:pt x="1583" y="294"/>
                    <a:pt x="1574" y="297"/>
                  </a:cubicBezTo>
                  <a:cubicBezTo>
                    <a:pt x="1565" y="301"/>
                    <a:pt x="1571" y="304"/>
                    <a:pt x="1561" y="305"/>
                  </a:cubicBezTo>
                  <a:cubicBezTo>
                    <a:pt x="1552" y="306"/>
                    <a:pt x="1552" y="314"/>
                    <a:pt x="1551" y="317"/>
                  </a:cubicBezTo>
                  <a:cubicBezTo>
                    <a:pt x="1551" y="319"/>
                    <a:pt x="1551" y="313"/>
                    <a:pt x="1546" y="322"/>
                  </a:cubicBezTo>
                  <a:cubicBezTo>
                    <a:pt x="1541" y="331"/>
                    <a:pt x="1544" y="328"/>
                    <a:pt x="1540" y="333"/>
                  </a:cubicBezTo>
                  <a:cubicBezTo>
                    <a:pt x="1537" y="339"/>
                    <a:pt x="1547" y="343"/>
                    <a:pt x="1546" y="344"/>
                  </a:cubicBezTo>
                  <a:cubicBezTo>
                    <a:pt x="1545" y="346"/>
                    <a:pt x="1542" y="350"/>
                    <a:pt x="1542" y="350"/>
                  </a:cubicBezTo>
                  <a:cubicBezTo>
                    <a:pt x="1542" y="350"/>
                    <a:pt x="1541" y="350"/>
                    <a:pt x="1534" y="350"/>
                  </a:cubicBezTo>
                  <a:cubicBezTo>
                    <a:pt x="1528" y="350"/>
                    <a:pt x="1517" y="354"/>
                    <a:pt x="1515" y="353"/>
                  </a:cubicBezTo>
                  <a:cubicBezTo>
                    <a:pt x="1513" y="352"/>
                    <a:pt x="1516" y="343"/>
                    <a:pt x="1516" y="343"/>
                  </a:cubicBezTo>
                  <a:cubicBezTo>
                    <a:pt x="1516" y="343"/>
                    <a:pt x="1499" y="341"/>
                    <a:pt x="1496" y="342"/>
                  </a:cubicBezTo>
                  <a:cubicBezTo>
                    <a:pt x="1494" y="342"/>
                    <a:pt x="1495" y="343"/>
                    <a:pt x="1493" y="345"/>
                  </a:cubicBezTo>
                  <a:cubicBezTo>
                    <a:pt x="1491" y="347"/>
                    <a:pt x="1498" y="350"/>
                    <a:pt x="1489" y="349"/>
                  </a:cubicBezTo>
                  <a:cubicBezTo>
                    <a:pt x="1480" y="348"/>
                    <a:pt x="1474" y="346"/>
                    <a:pt x="1469" y="347"/>
                  </a:cubicBezTo>
                  <a:cubicBezTo>
                    <a:pt x="1464" y="348"/>
                    <a:pt x="1460" y="352"/>
                    <a:pt x="1460" y="352"/>
                  </a:cubicBezTo>
                  <a:cubicBezTo>
                    <a:pt x="1457" y="346"/>
                    <a:pt x="1457" y="346"/>
                    <a:pt x="1457" y="346"/>
                  </a:cubicBezTo>
                  <a:cubicBezTo>
                    <a:pt x="1428" y="350"/>
                    <a:pt x="1428" y="350"/>
                    <a:pt x="1428" y="350"/>
                  </a:cubicBezTo>
                  <a:cubicBezTo>
                    <a:pt x="1428" y="350"/>
                    <a:pt x="1431" y="357"/>
                    <a:pt x="1424" y="367"/>
                  </a:cubicBezTo>
                  <a:cubicBezTo>
                    <a:pt x="1417" y="378"/>
                    <a:pt x="1403" y="408"/>
                    <a:pt x="1396" y="408"/>
                  </a:cubicBezTo>
                  <a:cubicBezTo>
                    <a:pt x="1390" y="408"/>
                    <a:pt x="1373" y="419"/>
                    <a:pt x="1378" y="422"/>
                  </a:cubicBezTo>
                  <a:cubicBezTo>
                    <a:pt x="1383" y="426"/>
                    <a:pt x="1386" y="428"/>
                    <a:pt x="1388" y="429"/>
                  </a:cubicBezTo>
                  <a:cubicBezTo>
                    <a:pt x="1391" y="429"/>
                    <a:pt x="1400" y="427"/>
                    <a:pt x="1401" y="430"/>
                  </a:cubicBezTo>
                  <a:cubicBezTo>
                    <a:pt x="1402" y="433"/>
                    <a:pt x="1409" y="443"/>
                    <a:pt x="1409" y="443"/>
                  </a:cubicBezTo>
                  <a:cubicBezTo>
                    <a:pt x="1409" y="443"/>
                    <a:pt x="1406" y="447"/>
                    <a:pt x="1415" y="444"/>
                  </a:cubicBezTo>
                  <a:cubicBezTo>
                    <a:pt x="1424" y="440"/>
                    <a:pt x="1416" y="434"/>
                    <a:pt x="1416" y="434"/>
                  </a:cubicBezTo>
                  <a:cubicBezTo>
                    <a:pt x="1416" y="434"/>
                    <a:pt x="1431" y="434"/>
                    <a:pt x="1431" y="437"/>
                  </a:cubicBezTo>
                  <a:cubicBezTo>
                    <a:pt x="1432" y="439"/>
                    <a:pt x="1441" y="450"/>
                    <a:pt x="1439" y="450"/>
                  </a:cubicBezTo>
                  <a:cubicBezTo>
                    <a:pt x="1437" y="450"/>
                    <a:pt x="1445" y="447"/>
                    <a:pt x="1446" y="454"/>
                  </a:cubicBezTo>
                  <a:cubicBezTo>
                    <a:pt x="1447" y="460"/>
                    <a:pt x="1447" y="465"/>
                    <a:pt x="1449" y="469"/>
                  </a:cubicBezTo>
                  <a:cubicBezTo>
                    <a:pt x="1450" y="472"/>
                    <a:pt x="1448" y="480"/>
                    <a:pt x="1448" y="480"/>
                  </a:cubicBezTo>
                  <a:cubicBezTo>
                    <a:pt x="1448" y="480"/>
                    <a:pt x="1453" y="489"/>
                    <a:pt x="1452" y="491"/>
                  </a:cubicBezTo>
                  <a:cubicBezTo>
                    <a:pt x="1451" y="493"/>
                    <a:pt x="1456" y="476"/>
                    <a:pt x="1453" y="501"/>
                  </a:cubicBezTo>
                  <a:cubicBezTo>
                    <a:pt x="1450" y="526"/>
                    <a:pt x="1454" y="532"/>
                    <a:pt x="1452" y="535"/>
                  </a:cubicBezTo>
                  <a:cubicBezTo>
                    <a:pt x="1451" y="539"/>
                    <a:pt x="1452" y="538"/>
                    <a:pt x="1448" y="541"/>
                  </a:cubicBezTo>
                  <a:cubicBezTo>
                    <a:pt x="1445" y="544"/>
                    <a:pt x="1445" y="546"/>
                    <a:pt x="1442" y="551"/>
                  </a:cubicBezTo>
                  <a:cubicBezTo>
                    <a:pt x="1439" y="556"/>
                    <a:pt x="1443" y="564"/>
                    <a:pt x="1441" y="566"/>
                  </a:cubicBezTo>
                  <a:cubicBezTo>
                    <a:pt x="1439" y="568"/>
                    <a:pt x="1438" y="573"/>
                    <a:pt x="1433" y="577"/>
                  </a:cubicBezTo>
                  <a:cubicBezTo>
                    <a:pt x="1428" y="580"/>
                    <a:pt x="1412" y="595"/>
                    <a:pt x="1406" y="596"/>
                  </a:cubicBezTo>
                  <a:cubicBezTo>
                    <a:pt x="1400" y="597"/>
                    <a:pt x="1385" y="593"/>
                    <a:pt x="1385" y="593"/>
                  </a:cubicBezTo>
                  <a:cubicBezTo>
                    <a:pt x="1385" y="593"/>
                    <a:pt x="1382" y="602"/>
                    <a:pt x="1379" y="604"/>
                  </a:cubicBezTo>
                  <a:cubicBezTo>
                    <a:pt x="1377" y="606"/>
                    <a:pt x="1372" y="612"/>
                    <a:pt x="1372" y="615"/>
                  </a:cubicBezTo>
                  <a:cubicBezTo>
                    <a:pt x="1372" y="618"/>
                    <a:pt x="1368" y="617"/>
                    <a:pt x="1371" y="624"/>
                  </a:cubicBezTo>
                  <a:cubicBezTo>
                    <a:pt x="1373" y="632"/>
                    <a:pt x="1366" y="637"/>
                    <a:pt x="1366" y="637"/>
                  </a:cubicBezTo>
                  <a:cubicBezTo>
                    <a:pt x="1366" y="637"/>
                    <a:pt x="1363" y="642"/>
                    <a:pt x="1363" y="644"/>
                  </a:cubicBezTo>
                  <a:cubicBezTo>
                    <a:pt x="1364" y="646"/>
                    <a:pt x="1372" y="651"/>
                    <a:pt x="1372" y="654"/>
                  </a:cubicBezTo>
                  <a:cubicBezTo>
                    <a:pt x="1372" y="657"/>
                    <a:pt x="1385" y="670"/>
                    <a:pt x="1384" y="670"/>
                  </a:cubicBezTo>
                  <a:cubicBezTo>
                    <a:pt x="1382" y="670"/>
                    <a:pt x="1386" y="680"/>
                    <a:pt x="1383" y="687"/>
                  </a:cubicBezTo>
                  <a:cubicBezTo>
                    <a:pt x="1379" y="694"/>
                    <a:pt x="1372" y="698"/>
                    <a:pt x="1372" y="698"/>
                  </a:cubicBezTo>
                  <a:cubicBezTo>
                    <a:pt x="1372" y="698"/>
                    <a:pt x="1363" y="706"/>
                    <a:pt x="1360" y="702"/>
                  </a:cubicBezTo>
                  <a:cubicBezTo>
                    <a:pt x="1356" y="698"/>
                    <a:pt x="1352" y="692"/>
                    <a:pt x="1352" y="692"/>
                  </a:cubicBezTo>
                  <a:cubicBezTo>
                    <a:pt x="1352" y="692"/>
                    <a:pt x="1351" y="686"/>
                    <a:pt x="1350" y="677"/>
                  </a:cubicBezTo>
                  <a:cubicBezTo>
                    <a:pt x="1349" y="668"/>
                    <a:pt x="1346" y="666"/>
                    <a:pt x="1348" y="663"/>
                  </a:cubicBezTo>
                  <a:cubicBezTo>
                    <a:pt x="1349" y="660"/>
                    <a:pt x="1347" y="663"/>
                    <a:pt x="1340" y="661"/>
                  </a:cubicBezTo>
                  <a:cubicBezTo>
                    <a:pt x="1334" y="660"/>
                    <a:pt x="1335" y="664"/>
                    <a:pt x="1334" y="660"/>
                  </a:cubicBezTo>
                  <a:cubicBezTo>
                    <a:pt x="1333" y="656"/>
                    <a:pt x="1334" y="650"/>
                    <a:pt x="1333" y="648"/>
                  </a:cubicBezTo>
                  <a:cubicBezTo>
                    <a:pt x="1332" y="645"/>
                    <a:pt x="1332" y="642"/>
                    <a:pt x="1327" y="640"/>
                  </a:cubicBezTo>
                  <a:cubicBezTo>
                    <a:pt x="1322" y="638"/>
                    <a:pt x="1313" y="644"/>
                    <a:pt x="1313" y="644"/>
                  </a:cubicBezTo>
                  <a:cubicBezTo>
                    <a:pt x="1313" y="644"/>
                    <a:pt x="1311" y="647"/>
                    <a:pt x="1307" y="646"/>
                  </a:cubicBezTo>
                  <a:cubicBezTo>
                    <a:pt x="1303" y="644"/>
                    <a:pt x="1291" y="642"/>
                    <a:pt x="1292" y="638"/>
                  </a:cubicBezTo>
                  <a:cubicBezTo>
                    <a:pt x="1293" y="633"/>
                    <a:pt x="1295" y="628"/>
                    <a:pt x="1293" y="628"/>
                  </a:cubicBezTo>
                  <a:cubicBezTo>
                    <a:pt x="1290" y="628"/>
                    <a:pt x="1280" y="633"/>
                    <a:pt x="1276" y="635"/>
                  </a:cubicBezTo>
                  <a:cubicBezTo>
                    <a:pt x="1273" y="638"/>
                    <a:pt x="1274" y="645"/>
                    <a:pt x="1272" y="646"/>
                  </a:cubicBezTo>
                  <a:cubicBezTo>
                    <a:pt x="1271" y="647"/>
                    <a:pt x="1264" y="647"/>
                    <a:pt x="1266" y="652"/>
                  </a:cubicBezTo>
                  <a:cubicBezTo>
                    <a:pt x="1268" y="657"/>
                    <a:pt x="1272" y="664"/>
                    <a:pt x="1275" y="664"/>
                  </a:cubicBezTo>
                  <a:cubicBezTo>
                    <a:pt x="1277" y="665"/>
                    <a:pt x="1283" y="661"/>
                    <a:pt x="1286" y="661"/>
                  </a:cubicBezTo>
                  <a:cubicBezTo>
                    <a:pt x="1289" y="661"/>
                    <a:pt x="1293" y="657"/>
                    <a:pt x="1300" y="661"/>
                  </a:cubicBezTo>
                  <a:cubicBezTo>
                    <a:pt x="1308" y="665"/>
                    <a:pt x="1313" y="667"/>
                    <a:pt x="1315" y="667"/>
                  </a:cubicBezTo>
                  <a:cubicBezTo>
                    <a:pt x="1317" y="668"/>
                    <a:pt x="1328" y="671"/>
                    <a:pt x="1324" y="672"/>
                  </a:cubicBezTo>
                  <a:cubicBezTo>
                    <a:pt x="1319" y="673"/>
                    <a:pt x="1310" y="675"/>
                    <a:pt x="1303" y="677"/>
                  </a:cubicBezTo>
                  <a:cubicBezTo>
                    <a:pt x="1297" y="679"/>
                    <a:pt x="1298" y="679"/>
                    <a:pt x="1296" y="682"/>
                  </a:cubicBezTo>
                  <a:cubicBezTo>
                    <a:pt x="1294" y="685"/>
                    <a:pt x="1290" y="690"/>
                    <a:pt x="1291" y="691"/>
                  </a:cubicBezTo>
                  <a:cubicBezTo>
                    <a:pt x="1292" y="693"/>
                    <a:pt x="1298" y="700"/>
                    <a:pt x="1298" y="700"/>
                  </a:cubicBezTo>
                  <a:cubicBezTo>
                    <a:pt x="1298" y="700"/>
                    <a:pt x="1321" y="723"/>
                    <a:pt x="1319" y="729"/>
                  </a:cubicBezTo>
                  <a:cubicBezTo>
                    <a:pt x="1318" y="735"/>
                    <a:pt x="1319" y="740"/>
                    <a:pt x="1317" y="743"/>
                  </a:cubicBezTo>
                  <a:cubicBezTo>
                    <a:pt x="1316" y="746"/>
                    <a:pt x="1317" y="745"/>
                    <a:pt x="1320" y="750"/>
                  </a:cubicBezTo>
                  <a:cubicBezTo>
                    <a:pt x="1323" y="755"/>
                    <a:pt x="1311" y="784"/>
                    <a:pt x="1311" y="784"/>
                  </a:cubicBezTo>
                  <a:cubicBezTo>
                    <a:pt x="1311" y="784"/>
                    <a:pt x="1295" y="815"/>
                    <a:pt x="1293" y="816"/>
                  </a:cubicBezTo>
                  <a:cubicBezTo>
                    <a:pt x="1291" y="818"/>
                    <a:pt x="1289" y="828"/>
                    <a:pt x="1280" y="830"/>
                  </a:cubicBezTo>
                  <a:cubicBezTo>
                    <a:pt x="1271" y="831"/>
                    <a:pt x="1267" y="832"/>
                    <a:pt x="1262" y="832"/>
                  </a:cubicBezTo>
                  <a:cubicBezTo>
                    <a:pt x="1256" y="833"/>
                    <a:pt x="1244" y="838"/>
                    <a:pt x="1234" y="841"/>
                  </a:cubicBezTo>
                  <a:cubicBezTo>
                    <a:pt x="1224" y="845"/>
                    <a:pt x="1219" y="843"/>
                    <a:pt x="1218" y="844"/>
                  </a:cubicBezTo>
                  <a:cubicBezTo>
                    <a:pt x="1216" y="846"/>
                    <a:pt x="1224" y="852"/>
                    <a:pt x="1216" y="846"/>
                  </a:cubicBezTo>
                  <a:cubicBezTo>
                    <a:pt x="1209" y="840"/>
                    <a:pt x="1217" y="837"/>
                    <a:pt x="1208" y="838"/>
                  </a:cubicBezTo>
                  <a:cubicBezTo>
                    <a:pt x="1199" y="840"/>
                    <a:pt x="1187" y="843"/>
                    <a:pt x="1186" y="848"/>
                  </a:cubicBezTo>
                  <a:cubicBezTo>
                    <a:pt x="1184" y="853"/>
                    <a:pt x="1180" y="861"/>
                    <a:pt x="1183" y="863"/>
                  </a:cubicBezTo>
                  <a:cubicBezTo>
                    <a:pt x="1186" y="866"/>
                    <a:pt x="1176" y="856"/>
                    <a:pt x="1199" y="880"/>
                  </a:cubicBezTo>
                  <a:cubicBezTo>
                    <a:pt x="1222" y="904"/>
                    <a:pt x="1232" y="914"/>
                    <a:pt x="1228" y="923"/>
                  </a:cubicBezTo>
                  <a:cubicBezTo>
                    <a:pt x="1223" y="931"/>
                    <a:pt x="1226" y="940"/>
                    <a:pt x="1216" y="946"/>
                  </a:cubicBezTo>
                  <a:cubicBezTo>
                    <a:pt x="1207" y="952"/>
                    <a:pt x="1211" y="949"/>
                    <a:pt x="1203" y="956"/>
                  </a:cubicBezTo>
                  <a:cubicBezTo>
                    <a:pt x="1195" y="963"/>
                    <a:pt x="1197" y="970"/>
                    <a:pt x="1192" y="965"/>
                  </a:cubicBezTo>
                  <a:cubicBezTo>
                    <a:pt x="1187" y="960"/>
                    <a:pt x="1186" y="960"/>
                    <a:pt x="1174" y="946"/>
                  </a:cubicBezTo>
                  <a:cubicBezTo>
                    <a:pt x="1162" y="933"/>
                    <a:pt x="1171" y="937"/>
                    <a:pt x="1158" y="931"/>
                  </a:cubicBezTo>
                  <a:cubicBezTo>
                    <a:pt x="1145" y="926"/>
                    <a:pt x="1140" y="922"/>
                    <a:pt x="1137" y="921"/>
                  </a:cubicBezTo>
                  <a:cubicBezTo>
                    <a:pt x="1134" y="920"/>
                    <a:pt x="1137" y="922"/>
                    <a:pt x="1134" y="929"/>
                  </a:cubicBezTo>
                  <a:cubicBezTo>
                    <a:pt x="1131" y="935"/>
                    <a:pt x="1126" y="945"/>
                    <a:pt x="1129" y="950"/>
                  </a:cubicBezTo>
                  <a:cubicBezTo>
                    <a:pt x="1132" y="956"/>
                    <a:pt x="1135" y="962"/>
                    <a:pt x="1137" y="965"/>
                  </a:cubicBezTo>
                  <a:cubicBezTo>
                    <a:pt x="1138" y="968"/>
                    <a:pt x="1150" y="979"/>
                    <a:pt x="1154" y="981"/>
                  </a:cubicBezTo>
                  <a:cubicBezTo>
                    <a:pt x="1158" y="984"/>
                    <a:pt x="1189" y="999"/>
                    <a:pt x="1185" y="1007"/>
                  </a:cubicBezTo>
                  <a:cubicBezTo>
                    <a:pt x="1180" y="1015"/>
                    <a:pt x="1193" y="1027"/>
                    <a:pt x="1193" y="1027"/>
                  </a:cubicBezTo>
                  <a:cubicBezTo>
                    <a:pt x="1193" y="1027"/>
                    <a:pt x="1204" y="1034"/>
                    <a:pt x="1201" y="1035"/>
                  </a:cubicBezTo>
                  <a:cubicBezTo>
                    <a:pt x="1197" y="1036"/>
                    <a:pt x="1197" y="1038"/>
                    <a:pt x="1194" y="1038"/>
                  </a:cubicBezTo>
                  <a:cubicBezTo>
                    <a:pt x="1191" y="1038"/>
                    <a:pt x="1181" y="1029"/>
                    <a:pt x="1177" y="1027"/>
                  </a:cubicBezTo>
                  <a:cubicBezTo>
                    <a:pt x="1172" y="1025"/>
                    <a:pt x="1149" y="1007"/>
                    <a:pt x="1149" y="1007"/>
                  </a:cubicBezTo>
                  <a:cubicBezTo>
                    <a:pt x="1149" y="1007"/>
                    <a:pt x="1150" y="999"/>
                    <a:pt x="1146" y="995"/>
                  </a:cubicBezTo>
                  <a:cubicBezTo>
                    <a:pt x="1142" y="991"/>
                    <a:pt x="1140" y="990"/>
                    <a:pt x="1132" y="982"/>
                  </a:cubicBezTo>
                  <a:cubicBezTo>
                    <a:pt x="1124" y="975"/>
                    <a:pt x="1116" y="972"/>
                    <a:pt x="1116" y="961"/>
                  </a:cubicBezTo>
                  <a:cubicBezTo>
                    <a:pt x="1116" y="951"/>
                    <a:pt x="1116" y="935"/>
                    <a:pt x="1113" y="929"/>
                  </a:cubicBezTo>
                  <a:cubicBezTo>
                    <a:pt x="1111" y="923"/>
                    <a:pt x="1104" y="907"/>
                    <a:pt x="1104" y="905"/>
                  </a:cubicBezTo>
                  <a:cubicBezTo>
                    <a:pt x="1105" y="902"/>
                    <a:pt x="1102" y="888"/>
                    <a:pt x="1098" y="888"/>
                  </a:cubicBezTo>
                  <a:cubicBezTo>
                    <a:pt x="1094" y="887"/>
                    <a:pt x="1089" y="885"/>
                    <a:pt x="1086" y="889"/>
                  </a:cubicBezTo>
                  <a:cubicBezTo>
                    <a:pt x="1083" y="893"/>
                    <a:pt x="1076" y="897"/>
                    <a:pt x="1073" y="895"/>
                  </a:cubicBezTo>
                  <a:cubicBezTo>
                    <a:pt x="1069" y="893"/>
                    <a:pt x="1063" y="891"/>
                    <a:pt x="1063" y="891"/>
                  </a:cubicBezTo>
                  <a:cubicBezTo>
                    <a:pt x="1063" y="891"/>
                    <a:pt x="1058" y="870"/>
                    <a:pt x="1056" y="869"/>
                  </a:cubicBezTo>
                  <a:cubicBezTo>
                    <a:pt x="1054" y="868"/>
                    <a:pt x="1051" y="854"/>
                    <a:pt x="1044" y="849"/>
                  </a:cubicBezTo>
                  <a:cubicBezTo>
                    <a:pt x="1037" y="844"/>
                    <a:pt x="1029" y="838"/>
                    <a:pt x="1025" y="833"/>
                  </a:cubicBezTo>
                  <a:cubicBezTo>
                    <a:pt x="1020" y="828"/>
                    <a:pt x="1025" y="827"/>
                    <a:pt x="1020" y="828"/>
                  </a:cubicBezTo>
                  <a:cubicBezTo>
                    <a:pt x="1015" y="829"/>
                    <a:pt x="1016" y="830"/>
                    <a:pt x="1009" y="831"/>
                  </a:cubicBezTo>
                  <a:cubicBezTo>
                    <a:pt x="1001" y="833"/>
                    <a:pt x="993" y="836"/>
                    <a:pt x="991" y="836"/>
                  </a:cubicBezTo>
                  <a:cubicBezTo>
                    <a:pt x="989" y="836"/>
                    <a:pt x="980" y="837"/>
                    <a:pt x="980" y="840"/>
                  </a:cubicBezTo>
                  <a:cubicBezTo>
                    <a:pt x="979" y="842"/>
                    <a:pt x="980" y="849"/>
                    <a:pt x="982" y="851"/>
                  </a:cubicBezTo>
                  <a:cubicBezTo>
                    <a:pt x="983" y="853"/>
                    <a:pt x="994" y="851"/>
                    <a:pt x="976" y="858"/>
                  </a:cubicBezTo>
                  <a:cubicBezTo>
                    <a:pt x="958" y="864"/>
                    <a:pt x="953" y="872"/>
                    <a:pt x="952" y="874"/>
                  </a:cubicBezTo>
                  <a:cubicBezTo>
                    <a:pt x="951" y="877"/>
                    <a:pt x="963" y="878"/>
                    <a:pt x="950" y="883"/>
                  </a:cubicBezTo>
                  <a:cubicBezTo>
                    <a:pt x="937" y="887"/>
                    <a:pt x="926" y="890"/>
                    <a:pt x="920" y="899"/>
                  </a:cubicBezTo>
                  <a:cubicBezTo>
                    <a:pt x="919" y="901"/>
                    <a:pt x="925" y="941"/>
                    <a:pt x="920" y="950"/>
                  </a:cubicBezTo>
                  <a:cubicBezTo>
                    <a:pt x="914" y="959"/>
                    <a:pt x="902" y="969"/>
                    <a:pt x="902" y="969"/>
                  </a:cubicBezTo>
                  <a:cubicBezTo>
                    <a:pt x="902" y="969"/>
                    <a:pt x="905" y="978"/>
                    <a:pt x="886" y="964"/>
                  </a:cubicBezTo>
                  <a:cubicBezTo>
                    <a:pt x="868" y="951"/>
                    <a:pt x="884" y="963"/>
                    <a:pt x="884" y="963"/>
                  </a:cubicBezTo>
                  <a:cubicBezTo>
                    <a:pt x="884" y="963"/>
                    <a:pt x="876" y="937"/>
                    <a:pt x="869" y="930"/>
                  </a:cubicBezTo>
                  <a:cubicBezTo>
                    <a:pt x="863" y="923"/>
                    <a:pt x="851" y="908"/>
                    <a:pt x="848" y="897"/>
                  </a:cubicBezTo>
                  <a:cubicBezTo>
                    <a:pt x="844" y="886"/>
                    <a:pt x="840" y="879"/>
                    <a:pt x="838" y="872"/>
                  </a:cubicBezTo>
                  <a:cubicBezTo>
                    <a:pt x="837" y="866"/>
                    <a:pt x="835" y="849"/>
                    <a:pt x="836" y="848"/>
                  </a:cubicBezTo>
                  <a:cubicBezTo>
                    <a:pt x="836" y="846"/>
                    <a:pt x="832" y="834"/>
                    <a:pt x="832" y="834"/>
                  </a:cubicBezTo>
                  <a:cubicBezTo>
                    <a:pt x="832" y="834"/>
                    <a:pt x="827" y="832"/>
                    <a:pt x="827" y="834"/>
                  </a:cubicBezTo>
                  <a:cubicBezTo>
                    <a:pt x="826" y="836"/>
                    <a:pt x="826" y="840"/>
                    <a:pt x="826" y="844"/>
                  </a:cubicBezTo>
                  <a:cubicBezTo>
                    <a:pt x="825" y="847"/>
                    <a:pt x="811" y="848"/>
                    <a:pt x="811" y="848"/>
                  </a:cubicBezTo>
                  <a:cubicBezTo>
                    <a:pt x="806" y="845"/>
                    <a:pt x="806" y="845"/>
                    <a:pt x="806" y="845"/>
                  </a:cubicBezTo>
                  <a:cubicBezTo>
                    <a:pt x="806" y="845"/>
                    <a:pt x="785" y="823"/>
                    <a:pt x="782" y="820"/>
                  </a:cubicBezTo>
                  <a:cubicBezTo>
                    <a:pt x="779" y="816"/>
                    <a:pt x="775" y="811"/>
                    <a:pt x="770" y="808"/>
                  </a:cubicBezTo>
                  <a:cubicBezTo>
                    <a:pt x="765" y="805"/>
                    <a:pt x="769" y="802"/>
                    <a:pt x="759" y="802"/>
                  </a:cubicBezTo>
                  <a:cubicBezTo>
                    <a:pt x="750" y="802"/>
                    <a:pt x="751" y="802"/>
                    <a:pt x="735" y="801"/>
                  </a:cubicBezTo>
                  <a:cubicBezTo>
                    <a:pt x="719" y="799"/>
                    <a:pt x="715" y="804"/>
                    <a:pt x="708" y="803"/>
                  </a:cubicBezTo>
                  <a:cubicBezTo>
                    <a:pt x="701" y="801"/>
                    <a:pt x="699" y="803"/>
                    <a:pt x="684" y="800"/>
                  </a:cubicBezTo>
                  <a:cubicBezTo>
                    <a:pt x="668" y="797"/>
                    <a:pt x="668" y="797"/>
                    <a:pt x="668" y="797"/>
                  </a:cubicBezTo>
                  <a:cubicBezTo>
                    <a:pt x="668" y="797"/>
                    <a:pt x="666" y="793"/>
                    <a:pt x="663" y="789"/>
                  </a:cubicBezTo>
                  <a:cubicBezTo>
                    <a:pt x="661" y="785"/>
                    <a:pt x="661" y="785"/>
                    <a:pt x="661" y="785"/>
                  </a:cubicBezTo>
                  <a:cubicBezTo>
                    <a:pt x="657" y="788"/>
                    <a:pt x="657" y="788"/>
                    <a:pt x="657" y="788"/>
                  </a:cubicBezTo>
                  <a:cubicBezTo>
                    <a:pt x="657" y="788"/>
                    <a:pt x="654" y="789"/>
                    <a:pt x="652" y="789"/>
                  </a:cubicBezTo>
                  <a:cubicBezTo>
                    <a:pt x="650" y="788"/>
                    <a:pt x="629" y="783"/>
                    <a:pt x="625" y="782"/>
                  </a:cubicBezTo>
                  <a:cubicBezTo>
                    <a:pt x="622" y="781"/>
                    <a:pt x="622" y="784"/>
                    <a:pt x="608" y="774"/>
                  </a:cubicBezTo>
                  <a:cubicBezTo>
                    <a:pt x="594" y="763"/>
                    <a:pt x="599" y="759"/>
                    <a:pt x="599" y="759"/>
                  </a:cubicBezTo>
                  <a:cubicBezTo>
                    <a:pt x="599" y="759"/>
                    <a:pt x="596" y="756"/>
                    <a:pt x="592" y="754"/>
                  </a:cubicBezTo>
                  <a:cubicBezTo>
                    <a:pt x="589" y="752"/>
                    <a:pt x="584" y="749"/>
                    <a:pt x="582" y="749"/>
                  </a:cubicBezTo>
                  <a:cubicBezTo>
                    <a:pt x="581" y="750"/>
                    <a:pt x="572" y="754"/>
                    <a:pt x="574" y="758"/>
                  </a:cubicBezTo>
                  <a:cubicBezTo>
                    <a:pt x="576" y="762"/>
                    <a:pt x="589" y="775"/>
                    <a:pt x="590" y="775"/>
                  </a:cubicBezTo>
                  <a:cubicBezTo>
                    <a:pt x="591" y="775"/>
                    <a:pt x="608" y="794"/>
                    <a:pt x="608" y="794"/>
                  </a:cubicBezTo>
                  <a:cubicBezTo>
                    <a:pt x="615" y="803"/>
                    <a:pt x="615" y="803"/>
                    <a:pt x="615" y="803"/>
                  </a:cubicBezTo>
                  <a:cubicBezTo>
                    <a:pt x="615" y="803"/>
                    <a:pt x="609" y="808"/>
                    <a:pt x="615" y="807"/>
                  </a:cubicBezTo>
                  <a:cubicBezTo>
                    <a:pt x="621" y="806"/>
                    <a:pt x="616" y="805"/>
                    <a:pt x="625" y="806"/>
                  </a:cubicBezTo>
                  <a:cubicBezTo>
                    <a:pt x="634" y="807"/>
                    <a:pt x="639" y="809"/>
                    <a:pt x="642" y="806"/>
                  </a:cubicBezTo>
                  <a:cubicBezTo>
                    <a:pt x="645" y="804"/>
                    <a:pt x="640" y="801"/>
                    <a:pt x="647" y="798"/>
                  </a:cubicBezTo>
                  <a:cubicBezTo>
                    <a:pt x="654" y="795"/>
                    <a:pt x="660" y="796"/>
                    <a:pt x="661" y="797"/>
                  </a:cubicBezTo>
                  <a:cubicBezTo>
                    <a:pt x="662" y="799"/>
                    <a:pt x="666" y="803"/>
                    <a:pt x="667" y="805"/>
                  </a:cubicBezTo>
                  <a:cubicBezTo>
                    <a:pt x="667" y="807"/>
                    <a:pt x="669" y="812"/>
                    <a:pt x="672" y="812"/>
                  </a:cubicBezTo>
                  <a:cubicBezTo>
                    <a:pt x="674" y="813"/>
                    <a:pt x="680" y="812"/>
                    <a:pt x="681" y="816"/>
                  </a:cubicBezTo>
                  <a:cubicBezTo>
                    <a:pt x="682" y="819"/>
                    <a:pt x="689" y="825"/>
                    <a:pt x="689" y="825"/>
                  </a:cubicBezTo>
                  <a:cubicBezTo>
                    <a:pt x="689" y="825"/>
                    <a:pt x="691" y="826"/>
                    <a:pt x="695" y="827"/>
                  </a:cubicBezTo>
                  <a:cubicBezTo>
                    <a:pt x="699" y="829"/>
                    <a:pt x="710" y="835"/>
                    <a:pt x="710" y="835"/>
                  </a:cubicBezTo>
                  <a:cubicBezTo>
                    <a:pt x="707" y="837"/>
                    <a:pt x="702" y="846"/>
                    <a:pt x="698" y="846"/>
                  </a:cubicBezTo>
                  <a:cubicBezTo>
                    <a:pt x="695" y="846"/>
                    <a:pt x="696" y="845"/>
                    <a:pt x="688" y="850"/>
                  </a:cubicBezTo>
                  <a:cubicBezTo>
                    <a:pt x="680" y="854"/>
                    <a:pt x="684" y="864"/>
                    <a:pt x="680" y="865"/>
                  </a:cubicBezTo>
                  <a:cubicBezTo>
                    <a:pt x="676" y="866"/>
                    <a:pt x="670" y="874"/>
                    <a:pt x="667" y="876"/>
                  </a:cubicBezTo>
                  <a:cubicBezTo>
                    <a:pt x="664" y="877"/>
                    <a:pt x="644" y="885"/>
                    <a:pt x="642" y="884"/>
                  </a:cubicBezTo>
                  <a:cubicBezTo>
                    <a:pt x="640" y="884"/>
                    <a:pt x="635" y="887"/>
                    <a:pt x="633" y="887"/>
                  </a:cubicBezTo>
                  <a:cubicBezTo>
                    <a:pt x="632" y="887"/>
                    <a:pt x="633" y="892"/>
                    <a:pt x="632" y="893"/>
                  </a:cubicBezTo>
                  <a:cubicBezTo>
                    <a:pt x="630" y="894"/>
                    <a:pt x="638" y="899"/>
                    <a:pt x="626" y="901"/>
                  </a:cubicBezTo>
                  <a:cubicBezTo>
                    <a:pt x="615" y="902"/>
                    <a:pt x="607" y="906"/>
                    <a:pt x="605" y="906"/>
                  </a:cubicBezTo>
                  <a:cubicBezTo>
                    <a:pt x="602" y="907"/>
                    <a:pt x="597" y="918"/>
                    <a:pt x="588" y="917"/>
                  </a:cubicBezTo>
                  <a:cubicBezTo>
                    <a:pt x="579" y="916"/>
                    <a:pt x="583" y="916"/>
                    <a:pt x="575" y="917"/>
                  </a:cubicBezTo>
                  <a:cubicBezTo>
                    <a:pt x="567" y="917"/>
                    <a:pt x="566" y="920"/>
                    <a:pt x="558" y="921"/>
                  </a:cubicBezTo>
                  <a:cubicBezTo>
                    <a:pt x="550" y="922"/>
                    <a:pt x="545" y="923"/>
                    <a:pt x="545" y="923"/>
                  </a:cubicBezTo>
                  <a:lnTo>
                    <a:pt x="541" y="9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5" name="Freeform 142"/>
            <p:cNvSpPr>
              <a:spLocks/>
            </p:cNvSpPr>
            <p:nvPr/>
          </p:nvSpPr>
          <p:spPr bwMode="auto">
            <a:xfrm>
              <a:off x="5564188" y="941388"/>
              <a:ext cx="414338" cy="223838"/>
            </a:xfrm>
            <a:custGeom>
              <a:avLst/>
              <a:gdLst>
                <a:gd name="T0" fmla="*/ 83 w 155"/>
                <a:gd name="T1" fmla="*/ 44 h 84"/>
                <a:gd name="T2" fmla="*/ 72 w 155"/>
                <a:gd name="T3" fmla="*/ 57 h 84"/>
                <a:gd name="T4" fmla="*/ 60 w 155"/>
                <a:gd name="T5" fmla="*/ 78 h 84"/>
                <a:gd name="T6" fmla="*/ 52 w 155"/>
                <a:gd name="T7" fmla="*/ 81 h 84"/>
                <a:gd name="T8" fmla="*/ 39 w 155"/>
                <a:gd name="T9" fmla="*/ 69 h 84"/>
                <a:gd name="T10" fmla="*/ 30 w 155"/>
                <a:gd name="T11" fmla="*/ 61 h 84"/>
                <a:gd name="T12" fmla="*/ 30 w 155"/>
                <a:gd name="T13" fmla="*/ 54 h 84"/>
                <a:gd name="T14" fmla="*/ 36 w 155"/>
                <a:gd name="T15" fmla="*/ 52 h 84"/>
                <a:gd name="T16" fmla="*/ 20 w 155"/>
                <a:gd name="T17" fmla="*/ 49 h 84"/>
                <a:gd name="T18" fmla="*/ 21 w 155"/>
                <a:gd name="T19" fmla="*/ 54 h 84"/>
                <a:gd name="T20" fmla="*/ 12 w 155"/>
                <a:gd name="T21" fmla="*/ 50 h 84"/>
                <a:gd name="T22" fmla="*/ 2 w 155"/>
                <a:gd name="T23" fmla="*/ 37 h 84"/>
                <a:gd name="T24" fmla="*/ 16 w 155"/>
                <a:gd name="T25" fmla="*/ 38 h 84"/>
                <a:gd name="T26" fmla="*/ 6 w 155"/>
                <a:gd name="T27" fmla="*/ 27 h 84"/>
                <a:gd name="T28" fmla="*/ 9 w 155"/>
                <a:gd name="T29" fmla="*/ 20 h 84"/>
                <a:gd name="T30" fmla="*/ 20 w 155"/>
                <a:gd name="T31" fmla="*/ 18 h 84"/>
                <a:gd name="T32" fmla="*/ 35 w 155"/>
                <a:gd name="T33" fmla="*/ 18 h 84"/>
                <a:gd name="T34" fmla="*/ 42 w 155"/>
                <a:gd name="T35" fmla="*/ 19 h 84"/>
                <a:gd name="T36" fmla="*/ 50 w 155"/>
                <a:gd name="T37" fmla="*/ 14 h 84"/>
                <a:gd name="T38" fmla="*/ 48 w 155"/>
                <a:gd name="T39" fmla="*/ 10 h 84"/>
                <a:gd name="T40" fmla="*/ 60 w 155"/>
                <a:gd name="T41" fmla="*/ 15 h 84"/>
                <a:gd name="T42" fmla="*/ 82 w 155"/>
                <a:gd name="T43" fmla="*/ 24 h 84"/>
                <a:gd name="T44" fmla="*/ 76 w 155"/>
                <a:gd name="T45" fmla="*/ 27 h 84"/>
                <a:gd name="T46" fmla="*/ 84 w 155"/>
                <a:gd name="T47" fmla="*/ 31 h 84"/>
                <a:gd name="T48" fmla="*/ 85 w 155"/>
                <a:gd name="T49" fmla="*/ 21 h 84"/>
                <a:gd name="T50" fmla="*/ 75 w 155"/>
                <a:gd name="T51" fmla="*/ 14 h 84"/>
                <a:gd name="T52" fmla="*/ 67 w 155"/>
                <a:gd name="T53" fmla="*/ 7 h 84"/>
                <a:gd name="T54" fmla="*/ 76 w 155"/>
                <a:gd name="T55" fmla="*/ 2 h 84"/>
                <a:gd name="T56" fmla="*/ 95 w 155"/>
                <a:gd name="T57" fmla="*/ 4 h 84"/>
                <a:gd name="T58" fmla="*/ 110 w 155"/>
                <a:gd name="T59" fmla="*/ 8 h 84"/>
                <a:gd name="T60" fmla="*/ 116 w 155"/>
                <a:gd name="T61" fmla="*/ 4 h 84"/>
                <a:gd name="T62" fmla="*/ 139 w 155"/>
                <a:gd name="T63" fmla="*/ 8 h 84"/>
                <a:gd name="T64" fmla="*/ 148 w 155"/>
                <a:gd name="T65" fmla="*/ 11 h 84"/>
                <a:gd name="T66" fmla="*/ 151 w 155"/>
                <a:gd name="T67" fmla="*/ 19 h 84"/>
                <a:gd name="T68" fmla="*/ 140 w 155"/>
                <a:gd name="T69" fmla="*/ 26 h 84"/>
                <a:gd name="T70" fmla="*/ 116 w 155"/>
                <a:gd name="T71" fmla="*/ 29 h 84"/>
                <a:gd name="T72" fmla="*/ 99 w 155"/>
                <a:gd name="T73" fmla="*/ 31 h 84"/>
                <a:gd name="T74" fmla="*/ 103 w 155"/>
                <a:gd name="T75" fmla="*/ 42 h 84"/>
                <a:gd name="T76" fmla="*/ 108 w 155"/>
                <a:gd name="T77" fmla="*/ 43 h 84"/>
                <a:gd name="T78" fmla="*/ 128 w 155"/>
                <a:gd name="T79" fmla="*/ 60 h 84"/>
                <a:gd name="T80" fmla="*/ 122 w 155"/>
                <a:gd name="T81" fmla="*/ 62 h 84"/>
                <a:gd name="T82" fmla="*/ 117 w 155"/>
                <a:gd name="T83" fmla="*/ 67 h 84"/>
                <a:gd name="T84" fmla="*/ 101 w 155"/>
                <a:gd name="T85" fmla="*/ 71 h 84"/>
                <a:gd name="T86" fmla="*/ 93 w 155"/>
                <a:gd name="T87" fmla="*/ 68 h 84"/>
                <a:gd name="T88" fmla="*/ 97 w 155"/>
                <a:gd name="T89" fmla="*/ 55 h 84"/>
                <a:gd name="T90" fmla="*/ 88 w 155"/>
                <a:gd name="T91" fmla="*/ 48 h 84"/>
                <a:gd name="T92" fmla="*/ 83 w 155"/>
                <a:gd name="T93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5" h="84">
                  <a:moveTo>
                    <a:pt x="83" y="44"/>
                  </a:moveTo>
                  <a:cubicBezTo>
                    <a:pt x="79" y="52"/>
                    <a:pt x="78" y="55"/>
                    <a:pt x="72" y="57"/>
                  </a:cubicBezTo>
                  <a:cubicBezTo>
                    <a:pt x="66" y="59"/>
                    <a:pt x="60" y="78"/>
                    <a:pt x="60" y="78"/>
                  </a:cubicBezTo>
                  <a:cubicBezTo>
                    <a:pt x="60" y="78"/>
                    <a:pt x="55" y="84"/>
                    <a:pt x="52" y="81"/>
                  </a:cubicBezTo>
                  <a:cubicBezTo>
                    <a:pt x="49" y="78"/>
                    <a:pt x="43" y="74"/>
                    <a:pt x="39" y="69"/>
                  </a:cubicBezTo>
                  <a:cubicBezTo>
                    <a:pt x="35" y="64"/>
                    <a:pt x="32" y="63"/>
                    <a:pt x="30" y="61"/>
                  </a:cubicBezTo>
                  <a:cubicBezTo>
                    <a:pt x="29" y="59"/>
                    <a:pt x="24" y="54"/>
                    <a:pt x="30" y="54"/>
                  </a:cubicBezTo>
                  <a:cubicBezTo>
                    <a:pt x="35" y="54"/>
                    <a:pt x="40" y="55"/>
                    <a:pt x="36" y="52"/>
                  </a:cubicBezTo>
                  <a:cubicBezTo>
                    <a:pt x="32" y="48"/>
                    <a:pt x="21" y="46"/>
                    <a:pt x="20" y="49"/>
                  </a:cubicBezTo>
                  <a:cubicBezTo>
                    <a:pt x="20" y="52"/>
                    <a:pt x="24" y="53"/>
                    <a:pt x="21" y="54"/>
                  </a:cubicBezTo>
                  <a:cubicBezTo>
                    <a:pt x="17" y="54"/>
                    <a:pt x="18" y="55"/>
                    <a:pt x="12" y="50"/>
                  </a:cubicBezTo>
                  <a:cubicBezTo>
                    <a:pt x="6" y="45"/>
                    <a:pt x="0" y="38"/>
                    <a:pt x="2" y="37"/>
                  </a:cubicBezTo>
                  <a:cubicBezTo>
                    <a:pt x="4" y="35"/>
                    <a:pt x="22" y="45"/>
                    <a:pt x="16" y="38"/>
                  </a:cubicBezTo>
                  <a:cubicBezTo>
                    <a:pt x="10" y="30"/>
                    <a:pt x="6" y="27"/>
                    <a:pt x="6" y="27"/>
                  </a:cubicBezTo>
                  <a:cubicBezTo>
                    <a:pt x="6" y="27"/>
                    <a:pt x="6" y="25"/>
                    <a:pt x="9" y="20"/>
                  </a:cubicBezTo>
                  <a:cubicBezTo>
                    <a:pt x="12" y="15"/>
                    <a:pt x="20" y="18"/>
                    <a:pt x="20" y="18"/>
                  </a:cubicBezTo>
                  <a:cubicBezTo>
                    <a:pt x="20" y="18"/>
                    <a:pt x="33" y="17"/>
                    <a:pt x="35" y="18"/>
                  </a:cubicBezTo>
                  <a:cubicBezTo>
                    <a:pt x="37" y="18"/>
                    <a:pt x="36" y="21"/>
                    <a:pt x="42" y="19"/>
                  </a:cubicBezTo>
                  <a:cubicBezTo>
                    <a:pt x="47" y="17"/>
                    <a:pt x="52" y="18"/>
                    <a:pt x="50" y="14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54" y="16"/>
                    <a:pt x="60" y="15"/>
                  </a:cubicBezTo>
                  <a:cubicBezTo>
                    <a:pt x="66" y="14"/>
                    <a:pt x="85" y="21"/>
                    <a:pt x="82" y="24"/>
                  </a:cubicBezTo>
                  <a:cubicBezTo>
                    <a:pt x="78" y="27"/>
                    <a:pt x="74" y="26"/>
                    <a:pt x="76" y="27"/>
                  </a:cubicBezTo>
                  <a:cubicBezTo>
                    <a:pt x="77" y="28"/>
                    <a:pt x="79" y="29"/>
                    <a:pt x="84" y="31"/>
                  </a:cubicBezTo>
                  <a:cubicBezTo>
                    <a:pt x="89" y="32"/>
                    <a:pt x="91" y="27"/>
                    <a:pt x="85" y="21"/>
                  </a:cubicBezTo>
                  <a:cubicBezTo>
                    <a:pt x="80" y="16"/>
                    <a:pt x="75" y="14"/>
                    <a:pt x="75" y="14"/>
                  </a:cubicBezTo>
                  <a:cubicBezTo>
                    <a:pt x="75" y="14"/>
                    <a:pt x="68" y="9"/>
                    <a:pt x="67" y="7"/>
                  </a:cubicBezTo>
                  <a:cubicBezTo>
                    <a:pt x="67" y="5"/>
                    <a:pt x="73" y="3"/>
                    <a:pt x="76" y="2"/>
                  </a:cubicBezTo>
                  <a:cubicBezTo>
                    <a:pt x="79" y="0"/>
                    <a:pt x="91" y="6"/>
                    <a:pt x="95" y="4"/>
                  </a:cubicBezTo>
                  <a:cubicBezTo>
                    <a:pt x="100" y="2"/>
                    <a:pt x="110" y="9"/>
                    <a:pt x="110" y="8"/>
                  </a:cubicBezTo>
                  <a:cubicBezTo>
                    <a:pt x="109" y="6"/>
                    <a:pt x="102" y="4"/>
                    <a:pt x="116" y="4"/>
                  </a:cubicBezTo>
                  <a:cubicBezTo>
                    <a:pt x="130" y="3"/>
                    <a:pt x="135" y="7"/>
                    <a:pt x="139" y="8"/>
                  </a:cubicBezTo>
                  <a:cubicBezTo>
                    <a:pt x="142" y="9"/>
                    <a:pt x="146" y="12"/>
                    <a:pt x="148" y="11"/>
                  </a:cubicBezTo>
                  <a:cubicBezTo>
                    <a:pt x="149" y="11"/>
                    <a:pt x="155" y="18"/>
                    <a:pt x="151" y="19"/>
                  </a:cubicBezTo>
                  <a:cubicBezTo>
                    <a:pt x="148" y="19"/>
                    <a:pt x="147" y="28"/>
                    <a:pt x="140" y="26"/>
                  </a:cubicBezTo>
                  <a:cubicBezTo>
                    <a:pt x="133" y="24"/>
                    <a:pt x="136" y="31"/>
                    <a:pt x="116" y="29"/>
                  </a:cubicBezTo>
                  <a:cubicBezTo>
                    <a:pt x="97" y="27"/>
                    <a:pt x="98" y="26"/>
                    <a:pt x="99" y="31"/>
                  </a:cubicBezTo>
                  <a:cubicBezTo>
                    <a:pt x="100" y="35"/>
                    <a:pt x="103" y="42"/>
                    <a:pt x="103" y="42"/>
                  </a:cubicBezTo>
                  <a:cubicBezTo>
                    <a:pt x="108" y="43"/>
                    <a:pt x="108" y="43"/>
                    <a:pt x="108" y="43"/>
                  </a:cubicBezTo>
                  <a:cubicBezTo>
                    <a:pt x="108" y="43"/>
                    <a:pt x="129" y="60"/>
                    <a:pt x="128" y="60"/>
                  </a:cubicBezTo>
                  <a:cubicBezTo>
                    <a:pt x="127" y="60"/>
                    <a:pt x="126" y="61"/>
                    <a:pt x="122" y="62"/>
                  </a:cubicBezTo>
                  <a:cubicBezTo>
                    <a:pt x="119" y="62"/>
                    <a:pt x="117" y="63"/>
                    <a:pt x="117" y="67"/>
                  </a:cubicBezTo>
                  <a:cubicBezTo>
                    <a:pt x="118" y="71"/>
                    <a:pt x="106" y="74"/>
                    <a:pt x="101" y="71"/>
                  </a:cubicBezTo>
                  <a:cubicBezTo>
                    <a:pt x="96" y="68"/>
                    <a:pt x="95" y="70"/>
                    <a:pt x="93" y="68"/>
                  </a:cubicBezTo>
                  <a:cubicBezTo>
                    <a:pt x="90" y="66"/>
                    <a:pt x="100" y="57"/>
                    <a:pt x="97" y="55"/>
                  </a:cubicBezTo>
                  <a:cubicBezTo>
                    <a:pt x="93" y="52"/>
                    <a:pt x="90" y="49"/>
                    <a:pt x="88" y="48"/>
                  </a:cubicBezTo>
                  <a:cubicBezTo>
                    <a:pt x="87" y="47"/>
                    <a:pt x="83" y="44"/>
                    <a:pt x="8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6" name="Freeform 143"/>
            <p:cNvSpPr>
              <a:spLocks/>
            </p:cNvSpPr>
            <p:nvPr/>
          </p:nvSpPr>
          <p:spPr bwMode="auto">
            <a:xfrm>
              <a:off x="6503988" y="1135063"/>
              <a:ext cx="427038" cy="342900"/>
            </a:xfrm>
            <a:custGeom>
              <a:avLst/>
              <a:gdLst>
                <a:gd name="T0" fmla="*/ 66 w 160"/>
                <a:gd name="T1" fmla="*/ 120 h 128"/>
                <a:gd name="T2" fmla="*/ 59 w 160"/>
                <a:gd name="T3" fmla="*/ 124 h 128"/>
                <a:gd name="T4" fmla="*/ 33 w 160"/>
                <a:gd name="T5" fmla="*/ 116 h 128"/>
                <a:gd name="T6" fmla="*/ 16 w 160"/>
                <a:gd name="T7" fmla="*/ 111 h 128"/>
                <a:gd name="T8" fmla="*/ 12 w 160"/>
                <a:gd name="T9" fmla="*/ 103 h 128"/>
                <a:gd name="T10" fmla="*/ 24 w 160"/>
                <a:gd name="T11" fmla="*/ 89 h 128"/>
                <a:gd name="T12" fmla="*/ 26 w 160"/>
                <a:gd name="T13" fmla="*/ 74 h 128"/>
                <a:gd name="T14" fmla="*/ 31 w 160"/>
                <a:gd name="T15" fmla="*/ 73 h 128"/>
                <a:gd name="T16" fmla="*/ 38 w 160"/>
                <a:gd name="T17" fmla="*/ 68 h 128"/>
                <a:gd name="T18" fmla="*/ 32 w 160"/>
                <a:gd name="T19" fmla="*/ 65 h 128"/>
                <a:gd name="T20" fmla="*/ 30 w 160"/>
                <a:gd name="T21" fmla="*/ 59 h 128"/>
                <a:gd name="T22" fmla="*/ 47 w 160"/>
                <a:gd name="T23" fmla="*/ 53 h 128"/>
                <a:gd name="T24" fmla="*/ 46 w 160"/>
                <a:gd name="T25" fmla="*/ 42 h 128"/>
                <a:gd name="T26" fmla="*/ 46 w 160"/>
                <a:gd name="T27" fmla="*/ 33 h 128"/>
                <a:gd name="T28" fmla="*/ 64 w 160"/>
                <a:gd name="T29" fmla="*/ 31 h 128"/>
                <a:gd name="T30" fmla="*/ 87 w 160"/>
                <a:gd name="T31" fmla="*/ 14 h 128"/>
                <a:gd name="T32" fmla="*/ 111 w 160"/>
                <a:gd name="T33" fmla="*/ 14 h 128"/>
                <a:gd name="T34" fmla="*/ 126 w 160"/>
                <a:gd name="T35" fmla="*/ 10 h 128"/>
                <a:gd name="T36" fmla="*/ 136 w 160"/>
                <a:gd name="T37" fmla="*/ 4 h 128"/>
                <a:gd name="T38" fmla="*/ 159 w 160"/>
                <a:gd name="T39" fmla="*/ 3 h 128"/>
                <a:gd name="T40" fmla="*/ 158 w 160"/>
                <a:gd name="T41" fmla="*/ 12 h 128"/>
                <a:gd name="T42" fmla="*/ 152 w 160"/>
                <a:gd name="T43" fmla="*/ 15 h 128"/>
                <a:gd name="T44" fmla="*/ 126 w 160"/>
                <a:gd name="T45" fmla="*/ 23 h 128"/>
                <a:gd name="T46" fmla="*/ 111 w 160"/>
                <a:gd name="T47" fmla="*/ 29 h 128"/>
                <a:gd name="T48" fmla="*/ 94 w 160"/>
                <a:gd name="T49" fmla="*/ 41 h 128"/>
                <a:gd name="T50" fmla="*/ 69 w 160"/>
                <a:gd name="T51" fmla="*/ 49 h 128"/>
                <a:gd name="T52" fmla="*/ 64 w 160"/>
                <a:gd name="T53" fmla="*/ 63 h 128"/>
                <a:gd name="T54" fmla="*/ 57 w 160"/>
                <a:gd name="T55" fmla="*/ 71 h 128"/>
                <a:gd name="T56" fmla="*/ 54 w 160"/>
                <a:gd name="T57" fmla="*/ 77 h 128"/>
                <a:gd name="T58" fmla="*/ 49 w 160"/>
                <a:gd name="T59" fmla="*/ 91 h 128"/>
                <a:gd name="T60" fmla="*/ 49 w 160"/>
                <a:gd name="T61" fmla="*/ 105 h 128"/>
                <a:gd name="T62" fmla="*/ 66 w 160"/>
                <a:gd name="T63" fmla="*/ 116 h 128"/>
                <a:gd name="T64" fmla="*/ 66 w 160"/>
                <a:gd name="T65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128">
                  <a:moveTo>
                    <a:pt x="66" y="120"/>
                  </a:moveTo>
                  <a:cubicBezTo>
                    <a:pt x="64" y="122"/>
                    <a:pt x="72" y="128"/>
                    <a:pt x="59" y="124"/>
                  </a:cubicBezTo>
                  <a:cubicBezTo>
                    <a:pt x="46" y="120"/>
                    <a:pt x="37" y="123"/>
                    <a:pt x="33" y="116"/>
                  </a:cubicBezTo>
                  <a:cubicBezTo>
                    <a:pt x="30" y="109"/>
                    <a:pt x="20" y="115"/>
                    <a:pt x="16" y="111"/>
                  </a:cubicBezTo>
                  <a:cubicBezTo>
                    <a:pt x="12" y="106"/>
                    <a:pt x="0" y="116"/>
                    <a:pt x="12" y="103"/>
                  </a:cubicBezTo>
                  <a:cubicBezTo>
                    <a:pt x="24" y="89"/>
                    <a:pt x="23" y="98"/>
                    <a:pt x="24" y="89"/>
                  </a:cubicBezTo>
                  <a:cubicBezTo>
                    <a:pt x="25" y="81"/>
                    <a:pt x="26" y="74"/>
                    <a:pt x="26" y="74"/>
                  </a:cubicBezTo>
                  <a:cubicBezTo>
                    <a:pt x="26" y="74"/>
                    <a:pt x="27" y="71"/>
                    <a:pt x="31" y="73"/>
                  </a:cubicBezTo>
                  <a:cubicBezTo>
                    <a:pt x="35" y="74"/>
                    <a:pt x="39" y="69"/>
                    <a:pt x="38" y="68"/>
                  </a:cubicBezTo>
                  <a:cubicBezTo>
                    <a:pt x="36" y="68"/>
                    <a:pt x="35" y="68"/>
                    <a:pt x="32" y="65"/>
                  </a:cubicBezTo>
                  <a:cubicBezTo>
                    <a:pt x="30" y="62"/>
                    <a:pt x="25" y="60"/>
                    <a:pt x="30" y="59"/>
                  </a:cubicBezTo>
                  <a:cubicBezTo>
                    <a:pt x="34" y="58"/>
                    <a:pt x="48" y="56"/>
                    <a:pt x="47" y="53"/>
                  </a:cubicBezTo>
                  <a:cubicBezTo>
                    <a:pt x="47" y="50"/>
                    <a:pt x="46" y="42"/>
                    <a:pt x="46" y="42"/>
                  </a:cubicBezTo>
                  <a:cubicBezTo>
                    <a:pt x="46" y="42"/>
                    <a:pt x="44" y="33"/>
                    <a:pt x="46" y="33"/>
                  </a:cubicBezTo>
                  <a:cubicBezTo>
                    <a:pt x="48" y="32"/>
                    <a:pt x="61" y="33"/>
                    <a:pt x="64" y="31"/>
                  </a:cubicBezTo>
                  <a:cubicBezTo>
                    <a:pt x="66" y="29"/>
                    <a:pt x="83" y="16"/>
                    <a:pt x="87" y="14"/>
                  </a:cubicBezTo>
                  <a:cubicBezTo>
                    <a:pt x="90" y="12"/>
                    <a:pt x="109" y="14"/>
                    <a:pt x="111" y="14"/>
                  </a:cubicBezTo>
                  <a:cubicBezTo>
                    <a:pt x="113" y="14"/>
                    <a:pt x="123" y="13"/>
                    <a:pt x="126" y="10"/>
                  </a:cubicBezTo>
                  <a:cubicBezTo>
                    <a:pt x="130" y="8"/>
                    <a:pt x="131" y="7"/>
                    <a:pt x="136" y="4"/>
                  </a:cubicBezTo>
                  <a:cubicBezTo>
                    <a:pt x="140" y="0"/>
                    <a:pt x="159" y="1"/>
                    <a:pt x="159" y="3"/>
                  </a:cubicBezTo>
                  <a:cubicBezTo>
                    <a:pt x="160" y="6"/>
                    <a:pt x="158" y="12"/>
                    <a:pt x="158" y="12"/>
                  </a:cubicBezTo>
                  <a:cubicBezTo>
                    <a:pt x="158" y="12"/>
                    <a:pt x="157" y="11"/>
                    <a:pt x="152" y="15"/>
                  </a:cubicBezTo>
                  <a:cubicBezTo>
                    <a:pt x="148" y="20"/>
                    <a:pt x="131" y="22"/>
                    <a:pt x="126" y="23"/>
                  </a:cubicBezTo>
                  <a:cubicBezTo>
                    <a:pt x="121" y="24"/>
                    <a:pt x="122" y="26"/>
                    <a:pt x="111" y="29"/>
                  </a:cubicBezTo>
                  <a:cubicBezTo>
                    <a:pt x="101" y="32"/>
                    <a:pt x="108" y="39"/>
                    <a:pt x="94" y="41"/>
                  </a:cubicBezTo>
                  <a:cubicBezTo>
                    <a:pt x="81" y="44"/>
                    <a:pt x="73" y="44"/>
                    <a:pt x="69" y="49"/>
                  </a:cubicBezTo>
                  <a:cubicBezTo>
                    <a:pt x="66" y="55"/>
                    <a:pt x="66" y="61"/>
                    <a:pt x="64" y="63"/>
                  </a:cubicBezTo>
                  <a:cubicBezTo>
                    <a:pt x="62" y="65"/>
                    <a:pt x="57" y="69"/>
                    <a:pt x="57" y="71"/>
                  </a:cubicBezTo>
                  <a:cubicBezTo>
                    <a:pt x="58" y="73"/>
                    <a:pt x="54" y="77"/>
                    <a:pt x="54" y="77"/>
                  </a:cubicBezTo>
                  <a:cubicBezTo>
                    <a:pt x="54" y="77"/>
                    <a:pt x="52" y="89"/>
                    <a:pt x="49" y="91"/>
                  </a:cubicBezTo>
                  <a:cubicBezTo>
                    <a:pt x="47" y="92"/>
                    <a:pt x="44" y="98"/>
                    <a:pt x="49" y="105"/>
                  </a:cubicBezTo>
                  <a:cubicBezTo>
                    <a:pt x="54" y="111"/>
                    <a:pt x="66" y="116"/>
                    <a:pt x="66" y="116"/>
                  </a:cubicBezTo>
                  <a:lnTo>
                    <a:pt x="66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7" name="Freeform 144"/>
            <p:cNvSpPr>
              <a:spLocks/>
            </p:cNvSpPr>
            <p:nvPr/>
          </p:nvSpPr>
          <p:spPr bwMode="auto">
            <a:xfrm>
              <a:off x="6338888" y="900113"/>
              <a:ext cx="180975" cy="84138"/>
            </a:xfrm>
            <a:custGeom>
              <a:avLst/>
              <a:gdLst>
                <a:gd name="T0" fmla="*/ 60 w 68"/>
                <a:gd name="T1" fmla="*/ 29 h 31"/>
                <a:gd name="T2" fmla="*/ 41 w 68"/>
                <a:gd name="T3" fmla="*/ 26 h 31"/>
                <a:gd name="T4" fmla="*/ 22 w 68"/>
                <a:gd name="T5" fmla="*/ 21 h 31"/>
                <a:gd name="T6" fmla="*/ 3 w 68"/>
                <a:gd name="T7" fmla="*/ 15 h 31"/>
                <a:gd name="T8" fmla="*/ 4 w 68"/>
                <a:gd name="T9" fmla="*/ 9 h 31"/>
                <a:gd name="T10" fmla="*/ 11 w 68"/>
                <a:gd name="T11" fmla="*/ 8 h 31"/>
                <a:gd name="T12" fmla="*/ 17 w 68"/>
                <a:gd name="T13" fmla="*/ 9 h 31"/>
                <a:gd name="T14" fmla="*/ 37 w 68"/>
                <a:gd name="T15" fmla="*/ 5 h 31"/>
                <a:gd name="T16" fmla="*/ 41 w 68"/>
                <a:gd name="T17" fmla="*/ 8 h 31"/>
                <a:gd name="T18" fmla="*/ 48 w 68"/>
                <a:gd name="T19" fmla="*/ 4 h 31"/>
                <a:gd name="T20" fmla="*/ 64 w 68"/>
                <a:gd name="T21" fmla="*/ 13 h 31"/>
                <a:gd name="T22" fmla="*/ 61 w 68"/>
                <a:gd name="T23" fmla="*/ 24 h 31"/>
                <a:gd name="T24" fmla="*/ 60 w 68"/>
                <a:gd name="T25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31">
                  <a:moveTo>
                    <a:pt x="60" y="29"/>
                  </a:moveTo>
                  <a:cubicBezTo>
                    <a:pt x="50" y="27"/>
                    <a:pt x="51" y="31"/>
                    <a:pt x="41" y="26"/>
                  </a:cubicBezTo>
                  <a:cubicBezTo>
                    <a:pt x="31" y="20"/>
                    <a:pt x="33" y="20"/>
                    <a:pt x="22" y="21"/>
                  </a:cubicBezTo>
                  <a:cubicBezTo>
                    <a:pt x="10" y="22"/>
                    <a:pt x="6" y="19"/>
                    <a:pt x="3" y="15"/>
                  </a:cubicBezTo>
                  <a:cubicBezTo>
                    <a:pt x="0" y="10"/>
                    <a:pt x="0" y="10"/>
                    <a:pt x="4" y="9"/>
                  </a:cubicBezTo>
                  <a:cubicBezTo>
                    <a:pt x="7" y="8"/>
                    <a:pt x="6" y="7"/>
                    <a:pt x="11" y="8"/>
                  </a:cubicBezTo>
                  <a:cubicBezTo>
                    <a:pt x="17" y="9"/>
                    <a:pt x="4" y="18"/>
                    <a:pt x="17" y="9"/>
                  </a:cubicBezTo>
                  <a:cubicBezTo>
                    <a:pt x="30" y="0"/>
                    <a:pt x="37" y="5"/>
                    <a:pt x="37" y="5"/>
                  </a:cubicBezTo>
                  <a:cubicBezTo>
                    <a:pt x="37" y="5"/>
                    <a:pt x="36" y="11"/>
                    <a:pt x="41" y="8"/>
                  </a:cubicBezTo>
                  <a:cubicBezTo>
                    <a:pt x="47" y="6"/>
                    <a:pt x="48" y="4"/>
                    <a:pt x="48" y="4"/>
                  </a:cubicBezTo>
                  <a:cubicBezTo>
                    <a:pt x="48" y="4"/>
                    <a:pt x="68" y="10"/>
                    <a:pt x="64" y="13"/>
                  </a:cubicBezTo>
                  <a:cubicBezTo>
                    <a:pt x="59" y="17"/>
                    <a:pt x="61" y="24"/>
                    <a:pt x="61" y="24"/>
                  </a:cubicBezTo>
                  <a:lnTo>
                    <a:pt x="6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8" name="Freeform 145"/>
            <p:cNvSpPr>
              <a:spLocks/>
            </p:cNvSpPr>
            <p:nvPr/>
          </p:nvSpPr>
          <p:spPr bwMode="auto">
            <a:xfrm>
              <a:off x="6527800" y="933451"/>
              <a:ext cx="77788" cy="31750"/>
            </a:xfrm>
            <a:custGeom>
              <a:avLst/>
              <a:gdLst>
                <a:gd name="T0" fmla="*/ 21 w 29"/>
                <a:gd name="T1" fmla="*/ 10 h 12"/>
                <a:gd name="T2" fmla="*/ 9 w 29"/>
                <a:gd name="T3" fmla="*/ 12 h 12"/>
                <a:gd name="T4" fmla="*/ 1 w 29"/>
                <a:gd name="T5" fmla="*/ 9 h 12"/>
                <a:gd name="T6" fmla="*/ 5 w 29"/>
                <a:gd name="T7" fmla="*/ 6 h 12"/>
                <a:gd name="T8" fmla="*/ 12 w 29"/>
                <a:gd name="T9" fmla="*/ 5 h 12"/>
                <a:gd name="T10" fmla="*/ 13 w 29"/>
                <a:gd name="T11" fmla="*/ 0 h 12"/>
                <a:gd name="T12" fmla="*/ 24 w 29"/>
                <a:gd name="T13" fmla="*/ 2 h 12"/>
                <a:gd name="T14" fmla="*/ 27 w 29"/>
                <a:gd name="T15" fmla="*/ 7 h 12"/>
                <a:gd name="T16" fmla="*/ 21 w 29"/>
                <a:gd name="T1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">
                  <a:moveTo>
                    <a:pt x="21" y="10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0" y="12"/>
                    <a:pt x="1" y="9"/>
                  </a:cubicBezTo>
                  <a:cubicBezTo>
                    <a:pt x="2" y="7"/>
                    <a:pt x="2" y="9"/>
                    <a:pt x="5" y="6"/>
                  </a:cubicBezTo>
                  <a:cubicBezTo>
                    <a:pt x="8" y="4"/>
                    <a:pt x="9" y="5"/>
                    <a:pt x="12" y="5"/>
                  </a:cubicBezTo>
                  <a:cubicBezTo>
                    <a:pt x="14" y="5"/>
                    <a:pt x="13" y="0"/>
                    <a:pt x="13" y="0"/>
                  </a:cubicBezTo>
                  <a:cubicBezTo>
                    <a:pt x="13" y="0"/>
                    <a:pt x="22" y="1"/>
                    <a:pt x="24" y="2"/>
                  </a:cubicBezTo>
                  <a:cubicBezTo>
                    <a:pt x="26" y="3"/>
                    <a:pt x="29" y="7"/>
                    <a:pt x="27" y="7"/>
                  </a:cubicBezTo>
                  <a:cubicBezTo>
                    <a:pt x="25" y="7"/>
                    <a:pt x="21" y="10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9" name="Freeform 146"/>
            <p:cNvSpPr>
              <a:spLocks/>
            </p:cNvSpPr>
            <p:nvPr/>
          </p:nvSpPr>
          <p:spPr bwMode="auto">
            <a:xfrm>
              <a:off x="6559550" y="860426"/>
              <a:ext cx="120650" cy="69850"/>
            </a:xfrm>
            <a:custGeom>
              <a:avLst/>
              <a:gdLst>
                <a:gd name="T0" fmla="*/ 31 w 45"/>
                <a:gd name="T1" fmla="*/ 24 h 26"/>
                <a:gd name="T2" fmla="*/ 19 w 45"/>
                <a:gd name="T3" fmla="*/ 25 h 26"/>
                <a:gd name="T4" fmla="*/ 14 w 45"/>
                <a:gd name="T5" fmla="*/ 22 h 26"/>
                <a:gd name="T6" fmla="*/ 5 w 45"/>
                <a:gd name="T7" fmla="*/ 22 h 26"/>
                <a:gd name="T8" fmla="*/ 2 w 45"/>
                <a:gd name="T9" fmla="*/ 20 h 26"/>
                <a:gd name="T10" fmla="*/ 12 w 45"/>
                <a:gd name="T11" fmla="*/ 16 h 26"/>
                <a:gd name="T12" fmla="*/ 16 w 45"/>
                <a:gd name="T13" fmla="*/ 11 h 26"/>
                <a:gd name="T14" fmla="*/ 19 w 45"/>
                <a:gd name="T15" fmla="*/ 6 h 26"/>
                <a:gd name="T16" fmla="*/ 22 w 45"/>
                <a:gd name="T17" fmla="*/ 4 h 26"/>
                <a:gd name="T18" fmla="*/ 28 w 45"/>
                <a:gd name="T19" fmla="*/ 1 h 26"/>
                <a:gd name="T20" fmla="*/ 35 w 45"/>
                <a:gd name="T21" fmla="*/ 4 h 26"/>
                <a:gd name="T22" fmla="*/ 34 w 45"/>
                <a:gd name="T23" fmla="*/ 12 h 26"/>
                <a:gd name="T24" fmla="*/ 34 w 45"/>
                <a:gd name="T25" fmla="*/ 16 h 26"/>
                <a:gd name="T26" fmla="*/ 41 w 45"/>
                <a:gd name="T27" fmla="*/ 21 h 26"/>
                <a:gd name="T28" fmla="*/ 34 w 45"/>
                <a:gd name="T29" fmla="*/ 22 h 26"/>
                <a:gd name="T30" fmla="*/ 31 w 45"/>
                <a:gd name="T3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26">
                  <a:moveTo>
                    <a:pt x="31" y="24"/>
                  </a:moveTo>
                  <a:cubicBezTo>
                    <a:pt x="29" y="24"/>
                    <a:pt x="22" y="26"/>
                    <a:pt x="19" y="25"/>
                  </a:cubicBezTo>
                  <a:cubicBezTo>
                    <a:pt x="17" y="24"/>
                    <a:pt x="17" y="22"/>
                    <a:pt x="14" y="22"/>
                  </a:cubicBezTo>
                  <a:cubicBezTo>
                    <a:pt x="10" y="21"/>
                    <a:pt x="5" y="22"/>
                    <a:pt x="5" y="22"/>
                  </a:cubicBezTo>
                  <a:cubicBezTo>
                    <a:pt x="5" y="22"/>
                    <a:pt x="0" y="25"/>
                    <a:pt x="2" y="20"/>
                  </a:cubicBezTo>
                  <a:cubicBezTo>
                    <a:pt x="5" y="15"/>
                    <a:pt x="11" y="17"/>
                    <a:pt x="12" y="16"/>
                  </a:cubicBezTo>
                  <a:cubicBezTo>
                    <a:pt x="12" y="14"/>
                    <a:pt x="13" y="13"/>
                    <a:pt x="16" y="11"/>
                  </a:cubicBezTo>
                  <a:cubicBezTo>
                    <a:pt x="19" y="8"/>
                    <a:pt x="15" y="9"/>
                    <a:pt x="19" y="6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5" y="0"/>
                    <a:pt x="28" y="1"/>
                  </a:cubicBezTo>
                  <a:cubicBezTo>
                    <a:pt x="32" y="2"/>
                    <a:pt x="35" y="4"/>
                    <a:pt x="35" y="4"/>
                  </a:cubicBezTo>
                  <a:cubicBezTo>
                    <a:pt x="35" y="4"/>
                    <a:pt x="36" y="12"/>
                    <a:pt x="34" y="12"/>
                  </a:cubicBezTo>
                  <a:cubicBezTo>
                    <a:pt x="32" y="12"/>
                    <a:pt x="34" y="16"/>
                    <a:pt x="34" y="16"/>
                  </a:cubicBezTo>
                  <a:cubicBezTo>
                    <a:pt x="34" y="16"/>
                    <a:pt x="45" y="20"/>
                    <a:pt x="41" y="21"/>
                  </a:cubicBezTo>
                  <a:cubicBezTo>
                    <a:pt x="37" y="22"/>
                    <a:pt x="34" y="22"/>
                    <a:pt x="34" y="22"/>
                  </a:cubicBezTo>
                  <a:lnTo>
                    <a:pt x="3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0" name="Freeform 147"/>
            <p:cNvSpPr>
              <a:spLocks/>
            </p:cNvSpPr>
            <p:nvPr/>
          </p:nvSpPr>
          <p:spPr bwMode="auto">
            <a:xfrm>
              <a:off x="6613525" y="938213"/>
              <a:ext cx="74613" cy="28575"/>
            </a:xfrm>
            <a:custGeom>
              <a:avLst/>
              <a:gdLst>
                <a:gd name="T0" fmla="*/ 1 w 28"/>
                <a:gd name="T1" fmla="*/ 10 h 11"/>
                <a:gd name="T2" fmla="*/ 9 w 28"/>
                <a:gd name="T3" fmla="*/ 9 h 11"/>
                <a:gd name="T4" fmla="*/ 16 w 28"/>
                <a:gd name="T5" fmla="*/ 7 h 11"/>
                <a:gd name="T6" fmla="*/ 25 w 28"/>
                <a:gd name="T7" fmla="*/ 3 h 11"/>
                <a:gd name="T8" fmla="*/ 17 w 28"/>
                <a:gd name="T9" fmla="*/ 2 h 11"/>
                <a:gd name="T10" fmla="*/ 5 w 28"/>
                <a:gd name="T11" fmla="*/ 1 h 11"/>
                <a:gd name="T12" fmla="*/ 0 w 28"/>
                <a:gd name="T13" fmla="*/ 7 h 11"/>
                <a:gd name="T14" fmla="*/ 1 w 28"/>
                <a:gd name="T1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1">
                  <a:moveTo>
                    <a:pt x="1" y="10"/>
                  </a:moveTo>
                  <a:cubicBezTo>
                    <a:pt x="4" y="11"/>
                    <a:pt x="6" y="11"/>
                    <a:pt x="9" y="9"/>
                  </a:cubicBezTo>
                  <a:cubicBezTo>
                    <a:pt x="12" y="7"/>
                    <a:pt x="12" y="6"/>
                    <a:pt x="16" y="7"/>
                  </a:cubicBezTo>
                  <a:cubicBezTo>
                    <a:pt x="19" y="8"/>
                    <a:pt x="28" y="3"/>
                    <a:pt x="25" y="3"/>
                  </a:cubicBezTo>
                  <a:cubicBezTo>
                    <a:pt x="23" y="3"/>
                    <a:pt x="19" y="3"/>
                    <a:pt x="17" y="2"/>
                  </a:cubicBezTo>
                  <a:cubicBezTo>
                    <a:pt x="15" y="0"/>
                    <a:pt x="9" y="1"/>
                    <a:pt x="5" y="1"/>
                  </a:cubicBezTo>
                  <a:cubicBezTo>
                    <a:pt x="1" y="2"/>
                    <a:pt x="0" y="7"/>
                    <a:pt x="0" y="7"/>
                  </a:cubicBezTo>
                  <a:lnTo>
                    <a:pt x="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1" name="Freeform 148"/>
            <p:cNvSpPr>
              <a:spLocks/>
            </p:cNvSpPr>
            <p:nvPr/>
          </p:nvSpPr>
          <p:spPr bwMode="auto">
            <a:xfrm>
              <a:off x="6684963" y="900113"/>
              <a:ext cx="69850" cy="66675"/>
            </a:xfrm>
            <a:custGeom>
              <a:avLst/>
              <a:gdLst>
                <a:gd name="T0" fmla="*/ 9 w 26"/>
                <a:gd name="T1" fmla="*/ 18 h 25"/>
                <a:gd name="T2" fmla="*/ 13 w 26"/>
                <a:gd name="T3" fmla="*/ 21 h 25"/>
                <a:gd name="T4" fmla="*/ 21 w 26"/>
                <a:gd name="T5" fmla="*/ 16 h 25"/>
                <a:gd name="T6" fmla="*/ 26 w 26"/>
                <a:gd name="T7" fmla="*/ 10 h 25"/>
                <a:gd name="T8" fmla="*/ 20 w 26"/>
                <a:gd name="T9" fmla="*/ 4 h 25"/>
                <a:gd name="T10" fmla="*/ 15 w 26"/>
                <a:gd name="T11" fmla="*/ 1 h 25"/>
                <a:gd name="T12" fmla="*/ 8 w 26"/>
                <a:gd name="T13" fmla="*/ 10 h 25"/>
                <a:gd name="T14" fmla="*/ 2 w 26"/>
                <a:gd name="T15" fmla="*/ 11 h 25"/>
                <a:gd name="T16" fmla="*/ 9 w 26"/>
                <a:gd name="T17" fmla="*/ 17 h 25"/>
                <a:gd name="T18" fmla="*/ 9 w 26"/>
                <a:gd name="T19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5">
                  <a:moveTo>
                    <a:pt x="9" y="18"/>
                  </a:moveTo>
                  <a:cubicBezTo>
                    <a:pt x="9" y="18"/>
                    <a:pt x="7" y="25"/>
                    <a:pt x="13" y="21"/>
                  </a:cubicBezTo>
                  <a:cubicBezTo>
                    <a:pt x="19" y="17"/>
                    <a:pt x="19" y="16"/>
                    <a:pt x="21" y="16"/>
                  </a:cubicBezTo>
                  <a:cubicBezTo>
                    <a:pt x="23" y="15"/>
                    <a:pt x="26" y="10"/>
                    <a:pt x="26" y="10"/>
                  </a:cubicBezTo>
                  <a:cubicBezTo>
                    <a:pt x="26" y="10"/>
                    <a:pt x="22" y="6"/>
                    <a:pt x="20" y="4"/>
                  </a:cubicBezTo>
                  <a:cubicBezTo>
                    <a:pt x="17" y="2"/>
                    <a:pt x="20" y="0"/>
                    <a:pt x="15" y="1"/>
                  </a:cubicBezTo>
                  <a:cubicBezTo>
                    <a:pt x="9" y="1"/>
                    <a:pt x="8" y="10"/>
                    <a:pt x="8" y="10"/>
                  </a:cubicBezTo>
                  <a:cubicBezTo>
                    <a:pt x="8" y="10"/>
                    <a:pt x="0" y="7"/>
                    <a:pt x="2" y="11"/>
                  </a:cubicBezTo>
                  <a:cubicBezTo>
                    <a:pt x="4" y="15"/>
                    <a:pt x="9" y="17"/>
                    <a:pt x="9" y="17"/>
                  </a:cubicBezTo>
                  <a:lnTo>
                    <a:pt x="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2" name="Freeform 149"/>
            <p:cNvSpPr>
              <a:spLocks/>
            </p:cNvSpPr>
            <p:nvPr/>
          </p:nvSpPr>
          <p:spPr bwMode="auto">
            <a:xfrm>
              <a:off x="6645275" y="965201"/>
              <a:ext cx="57150" cy="19050"/>
            </a:xfrm>
            <a:custGeom>
              <a:avLst/>
              <a:gdLst>
                <a:gd name="T0" fmla="*/ 9 w 21"/>
                <a:gd name="T1" fmla="*/ 0 h 7"/>
                <a:gd name="T2" fmla="*/ 4 w 21"/>
                <a:gd name="T3" fmla="*/ 5 h 7"/>
                <a:gd name="T4" fmla="*/ 15 w 21"/>
                <a:gd name="T5" fmla="*/ 7 h 7"/>
                <a:gd name="T6" fmla="*/ 20 w 21"/>
                <a:gd name="T7" fmla="*/ 5 h 7"/>
                <a:gd name="T8" fmla="*/ 15 w 21"/>
                <a:gd name="T9" fmla="*/ 0 h 7"/>
                <a:gd name="T10" fmla="*/ 9 w 21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7">
                  <a:moveTo>
                    <a:pt x="9" y="0"/>
                  </a:moveTo>
                  <a:cubicBezTo>
                    <a:pt x="7" y="0"/>
                    <a:pt x="0" y="3"/>
                    <a:pt x="4" y="5"/>
                  </a:cubicBezTo>
                  <a:cubicBezTo>
                    <a:pt x="8" y="7"/>
                    <a:pt x="14" y="7"/>
                    <a:pt x="15" y="7"/>
                  </a:cubicBezTo>
                  <a:cubicBezTo>
                    <a:pt x="17" y="7"/>
                    <a:pt x="20" y="7"/>
                    <a:pt x="20" y="5"/>
                  </a:cubicBezTo>
                  <a:cubicBezTo>
                    <a:pt x="21" y="3"/>
                    <a:pt x="15" y="0"/>
                    <a:pt x="15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3" name="Freeform 150"/>
            <p:cNvSpPr>
              <a:spLocks/>
            </p:cNvSpPr>
            <p:nvPr/>
          </p:nvSpPr>
          <p:spPr bwMode="auto">
            <a:xfrm>
              <a:off x="6645275" y="839788"/>
              <a:ext cx="34925" cy="23813"/>
            </a:xfrm>
            <a:custGeom>
              <a:avLst/>
              <a:gdLst>
                <a:gd name="T0" fmla="*/ 9 w 13"/>
                <a:gd name="T1" fmla="*/ 9 h 9"/>
                <a:gd name="T2" fmla="*/ 0 w 13"/>
                <a:gd name="T3" fmla="*/ 4 h 9"/>
                <a:gd name="T4" fmla="*/ 8 w 13"/>
                <a:gd name="T5" fmla="*/ 0 h 9"/>
                <a:gd name="T6" fmla="*/ 12 w 13"/>
                <a:gd name="T7" fmla="*/ 2 h 9"/>
                <a:gd name="T8" fmla="*/ 9 w 1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9" y="9"/>
                  </a:moveTo>
                  <a:cubicBezTo>
                    <a:pt x="9" y="9"/>
                    <a:pt x="0" y="6"/>
                    <a:pt x="0" y="4"/>
                  </a:cubicBezTo>
                  <a:cubicBezTo>
                    <a:pt x="1" y="3"/>
                    <a:pt x="6" y="0"/>
                    <a:pt x="8" y="0"/>
                  </a:cubicBezTo>
                  <a:cubicBezTo>
                    <a:pt x="9" y="1"/>
                    <a:pt x="13" y="0"/>
                    <a:pt x="12" y="2"/>
                  </a:cubicBezTo>
                  <a:cubicBezTo>
                    <a:pt x="12" y="4"/>
                    <a:pt x="9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4" name="Freeform 151"/>
            <p:cNvSpPr>
              <a:spLocks/>
            </p:cNvSpPr>
            <p:nvPr/>
          </p:nvSpPr>
          <p:spPr bwMode="auto">
            <a:xfrm>
              <a:off x="6746875" y="868363"/>
              <a:ext cx="77788" cy="61913"/>
            </a:xfrm>
            <a:custGeom>
              <a:avLst/>
              <a:gdLst>
                <a:gd name="T0" fmla="*/ 16 w 29"/>
                <a:gd name="T1" fmla="*/ 22 h 23"/>
                <a:gd name="T2" fmla="*/ 19 w 29"/>
                <a:gd name="T3" fmla="*/ 19 h 23"/>
                <a:gd name="T4" fmla="*/ 29 w 29"/>
                <a:gd name="T5" fmla="*/ 12 h 23"/>
                <a:gd name="T6" fmla="*/ 26 w 29"/>
                <a:gd name="T7" fmla="*/ 7 h 23"/>
                <a:gd name="T8" fmla="*/ 17 w 29"/>
                <a:gd name="T9" fmla="*/ 1 h 23"/>
                <a:gd name="T10" fmla="*/ 11 w 29"/>
                <a:gd name="T11" fmla="*/ 11 h 23"/>
                <a:gd name="T12" fmla="*/ 3 w 29"/>
                <a:gd name="T13" fmla="*/ 13 h 23"/>
                <a:gd name="T14" fmla="*/ 5 w 29"/>
                <a:gd name="T15" fmla="*/ 18 h 23"/>
                <a:gd name="T16" fmla="*/ 10 w 29"/>
                <a:gd name="T17" fmla="*/ 23 h 23"/>
                <a:gd name="T18" fmla="*/ 16 w 29"/>
                <a:gd name="T1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3">
                  <a:moveTo>
                    <a:pt x="16" y="22"/>
                  </a:moveTo>
                  <a:cubicBezTo>
                    <a:pt x="15" y="22"/>
                    <a:pt x="15" y="21"/>
                    <a:pt x="19" y="19"/>
                  </a:cubicBezTo>
                  <a:cubicBezTo>
                    <a:pt x="22" y="18"/>
                    <a:pt x="29" y="14"/>
                    <a:pt x="29" y="12"/>
                  </a:cubicBezTo>
                  <a:cubicBezTo>
                    <a:pt x="29" y="11"/>
                    <a:pt x="28" y="10"/>
                    <a:pt x="26" y="7"/>
                  </a:cubicBezTo>
                  <a:cubicBezTo>
                    <a:pt x="23" y="5"/>
                    <a:pt x="19" y="0"/>
                    <a:pt x="17" y="1"/>
                  </a:cubicBezTo>
                  <a:cubicBezTo>
                    <a:pt x="14" y="3"/>
                    <a:pt x="13" y="10"/>
                    <a:pt x="11" y="11"/>
                  </a:cubicBezTo>
                  <a:cubicBezTo>
                    <a:pt x="10" y="12"/>
                    <a:pt x="6" y="13"/>
                    <a:pt x="3" y="13"/>
                  </a:cubicBezTo>
                  <a:cubicBezTo>
                    <a:pt x="0" y="13"/>
                    <a:pt x="3" y="18"/>
                    <a:pt x="5" y="18"/>
                  </a:cubicBezTo>
                  <a:cubicBezTo>
                    <a:pt x="8" y="19"/>
                    <a:pt x="8" y="23"/>
                    <a:pt x="10" y="23"/>
                  </a:cubicBezTo>
                  <a:cubicBezTo>
                    <a:pt x="12" y="22"/>
                    <a:pt x="16" y="22"/>
                    <a:pt x="1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5" name="Freeform 152"/>
            <p:cNvSpPr>
              <a:spLocks/>
            </p:cNvSpPr>
            <p:nvPr/>
          </p:nvSpPr>
          <p:spPr bwMode="auto">
            <a:xfrm>
              <a:off x="7412038" y="890588"/>
              <a:ext cx="246063" cy="168275"/>
            </a:xfrm>
            <a:custGeom>
              <a:avLst/>
              <a:gdLst>
                <a:gd name="T0" fmla="*/ 23 w 92"/>
                <a:gd name="T1" fmla="*/ 42 h 63"/>
                <a:gd name="T2" fmla="*/ 22 w 92"/>
                <a:gd name="T3" fmla="*/ 49 h 63"/>
                <a:gd name="T4" fmla="*/ 8 w 92"/>
                <a:gd name="T5" fmla="*/ 40 h 63"/>
                <a:gd name="T6" fmla="*/ 2 w 92"/>
                <a:gd name="T7" fmla="*/ 45 h 63"/>
                <a:gd name="T8" fmla="*/ 3 w 92"/>
                <a:gd name="T9" fmla="*/ 35 h 63"/>
                <a:gd name="T10" fmla="*/ 7 w 92"/>
                <a:gd name="T11" fmla="*/ 31 h 63"/>
                <a:gd name="T12" fmla="*/ 8 w 92"/>
                <a:gd name="T13" fmla="*/ 21 h 63"/>
                <a:gd name="T14" fmla="*/ 13 w 92"/>
                <a:gd name="T15" fmla="*/ 17 h 63"/>
                <a:gd name="T16" fmla="*/ 29 w 92"/>
                <a:gd name="T17" fmla="*/ 8 h 63"/>
                <a:gd name="T18" fmla="*/ 34 w 92"/>
                <a:gd name="T19" fmla="*/ 2 h 63"/>
                <a:gd name="T20" fmla="*/ 44 w 92"/>
                <a:gd name="T21" fmla="*/ 6 h 63"/>
                <a:gd name="T22" fmla="*/ 51 w 92"/>
                <a:gd name="T23" fmla="*/ 16 h 63"/>
                <a:gd name="T24" fmla="*/ 61 w 92"/>
                <a:gd name="T25" fmla="*/ 27 h 63"/>
                <a:gd name="T26" fmla="*/ 70 w 92"/>
                <a:gd name="T27" fmla="*/ 36 h 63"/>
                <a:gd name="T28" fmla="*/ 90 w 92"/>
                <a:gd name="T29" fmla="*/ 42 h 63"/>
                <a:gd name="T30" fmla="*/ 85 w 92"/>
                <a:gd name="T31" fmla="*/ 47 h 63"/>
                <a:gd name="T32" fmla="*/ 86 w 92"/>
                <a:gd name="T33" fmla="*/ 51 h 63"/>
                <a:gd name="T34" fmla="*/ 87 w 92"/>
                <a:gd name="T35" fmla="*/ 58 h 63"/>
                <a:gd name="T36" fmla="*/ 72 w 92"/>
                <a:gd name="T37" fmla="*/ 58 h 63"/>
                <a:gd name="T38" fmla="*/ 66 w 92"/>
                <a:gd name="T39" fmla="*/ 62 h 63"/>
                <a:gd name="T40" fmla="*/ 55 w 92"/>
                <a:gd name="T41" fmla="*/ 57 h 63"/>
                <a:gd name="T42" fmla="*/ 44 w 92"/>
                <a:gd name="T43" fmla="*/ 52 h 63"/>
                <a:gd name="T44" fmla="*/ 36 w 92"/>
                <a:gd name="T45" fmla="*/ 51 h 63"/>
                <a:gd name="T46" fmla="*/ 28 w 92"/>
                <a:gd name="T47" fmla="*/ 41 h 63"/>
                <a:gd name="T48" fmla="*/ 23 w 92"/>
                <a:gd name="T49" fmla="*/ 4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2" h="63">
                  <a:moveTo>
                    <a:pt x="23" y="42"/>
                  </a:moveTo>
                  <a:cubicBezTo>
                    <a:pt x="21" y="46"/>
                    <a:pt x="33" y="56"/>
                    <a:pt x="22" y="49"/>
                  </a:cubicBezTo>
                  <a:cubicBezTo>
                    <a:pt x="10" y="42"/>
                    <a:pt x="8" y="40"/>
                    <a:pt x="8" y="40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5"/>
                    <a:pt x="0" y="37"/>
                    <a:pt x="3" y="35"/>
                  </a:cubicBezTo>
                  <a:cubicBezTo>
                    <a:pt x="7" y="33"/>
                    <a:pt x="8" y="37"/>
                    <a:pt x="7" y="31"/>
                  </a:cubicBezTo>
                  <a:cubicBezTo>
                    <a:pt x="6" y="24"/>
                    <a:pt x="6" y="23"/>
                    <a:pt x="8" y="21"/>
                  </a:cubicBezTo>
                  <a:cubicBezTo>
                    <a:pt x="10" y="18"/>
                    <a:pt x="9" y="20"/>
                    <a:pt x="13" y="17"/>
                  </a:cubicBezTo>
                  <a:cubicBezTo>
                    <a:pt x="16" y="14"/>
                    <a:pt x="27" y="12"/>
                    <a:pt x="29" y="8"/>
                  </a:cubicBezTo>
                  <a:cubicBezTo>
                    <a:pt x="31" y="5"/>
                    <a:pt x="33" y="3"/>
                    <a:pt x="34" y="2"/>
                  </a:cubicBezTo>
                  <a:cubicBezTo>
                    <a:pt x="36" y="0"/>
                    <a:pt x="40" y="5"/>
                    <a:pt x="44" y="6"/>
                  </a:cubicBezTo>
                  <a:cubicBezTo>
                    <a:pt x="49" y="7"/>
                    <a:pt x="51" y="16"/>
                    <a:pt x="51" y="16"/>
                  </a:cubicBezTo>
                  <a:cubicBezTo>
                    <a:pt x="51" y="16"/>
                    <a:pt x="58" y="24"/>
                    <a:pt x="61" y="27"/>
                  </a:cubicBezTo>
                  <a:cubicBezTo>
                    <a:pt x="65" y="30"/>
                    <a:pt x="64" y="38"/>
                    <a:pt x="70" y="36"/>
                  </a:cubicBezTo>
                  <a:cubicBezTo>
                    <a:pt x="77" y="35"/>
                    <a:pt x="92" y="42"/>
                    <a:pt x="90" y="42"/>
                  </a:cubicBezTo>
                  <a:cubicBezTo>
                    <a:pt x="88" y="43"/>
                    <a:pt x="85" y="47"/>
                    <a:pt x="85" y="47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6" y="51"/>
                    <a:pt x="91" y="58"/>
                    <a:pt x="87" y="58"/>
                  </a:cubicBezTo>
                  <a:cubicBezTo>
                    <a:pt x="83" y="57"/>
                    <a:pt x="78" y="58"/>
                    <a:pt x="72" y="58"/>
                  </a:cubicBezTo>
                  <a:cubicBezTo>
                    <a:pt x="66" y="58"/>
                    <a:pt x="68" y="63"/>
                    <a:pt x="66" y="62"/>
                  </a:cubicBezTo>
                  <a:cubicBezTo>
                    <a:pt x="63" y="61"/>
                    <a:pt x="61" y="60"/>
                    <a:pt x="55" y="57"/>
                  </a:cubicBezTo>
                  <a:cubicBezTo>
                    <a:pt x="49" y="53"/>
                    <a:pt x="52" y="53"/>
                    <a:pt x="44" y="52"/>
                  </a:cubicBezTo>
                  <a:cubicBezTo>
                    <a:pt x="36" y="51"/>
                    <a:pt x="41" y="60"/>
                    <a:pt x="36" y="51"/>
                  </a:cubicBezTo>
                  <a:cubicBezTo>
                    <a:pt x="31" y="43"/>
                    <a:pt x="28" y="41"/>
                    <a:pt x="28" y="41"/>
                  </a:cubicBezTo>
                  <a:lnTo>
                    <a:pt x="23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" name="Freeform 153"/>
            <p:cNvSpPr>
              <a:spLocks/>
            </p:cNvSpPr>
            <p:nvPr/>
          </p:nvSpPr>
          <p:spPr bwMode="auto">
            <a:xfrm>
              <a:off x="7631113" y="1004888"/>
              <a:ext cx="157163" cy="90488"/>
            </a:xfrm>
            <a:custGeom>
              <a:avLst/>
              <a:gdLst>
                <a:gd name="T0" fmla="*/ 5 w 59"/>
                <a:gd name="T1" fmla="*/ 32 h 34"/>
                <a:gd name="T2" fmla="*/ 19 w 59"/>
                <a:gd name="T3" fmla="*/ 28 h 34"/>
                <a:gd name="T4" fmla="*/ 35 w 59"/>
                <a:gd name="T5" fmla="*/ 30 h 34"/>
                <a:gd name="T6" fmla="*/ 48 w 59"/>
                <a:gd name="T7" fmla="*/ 29 h 34"/>
                <a:gd name="T8" fmla="*/ 49 w 59"/>
                <a:gd name="T9" fmla="*/ 25 h 34"/>
                <a:gd name="T10" fmla="*/ 55 w 59"/>
                <a:gd name="T11" fmla="*/ 22 h 34"/>
                <a:gd name="T12" fmla="*/ 39 w 59"/>
                <a:gd name="T13" fmla="*/ 9 h 34"/>
                <a:gd name="T14" fmla="*/ 25 w 59"/>
                <a:gd name="T15" fmla="*/ 1 h 34"/>
                <a:gd name="T16" fmla="*/ 13 w 59"/>
                <a:gd name="T17" fmla="*/ 6 h 34"/>
                <a:gd name="T18" fmla="*/ 10 w 59"/>
                <a:gd name="T19" fmla="*/ 13 h 34"/>
                <a:gd name="T20" fmla="*/ 2 w 59"/>
                <a:gd name="T21" fmla="*/ 24 h 34"/>
                <a:gd name="T22" fmla="*/ 2 w 59"/>
                <a:gd name="T23" fmla="*/ 32 h 34"/>
                <a:gd name="T24" fmla="*/ 5 w 59"/>
                <a:gd name="T25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34">
                  <a:moveTo>
                    <a:pt x="5" y="32"/>
                  </a:moveTo>
                  <a:cubicBezTo>
                    <a:pt x="11" y="30"/>
                    <a:pt x="14" y="28"/>
                    <a:pt x="19" y="28"/>
                  </a:cubicBezTo>
                  <a:cubicBezTo>
                    <a:pt x="25" y="28"/>
                    <a:pt x="31" y="29"/>
                    <a:pt x="35" y="30"/>
                  </a:cubicBezTo>
                  <a:cubicBezTo>
                    <a:pt x="38" y="31"/>
                    <a:pt x="47" y="31"/>
                    <a:pt x="48" y="29"/>
                  </a:cubicBezTo>
                  <a:cubicBezTo>
                    <a:pt x="48" y="27"/>
                    <a:pt x="49" y="25"/>
                    <a:pt x="49" y="25"/>
                  </a:cubicBezTo>
                  <a:cubicBezTo>
                    <a:pt x="49" y="25"/>
                    <a:pt x="59" y="26"/>
                    <a:pt x="55" y="22"/>
                  </a:cubicBezTo>
                  <a:cubicBezTo>
                    <a:pt x="51" y="18"/>
                    <a:pt x="39" y="9"/>
                    <a:pt x="39" y="9"/>
                  </a:cubicBezTo>
                  <a:cubicBezTo>
                    <a:pt x="39" y="9"/>
                    <a:pt x="28" y="2"/>
                    <a:pt x="25" y="1"/>
                  </a:cubicBezTo>
                  <a:cubicBezTo>
                    <a:pt x="22" y="0"/>
                    <a:pt x="17" y="4"/>
                    <a:pt x="13" y="6"/>
                  </a:cubicBezTo>
                  <a:cubicBezTo>
                    <a:pt x="10" y="7"/>
                    <a:pt x="10" y="10"/>
                    <a:pt x="10" y="13"/>
                  </a:cubicBezTo>
                  <a:cubicBezTo>
                    <a:pt x="10" y="15"/>
                    <a:pt x="5" y="24"/>
                    <a:pt x="2" y="24"/>
                  </a:cubicBezTo>
                  <a:cubicBezTo>
                    <a:pt x="0" y="24"/>
                    <a:pt x="1" y="30"/>
                    <a:pt x="2" y="32"/>
                  </a:cubicBezTo>
                  <a:cubicBezTo>
                    <a:pt x="3" y="34"/>
                    <a:pt x="5" y="32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7" name="Freeform 154"/>
            <p:cNvSpPr>
              <a:spLocks/>
            </p:cNvSpPr>
            <p:nvPr/>
          </p:nvSpPr>
          <p:spPr bwMode="auto">
            <a:xfrm>
              <a:off x="7227888" y="1185863"/>
              <a:ext cx="39688" cy="42863"/>
            </a:xfrm>
            <a:custGeom>
              <a:avLst/>
              <a:gdLst>
                <a:gd name="T0" fmla="*/ 8 w 15"/>
                <a:gd name="T1" fmla="*/ 0 h 16"/>
                <a:gd name="T2" fmla="*/ 1 w 15"/>
                <a:gd name="T3" fmla="*/ 3 h 16"/>
                <a:gd name="T4" fmla="*/ 2 w 15"/>
                <a:gd name="T5" fmla="*/ 8 h 16"/>
                <a:gd name="T6" fmla="*/ 0 w 15"/>
                <a:gd name="T7" fmla="*/ 14 h 16"/>
                <a:gd name="T8" fmla="*/ 3 w 15"/>
                <a:gd name="T9" fmla="*/ 15 h 16"/>
                <a:gd name="T10" fmla="*/ 7 w 15"/>
                <a:gd name="T11" fmla="*/ 11 h 16"/>
                <a:gd name="T12" fmla="*/ 8 w 15"/>
                <a:gd name="T13" fmla="*/ 4 h 16"/>
                <a:gd name="T14" fmla="*/ 15 w 15"/>
                <a:gd name="T15" fmla="*/ 4 h 16"/>
                <a:gd name="T16" fmla="*/ 8 w 15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6">
                  <a:moveTo>
                    <a:pt x="8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8"/>
                    <a:pt x="2" y="8"/>
                  </a:cubicBezTo>
                  <a:cubicBezTo>
                    <a:pt x="1" y="8"/>
                    <a:pt x="0" y="14"/>
                    <a:pt x="0" y="14"/>
                  </a:cubicBezTo>
                  <a:cubicBezTo>
                    <a:pt x="0" y="14"/>
                    <a:pt x="0" y="16"/>
                    <a:pt x="3" y="15"/>
                  </a:cubicBezTo>
                  <a:cubicBezTo>
                    <a:pt x="7" y="14"/>
                    <a:pt x="7" y="11"/>
                    <a:pt x="7" y="11"/>
                  </a:cubicBezTo>
                  <a:cubicBezTo>
                    <a:pt x="7" y="11"/>
                    <a:pt x="5" y="4"/>
                    <a:pt x="8" y="4"/>
                  </a:cubicBezTo>
                  <a:cubicBezTo>
                    <a:pt x="10" y="4"/>
                    <a:pt x="15" y="4"/>
                    <a:pt x="15" y="4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8" name="Freeform 155"/>
            <p:cNvSpPr>
              <a:spLocks/>
            </p:cNvSpPr>
            <p:nvPr/>
          </p:nvSpPr>
          <p:spPr bwMode="auto">
            <a:xfrm>
              <a:off x="7391400" y="1114426"/>
              <a:ext cx="33338" cy="28575"/>
            </a:xfrm>
            <a:custGeom>
              <a:avLst/>
              <a:gdLst>
                <a:gd name="T0" fmla="*/ 0 w 13"/>
                <a:gd name="T1" fmla="*/ 11 h 11"/>
                <a:gd name="T2" fmla="*/ 8 w 13"/>
                <a:gd name="T3" fmla="*/ 7 h 11"/>
                <a:gd name="T4" fmla="*/ 10 w 13"/>
                <a:gd name="T5" fmla="*/ 0 h 11"/>
                <a:gd name="T6" fmla="*/ 4 w 13"/>
                <a:gd name="T7" fmla="*/ 3 h 11"/>
                <a:gd name="T8" fmla="*/ 4 w 13"/>
                <a:gd name="T9" fmla="*/ 9 h 11"/>
                <a:gd name="T10" fmla="*/ 0 w 13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1">
                  <a:moveTo>
                    <a:pt x="0" y="11"/>
                  </a:moveTo>
                  <a:cubicBezTo>
                    <a:pt x="0" y="11"/>
                    <a:pt x="4" y="11"/>
                    <a:pt x="8" y="7"/>
                  </a:cubicBezTo>
                  <a:cubicBezTo>
                    <a:pt x="11" y="3"/>
                    <a:pt x="13" y="0"/>
                    <a:pt x="10" y="0"/>
                  </a:cubicBezTo>
                  <a:cubicBezTo>
                    <a:pt x="8" y="0"/>
                    <a:pt x="4" y="3"/>
                    <a:pt x="4" y="3"/>
                  </a:cubicBezTo>
                  <a:cubicBezTo>
                    <a:pt x="4" y="9"/>
                    <a:pt x="4" y="9"/>
                    <a:pt x="4" y="9"/>
                  </a:cubicBez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9" name="Freeform 156"/>
            <p:cNvSpPr>
              <a:spLocks/>
            </p:cNvSpPr>
            <p:nvPr/>
          </p:nvSpPr>
          <p:spPr bwMode="auto">
            <a:xfrm>
              <a:off x="7131050" y="914401"/>
              <a:ext cx="30163" cy="19050"/>
            </a:xfrm>
            <a:custGeom>
              <a:avLst/>
              <a:gdLst>
                <a:gd name="T0" fmla="*/ 0 w 11"/>
                <a:gd name="T1" fmla="*/ 6 h 7"/>
                <a:gd name="T2" fmla="*/ 11 w 11"/>
                <a:gd name="T3" fmla="*/ 7 h 7"/>
                <a:gd name="T4" fmla="*/ 9 w 11"/>
                <a:gd name="T5" fmla="*/ 0 h 7"/>
                <a:gd name="T6" fmla="*/ 0 w 11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0" y="6"/>
                  </a:moveTo>
                  <a:cubicBezTo>
                    <a:pt x="5" y="6"/>
                    <a:pt x="11" y="7"/>
                    <a:pt x="11" y="7"/>
                  </a:cubicBezTo>
                  <a:cubicBezTo>
                    <a:pt x="11" y="7"/>
                    <a:pt x="10" y="0"/>
                    <a:pt x="9" y="0"/>
                  </a:cubicBezTo>
                  <a:cubicBezTo>
                    <a:pt x="7" y="0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0" name="Freeform 157"/>
            <p:cNvSpPr>
              <a:spLocks/>
            </p:cNvSpPr>
            <p:nvPr/>
          </p:nvSpPr>
          <p:spPr bwMode="auto">
            <a:xfrm>
              <a:off x="8523288" y="1162051"/>
              <a:ext cx="211138" cy="101600"/>
            </a:xfrm>
            <a:custGeom>
              <a:avLst/>
              <a:gdLst>
                <a:gd name="T0" fmla="*/ 7 w 79"/>
                <a:gd name="T1" fmla="*/ 9 h 38"/>
                <a:gd name="T2" fmla="*/ 5 w 79"/>
                <a:gd name="T3" fmla="*/ 23 h 38"/>
                <a:gd name="T4" fmla="*/ 16 w 79"/>
                <a:gd name="T5" fmla="*/ 30 h 38"/>
                <a:gd name="T6" fmla="*/ 24 w 79"/>
                <a:gd name="T7" fmla="*/ 37 h 38"/>
                <a:gd name="T8" fmla="*/ 30 w 79"/>
                <a:gd name="T9" fmla="*/ 31 h 38"/>
                <a:gd name="T10" fmla="*/ 30 w 79"/>
                <a:gd name="T11" fmla="*/ 29 h 38"/>
                <a:gd name="T12" fmla="*/ 42 w 79"/>
                <a:gd name="T13" fmla="*/ 31 h 38"/>
                <a:gd name="T14" fmla="*/ 49 w 79"/>
                <a:gd name="T15" fmla="*/ 32 h 38"/>
                <a:gd name="T16" fmla="*/ 52 w 79"/>
                <a:gd name="T17" fmla="*/ 28 h 38"/>
                <a:gd name="T18" fmla="*/ 59 w 79"/>
                <a:gd name="T19" fmla="*/ 29 h 38"/>
                <a:gd name="T20" fmla="*/ 76 w 79"/>
                <a:gd name="T21" fmla="*/ 22 h 38"/>
                <a:gd name="T22" fmla="*/ 76 w 79"/>
                <a:gd name="T23" fmla="*/ 15 h 38"/>
                <a:gd name="T24" fmla="*/ 70 w 79"/>
                <a:gd name="T25" fmla="*/ 13 h 38"/>
                <a:gd name="T26" fmla="*/ 61 w 79"/>
                <a:gd name="T27" fmla="*/ 9 h 38"/>
                <a:gd name="T28" fmla="*/ 39 w 79"/>
                <a:gd name="T29" fmla="*/ 9 h 38"/>
                <a:gd name="T30" fmla="*/ 35 w 79"/>
                <a:gd name="T31" fmla="*/ 11 h 38"/>
                <a:gd name="T32" fmla="*/ 28 w 79"/>
                <a:gd name="T33" fmla="*/ 9 h 38"/>
                <a:gd name="T34" fmla="*/ 20 w 79"/>
                <a:gd name="T35" fmla="*/ 1 h 38"/>
                <a:gd name="T36" fmla="*/ 9 w 79"/>
                <a:gd name="T37" fmla="*/ 6 h 38"/>
                <a:gd name="T38" fmla="*/ 7 w 79"/>
                <a:gd name="T3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38">
                  <a:moveTo>
                    <a:pt x="7" y="9"/>
                  </a:moveTo>
                  <a:cubicBezTo>
                    <a:pt x="4" y="3"/>
                    <a:pt x="0" y="19"/>
                    <a:pt x="5" y="23"/>
                  </a:cubicBezTo>
                  <a:cubicBezTo>
                    <a:pt x="9" y="26"/>
                    <a:pt x="16" y="30"/>
                    <a:pt x="16" y="30"/>
                  </a:cubicBezTo>
                  <a:cubicBezTo>
                    <a:pt x="16" y="30"/>
                    <a:pt x="23" y="36"/>
                    <a:pt x="24" y="37"/>
                  </a:cubicBezTo>
                  <a:cubicBezTo>
                    <a:pt x="25" y="38"/>
                    <a:pt x="30" y="31"/>
                    <a:pt x="30" y="31"/>
                  </a:cubicBezTo>
                  <a:cubicBezTo>
                    <a:pt x="30" y="31"/>
                    <a:pt x="21" y="29"/>
                    <a:pt x="30" y="29"/>
                  </a:cubicBezTo>
                  <a:cubicBezTo>
                    <a:pt x="38" y="29"/>
                    <a:pt x="42" y="31"/>
                    <a:pt x="42" y="31"/>
                  </a:cubicBezTo>
                  <a:cubicBezTo>
                    <a:pt x="42" y="31"/>
                    <a:pt x="48" y="34"/>
                    <a:pt x="49" y="32"/>
                  </a:cubicBezTo>
                  <a:cubicBezTo>
                    <a:pt x="50" y="31"/>
                    <a:pt x="48" y="28"/>
                    <a:pt x="52" y="28"/>
                  </a:cubicBezTo>
                  <a:cubicBezTo>
                    <a:pt x="55" y="28"/>
                    <a:pt x="54" y="27"/>
                    <a:pt x="59" y="29"/>
                  </a:cubicBezTo>
                  <a:cubicBezTo>
                    <a:pt x="64" y="31"/>
                    <a:pt x="76" y="22"/>
                    <a:pt x="76" y="22"/>
                  </a:cubicBezTo>
                  <a:cubicBezTo>
                    <a:pt x="76" y="22"/>
                    <a:pt x="79" y="16"/>
                    <a:pt x="76" y="15"/>
                  </a:cubicBezTo>
                  <a:cubicBezTo>
                    <a:pt x="72" y="13"/>
                    <a:pt x="72" y="14"/>
                    <a:pt x="70" y="13"/>
                  </a:cubicBezTo>
                  <a:cubicBezTo>
                    <a:pt x="68" y="13"/>
                    <a:pt x="72" y="14"/>
                    <a:pt x="61" y="9"/>
                  </a:cubicBezTo>
                  <a:cubicBezTo>
                    <a:pt x="49" y="5"/>
                    <a:pt x="42" y="9"/>
                    <a:pt x="39" y="9"/>
                  </a:cubicBezTo>
                  <a:cubicBezTo>
                    <a:pt x="35" y="9"/>
                    <a:pt x="39" y="11"/>
                    <a:pt x="35" y="11"/>
                  </a:cubicBezTo>
                  <a:cubicBezTo>
                    <a:pt x="32" y="11"/>
                    <a:pt x="36" y="18"/>
                    <a:pt x="28" y="9"/>
                  </a:cubicBezTo>
                  <a:cubicBezTo>
                    <a:pt x="20" y="1"/>
                    <a:pt x="25" y="0"/>
                    <a:pt x="20" y="1"/>
                  </a:cubicBezTo>
                  <a:cubicBezTo>
                    <a:pt x="16" y="2"/>
                    <a:pt x="9" y="6"/>
                    <a:pt x="9" y="6"/>
                  </a:cubicBezTo>
                  <a:cubicBezTo>
                    <a:pt x="9" y="6"/>
                    <a:pt x="8" y="11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1" name="Freeform 158"/>
            <p:cNvSpPr>
              <a:spLocks/>
            </p:cNvSpPr>
            <p:nvPr/>
          </p:nvSpPr>
          <p:spPr bwMode="auto">
            <a:xfrm>
              <a:off x="8618538" y="1263651"/>
              <a:ext cx="101600" cy="65088"/>
            </a:xfrm>
            <a:custGeom>
              <a:avLst/>
              <a:gdLst>
                <a:gd name="T0" fmla="*/ 15 w 38"/>
                <a:gd name="T1" fmla="*/ 23 h 24"/>
                <a:gd name="T2" fmla="*/ 38 w 38"/>
                <a:gd name="T3" fmla="*/ 24 h 24"/>
                <a:gd name="T4" fmla="*/ 34 w 38"/>
                <a:gd name="T5" fmla="*/ 17 h 24"/>
                <a:gd name="T6" fmla="*/ 25 w 38"/>
                <a:gd name="T7" fmla="*/ 12 h 24"/>
                <a:gd name="T8" fmla="*/ 18 w 38"/>
                <a:gd name="T9" fmla="*/ 6 h 24"/>
                <a:gd name="T10" fmla="*/ 15 w 38"/>
                <a:gd name="T11" fmla="*/ 5 h 24"/>
                <a:gd name="T12" fmla="*/ 8 w 38"/>
                <a:gd name="T13" fmla="*/ 0 h 24"/>
                <a:gd name="T14" fmla="*/ 4 w 38"/>
                <a:gd name="T15" fmla="*/ 3 h 24"/>
                <a:gd name="T16" fmla="*/ 5 w 38"/>
                <a:gd name="T17" fmla="*/ 10 h 24"/>
                <a:gd name="T18" fmla="*/ 11 w 38"/>
                <a:gd name="T19" fmla="*/ 14 h 24"/>
                <a:gd name="T20" fmla="*/ 7 w 38"/>
                <a:gd name="T21" fmla="*/ 19 h 24"/>
                <a:gd name="T22" fmla="*/ 15 w 38"/>
                <a:gd name="T23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4">
                  <a:moveTo>
                    <a:pt x="15" y="23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1" y="7"/>
                    <a:pt x="18" y="6"/>
                  </a:cubicBezTo>
                  <a:cubicBezTo>
                    <a:pt x="15" y="5"/>
                    <a:pt x="18" y="7"/>
                    <a:pt x="15" y="5"/>
                  </a:cubicBezTo>
                  <a:cubicBezTo>
                    <a:pt x="12" y="3"/>
                    <a:pt x="11" y="0"/>
                    <a:pt x="8" y="0"/>
                  </a:cubicBezTo>
                  <a:cubicBezTo>
                    <a:pt x="6" y="0"/>
                    <a:pt x="8" y="0"/>
                    <a:pt x="4" y="3"/>
                  </a:cubicBezTo>
                  <a:cubicBezTo>
                    <a:pt x="0" y="7"/>
                    <a:pt x="5" y="10"/>
                    <a:pt x="5" y="1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6" y="17"/>
                    <a:pt x="7" y="19"/>
                  </a:cubicBezTo>
                  <a:cubicBezTo>
                    <a:pt x="8" y="21"/>
                    <a:pt x="15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2" name="Freeform 159"/>
            <p:cNvSpPr>
              <a:spLocks/>
            </p:cNvSpPr>
            <p:nvPr/>
          </p:nvSpPr>
          <p:spPr bwMode="auto">
            <a:xfrm>
              <a:off x="8488363" y="1252538"/>
              <a:ext cx="46038" cy="41275"/>
            </a:xfrm>
            <a:custGeom>
              <a:avLst/>
              <a:gdLst>
                <a:gd name="T0" fmla="*/ 17 w 17"/>
                <a:gd name="T1" fmla="*/ 15 h 15"/>
                <a:gd name="T2" fmla="*/ 4 w 17"/>
                <a:gd name="T3" fmla="*/ 6 h 15"/>
                <a:gd name="T4" fmla="*/ 5 w 17"/>
                <a:gd name="T5" fmla="*/ 3 h 15"/>
                <a:gd name="T6" fmla="*/ 17 w 17"/>
                <a:gd name="T7" fmla="*/ 10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0" y="0"/>
                    <a:pt x="5" y="3"/>
                  </a:cubicBezTo>
                  <a:cubicBezTo>
                    <a:pt x="10" y="6"/>
                    <a:pt x="17" y="10"/>
                    <a:pt x="17" y="10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3" name="Freeform 160"/>
            <p:cNvSpPr>
              <a:spLocks/>
            </p:cNvSpPr>
            <p:nvPr/>
          </p:nvSpPr>
          <p:spPr bwMode="auto">
            <a:xfrm>
              <a:off x="8755063" y="1185863"/>
              <a:ext cx="109538" cy="66675"/>
            </a:xfrm>
            <a:custGeom>
              <a:avLst/>
              <a:gdLst>
                <a:gd name="T0" fmla="*/ 2 w 41"/>
                <a:gd name="T1" fmla="*/ 3 h 25"/>
                <a:gd name="T2" fmla="*/ 8 w 41"/>
                <a:gd name="T3" fmla="*/ 14 h 25"/>
                <a:gd name="T4" fmla="*/ 13 w 41"/>
                <a:gd name="T5" fmla="*/ 16 h 25"/>
                <a:gd name="T6" fmla="*/ 22 w 41"/>
                <a:gd name="T7" fmla="*/ 22 h 25"/>
                <a:gd name="T8" fmla="*/ 27 w 41"/>
                <a:gd name="T9" fmla="*/ 24 h 25"/>
                <a:gd name="T10" fmla="*/ 33 w 41"/>
                <a:gd name="T11" fmla="*/ 23 h 25"/>
                <a:gd name="T12" fmla="*/ 38 w 41"/>
                <a:gd name="T13" fmla="*/ 20 h 25"/>
                <a:gd name="T14" fmla="*/ 40 w 41"/>
                <a:gd name="T15" fmla="*/ 16 h 25"/>
                <a:gd name="T16" fmla="*/ 37 w 41"/>
                <a:gd name="T17" fmla="*/ 14 h 25"/>
                <a:gd name="T18" fmla="*/ 25 w 41"/>
                <a:gd name="T19" fmla="*/ 11 h 25"/>
                <a:gd name="T20" fmla="*/ 13 w 41"/>
                <a:gd name="T21" fmla="*/ 5 h 25"/>
                <a:gd name="T22" fmla="*/ 9 w 41"/>
                <a:gd name="T23" fmla="*/ 3 h 25"/>
                <a:gd name="T24" fmla="*/ 2 w 41"/>
                <a:gd name="T25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25">
                  <a:moveTo>
                    <a:pt x="2" y="3"/>
                  </a:moveTo>
                  <a:cubicBezTo>
                    <a:pt x="3" y="5"/>
                    <a:pt x="8" y="14"/>
                    <a:pt x="8" y="14"/>
                  </a:cubicBezTo>
                  <a:cubicBezTo>
                    <a:pt x="8" y="14"/>
                    <a:pt x="11" y="14"/>
                    <a:pt x="13" y="16"/>
                  </a:cubicBezTo>
                  <a:cubicBezTo>
                    <a:pt x="15" y="17"/>
                    <a:pt x="22" y="22"/>
                    <a:pt x="22" y="22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8" y="25"/>
                    <a:pt x="33" y="23"/>
                  </a:cubicBezTo>
                  <a:cubicBezTo>
                    <a:pt x="38" y="22"/>
                    <a:pt x="36" y="22"/>
                    <a:pt x="38" y="20"/>
                  </a:cubicBezTo>
                  <a:cubicBezTo>
                    <a:pt x="40" y="18"/>
                    <a:pt x="41" y="18"/>
                    <a:pt x="40" y="16"/>
                  </a:cubicBezTo>
                  <a:cubicBezTo>
                    <a:pt x="39" y="14"/>
                    <a:pt x="40" y="14"/>
                    <a:pt x="37" y="14"/>
                  </a:cubicBezTo>
                  <a:cubicBezTo>
                    <a:pt x="33" y="13"/>
                    <a:pt x="31" y="13"/>
                    <a:pt x="25" y="11"/>
                  </a:cubicBezTo>
                  <a:cubicBezTo>
                    <a:pt x="18" y="10"/>
                    <a:pt x="15" y="6"/>
                    <a:pt x="13" y="5"/>
                  </a:cubicBezTo>
                  <a:cubicBezTo>
                    <a:pt x="11" y="3"/>
                    <a:pt x="17" y="5"/>
                    <a:pt x="9" y="3"/>
                  </a:cubicBezTo>
                  <a:cubicBezTo>
                    <a:pt x="0" y="0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4" name="Freeform 161"/>
            <p:cNvSpPr>
              <a:spLocks/>
            </p:cNvSpPr>
            <p:nvPr/>
          </p:nvSpPr>
          <p:spPr bwMode="auto">
            <a:xfrm>
              <a:off x="9567863" y="1404938"/>
              <a:ext cx="111125" cy="46038"/>
            </a:xfrm>
            <a:custGeom>
              <a:avLst/>
              <a:gdLst>
                <a:gd name="T0" fmla="*/ 7 w 42"/>
                <a:gd name="T1" fmla="*/ 4 h 17"/>
                <a:gd name="T2" fmla="*/ 3 w 42"/>
                <a:gd name="T3" fmla="*/ 8 h 17"/>
                <a:gd name="T4" fmla="*/ 13 w 42"/>
                <a:gd name="T5" fmla="*/ 12 h 17"/>
                <a:gd name="T6" fmla="*/ 24 w 42"/>
                <a:gd name="T7" fmla="*/ 16 h 17"/>
                <a:gd name="T8" fmla="*/ 33 w 42"/>
                <a:gd name="T9" fmla="*/ 12 h 17"/>
                <a:gd name="T10" fmla="*/ 41 w 42"/>
                <a:gd name="T11" fmla="*/ 13 h 17"/>
                <a:gd name="T12" fmla="*/ 39 w 42"/>
                <a:gd name="T13" fmla="*/ 7 h 17"/>
                <a:gd name="T14" fmla="*/ 30 w 42"/>
                <a:gd name="T15" fmla="*/ 2 h 17"/>
                <a:gd name="T16" fmla="*/ 25 w 42"/>
                <a:gd name="T17" fmla="*/ 2 h 17"/>
                <a:gd name="T18" fmla="*/ 9 w 42"/>
                <a:gd name="T19" fmla="*/ 0 h 17"/>
                <a:gd name="T20" fmla="*/ 7 w 42"/>
                <a:gd name="T21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17">
                  <a:moveTo>
                    <a:pt x="7" y="4"/>
                  </a:moveTo>
                  <a:cubicBezTo>
                    <a:pt x="5" y="4"/>
                    <a:pt x="0" y="7"/>
                    <a:pt x="3" y="8"/>
                  </a:cubicBezTo>
                  <a:cubicBezTo>
                    <a:pt x="7" y="9"/>
                    <a:pt x="7" y="10"/>
                    <a:pt x="13" y="12"/>
                  </a:cubicBezTo>
                  <a:cubicBezTo>
                    <a:pt x="20" y="14"/>
                    <a:pt x="22" y="17"/>
                    <a:pt x="24" y="16"/>
                  </a:cubicBezTo>
                  <a:cubicBezTo>
                    <a:pt x="26" y="16"/>
                    <a:pt x="28" y="12"/>
                    <a:pt x="33" y="12"/>
                  </a:cubicBezTo>
                  <a:cubicBezTo>
                    <a:pt x="37" y="12"/>
                    <a:pt x="40" y="15"/>
                    <a:pt x="41" y="13"/>
                  </a:cubicBezTo>
                  <a:cubicBezTo>
                    <a:pt x="42" y="12"/>
                    <a:pt x="42" y="8"/>
                    <a:pt x="39" y="7"/>
                  </a:cubicBezTo>
                  <a:cubicBezTo>
                    <a:pt x="36" y="5"/>
                    <a:pt x="32" y="2"/>
                    <a:pt x="30" y="2"/>
                  </a:cubicBezTo>
                  <a:cubicBezTo>
                    <a:pt x="28" y="2"/>
                    <a:pt x="28" y="2"/>
                    <a:pt x="25" y="2"/>
                  </a:cubicBezTo>
                  <a:cubicBezTo>
                    <a:pt x="22" y="2"/>
                    <a:pt x="9" y="0"/>
                    <a:pt x="9" y="0"/>
                  </a:cubicBez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5" name="Freeform 162"/>
            <p:cNvSpPr>
              <a:spLocks/>
            </p:cNvSpPr>
            <p:nvPr/>
          </p:nvSpPr>
          <p:spPr bwMode="auto">
            <a:xfrm>
              <a:off x="10475913" y="1951038"/>
              <a:ext cx="60325" cy="114300"/>
            </a:xfrm>
            <a:custGeom>
              <a:avLst/>
              <a:gdLst>
                <a:gd name="T0" fmla="*/ 6 w 23"/>
                <a:gd name="T1" fmla="*/ 0 h 43"/>
                <a:gd name="T2" fmla="*/ 4 w 23"/>
                <a:gd name="T3" fmla="*/ 8 h 43"/>
                <a:gd name="T4" fmla="*/ 4 w 23"/>
                <a:gd name="T5" fmla="*/ 13 h 43"/>
                <a:gd name="T6" fmla="*/ 6 w 23"/>
                <a:gd name="T7" fmla="*/ 24 h 43"/>
                <a:gd name="T8" fmla="*/ 6 w 23"/>
                <a:gd name="T9" fmla="*/ 28 h 43"/>
                <a:gd name="T10" fmla="*/ 5 w 23"/>
                <a:gd name="T11" fmla="*/ 37 h 43"/>
                <a:gd name="T12" fmla="*/ 13 w 23"/>
                <a:gd name="T13" fmla="*/ 38 h 43"/>
                <a:gd name="T14" fmla="*/ 15 w 23"/>
                <a:gd name="T15" fmla="*/ 33 h 43"/>
                <a:gd name="T16" fmla="*/ 22 w 23"/>
                <a:gd name="T17" fmla="*/ 29 h 43"/>
                <a:gd name="T18" fmla="*/ 20 w 23"/>
                <a:gd name="T19" fmla="*/ 23 h 43"/>
                <a:gd name="T20" fmla="*/ 14 w 23"/>
                <a:gd name="T21" fmla="*/ 5 h 43"/>
                <a:gd name="T22" fmla="*/ 6 w 23"/>
                <a:gd name="T2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3">
                  <a:moveTo>
                    <a:pt x="6" y="0"/>
                  </a:moveTo>
                  <a:cubicBezTo>
                    <a:pt x="6" y="2"/>
                    <a:pt x="4" y="8"/>
                    <a:pt x="4" y="8"/>
                  </a:cubicBezTo>
                  <a:cubicBezTo>
                    <a:pt x="4" y="8"/>
                    <a:pt x="5" y="10"/>
                    <a:pt x="4" y="13"/>
                  </a:cubicBezTo>
                  <a:cubicBezTo>
                    <a:pt x="4" y="15"/>
                    <a:pt x="8" y="24"/>
                    <a:pt x="6" y="24"/>
                  </a:cubicBezTo>
                  <a:cubicBezTo>
                    <a:pt x="5" y="24"/>
                    <a:pt x="10" y="24"/>
                    <a:pt x="6" y="28"/>
                  </a:cubicBezTo>
                  <a:cubicBezTo>
                    <a:pt x="3" y="31"/>
                    <a:pt x="0" y="35"/>
                    <a:pt x="5" y="37"/>
                  </a:cubicBezTo>
                  <a:cubicBezTo>
                    <a:pt x="9" y="38"/>
                    <a:pt x="13" y="43"/>
                    <a:pt x="13" y="38"/>
                  </a:cubicBezTo>
                  <a:cubicBezTo>
                    <a:pt x="13" y="34"/>
                    <a:pt x="14" y="36"/>
                    <a:pt x="15" y="33"/>
                  </a:cubicBezTo>
                  <a:cubicBezTo>
                    <a:pt x="17" y="29"/>
                    <a:pt x="22" y="31"/>
                    <a:pt x="22" y="29"/>
                  </a:cubicBezTo>
                  <a:cubicBezTo>
                    <a:pt x="22" y="27"/>
                    <a:pt x="23" y="27"/>
                    <a:pt x="20" y="23"/>
                  </a:cubicBezTo>
                  <a:cubicBezTo>
                    <a:pt x="17" y="19"/>
                    <a:pt x="14" y="5"/>
                    <a:pt x="14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6" name="Freeform 163"/>
            <p:cNvSpPr>
              <a:spLocks/>
            </p:cNvSpPr>
            <p:nvPr/>
          </p:nvSpPr>
          <p:spPr bwMode="auto">
            <a:xfrm>
              <a:off x="10464800" y="2085976"/>
              <a:ext cx="42863" cy="33338"/>
            </a:xfrm>
            <a:custGeom>
              <a:avLst/>
              <a:gdLst>
                <a:gd name="T0" fmla="*/ 11 w 16"/>
                <a:gd name="T1" fmla="*/ 0 h 12"/>
                <a:gd name="T2" fmla="*/ 2 w 16"/>
                <a:gd name="T3" fmla="*/ 4 h 12"/>
                <a:gd name="T4" fmla="*/ 13 w 16"/>
                <a:gd name="T5" fmla="*/ 9 h 12"/>
                <a:gd name="T6" fmla="*/ 16 w 16"/>
                <a:gd name="T7" fmla="*/ 6 h 12"/>
                <a:gd name="T8" fmla="*/ 11 w 1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2">
                  <a:moveTo>
                    <a:pt x="11" y="0"/>
                  </a:moveTo>
                  <a:cubicBezTo>
                    <a:pt x="8" y="0"/>
                    <a:pt x="0" y="3"/>
                    <a:pt x="2" y="4"/>
                  </a:cubicBezTo>
                  <a:cubicBezTo>
                    <a:pt x="3" y="6"/>
                    <a:pt x="12" y="12"/>
                    <a:pt x="13" y="9"/>
                  </a:cubicBezTo>
                  <a:cubicBezTo>
                    <a:pt x="14" y="7"/>
                    <a:pt x="16" y="9"/>
                    <a:pt x="16" y="6"/>
                  </a:cubicBezTo>
                  <a:cubicBezTo>
                    <a:pt x="16" y="3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7" name="Freeform 164"/>
            <p:cNvSpPr>
              <a:spLocks/>
            </p:cNvSpPr>
            <p:nvPr/>
          </p:nvSpPr>
          <p:spPr bwMode="auto">
            <a:xfrm>
              <a:off x="10445750" y="2124076"/>
              <a:ext cx="74613" cy="58738"/>
            </a:xfrm>
            <a:custGeom>
              <a:avLst/>
              <a:gdLst>
                <a:gd name="T0" fmla="*/ 3 w 28"/>
                <a:gd name="T1" fmla="*/ 2 h 22"/>
                <a:gd name="T2" fmla="*/ 27 w 28"/>
                <a:gd name="T3" fmla="*/ 1 h 22"/>
                <a:gd name="T4" fmla="*/ 22 w 28"/>
                <a:gd name="T5" fmla="*/ 8 h 22"/>
                <a:gd name="T6" fmla="*/ 12 w 28"/>
                <a:gd name="T7" fmla="*/ 9 h 22"/>
                <a:gd name="T8" fmla="*/ 10 w 28"/>
                <a:gd name="T9" fmla="*/ 20 h 22"/>
                <a:gd name="T10" fmla="*/ 1 w 28"/>
                <a:gd name="T11" fmla="*/ 10 h 22"/>
                <a:gd name="T12" fmla="*/ 3 w 28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2">
                  <a:moveTo>
                    <a:pt x="3" y="2"/>
                  </a:moveTo>
                  <a:cubicBezTo>
                    <a:pt x="3" y="2"/>
                    <a:pt x="28" y="0"/>
                    <a:pt x="27" y="1"/>
                  </a:cubicBezTo>
                  <a:cubicBezTo>
                    <a:pt x="25" y="1"/>
                    <a:pt x="27" y="8"/>
                    <a:pt x="22" y="8"/>
                  </a:cubicBezTo>
                  <a:cubicBezTo>
                    <a:pt x="16" y="9"/>
                    <a:pt x="14" y="5"/>
                    <a:pt x="12" y="9"/>
                  </a:cubicBezTo>
                  <a:cubicBezTo>
                    <a:pt x="10" y="13"/>
                    <a:pt x="13" y="22"/>
                    <a:pt x="10" y="20"/>
                  </a:cubicBezTo>
                  <a:cubicBezTo>
                    <a:pt x="6" y="18"/>
                    <a:pt x="1" y="12"/>
                    <a:pt x="1" y="10"/>
                  </a:cubicBezTo>
                  <a:cubicBezTo>
                    <a:pt x="0" y="8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8" name="Freeform 165"/>
            <p:cNvSpPr>
              <a:spLocks/>
            </p:cNvSpPr>
            <p:nvPr/>
          </p:nvSpPr>
          <p:spPr bwMode="auto">
            <a:xfrm>
              <a:off x="10085388" y="1993901"/>
              <a:ext cx="46038" cy="39688"/>
            </a:xfrm>
            <a:custGeom>
              <a:avLst/>
              <a:gdLst>
                <a:gd name="T0" fmla="*/ 17 w 17"/>
                <a:gd name="T1" fmla="*/ 15 h 15"/>
                <a:gd name="T2" fmla="*/ 13 w 17"/>
                <a:gd name="T3" fmla="*/ 1 h 15"/>
                <a:gd name="T4" fmla="*/ 1 w 17"/>
                <a:gd name="T5" fmla="*/ 2 h 15"/>
                <a:gd name="T6" fmla="*/ 10 w 17"/>
                <a:gd name="T7" fmla="*/ 12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16" y="11"/>
                    <a:pt x="15" y="1"/>
                    <a:pt x="13" y="1"/>
                  </a:cubicBezTo>
                  <a:cubicBezTo>
                    <a:pt x="11" y="0"/>
                    <a:pt x="2" y="1"/>
                    <a:pt x="1" y="2"/>
                  </a:cubicBezTo>
                  <a:cubicBezTo>
                    <a:pt x="0" y="4"/>
                    <a:pt x="10" y="12"/>
                    <a:pt x="10" y="12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9" name="Freeform 166"/>
            <p:cNvSpPr>
              <a:spLocks/>
            </p:cNvSpPr>
            <p:nvPr/>
          </p:nvSpPr>
          <p:spPr bwMode="auto">
            <a:xfrm>
              <a:off x="9880600" y="1806576"/>
              <a:ext cx="114300" cy="44450"/>
            </a:xfrm>
            <a:custGeom>
              <a:avLst/>
              <a:gdLst>
                <a:gd name="T0" fmla="*/ 32 w 43"/>
                <a:gd name="T1" fmla="*/ 17 h 17"/>
                <a:gd name="T2" fmla="*/ 16 w 43"/>
                <a:gd name="T3" fmla="*/ 13 h 17"/>
                <a:gd name="T4" fmla="*/ 8 w 43"/>
                <a:gd name="T5" fmla="*/ 9 h 17"/>
                <a:gd name="T6" fmla="*/ 19 w 43"/>
                <a:gd name="T7" fmla="*/ 1 h 17"/>
                <a:gd name="T8" fmla="*/ 29 w 43"/>
                <a:gd name="T9" fmla="*/ 3 h 17"/>
                <a:gd name="T10" fmla="*/ 41 w 43"/>
                <a:gd name="T11" fmla="*/ 10 h 17"/>
                <a:gd name="T12" fmla="*/ 40 w 43"/>
                <a:gd name="T13" fmla="*/ 14 h 17"/>
                <a:gd name="T14" fmla="*/ 32 w 43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7">
                  <a:moveTo>
                    <a:pt x="32" y="17"/>
                  </a:moveTo>
                  <a:cubicBezTo>
                    <a:pt x="26" y="14"/>
                    <a:pt x="19" y="14"/>
                    <a:pt x="16" y="13"/>
                  </a:cubicBezTo>
                  <a:cubicBezTo>
                    <a:pt x="13" y="12"/>
                    <a:pt x="17" y="17"/>
                    <a:pt x="8" y="9"/>
                  </a:cubicBezTo>
                  <a:cubicBezTo>
                    <a:pt x="0" y="1"/>
                    <a:pt x="12" y="1"/>
                    <a:pt x="19" y="1"/>
                  </a:cubicBezTo>
                  <a:cubicBezTo>
                    <a:pt x="26" y="0"/>
                    <a:pt x="20" y="0"/>
                    <a:pt x="29" y="3"/>
                  </a:cubicBezTo>
                  <a:cubicBezTo>
                    <a:pt x="37" y="6"/>
                    <a:pt x="41" y="10"/>
                    <a:pt x="41" y="10"/>
                  </a:cubicBezTo>
                  <a:cubicBezTo>
                    <a:pt x="41" y="10"/>
                    <a:pt x="43" y="14"/>
                    <a:pt x="40" y="14"/>
                  </a:cubicBezTo>
                  <a:cubicBezTo>
                    <a:pt x="36" y="15"/>
                    <a:pt x="32" y="17"/>
                    <a:pt x="3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0" name="Freeform 167"/>
            <p:cNvSpPr>
              <a:spLocks/>
            </p:cNvSpPr>
            <p:nvPr/>
          </p:nvSpPr>
          <p:spPr bwMode="auto">
            <a:xfrm>
              <a:off x="10158413" y="2297113"/>
              <a:ext cx="58738" cy="46038"/>
            </a:xfrm>
            <a:custGeom>
              <a:avLst/>
              <a:gdLst>
                <a:gd name="T0" fmla="*/ 18 w 22"/>
                <a:gd name="T1" fmla="*/ 0 h 17"/>
                <a:gd name="T2" fmla="*/ 10 w 22"/>
                <a:gd name="T3" fmla="*/ 7 h 17"/>
                <a:gd name="T4" fmla="*/ 1 w 22"/>
                <a:gd name="T5" fmla="*/ 10 h 17"/>
                <a:gd name="T6" fmla="*/ 7 w 22"/>
                <a:gd name="T7" fmla="*/ 17 h 17"/>
                <a:gd name="T8" fmla="*/ 7 w 22"/>
                <a:gd name="T9" fmla="*/ 13 h 17"/>
                <a:gd name="T10" fmla="*/ 17 w 22"/>
                <a:gd name="T11" fmla="*/ 11 h 17"/>
                <a:gd name="T12" fmla="*/ 21 w 22"/>
                <a:gd name="T13" fmla="*/ 6 h 17"/>
                <a:gd name="T14" fmla="*/ 21 w 22"/>
                <a:gd name="T15" fmla="*/ 2 h 17"/>
                <a:gd name="T16" fmla="*/ 18 w 22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7">
                  <a:moveTo>
                    <a:pt x="18" y="0"/>
                  </a:moveTo>
                  <a:cubicBezTo>
                    <a:pt x="16" y="3"/>
                    <a:pt x="13" y="9"/>
                    <a:pt x="10" y="7"/>
                  </a:cubicBezTo>
                  <a:cubicBezTo>
                    <a:pt x="8" y="6"/>
                    <a:pt x="0" y="9"/>
                    <a:pt x="1" y="10"/>
                  </a:cubicBezTo>
                  <a:cubicBezTo>
                    <a:pt x="2" y="11"/>
                    <a:pt x="7" y="17"/>
                    <a:pt x="7" y="17"/>
                  </a:cubicBezTo>
                  <a:cubicBezTo>
                    <a:pt x="7" y="17"/>
                    <a:pt x="5" y="16"/>
                    <a:pt x="7" y="13"/>
                  </a:cubicBezTo>
                  <a:cubicBezTo>
                    <a:pt x="9" y="9"/>
                    <a:pt x="14" y="12"/>
                    <a:pt x="17" y="11"/>
                  </a:cubicBezTo>
                  <a:cubicBezTo>
                    <a:pt x="20" y="9"/>
                    <a:pt x="21" y="7"/>
                    <a:pt x="21" y="6"/>
                  </a:cubicBezTo>
                  <a:cubicBezTo>
                    <a:pt x="22" y="4"/>
                    <a:pt x="22" y="4"/>
                    <a:pt x="21" y="2"/>
                  </a:cubicBezTo>
                  <a:cubicBezTo>
                    <a:pt x="21" y="1"/>
                    <a:pt x="1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1" name="Freeform 168"/>
            <p:cNvSpPr>
              <a:spLocks/>
            </p:cNvSpPr>
            <p:nvPr/>
          </p:nvSpPr>
          <p:spPr bwMode="auto">
            <a:xfrm>
              <a:off x="9999663" y="2343151"/>
              <a:ext cx="65088" cy="39688"/>
            </a:xfrm>
            <a:custGeom>
              <a:avLst/>
              <a:gdLst>
                <a:gd name="T0" fmla="*/ 16 w 24"/>
                <a:gd name="T1" fmla="*/ 12 h 15"/>
                <a:gd name="T2" fmla="*/ 9 w 24"/>
                <a:gd name="T3" fmla="*/ 15 h 15"/>
                <a:gd name="T4" fmla="*/ 1 w 24"/>
                <a:gd name="T5" fmla="*/ 10 h 15"/>
                <a:gd name="T6" fmla="*/ 8 w 24"/>
                <a:gd name="T7" fmla="*/ 5 h 15"/>
                <a:gd name="T8" fmla="*/ 14 w 24"/>
                <a:gd name="T9" fmla="*/ 5 h 15"/>
                <a:gd name="T10" fmla="*/ 16 w 24"/>
                <a:gd name="T11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5">
                  <a:moveTo>
                    <a:pt x="16" y="12"/>
                  </a:moveTo>
                  <a:cubicBezTo>
                    <a:pt x="11" y="12"/>
                    <a:pt x="11" y="15"/>
                    <a:pt x="9" y="15"/>
                  </a:cubicBezTo>
                  <a:cubicBezTo>
                    <a:pt x="6" y="15"/>
                    <a:pt x="0" y="10"/>
                    <a:pt x="1" y="10"/>
                  </a:cubicBezTo>
                  <a:cubicBezTo>
                    <a:pt x="3" y="9"/>
                    <a:pt x="6" y="5"/>
                    <a:pt x="8" y="5"/>
                  </a:cubicBezTo>
                  <a:cubicBezTo>
                    <a:pt x="9" y="4"/>
                    <a:pt x="5" y="0"/>
                    <a:pt x="14" y="5"/>
                  </a:cubicBezTo>
                  <a:cubicBezTo>
                    <a:pt x="24" y="10"/>
                    <a:pt x="16" y="12"/>
                    <a:pt x="1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2" name="Freeform 169"/>
            <p:cNvSpPr>
              <a:spLocks/>
            </p:cNvSpPr>
            <p:nvPr/>
          </p:nvSpPr>
          <p:spPr bwMode="auto">
            <a:xfrm>
              <a:off x="9931400" y="2378076"/>
              <a:ext cx="55563" cy="20638"/>
            </a:xfrm>
            <a:custGeom>
              <a:avLst/>
              <a:gdLst>
                <a:gd name="T0" fmla="*/ 21 w 21"/>
                <a:gd name="T1" fmla="*/ 6 h 8"/>
                <a:gd name="T2" fmla="*/ 8 w 21"/>
                <a:gd name="T3" fmla="*/ 6 h 8"/>
                <a:gd name="T4" fmla="*/ 3 w 21"/>
                <a:gd name="T5" fmla="*/ 1 h 8"/>
                <a:gd name="T6" fmla="*/ 12 w 21"/>
                <a:gd name="T7" fmla="*/ 1 h 8"/>
                <a:gd name="T8" fmla="*/ 20 w 21"/>
                <a:gd name="T9" fmla="*/ 2 h 8"/>
                <a:gd name="T10" fmla="*/ 21 w 21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">
                  <a:moveTo>
                    <a:pt x="21" y="6"/>
                  </a:moveTo>
                  <a:cubicBezTo>
                    <a:pt x="16" y="8"/>
                    <a:pt x="8" y="6"/>
                    <a:pt x="8" y="6"/>
                  </a:cubicBezTo>
                  <a:cubicBezTo>
                    <a:pt x="8" y="6"/>
                    <a:pt x="0" y="2"/>
                    <a:pt x="3" y="1"/>
                  </a:cubicBezTo>
                  <a:cubicBezTo>
                    <a:pt x="6" y="0"/>
                    <a:pt x="9" y="1"/>
                    <a:pt x="12" y="1"/>
                  </a:cubicBezTo>
                  <a:cubicBezTo>
                    <a:pt x="15" y="2"/>
                    <a:pt x="20" y="2"/>
                    <a:pt x="20" y="2"/>
                  </a:cubicBezTo>
                  <a:lnTo>
                    <a:pt x="2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3" name="Freeform 170"/>
            <p:cNvSpPr>
              <a:spLocks/>
            </p:cNvSpPr>
            <p:nvPr/>
          </p:nvSpPr>
          <p:spPr bwMode="auto">
            <a:xfrm>
              <a:off x="9847263" y="2379663"/>
              <a:ext cx="46038" cy="26988"/>
            </a:xfrm>
            <a:custGeom>
              <a:avLst/>
              <a:gdLst>
                <a:gd name="T0" fmla="*/ 10 w 17"/>
                <a:gd name="T1" fmla="*/ 10 h 10"/>
                <a:gd name="T2" fmla="*/ 3 w 17"/>
                <a:gd name="T3" fmla="*/ 1 h 10"/>
                <a:gd name="T4" fmla="*/ 15 w 17"/>
                <a:gd name="T5" fmla="*/ 5 h 10"/>
                <a:gd name="T6" fmla="*/ 10 w 17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0">
                  <a:moveTo>
                    <a:pt x="10" y="10"/>
                  </a:moveTo>
                  <a:cubicBezTo>
                    <a:pt x="8" y="8"/>
                    <a:pt x="0" y="0"/>
                    <a:pt x="3" y="1"/>
                  </a:cubicBezTo>
                  <a:cubicBezTo>
                    <a:pt x="6" y="2"/>
                    <a:pt x="17" y="4"/>
                    <a:pt x="15" y="5"/>
                  </a:cubicBezTo>
                  <a:cubicBezTo>
                    <a:pt x="13" y="6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4" name="Freeform 171"/>
            <p:cNvSpPr>
              <a:spLocks/>
            </p:cNvSpPr>
            <p:nvPr/>
          </p:nvSpPr>
          <p:spPr bwMode="auto">
            <a:xfrm>
              <a:off x="9485313" y="2174876"/>
              <a:ext cx="63500" cy="61913"/>
            </a:xfrm>
            <a:custGeom>
              <a:avLst/>
              <a:gdLst>
                <a:gd name="T0" fmla="*/ 20 w 24"/>
                <a:gd name="T1" fmla="*/ 23 h 23"/>
                <a:gd name="T2" fmla="*/ 5 w 24"/>
                <a:gd name="T3" fmla="*/ 16 h 23"/>
                <a:gd name="T4" fmla="*/ 5 w 24"/>
                <a:gd name="T5" fmla="*/ 5 h 23"/>
                <a:gd name="T6" fmla="*/ 14 w 24"/>
                <a:gd name="T7" fmla="*/ 17 h 23"/>
                <a:gd name="T8" fmla="*/ 24 w 24"/>
                <a:gd name="T9" fmla="*/ 23 h 23"/>
                <a:gd name="T10" fmla="*/ 20 w 24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3">
                  <a:moveTo>
                    <a:pt x="20" y="23"/>
                  </a:moveTo>
                  <a:cubicBezTo>
                    <a:pt x="17" y="22"/>
                    <a:pt x="7" y="19"/>
                    <a:pt x="5" y="16"/>
                  </a:cubicBezTo>
                  <a:cubicBezTo>
                    <a:pt x="4" y="12"/>
                    <a:pt x="0" y="0"/>
                    <a:pt x="5" y="5"/>
                  </a:cubicBezTo>
                  <a:cubicBezTo>
                    <a:pt x="9" y="11"/>
                    <a:pt x="10" y="16"/>
                    <a:pt x="14" y="17"/>
                  </a:cubicBezTo>
                  <a:cubicBezTo>
                    <a:pt x="18" y="19"/>
                    <a:pt x="24" y="23"/>
                    <a:pt x="24" y="23"/>
                  </a:cubicBezTo>
                  <a:lnTo>
                    <a:pt x="2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5" name="Freeform 172"/>
            <p:cNvSpPr>
              <a:spLocks/>
            </p:cNvSpPr>
            <p:nvPr/>
          </p:nvSpPr>
          <p:spPr bwMode="auto">
            <a:xfrm>
              <a:off x="9544050" y="2206626"/>
              <a:ext cx="50800" cy="39688"/>
            </a:xfrm>
            <a:custGeom>
              <a:avLst/>
              <a:gdLst>
                <a:gd name="T0" fmla="*/ 12 w 19"/>
                <a:gd name="T1" fmla="*/ 15 h 15"/>
                <a:gd name="T2" fmla="*/ 15 w 19"/>
                <a:gd name="T3" fmla="*/ 10 h 15"/>
                <a:gd name="T4" fmla="*/ 7 w 19"/>
                <a:gd name="T5" fmla="*/ 6 h 15"/>
                <a:gd name="T6" fmla="*/ 2 w 19"/>
                <a:gd name="T7" fmla="*/ 2 h 15"/>
                <a:gd name="T8" fmla="*/ 7 w 19"/>
                <a:gd name="T9" fmla="*/ 11 h 15"/>
                <a:gd name="T10" fmla="*/ 12 w 19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5">
                  <a:moveTo>
                    <a:pt x="12" y="15"/>
                  </a:moveTo>
                  <a:cubicBezTo>
                    <a:pt x="16" y="13"/>
                    <a:pt x="19" y="11"/>
                    <a:pt x="15" y="10"/>
                  </a:cubicBezTo>
                  <a:cubicBezTo>
                    <a:pt x="11" y="9"/>
                    <a:pt x="13" y="9"/>
                    <a:pt x="7" y="6"/>
                  </a:cubicBezTo>
                  <a:cubicBezTo>
                    <a:pt x="2" y="2"/>
                    <a:pt x="4" y="0"/>
                    <a:pt x="2" y="2"/>
                  </a:cubicBezTo>
                  <a:cubicBezTo>
                    <a:pt x="0" y="4"/>
                    <a:pt x="7" y="11"/>
                    <a:pt x="7" y="11"/>
                  </a:cubicBezTo>
                  <a:lnTo>
                    <a:pt x="12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6" name="Freeform 173"/>
            <p:cNvSpPr>
              <a:spLocks/>
            </p:cNvSpPr>
            <p:nvPr/>
          </p:nvSpPr>
          <p:spPr bwMode="auto">
            <a:xfrm>
              <a:off x="8923338" y="2244726"/>
              <a:ext cx="147638" cy="330200"/>
            </a:xfrm>
            <a:custGeom>
              <a:avLst/>
              <a:gdLst>
                <a:gd name="T0" fmla="*/ 28 w 55"/>
                <a:gd name="T1" fmla="*/ 123 h 124"/>
                <a:gd name="T2" fmla="*/ 23 w 55"/>
                <a:gd name="T3" fmla="*/ 109 h 124"/>
                <a:gd name="T4" fmla="*/ 17 w 55"/>
                <a:gd name="T5" fmla="*/ 80 h 124"/>
                <a:gd name="T6" fmla="*/ 13 w 55"/>
                <a:gd name="T7" fmla="*/ 65 h 124"/>
                <a:gd name="T8" fmla="*/ 7 w 55"/>
                <a:gd name="T9" fmla="*/ 47 h 124"/>
                <a:gd name="T10" fmla="*/ 2 w 55"/>
                <a:gd name="T11" fmla="*/ 18 h 124"/>
                <a:gd name="T12" fmla="*/ 1 w 55"/>
                <a:gd name="T13" fmla="*/ 0 h 124"/>
                <a:gd name="T14" fmla="*/ 12 w 55"/>
                <a:gd name="T15" fmla="*/ 9 h 124"/>
                <a:gd name="T16" fmla="*/ 21 w 55"/>
                <a:gd name="T17" fmla="*/ 41 h 124"/>
                <a:gd name="T18" fmla="*/ 26 w 55"/>
                <a:gd name="T19" fmla="*/ 55 h 124"/>
                <a:gd name="T20" fmla="*/ 31 w 55"/>
                <a:gd name="T21" fmla="*/ 58 h 124"/>
                <a:gd name="T22" fmla="*/ 35 w 55"/>
                <a:gd name="T23" fmla="*/ 67 h 124"/>
                <a:gd name="T24" fmla="*/ 33 w 55"/>
                <a:gd name="T25" fmla="*/ 71 h 124"/>
                <a:gd name="T26" fmla="*/ 45 w 55"/>
                <a:gd name="T27" fmla="*/ 79 h 124"/>
                <a:gd name="T28" fmla="*/ 50 w 55"/>
                <a:gd name="T29" fmla="*/ 88 h 124"/>
                <a:gd name="T30" fmla="*/ 39 w 55"/>
                <a:gd name="T31" fmla="*/ 86 h 124"/>
                <a:gd name="T32" fmla="*/ 32 w 55"/>
                <a:gd name="T33" fmla="*/ 80 h 124"/>
                <a:gd name="T34" fmla="*/ 29 w 55"/>
                <a:gd name="T35" fmla="*/ 81 h 124"/>
                <a:gd name="T36" fmla="*/ 29 w 55"/>
                <a:gd name="T37" fmla="*/ 90 h 124"/>
                <a:gd name="T38" fmla="*/ 30 w 55"/>
                <a:gd name="T39" fmla="*/ 104 h 124"/>
                <a:gd name="T40" fmla="*/ 35 w 55"/>
                <a:gd name="T41" fmla="*/ 113 h 124"/>
                <a:gd name="T42" fmla="*/ 40 w 55"/>
                <a:gd name="T43" fmla="*/ 118 h 124"/>
                <a:gd name="T44" fmla="*/ 43 w 55"/>
                <a:gd name="T45" fmla="*/ 123 h 124"/>
                <a:gd name="T46" fmla="*/ 33 w 55"/>
                <a:gd name="T47" fmla="*/ 122 h 124"/>
                <a:gd name="T48" fmla="*/ 28 w 55"/>
                <a:gd name="T4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124">
                  <a:moveTo>
                    <a:pt x="28" y="123"/>
                  </a:moveTo>
                  <a:cubicBezTo>
                    <a:pt x="29" y="121"/>
                    <a:pt x="27" y="121"/>
                    <a:pt x="23" y="109"/>
                  </a:cubicBezTo>
                  <a:cubicBezTo>
                    <a:pt x="18" y="97"/>
                    <a:pt x="17" y="86"/>
                    <a:pt x="17" y="80"/>
                  </a:cubicBezTo>
                  <a:cubicBezTo>
                    <a:pt x="17" y="73"/>
                    <a:pt x="16" y="73"/>
                    <a:pt x="13" y="65"/>
                  </a:cubicBezTo>
                  <a:cubicBezTo>
                    <a:pt x="10" y="57"/>
                    <a:pt x="6" y="51"/>
                    <a:pt x="7" y="47"/>
                  </a:cubicBezTo>
                  <a:cubicBezTo>
                    <a:pt x="7" y="43"/>
                    <a:pt x="3" y="22"/>
                    <a:pt x="2" y="18"/>
                  </a:cubicBezTo>
                  <a:cubicBezTo>
                    <a:pt x="1" y="14"/>
                    <a:pt x="0" y="0"/>
                    <a:pt x="1" y="0"/>
                  </a:cubicBezTo>
                  <a:cubicBezTo>
                    <a:pt x="3" y="0"/>
                    <a:pt x="10" y="5"/>
                    <a:pt x="12" y="9"/>
                  </a:cubicBezTo>
                  <a:cubicBezTo>
                    <a:pt x="14" y="12"/>
                    <a:pt x="18" y="36"/>
                    <a:pt x="21" y="41"/>
                  </a:cubicBezTo>
                  <a:cubicBezTo>
                    <a:pt x="24" y="47"/>
                    <a:pt x="21" y="53"/>
                    <a:pt x="26" y="55"/>
                  </a:cubicBezTo>
                  <a:cubicBezTo>
                    <a:pt x="31" y="58"/>
                    <a:pt x="31" y="50"/>
                    <a:pt x="31" y="58"/>
                  </a:cubicBezTo>
                  <a:cubicBezTo>
                    <a:pt x="31" y="66"/>
                    <a:pt x="38" y="67"/>
                    <a:pt x="35" y="67"/>
                  </a:cubicBezTo>
                  <a:cubicBezTo>
                    <a:pt x="32" y="67"/>
                    <a:pt x="33" y="71"/>
                    <a:pt x="33" y="71"/>
                  </a:cubicBezTo>
                  <a:cubicBezTo>
                    <a:pt x="33" y="71"/>
                    <a:pt x="43" y="77"/>
                    <a:pt x="45" y="79"/>
                  </a:cubicBezTo>
                  <a:cubicBezTo>
                    <a:pt x="47" y="81"/>
                    <a:pt x="55" y="89"/>
                    <a:pt x="50" y="88"/>
                  </a:cubicBezTo>
                  <a:cubicBezTo>
                    <a:pt x="44" y="87"/>
                    <a:pt x="42" y="91"/>
                    <a:pt x="39" y="86"/>
                  </a:cubicBezTo>
                  <a:cubicBezTo>
                    <a:pt x="35" y="82"/>
                    <a:pt x="35" y="82"/>
                    <a:pt x="32" y="80"/>
                  </a:cubicBezTo>
                  <a:cubicBezTo>
                    <a:pt x="30" y="78"/>
                    <a:pt x="28" y="77"/>
                    <a:pt x="29" y="81"/>
                  </a:cubicBezTo>
                  <a:cubicBezTo>
                    <a:pt x="30" y="84"/>
                    <a:pt x="29" y="84"/>
                    <a:pt x="29" y="90"/>
                  </a:cubicBezTo>
                  <a:cubicBezTo>
                    <a:pt x="30" y="96"/>
                    <a:pt x="31" y="101"/>
                    <a:pt x="30" y="104"/>
                  </a:cubicBezTo>
                  <a:cubicBezTo>
                    <a:pt x="29" y="106"/>
                    <a:pt x="33" y="112"/>
                    <a:pt x="35" y="113"/>
                  </a:cubicBezTo>
                  <a:cubicBezTo>
                    <a:pt x="37" y="114"/>
                    <a:pt x="40" y="116"/>
                    <a:pt x="40" y="118"/>
                  </a:cubicBezTo>
                  <a:cubicBezTo>
                    <a:pt x="41" y="119"/>
                    <a:pt x="48" y="123"/>
                    <a:pt x="43" y="123"/>
                  </a:cubicBezTo>
                  <a:cubicBezTo>
                    <a:pt x="38" y="124"/>
                    <a:pt x="33" y="122"/>
                    <a:pt x="33" y="122"/>
                  </a:cubicBezTo>
                  <a:lnTo>
                    <a:pt x="28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7" name="Freeform 174"/>
            <p:cNvSpPr>
              <a:spLocks/>
            </p:cNvSpPr>
            <p:nvPr/>
          </p:nvSpPr>
          <p:spPr bwMode="auto">
            <a:xfrm>
              <a:off x="8963025" y="2543176"/>
              <a:ext cx="276225" cy="198438"/>
            </a:xfrm>
            <a:custGeom>
              <a:avLst/>
              <a:gdLst>
                <a:gd name="T0" fmla="*/ 39 w 103"/>
                <a:gd name="T1" fmla="*/ 39 h 74"/>
                <a:gd name="T2" fmla="*/ 23 w 103"/>
                <a:gd name="T3" fmla="*/ 30 h 74"/>
                <a:gd name="T4" fmla="*/ 14 w 103"/>
                <a:gd name="T5" fmla="*/ 22 h 74"/>
                <a:gd name="T6" fmla="*/ 7 w 103"/>
                <a:gd name="T7" fmla="*/ 25 h 74"/>
                <a:gd name="T8" fmla="*/ 13 w 103"/>
                <a:gd name="T9" fmla="*/ 35 h 74"/>
                <a:gd name="T10" fmla="*/ 13 w 103"/>
                <a:gd name="T11" fmla="*/ 40 h 74"/>
                <a:gd name="T12" fmla="*/ 10 w 103"/>
                <a:gd name="T13" fmla="*/ 48 h 74"/>
                <a:gd name="T14" fmla="*/ 6 w 103"/>
                <a:gd name="T15" fmla="*/ 51 h 74"/>
                <a:gd name="T16" fmla="*/ 3 w 103"/>
                <a:gd name="T17" fmla="*/ 55 h 74"/>
                <a:gd name="T18" fmla="*/ 8 w 103"/>
                <a:gd name="T19" fmla="*/ 65 h 74"/>
                <a:gd name="T20" fmla="*/ 3 w 103"/>
                <a:gd name="T21" fmla="*/ 70 h 74"/>
                <a:gd name="T22" fmla="*/ 10 w 103"/>
                <a:gd name="T23" fmla="*/ 72 h 74"/>
                <a:gd name="T24" fmla="*/ 16 w 103"/>
                <a:gd name="T25" fmla="*/ 66 h 74"/>
                <a:gd name="T26" fmla="*/ 20 w 103"/>
                <a:gd name="T27" fmla="*/ 59 h 74"/>
                <a:gd name="T28" fmla="*/ 28 w 103"/>
                <a:gd name="T29" fmla="*/ 60 h 74"/>
                <a:gd name="T30" fmla="*/ 32 w 103"/>
                <a:gd name="T31" fmla="*/ 62 h 74"/>
                <a:gd name="T32" fmla="*/ 39 w 103"/>
                <a:gd name="T33" fmla="*/ 65 h 74"/>
                <a:gd name="T34" fmla="*/ 40 w 103"/>
                <a:gd name="T35" fmla="*/ 60 h 74"/>
                <a:gd name="T36" fmla="*/ 48 w 103"/>
                <a:gd name="T37" fmla="*/ 54 h 74"/>
                <a:gd name="T38" fmla="*/ 56 w 103"/>
                <a:gd name="T39" fmla="*/ 53 h 74"/>
                <a:gd name="T40" fmla="*/ 56 w 103"/>
                <a:gd name="T41" fmla="*/ 44 h 74"/>
                <a:gd name="T42" fmla="*/ 53 w 103"/>
                <a:gd name="T43" fmla="*/ 39 h 74"/>
                <a:gd name="T44" fmla="*/ 74 w 103"/>
                <a:gd name="T45" fmla="*/ 32 h 74"/>
                <a:gd name="T46" fmla="*/ 85 w 103"/>
                <a:gd name="T47" fmla="*/ 28 h 74"/>
                <a:gd name="T48" fmla="*/ 90 w 103"/>
                <a:gd name="T49" fmla="*/ 15 h 74"/>
                <a:gd name="T50" fmla="*/ 102 w 103"/>
                <a:gd name="T51" fmla="*/ 8 h 74"/>
                <a:gd name="T52" fmla="*/ 96 w 103"/>
                <a:gd name="T53" fmla="*/ 5 h 74"/>
                <a:gd name="T54" fmla="*/ 81 w 103"/>
                <a:gd name="T55" fmla="*/ 18 h 74"/>
                <a:gd name="T56" fmla="*/ 67 w 103"/>
                <a:gd name="T57" fmla="*/ 27 h 74"/>
                <a:gd name="T58" fmla="*/ 58 w 103"/>
                <a:gd name="T59" fmla="*/ 34 h 74"/>
                <a:gd name="T60" fmla="*/ 41 w 103"/>
                <a:gd name="T61" fmla="*/ 36 h 74"/>
                <a:gd name="T62" fmla="*/ 39 w 103"/>
                <a:gd name="T63" fmla="*/ 3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74">
                  <a:moveTo>
                    <a:pt x="39" y="39"/>
                  </a:moveTo>
                  <a:cubicBezTo>
                    <a:pt x="28" y="33"/>
                    <a:pt x="29" y="37"/>
                    <a:pt x="23" y="30"/>
                  </a:cubicBezTo>
                  <a:cubicBezTo>
                    <a:pt x="17" y="24"/>
                    <a:pt x="14" y="22"/>
                    <a:pt x="14" y="22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5" y="38"/>
                    <a:pt x="13" y="40"/>
                  </a:cubicBezTo>
                  <a:cubicBezTo>
                    <a:pt x="12" y="41"/>
                    <a:pt x="12" y="48"/>
                    <a:pt x="10" y="48"/>
                  </a:cubicBezTo>
                  <a:cubicBezTo>
                    <a:pt x="9" y="49"/>
                    <a:pt x="9" y="52"/>
                    <a:pt x="6" y="51"/>
                  </a:cubicBezTo>
                  <a:cubicBezTo>
                    <a:pt x="3" y="51"/>
                    <a:pt x="4" y="52"/>
                    <a:pt x="3" y="55"/>
                  </a:cubicBezTo>
                  <a:cubicBezTo>
                    <a:pt x="2" y="57"/>
                    <a:pt x="11" y="64"/>
                    <a:pt x="8" y="65"/>
                  </a:cubicBezTo>
                  <a:cubicBezTo>
                    <a:pt x="4" y="66"/>
                    <a:pt x="0" y="69"/>
                    <a:pt x="3" y="70"/>
                  </a:cubicBezTo>
                  <a:cubicBezTo>
                    <a:pt x="6" y="71"/>
                    <a:pt x="8" y="74"/>
                    <a:pt x="10" y="72"/>
                  </a:cubicBezTo>
                  <a:cubicBezTo>
                    <a:pt x="13" y="71"/>
                    <a:pt x="18" y="69"/>
                    <a:pt x="16" y="66"/>
                  </a:cubicBezTo>
                  <a:cubicBezTo>
                    <a:pt x="14" y="64"/>
                    <a:pt x="18" y="59"/>
                    <a:pt x="20" y="59"/>
                  </a:cubicBezTo>
                  <a:cubicBezTo>
                    <a:pt x="23" y="59"/>
                    <a:pt x="25" y="59"/>
                    <a:pt x="28" y="60"/>
                  </a:cubicBezTo>
                  <a:cubicBezTo>
                    <a:pt x="31" y="60"/>
                    <a:pt x="30" y="62"/>
                    <a:pt x="32" y="62"/>
                  </a:cubicBezTo>
                  <a:cubicBezTo>
                    <a:pt x="34" y="63"/>
                    <a:pt x="35" y="66"/>
                    <a:pt x="39" y="65"/>
                  </a:cubicBezTo>
                  <a:cubicBezTo>
                    <a:pt x="43" y="64"/>
                    <a:pt x="37" y="62"/>
                    <a:pt x="40" y="60"/>
                  </a:cubicBezTo>
                  <a:cubicBezTo>
                    <a:pt x="43" y="58"/>
                    <a:pt x="46" y="55"/>
                    <a:pt x="48" y="54"/>
                  </a:cubicBezTo>
                  <a:cubicBezTo>
                    <a:pt x="51" y="53"/>
                    <a:pt x="56" y="53"/>
                    <a:pt x="56" y="53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4"/>
                    <a:pt x="53" y="41"/>
                    <a:pt x="53" y="39"/>
                  </a:cubicBezTo>
                  <a:cubicBezTo>
                    <a:pt x="54" y="36"/>
                    <a:pt x="72" y="33"/>
                    <a:pt x="74" y="32"/>
                  </a:cubicBezTo>
                  <a:cubicBezTo>
                    <a:pt x="75" y="31"/>
                    <a:pt x="82" y="32"/>
                    <a:pt x="85" y="28"/>
                  </a:cubicBezTo>
                  <a:cubicBezTo>
                    <a:pt x="87" y="24"/>
                    <a:pt x="88" y="17"/>
                    <a:pt x="90" y="15"/>
                  </a:cubicBezTo>
                  <a:cubicBezTo>
                    <a:pt x="93" y="14"/>
                    <a:pt x="102" y="10"/>
                    <a:pt x="102" y="8"/>
                  </a:cubicBezTo>
                  <a:cubicBezTo>
                    <a:pt x="101" y="7"/>
                    <a:pt x="103" y="0"/>
                    <a:pt x="96" y="5"/>
                  </a:cubicBezTo>
                  <a:cubicBezTo>
                    <a:pt x="90" y="10"/>
                    <a:pt x="90" y="13"/>
                    <a:pt x="81" y="18"/>
                  </a:cubicBezTo>
                  <a:cubicBezTo>
                    <a:pt x="72" y="22"/>
                    <a:pt x="69" y="25"/>
                    <a:pt x="67" y="27"/>
                  </a:cubicBezTo>
                  <a:cubicBezTo>
                    <a:pt x="65" y="29"/>
                    <a:pt x="68" y="34"/>
                    <a:pt x="58" y="34"/>
                  </a:cubicBezTo>
                  <a:cubicBezTo>
                    <a:pt x="47" y="34"/>
                    <a:pt x="41" y="36"/>
                    <a:pt x="41" y="36"/>
                  </a:cubicBez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8" name="Freeform 175"/>
            <p:cNvSpPr>
              <a:spLocks/>
            </p:cNvSpPr>
            <p:nvPr/>
          </p:nvSpPr>
          <p:spPr bwMode="auto">
            <a:xfrm>
              <a:off x="8755063" y="2735263"/>
              <a:ext cx="320675" cy="360363"/>
            </a:xfrm>
            <a:custGeom>
              <a:avLst/>
              <a:gdLst>
                <a:gd name="T0" fmla="*/ 98 w 120"/>
                <a:gd name="T1" fmla="*/ 0 h 135"/>
                <a:gd name="T2" fmla="*/ 91 w 120"/>
                <a:gd name="T3" fmla="*/ 6 h 135"/>
                <a:gd name="T4" fmla="*/ 85 w 120"/>
                <a:gd name="T5" fmla="*/ 12 h 135"/>
                <a:gd name="T6" fmla="*/ 89 w 120"/>
                <a:gd name="T7" fmla="*/ 29 h 135"/>
                <a:gd name="T8" fmla="*/ 92 w 120"/>
                <a:gd name="T9" fmla="*/ 41 h 135"/>
                <a:gd name="T10" fmla="*/ 86 w 120"/>
                <a:gd name="T11" fmla="*/ 45 h 135"/>
                <a:gd name="T12" fmla="*/ 81 w 120"/>
                <a:gd name="T13" fmla="*/ 51 h 135"/>
                <a:gd name="T14" fmla="*/ 78 w 120"/>
                <a:gd name="T15" fmla="*/ 55 h 135"/>
                <a:gd name="T16" fmla="*/ 70 w 120"/>
                <a:gd name="T17" fmla="*/ 48 h 135"/>
                <a:gd name="T18" fmla="*/ 65 w 120"/>
                <a:gd name="T19" fmla="*/ 55 h 135"/>
                <a:gd name="T20" fmla="*/ 63 w 120"/>
                <a:gd name="T21" fmla="*/ 60 h 135"/>
                <a:gd name="T22" fmla="*/ 60 w 120"/>
                <a:gd name="T23" fmla="*/ 66 h 135"/>
                <a:gd name="T24" fmla="*/ 51 w 120"/>
                <a:gd name="T25" fmla="*/ 72 h 135"/>
                <a:gd name="T26" fmla="*/ 49 w 120"/>
                <a:gd name="T27" fmla="*/ 77 h 135"/>
                <a:gd name="T28" fmla="*/ 28 w 120"/>
                <a:gd name="T29" fmla="*/ 79 h 135"/>
                <a:gd name="T30" fmla="*/ 21 w 120"/>
                <a:gd name="T31" fmla="*/ 84 h 135"/>
                <a:gd name="T32" fmla="*/ 18 w 120"/>
                <a:gd name="T33" fmla="*/ 90 h 135"/>
                <a:gd name="T34" fmla="*/ 14 w 120"/>
                <a:gd name="T35" fmla="*/ 99 h 135"/>
                <a:gd name="T36" fmla="*/ 2 w 120"/>
                <a:gd name="T37" fmla="*/ 101 h 135"/>
                <a:gd name="T38" fmla="*/ 6 w 120"/>
                <a:gd name="T39" fmla="*/ 109 h 135"/>
                <a:gd name="T40" fmla="*/ 17 w 120"/>
                <a:gd name="T41" fmla="*/ 115 h 135"/>
                <a:gd name="T42" fmla="*/ 21 w 120"/>
                <a:gd name="T43" fmla="*/ 129 h 135"/>
                <a:gd name="T44" fmla="*/ 21 w 120"/>
                <a:gd name="T45" fmla="*/ 130 h 135"/>
                <a:gd name="T46" fmla="*/ 30 w 120"/>
                <a:gd name="T47" fmla="*/ 120 h 135"/>
                <a:gd name="T48" fmla="*/ 36 w 120"/>
                <a:gd name="T49" fmla="*/ 100 h 135"/>
                <a:gd name="T50" fmla="*/ 46 w 120"/>
                <a:gd name="T51" fmla="*/ 103 h 135"/>
                <a:gd name="T52" fmla="*/ 55 w 120"/>
                <a:gd name="T53" fmla="*/ 93 h 135"/>
                <a:gd name="T54" fmla="*/ 58 w 120"/>
                <a:gd name="T55" fmla="*/ 93 h 135"/>
                <a:gd name="T56" fmla="*/ 65 w 120"/>
                <a:gd name="T57" fmla="*/ 98 h 135"/>
                <a:gd name="T58" fmla="*/ 78 w 120"/>
                <a:gd name="T59" fmla="*/ 90 h 135"/>
                <a:gd name="T60" fmla="*/ 77 w 120"/>
                <a:gd name="T61" fmla="*/ 81 h 135"/>
                <a:gd name="T62" fmla="*/ 84 w 120"/>
                <a:gd name="T63" fmla="*/ 78 h 135"/>
                <a:gd name="T64" fmla="*/ 91 w 120"/>
                <a:gd name="T65" fmla="*/ 84 h 135"/>
                <a:gd name="T66" fmla="*/ 112 w 120"/>
                <a:gd name="T67" fmla="*/ 80 h 135"/>
                <a:gd name="T68" fmla="*/ 108 w 120"/>
                <a:gd name="T69" fmla="*/ 67 h 135"/>
                <a:gd name="T70" fmla="*/ 111 w 120"/>
                <a:gd name="T71" fmla="*/ 61 h 135"/>
                <a:gd name="T72" fmla="*/ 108 w 120"/>
                <a:gd name="T73" fmla="*/ 42 h 135"/>
                <a:gd name="T74" fmla="*/ 117 w 120"/>
                <a:gd name="T75" fmla="*/ 33 h 135"/>
                <a:gd name="T76" fmla="*/ 117 w 120"/>
                <a:gd name="T77" fmla="*/ 27 h 135"/>
                <a:gd name="T78" fmla="*/ 109 w 120"/>
                <a:gd name="T79" fmla="*/ 11 h 135"/>
                <a:gd name="T80" fmla="*/ 101 w 120"/>
                <a:gd name="T81" fmla="*/ 4 h 135"/>
                <a:gd name="T82" fmla="*/ 98 w 120"/>
                <a:gd name="T8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0" h="135">
                  <a:moveTo>
                    <a:pt x="98" y="0"/>
                  </a:moveTo>
                  <a:cubicBezTo>
                    <a:pt x="97" y="1"/>
                    <a:pt x="93" y="4"/>
                    <a:pt x="91" y="6"/>
                  </a:cubicBezTo>
                  <a:cubicBezTo>
                    <a:pt x="88" y="8"/>
                    <a:pt x="85" y="8"/>
                    <a:pt x="85" y="12"/>
                  </a:cubicBezTo>
                  <a:cubicBezTo>
                    <a:pt x="85" y="17"/>
                    <a:pt x="90" y="22"/>
                    <a:pt x="89" y="29"/>
                  </a:cubicBezTo>
                  <a:cubicBezTo>
                    <a:pt x="87" y="35"/>
                    <a:pt x="97" y="40"/>
                    <a:pt x="92" y="41"/>
                  </a:cubicBezTo>
                  <a:cubicBezTo>
                    <a:pt x="87" y="43"/>
                    <a:pt x="88" y="44"/>
                    <a:pt x="86" y="45"/>
                  </a:cubicBezTo>
                  <a:cubicBezTo>
                    <a:pt x="83" y="47"/>
                    <a:pt x="81" y="51"/>
                    <a:pt x="81" y="51"/>
                  </a:cubicBezTo>
                  <a:cubicBezTo>
                    <a:pt x="81" y="51"/>
                    <a:pt x="84" y="60"/>
                    <a:pt x="78" y="55"/>
                  </a:cubicBezTo>
                  <a:cubicBezTo>
                    <a:pt x="71" y="50"/>
                    <a:pt x="71" y="48"/>
                    <a:pt x="70" y="48"/>
                  </a:cubicBezTo>
                  <a:cubicBezTo>
                    <a:pt x="68" y="48"/>
                    <a:pt x="67" y="54"/>
                    <a:pt x="65" y="55"/>
                  </a:cubicBezTo>
                  <a:cubicBezTo>
                    <a:pt x="63" y="56"/>
                    <a:pt x="64" y="58"/>
                    <a:pt x="63" y="60"/>
                  </a:cubicBezTo>
                  <a:cubicBezTo>
                    <a:pt x="62" y="61"/>
                    <a:pt x="68" y="62"/>
                    <a:pt x="60" y="66"/>
                  </a:cubicBezTo>
                  <a:cubicBezTo>
                    <a:pt x="51" y="69"/>
                    <a:pt x="50" y="70"/>
                    <a:pt x="51" y="72"/>
                  </a:cubicBezTo>
                  <a:cubicBezTo>
                    <a:pt x="51" y="73"/>
                    <a:pt x="64" y="76"/>
                    <a:pt x="49" y="77"/>
                  </a:cubicBezTo>
                  <a:cubicBezTo>
                    <a:pt x="34" y="78"/>
                    <a:pt x="33" y="78"/>
                    <a:pt x="28" y="79"/>
                  </a:cubicBezTo>
                  <a:cubicBezTo>
                    <a:pt x="23" y="79"/>
                    <a:pt x="23" y="81"/>
                    <a:pt x="21" y="84"/>
                  </a:cubicBezTo>
                  <a:cubicBezTo>
                    <a:pt x="18" y="86"/>
                    <a:pt x="20" y="88"/>
                    <a:pt x="18" y="90"/>
                  </a:cubicBezTo>
                  <a:cubicBezTo>
                    <a:pt x="16" y="91"/>
                    <a:pt x="20" y="100"/>
                    <a:pt x="14" y="99"/>
                  </a:cubicBezTo>
                  <a:cubicBezTo>
                    <a:pt x="8" y="98"/>
                    <a:pt x="3" y="99"/>
                    <a:pt x="2" y="101"/>
                  </a:cubicBezTo>
                  <a:cubicBezTo>
                    <a:pt x="1" y="102"/>
                    <a:pt x="0" y="106"/>
                    <a:pt x="6" y="109"/>
                  </a:cubicBezTo>
                  <a:cubicBezTo>
                    <a:pt x="12" y="112"/>
                    <a:pt x="19" y="112"/>
                    <a:pt x="17" y="115"/>
                  </a:cubicBezTo>
                  <a:cubicBezTo>
                    <a:pt x="15" y="118"/>
                    <a:pt x="20" y="128"/>
                    <a:pt x="21" y="129"/>
                  </a:cubicBezTo>
                  <a:cubicBezTo>
                    <a:pt x="21" y="130"/>
                    <a:pt x="18" y="133"/>
                    <a:pt x="21" y="130"/>
                  </a:cubicBezTo>
                  <a:cubicBezTo>
                    <a:pt x="25" y="127"/>
                    <a:pt x="26" y="135"/>
                    <a:pt x="30" y="120"/>
                  </a:cubicBezTo>
                  <a:cubicBezTo>
                    <a:pt x="33" y="105"/>
                    <a:pt x="26" y="98"/>
                    <a:pt x="36" y="100"/>
                  </a:cubicBezTo>
                  <a:cubicBezTo>
                    <a:pt x="46" y="103"/>
                    <a:pt x="44" y="105"/>
                    <a:pt x="46" y="103"/>
                  </a:cubicBezTo>
                  <a:cubicBezTo>
                    <a:pt x="48" y="100"/>
                    <a:pt x="54" y="97"/>
                    <a:pt x="55" y="93"/>
                  </a:cubicBezTo>
                  <a:cubicBezTo>
                    <a:pt x="55" y="90"/>
                    <a:pt x="56" y="90"/>
                    <a:pt x="58" y="93"/>
                  </a:cubicBezTo>
                  <a:cubicBezTo>
                    <a:pt x="61" y="95"/>
                    <a:pt x="59" y="98"/>
                    <a:pt x="65" y="98"/>
                  </a:cubicBezTo>
                  <a:cubicBezTo>
                    <a:pt x="70" y="98"/>
                    <a:pt x="78" y="94"/>
                    <a:pt x="78" y="90"/>
                  </a:cubicBezTo>
                  <a:cubicBezTo>
                    <a:pt x="77" y="87"/>
                    <a:pt x="79" y="82"/>
                    <a:pt x="77" y="81"/>
                  </a:cubicBezTo>
                  <a:cubicBezTo>
                    <a:pt x="76" y="80"/>
                    <a:pt x="80" y="76"/>
                    <a:pt x="84" y="78"/>
                  </a:cubicBezTo>
                  <a:cubicBezTo>
                    <a:pt x="89" y="80"/>
                    <a:pt x="86" y="83"/>
                    <a:pt x="91" y="84"/>
                  </a:cubicBezTo>
                  <a:cubicBezTo>
                    <a:pt x="96" y="84"/>
                    <a:pt x="114" y="84"/>
                    <a:pt x="112" y="80"/>
                  </a:cubicBezTo>
                  <a:cubicBezTo>
                    <a:pt x="109" y="76"/>
                    <a:pt x="110" y="69"/>
                    <a:pt x="108" y="67"/>
                  </a:cubicBezTo>
                  <a:cubicBezTo>
                    <a:pt x="106" y="64"/>
                    <a:pt x="111" y="69"/>
                    <a:pt x="111" y="61"/>
                  </a:cubicBezTo>
                  <a:cubicBezTo>
                    <a:pt x="111" y="53"/>
                    <a:pt x="109" y="53"/>
                    <a:pt x="108" y="42"/>
                  </a:cubicBezTo>
                  <a:cubicBezTo>
                    <a:pt x="108" y="31"/>
                    <a:pt x="117" y="35"/>
                    <a:pt x="117" y="33"/>
                  </a:cubicBezTo>
                  <a:cubicBezTo>
                    <a:pt x="117" y="30"/>
                    <a:pt x="120" y="34"/>
                    <a:pt x="117" y="27"/>
                  </a:cubicBezTo>
                  <a:cubicBezTo>
                    <a:pt x="114" y="20"/>
                    <a:pt x="111" y="12"/>
                    <a:pt x="109" y="11"/>
                  </a:cubicBezTo>
                  <a:cubicBezTo>
                    <a:pt x="107" y="9"/>
                    <a:pt x="101" y="4"/>
                    <a:pt x="101" y="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9" name="Freeform 176"/>
            <p:cNvSpPr>
              <a:spLocks/>
            </p:cNvSpPr>
            <p:nvPr/>
          </p:nvSpPr>
          <p:spPr bwMode="auto">
            <a:xfrm>
              <a:off x="8555038" y="3227388"/>
              <a:ext cx="61913" cy="95250"/>
            </a:xfrm>
            <a:custGeom>
              <a:avLst/>
              <a:gdLst>
                <a:gd name="T0" fmla="*/ 15 w 23"/>
                <a:gd name="T1" fmla="*/ 0 h 36"/>
                <a:gd name="T2" fmla="*/ 5 w 23"/>
                <a:gd name="T3" fmla="*/ 11 h 36"/>
                <a:gd name="T4" fmla="*/ 13 w 23"/>
                <a:gd name="T5" fmla="*/ 34 h 36"/>
                <a:gd name="T6" fmla="*/ 16 w 23"/>
                <a:gd name="T7" fmla="*/ 29 h 36"/>
                <a:gd name="T8" fmla="*/ 20 w 23"/>
                <a:gd name="T9" fmla="*/ 24 h 36"/>
                <a:gd name="T10" fmla="*/ 21 w 23"/>
                <a:gd name="T11" fmla="*/ 17 h 36"/>
                <a:gd name="T12" fmla="*/ 20 w 23"/>
                <a:gd name="T13" fmla="*/ 10 h 36"/>
                <a:gd name="T14" fmla="*/ 15 w 23"/>
                <a:gd name="T1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6">
                  <a:moveTo>
                    <a:pt x="15" y="0"/>
                  </a:moveTo>
                  <a:cubicBezTo>
                    <a:pt x="8" y="4"/>
                    <a:pt x="0" y="4"/>
                    <a:pt x="5" y="11"/>
                  </a:cubicBezTo>
                  <a:cubicBezTo>
                    <a:pt x="11" y="17"/>
                    <a:pt x="15" y="36"/>
                    <a:pt x="13" y="34"/>
                  </a:cubicBezTo>
                  <a:cubicBezTo>
                    <a:pt x="12" y="32"/>
                    <a:pt x="13" y="33"/>
                    <a:pt x="16" y="29"/>
                  </a:cubicBezTo>
                  <a:cubicBezTo>
                    <a:pt x="19" y="26"/>
                    <a:pt x="22" y="26"/>
                    <a:pt x="20" y="24"/>
                  </a:cubicBezTo>
                  <a:cubicBezTo>
                    <a:pt x="18" y="22"/>
                    <a:pt x="19" y="19"/>
                    <a:pt x="21" y="17"/>
                  </a:cubicBezTo>
                  <a:cubicBezTo>
                    <a:pt x="23" y="15"/>
                    <a:pt x="22" y="15"/>
                    <a:pt x="20" y="10"/>
                  </a:cubicBezTo>
                  <a:cubicBezTo>
                    <a:pt x="19" y="5"/>
                    <a:pt x="15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0" name="Freeform 177"/>
            <p:cNvSpPr>
              <a:spLocks/>
            </p:cNvSpPr>
            <p:nvPr/>
          </p:nvSpPr>
          <p:spPr bwMode="auto">
            <a:xfrm>
              <a:off x="8667750" y="3227388"/>
              <a:ext cx="50800" cy="42863"/>
            </a:xfrm>
            <a:custGeom>
              <a:avLst/>
              <a:gdLst>
                <a:gd name="T0" fmla="*/ 1 w 19"/>
                <a:gd name="T1" fmla="*/ 12 h 16"/>
                <a:gd name="T2" fmla="*/ 17 w 19"/>
                <a:gd name="T3" fmla="*/ 11 h 16"/>
                <a:gd name="T4" fmla="*/ 14 w 19"/>
                <a:gd name="T5" fmla="*/ 3 h 16"/>
                <a:gd name="T6" fmla="*/ 4 w 19"/>
                <a:gd name="T7" fmla="*/ 10 h 16"/>
                <a:gd name="T8" fmla="*/ 1 w 19"/>
                <a:gd name="T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6">
                  <a:moveTo>
                    <a:pt x="1" y="12"/>
                  </a:moveTo>
                  <a:cubicBezTo>
                    <a:pt x="0" y="13"/>
                    <a:pt x="19" y="16"/>
                    <a:pt x="17" y="11"/>
                  </a:cubicBezTo>
                  <a:cubicBezTo>
                    <a:pt x="14" y="7"/>
                    <a:pt x="19" y="6"/>
                    <a:pt x="14" y="3"/>
                  </a:cubicBezTo>
                  <a:cubicBezTo>
                    <a:pt x="10" y="0"/>
                    <a:pt x="4" y="10"/>
                    <a:pt x="4" y="10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1" name="Freeform 178"/>
            <p:cNvSpPr>
              <a:spLocks/>
            </p:cNvSpPr>
            <p:nvPr/>
          </p:nvSpPr>
          <p:spPr bwMode="auto">
            <a:xfrm>
              <a:off x="8758238" y="3179763"/>
              <a:ext cx="23813" cy="23813"/>
            </a:xfrm>
            <a:custGeom>
              <a:avLst/>
              <a:gdLst>
                <a:gd name="T0" fmla="*/ 3 w 9"/>
                <a:gd name="T1" fmla="*/ 9 h 9"/>
                <a:gd name="T2" fmla="*/ 9 w 9"/>
                <a:gd name="T3" fmla="*/ 5 h 9"/>
                <a:gd name="T4" fmla="*/ 3 w 9"/>
                <a:gd name="T5" fmla="*/ 1 h 9"/>
                <a:gd name="T6" fmla="*/ 3 w 9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3" y="9"/>
                  </a:moveTo>
                  <a:cubicBezTo>
                    <a:pt x="4" y="9"/>
                    <a:pt x="9" y="8"/>
                    <a:pt x="9" y="5"/>
                  </a:cubicBezTo>
                  <a:cubicBezTo>
                    <a:pt x="9" y="3"/>
                    <a:pt x="5" y="0"/>
                    <a:pt x="3" y="1"/>
                  </a:cubicBezTo>
                  <a:cubicBezTo>
                    <a:pt x="0" y="2"/>
                    <a:pt x="3" y="9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2" name="Freeform 179"/>
            <p:cNvSpPr>
              <a:spLocks/>
            </p:cNvSpPr>
            <p:nvPr/>
          </p:nvSpPr>
          <p:spPr bwMode="auto">
            <a:xfrm>
              <a:off x="8763000" y="3136901"/>
              <a:ext cx="49213" cy="34925"/>
            </a:xfrm>
            <a:custGeom>
              <a:avLst/>
              <a:gdLst>
                <a:gd name="T0" fmla="*/ 16 w 18"/>
                <a:gd name="T1" fmla="*/ 13 h 13"/>
                <a:gd name="T2" fmla="*/ 4 w 18"/>
                <a:gd name="T3" fmla="*/ 9 h 13"/>
                <a:gd name="T4" fmla="*/ 6 w 18"/>
                <a:gd name="T5" fmla="*/ 2 h 13"/>
                <a:gd name="T6" fmla="*/ 16 w 18"/>
                <a:gd name="T7" fmla="*/ 5 h 13"/>
                <a:gd name="T8" fmla="*/ 16 w 18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3">
                  <a:moveTo>
                    <a:pt x="16" y="13"/>
                  </a:moveTo>
                  <a:cubicBezTo>
                    <a:pt x="13" y="12"/>
                    <a:pt x="9" y="13"/>
                    <a:pt x="4" y="9"/>
                  </a:cubicBezTo>
                  <a:cubicBezTo>
                    <a:pt x="0" y="5"/>
                    <a:pt x="5" y="3"/>
                    <a:pt x="6" y="2"/>
                  </a:cubicBezTo>
                  <a:cubicBezTo>
                    <a:pt x="6" y="0"/>
                    <a:pt x="18" y="4"/>
                    <a:pt x="16" y="5"/>
                  </a:cubicBezTo>
                  <a:cubicBezTo>
                    <a:pt x="15" y="6"/>
                    <a:pt x="16" y="13"/>
                    <a:pt x="1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3" name="Freeform 180"/>
            <p:cNvSpPr>
              <a:spLocks/>
            </p:cNvSpPr>
            <p:nvPr/>
          </p:nvSpPr>
          <p:spPr bwMode="auto">
            <a:xfrm>
              <a:off x="8605838" y="3408363"/>
              <a:ext cx="136525" cy="168275"/>
            </a:xfrm>
            <a:custGeom>
              <a:avLst/>
              <a:gdLst>
                <a:gd name="T0" fmla="*/ 19 w 51"/>
                <a:gd name="T1" fmla="*/ 38 h 63"/>
                <a:gd name="T2" fmla="*/ 19 w 51"/>
                <a:gd name="T3" fmla="*/ 29 h 63"/>
                <a:gd name="T4" fmla="*/ 28 w 51"/>
                <a:gd name="T5" fmla="*/ 22 h 63"/>
                <a:gd name="T6" fmla="*/ 20 w 51"/>
                <a:gd name="T7" fmla="*/ 5 h 63"/>
                <a:gd name="T8" fmla="*/ 12 w 51"/>
                <a:gd name="T9" fmla="*/ 2 h 63"/>
                <a:gd name="T10" fmla="*/ 3 w 51"/>
                <a:gd name="T11" fmla="*/ 14 h 63"/>
                <a:gd name="T12" fmla="*/ 2 w 51"/>
                <a:gd name="T13" fmla="*/ 21 h 63"/>
                <a:gd name="T14" fmla="*/ 1 w 51"/>
                <a:gd name="T15" fmla="*/ 25 h 63"/>
                <a:gd name="T16" fmla="*/ 9 w 51"/>
                <a:gd name="T17" fmla="*/ 34 h 63"/>
                <a:gd name="T18" fmla="*/ 7 w 51"/>
                <a:gd name="T19" fmla="*/ 41 h 63"/>
                <a:gd name="T20" fmla="*/ 14 w 51"/>
                <a:gd name="T21" fmla="*/ 47 h 63"/>
                <a:gd name="T22" fmla="*/ 12 w 51"/>
                <a:gd name="T23" fmla="*/ 53 h 63"/>
                <a:gd name="T24" fmla="*/ 12 w 51"/>
                <a:gd name="T25" fmla="*/ 55 h 63"/>
                <a:gd name="T26" fmla="*/ 24 w 51"/>
                <a:gd name="T27" fmla="*/ 62 h 63"/>
                <a:gd name="T28" fmla="*/ 19 w 51"/>
                <a:gd name="T29" fmla="*/ 54 h 63"/>
                <a:gd name="T30" fmla="*/ 27 w 51"/>
                <a:gd name="T31" fmla="*/ 50 h 63"/>
                <a:gd name="T32" fmla="*/ 47 w 51"/>
                <a:gd name="T33" fmla="*/ 63 h 63"/>
                <a:gd name="T34" fmla="*/ 49 w 51"/>
                <a:gd name="T35" fmla="*/ 59 h 63"/>
                <a:gd name="T36" fmla="*/ 48 w 51"/>
                <a:gd name="T37" fmla="*/ 50 h 63"/>
                <a:gd name="T38" fmla="*/ 44 w 51"/>
                <a:gd name="T39" fmla="*/ 48 h 63"/>
                <a:gd name="T40" fmla="*/ 34 w 51"/>
                <a:gd name="T41" fmla="*/ 45 h 63"/>
                <a:gd name="T42" fmla="*/ 27 w 51"/>
                <a:gd name="T43" fmla="*/ 44 h 63"/>
                <a:gd name="T44" fmla="*/ 19 w 51"/>
                <a:gd name="T45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63">
                  <a:moveTo>
                    <a:pt x="19" y="38"/>
                  </a:moveTo>
                  <a:cubicBezTo>
                    <a:pt x="17" y="35"/>
                    <a:pt x="15" y="32"/>
                    <a:pt x="19" y="29"/>
                  </a:cubicBezTo>
                  <a:cubicBezTo>
                    <a:pt x="24" y="26"/>
                    <a:pt x="30" y="27"/>
                    <a:pt x="28" y="22"/>
                  </a:cubicBezTo>
                  <a:cubicBezTo>
                    <a:pt x="26" y="19"/>
                    <a:pt x="20" y="7"/>
                    <a:pt x="20" y="5"/>
                  </a:cubicBezTo>
                  <a:cubicBezTo>
                    <a:pt x="20" y="4"/>
                    <a:pt x="13" y="0"/>
                    <a:pt x="12" y="2"/>
                  </a:cubicBezTo>
                  <a:cubicBezTo>
                    <a:pt x="10" y="4"/>
                    <a:pt x="3" y="14"/>
                    <a:pt x="3" y="14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4"/>
                    <a:pt x="1" y="25"/>
                  </a:cubicBezTo>
                  <a:cubicBezTo>
                    <a:pt x="0" y="27"/>
                    <a:pt x="6" y="33"/>
                    <a:pt x="9" y="34"/>
                  </a:cubicBezTo>
                  <a:cubicBezTo>
                    <a:pt x="12" y="36"/>
                    <a:pt x="6" y="38"/>
                    <a:pt x="7" y="41"/>
                  </a:cubicBezTo>
                  <a:cubicBezTo>
                    <a:pt x="8" y="43"/>
                    <a:pt x="14" y="47"/>
                    <a:pt x="14" y="47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3"/>
                    <a:pt x="5" y="53"/>
                    <a:pt x="12" y="55"/>
                  </a:cubicBezTo>
                  <a:cubicBezTo>
                    <a:pt x="19" y="58"/>
                    <a:pt x="24" y="63"/>
                    <a:pt x="24" y="62"/>
                  </a:cubicBezTo>
                  <a:cubicBezTo>
                    <a:pt x="23" y="61"/>
                    <a:pt x="19" y="54"/>
                    <a:pt x="19" y="54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7" y="63"/>
                    <a:pt x="47" y="60"/>
                    <a:pt x="49" y="59"/>
                  </a:cubicBezTo>
                  <a:cubicBezTo>
                    <a:pt x="51" y="57"/>
                    <a:pt x="48" y="50"/>
                    <a:pt x="48" y="50"/>
                  </a:cubicBezTo>
                  <a:cubicBezTo>
                    <a:pt x="48" y="50"/>
                    <a:pt x="51" y="49"/>
                    <a:pt x="44" y="48"/>
                  </a:cubicBezTo>
                  <a:cubicBezTo>
                    <a:pt x="37" y="46"/>
                    <a:pt x="37" y="45"/>
                    <a:pt x="34" y="45"/>
                  </a:cubicBezTo>
                  <a:cubicBezTo>
                    <a:pt x="32" y="45"/>
                    <a:pt x="31" y="47"/>
                    <a:pt x="27" y="44"/>
                  </a:cubicBezTo>
                  <a:cubicBezTo>
                    <a:pt x="24" y="42"/>
                    <a:pt x="19" y="38"/>
                    <a:pt x="19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4" name="Freeform 181"/>
            <p:cNvSpPr>
              <a:spLocks/>
            </p:cNvSpPr>
            <p:nvPr/>
          </p:nvSpPr>
          <p:spPr bwMode="auto">
            <a:xfrm>
              <a:off x="8680450" y="3641726"/>
              <a:ext cx="168275" cy="111125"/>
            </a:xfrm>
            <a:custGeom>
              <a:avLst/>
              <a:gdLst>
                <a:gd name="T0" fmla="*/ 44 w 63"/>
                <a:gd name="T1" fmla="*/ 0 h 42"/>
                <a:gd name="T2" fmla="*/ 31 w 63"/>
                <a:gd name="T3" fmla="*/ 13 h 42"/>
                <a:gd name="T4" fmla="*/ 23 w 63"/>
                <a:gd name="T5" fmla="*/ 11 h 42"/>
                <a:gd name="T6" fmla="*/ 14 w 63"/>
                <a:gd name="T7" fmla="*/ 14 h 42"/>
                <a:gd name="T8" fmla="*/ 13 w 63"/>
                <a:gd name="T9" fmla="*/ 20 h 42"/>
                <a:gd name="T10" fmla="*/ 6 w 63"/>
                <a:gd name="T11" fmla="*/ 29 h 42"/>
                <a:gd name="T12" fmla="*/ 26 w 63"/>
                <a:gd name="T13" fmla="*/ 26 h 42"/>
                <a:gd name="T14" fmla="*/ 35 w 63"/>
                <a:gd name="T15" fmla="*/ 29 h 42"/>
                <a:gd name="T16" fmla="*/ 43 w 63"/>
                <a:gd name="T17" fmla="*/ 39 h 42"/>
                <a:gd name="T18" fmla="*/ 53 w 63"/>
                <a:gd name="T19" fmla="*/ 40 h 42"/>
                <a:gd name="T20" fmla="*/ 52 w 63"/>
                <a:gd name="T21" fmla="*/ 30 h 42"/>
                <a:gd name="T22" fmla="*/ 61 w 63"/>
                <a:gd name="T23" fmla="*/ 25 h 42"/>
                <a:gd name="T24" fmla="*/ 62 w 63"/>
                <a:gd name="T25" fmla="*/ 15 h 42"/>
                <a:gd name="T26" fmla="*/ 54 w 63"/>
                <a:gd name="T27" fmla="*/ 7 h 42"/>
                <a:gd name="T28" fmla="*/ 44 w 63"/>
                <a:gd name="T2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42">
                  <a:moveTo>
                    <a:pt x="44" y="0"/>
                  </a:moveTo>
                  <a:cubicBezTo>
                    <a:pt x="38" y="5"/>
                    <a:pt x="38" y="15"/>
                    <a:pt x="31" y="13"/>
                  </a:cubicBezTo>
                  <a:cubicBezTo>
                    <a:pt x="23" y="11"/>
                    <a:pt x="33" y="14"/>
                    <a:pt x="23" y="11"/>
                  </a:cubicBezTo>
                  <a:cubicBezTo>
                    <a:pt x="14" y="8"/>
                    <a:pt x="16" y="11"/>
                    <a:pt x="14" y="14"/>
                  </a:cubicBezTo>
                  <a:cubicBezTo>
                    <a:pt x="12" y="16"/>
                    <a:pt x="13" y="20"/>
                    <a:pt x="13" y="20"/>
                  </a:cubicBezTo>
                  <a:cubicBezTo>
                    <a:pt x="13" y="20"/>
                    <a:pt x="0" y="29"/>
                    <a:pt x="6" y="29"/>
                  </a:cubicBezTo>
                  <a:cubicBezTo>
                    <a:pt x="12" y="28"/>
                    <a:pt x="18" y="27"/>
                    <a:pt x="26" y="26"/>
                  </a:cubicBezTo>
                  <a:cubicBezTo>
                    <a:pt x="35" y="24"/>
                    <a:pt x="38" y="27"/>
                    <a:pt x="35" y="29"/>
                  </a:cubicBezTo>
                  <a:cubicBezTo>
                    <a:pt x="33" y="30"/>
                    <a:pt x="38" y="37"/>
                    <a:pt x="43" y="39"/>
                  </a:cubicBezTo>
                  <a:cubicBezTo>
                    <a:pt x="47" y="40"/>
                    <a:pt x="54" y="42"/>
                    <a:pt x="53" y="40"/>
                  </a:cubicBezTo>
                  <a:cubicBezTo>
                    <a:pt x="53" y="37"/>
                    <a:pt x="52" y="35"/>
                    <a:pt x="52" y="30"/>
                  </a:cubicBezTo>
                  <a:cubicBezTo>
                    <a:pt x="51" y="26"/>
                    <a:pt x="61" y="25"/>
                    <a:pt x="61" y="25"/>
                  </a:cubicBezTo>
                  <a:cubicBezTo>
                    <a:pt x="61" y="25"/>
                    <a:pt x="63" y="16"/>
                    <a:pt x="62" y="15"/>
                  </a:cubicBezTo>
                  <a:cubicBezTo>
                    <a:pt x="60" y="14"/>
                    <a:pt x="56" y="9"/>
                    <a:pt x="54" y="7"/>
                  </a:cubicBezTo>
                  <a:cubicBezTo>
                    <a:pt x="52" y="4"/>
                    <a:pt x="44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5" name="Freeform 182"/>
            <p:cNvSpPr>
              <a:spLocks/>
            </p:cNvSpPr>
            <p:nvPr/>
          </p:nvSpPr>
          <p:spPr bwMode="auto">
            <a:xfrm>
              <a:off x="8366125" y="3705226"/>
              <a:ext cx="298450" cy="274638"/>
            </a:xfrm>
            <a:custGeom>
              <a:avLst/>
              <a:gdLst>
                <a:gd name="T0" fmla="*/ 94 w 112"/>
                <a:gd name="T1" fmla="*/ 29 h 103"/>
                <a:gd name="T2" fmla="*/ 97 w 112"/>
                <a:gd name="T3" fmla="*/ 42 h 103"/>
                <a:gd name="T4" fmla="*/ 107 w 112"/>
                <a:gd name="T5" fmla="*/ 51 h 103"/>
                <a:gd name="T6" fmla="*/ 102 w 112"/>
                <a:gd name="T7" fmla="*/ 58 h 103"/>
                <a:gd name="T8" fmla="*/ 94 w 112"/>
                <a:gd name="T9" fmla="*/ 67 h 103"/>
                <a:gd name="T10" fmla="*/ 99 w 112"/>
                <a:gd name="T11" fmla="*/ 83 h 103"/>
                <a:gd name="T12" fmla="*/ 91 w 112"/>
                <a:gd name="T13" fmla="*/ 84 h 103"/>
                <a:gd name="T14" fmla="*/ 89 w 112"/>
                <a:gd name="T15" fmla="*/ 88 h 103"/>
                <a:gd name="T16" fmla="*/ 91 w 112"/>
                <a:gd name="T17" fmla="*/ 100 h 103"/>
                <a:gd name="T18" fmla="*/ 82 w 112"/>
                <a:gd name="T19" fmla="*/ 101 h 103"/>
                <a:gd name="T20" fmla="*/ 65 w 112"/>
                <a:gd name="T21" fmla="*/ 101 h 103"/>
                <a:gd name="T22" fmla="*/ 49 w 112"/>
                <a:gd name="T23" fmla="*/ 96 h 103"/>
                <a:gd name="T24" fmla="*/ 36 w 112"/>
                <a:gd name="T25" fmla="*/ 95 h 103"/>
                <a:gd name="T26" fmla="*/ 22 w 112"/>
                <a:gd name="T27" fmla="*/ 88 h 103"/>
                <a:gd name="T28" fmla="*/ 9 w 112"/>
                <a:gd name="T29" fmla="*/ 81 h 103"/>
                <a:gd name="T30" fmla="*/ 2 w 112"/>
                <a:gd name="T31" fmla="*/ 67 h 103"/>
                <a:gd name="T32" fmla="*/ 9 w 112"/>
                <a:gd name="T33" fmla="*/ 47 h 103"/>
                <a:gd name="T34" fmla="*/ 23 w 112"/>
                <a:gd name="T35" fmla="*/ 57 h 103"/>
                <a:gd name="T36" fmla="*/ 37 w 112"/>
                <a:gd name="T37" fmla="*/ 43 h 103"/>
                <a:gd name="T38" fmla="*/ 56 w 112"/>
                <a:gd name="T39" fmla="*/ 30 h 103"/>
                <a:gd name="T40" fmla="*/ 61 w 112"/>
                <a:gd name="T41" fmla="*/ 27 h 103"/>
                <a:gd name="T42" fmla="*/ 65 w 112"/>
                <a:gd name="T43" fmla="*/ 15 h 103"/>
                <a:gd name="T44" fmla="*/ 76 w 112"/>
                <a:gd name="T45" fmla="*/ 3 h 103"/>
                <a:gd name="T46" fmla="*/ 102 w 112"/>
                <a:gd name="T47" fmla="*/ 15 h 103"/>
                <a:gd name="T48" fmla="*/ 94 w 112"/>
                <a:gd name="T49" fmla="*/ 2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103">
                  <a:moveTo>
                    <a:pt x="94" y="29"/>
                  </a:moveTo>
                  <a:cubicBezTo>
                    <a:pt x="91" y="34"/>
                    <a:pt x="96" y="40"/>
                    <a:pt x="97" y="42"/>
                  </a:cubicBezTo>
                  <a:cubicBezTo>
                    <a:pt x="98" y="44"/>
                    <a:pt x="112" y="45"/>
                    <a:pt x="107" y="51"/>
                  </a:cubicBezTo>
                  <a:cubicBezTo>
                    <a:pt x="103" y="56"/>
                    <a:pt x="100" y="56"/>
                    <a:pt x="102" y="58"/>
                  </a:cubicBezTo>
                  <a:cubicBezTo>
                    <a:pt x="105" y="60"/>
                    <a:pt x="95" y="60"/>
                    <a:pt x="94" y="67"/>
                  </a:cubicBezTo>
                  <a:cubicBezTo>
                    <a:pt x="93" y="74"/>
                    <a:pt x="100" y="83"/>
                    <a:pt x="99" y="83"/>
                  </a:cubicBezTo>
                  <a:cubicBezTo>
                    <a:pt x="97" y="83"/>
                    <a:pt x="93" y="83"/>
                    <a:pt x="91" y="84"/>
                  </a:cubicBezTo>
                  <a:cubicBezTo>
                    <a:pt x="88" y="84"/>
                    <a:pt x="89" y="83"/>
                    <a:pt x="89" y="88"/>
                  </a:cubicBezTo>
                  <a:cubicBezTo>
                    <a:pt x="90" y="93"/>
                    <a:pt x="91" y="100"/>
                    <a:pt x="91" y="100"/>
                  </a:cubicBezTo>
                  <a:cubicBezTo>
                    <a:pt x="91" y="100"/>
                    <a:pt x="85" y="103"/>
                    <a:pt x="82" y="101"/>
                  </a:cubicBezTo>
                  <a:cubicBezTo>
                    <a:pt x="79" y="99"/>
                    <a:pt x="69" y="100"/>
                    <a:pt x="65" y="101"/>
                  </a:cubicBezTo>
                  <a:cubicBezTo>
                    <a:pt x="61" y="102"/>
                    <a:pt x="53" y="96"/>
                    <a:pt x="49" y="96"/>
                  </a:cubicBezTo>
                  <a:cubicBezTo>
                    <a:pt x="45" y="96"/>
                    <a:pt x="45" y="97"/>
                    <a:pt x="36" y="95"/>
                  </a:cubicBezTo>
                  <a:cubicBezTo>
                    <a:pt x="27" y="92"/>
                    <a:pt x="29" y="90"/>
                    <a:pt x="22" y="88"/>
                  </a:cubicBezTo>
                  <a:cubicBezTo>
                    <a:pt x="16" y="86"/>
                    <a:pt x="14" y="92"/>
                    <a:pt x="9" y="81"/>
                  </a:cubicBezTo>
                  <a:cubicBezTo>
                    <a:pt x="4" y="71"/>
                    <a:pt x="3" y="71"/>
                    <a:pt x="2" y="67"/>
                  </a:cubicBezTo>
                  <a:cubicBezTo>
                    <a:pt x="0" y="64"/>
                    <a:pt x="9" y="49"/>
                    <a:pt x="9" y="47"/>
                  </a:cubicBezTo>
                  <a:cubicBezTo>
                    <a:pt x="10" y="45"/>
                    <a:pt x="23" y="56"/>
                    <a:pt x="23" y="57"/>
                  </a:cubicBezTo>
                  <a:cubicBezTo>
                    <a:pt x="24" y="58"/>
                    <a:pt x="39" y="45"/>
                    <a:pt x="37" y="43"/>
                  </a:cubicBezTo>
                  <a:cubicBezTo>
                    <a:pt x="35" y="41"/>
                    <a:pt x="56" y="34"/>
                    <a:pt x="56" y="30"/>
                  </a:cubicBezTo>
                  <a:cubicBezTo>
                    <a:pt x="57" y="27"/>
                    <a:pt x="59" y="26"/>
                    <a:pt x="61" y="27"/>
                  </a:cubicBezTo>
                  <a:cubicBezTo>
                    <a:pt x="64" y="29"/>
                    <a:pt x="65" y="19"/>
                    <a:pt x="65" y="15"/>
                  </a:cubicBezTo>
                  <a:cubicBezTo>
                    <a:pt x="65" y="10"/>
                    <a:pt x="72" y="5"/>
                    <a:pt x="76" y="3"/>
                  </a:cubicBezTo>
                  <a:cubicBezTo>
                    <a:pt x="80" y="0"/>
                    <a:pt x="103" y="17"/>
                    <a:pt x="102" y="15"/>
                  </a:cubicBezTo>
                  <a:cubicBezTo>
                    <a:pt x="101" y="12"/>
                    <a:pt x="94" y="29"/>
                    <a:pt x="9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6" name="Freeform 183"/>
            <p:cNvSpPr>
              <a:spLocks/>
            </p:cNvSpPr>
            <p:nvPr/>
          </p:nvSpPr>
          <p:spPr bwMode="auto">
            <a:xfrm>
              <a:off x="9009063" y="3881438"/>
              <a:ext cx="644525" cy="273050"/>
            </a:xfrm>
            <a:custGeom>
              <a:avLst/>
              <a:gdLst>
                <a:gd name="T0" fmla="*/ 35 w 241"/>
                <a:gd name="T1" fmla="*/ 39 h 102"/>
                <a:gd name="T2" fmla="*/ 70 w 241"/>
                <a:gd name="T3" fmla="*/ 45 h 102"/>
                <a:gd name="T4" fmla="*/ 93 w 241"/>
                <a:gd name="T5" fmla="*/ 59 h 102"/>
                <a:gd name="T6" fmla="*/ 95 w 241"/>
                <a:gd name="T7" fmla="*/ 68 h 102"/>
                <a:gd name="T8" fmla="*/ 87 w 241"/>
                <a:gd name="T9" fmla="*/ 78 h 102"/>
                <a:gd name="T10" fmla="*/ 99 w 241"/>
                <a:gd name="T11" fmla="*/ 81 h 102"/>
                <a:gd name="T12" fmla="*/ 117 w 241"/>
                <a:gd name="T13" fmla="*/ 79 h 102"/>
                <a:gd name="T14" fmla="*/ 133 w 241"/>
                <a:gd name="T15" fmla="*/ 87 h 102"/>
                <a:gd name="T16" fmla="*/ 139 w 241"/>
                <a:gd name="T17" fmla="*/ 89 h 102"/>
                <a:gd name="T18" fmla="*/ 150 w 241"/>
                <a:gd name="T19" fmla="*/ 86 h 102"/>
                <a:gd name="T20" fmla="*/ 162 w 241"/>
                <a:gd name="T21" fmla="*/ 77 h 102"/>
                <a:gd name="T22" fmla="*/ 184 w 241"/>
                <a:gd name="T23" fmla="*/ 80 h 102"/>
                <a:gd name="T24" fmla="*/ 194 w 241"/>
                <a:gd name="T25" fmla="*/ 91 h 102"/>
                <a:gd name="T26" fmla="*/ 219 w 241"/>
                <a:gd name="T27" fmla="*/ 102 h 102"/>
                <a:gd name="T28" fmla="*/ 236 w 241"/>
                <a:gd name="T29" fmla="*/ 102 h 102"/>
                <a:gd name="T30" fmla="*/ 238 w 241"/>
                <a:gd name="T31" fmla="*/ 94 h 102"/>
                <a:gd name="T32" fmla="*/ 230 w 241"/>
                <a:gd name="T33" fmla="*/ 91 h 102"/>
                <a:gd name="T34" fmla="*/ 206 w 241"/>
                <a:gd name="T35" fmla="*/ 81 h 102"/>
                <a:gd name="T36" fmla="*/ 194 w 241"/>
                <a:gd name="T37" fmla="*/ 70 h 102"/>
                <a:gd name="T38" fmla="*/ 192 w 241"/>
                <a:gd name="T39" fmla="*/ 62 h 102"/>
                <a:gd name="T40" fmla="*/ 190 w 241"/>
                <a:gd name="T41" fmla="*/ 60 h 102"/>
                <a:gd name="T42" fmla="*/ 170 w 241"/>
                <a:gd name="T43" fmla="*/ 44 h 102"/>
                <a:gd name="T44" fmla="*/ 153 w 241"/>
                <a:gd name="T45" fmla="*/ 37 h 102"/>
                <a:gd name="T46" fmla="*/ 119 w 241"/>
                <a:gd name="T47" fmla="*/ 25 h 102"/>
                <a:gd name="T48" fmla="*/ 95 w 241"/>
                <a:gd name="T49" fmla="*/ 19 h 102"/>
                <a:gd name="T50" fmla="*/ 67 w 241"/>
                <a:gd name="T51" fmla="*/ 14 h 102"/>
                <a:gd name="T52" fmla="*/ 61 w 241"/>
                <a:gd name="T53" fmla="*/ 23 h 102"/>
                <a:gd name="T54" fmla="*/ 52 w 241"/>
                <a:gd name="T55" fmla="*/ 33 h 102"/>
                <a:gd name="T56" fmla="*/ 41 w 241"/>
                <a:gd name="T57" fmla="*/ 28 h 102"/>
                <a:gd name="T58" fmla="*/ 39 w 241"/>
                <a:gd name="T59" fmla="*/ 19 h 102"/>
                <a:gd name="T60" fmla="*/ 28 w 241"/>
                <a:gd name="T61" fmla="*/ 10 h 102"/>
                <a:gd name="T62" fmla="*/ 2 w 241"/>
                <a:gd name="T63" fmla="*/ 6 h 102"/>
                <a:gd name="T64" fmla="*/ 8 w 241"/>
                <a:gd name="T65" fmla="*/ 15 h 102"/>
                <a:gd name="T66" fmla="*/ 23 w 241"/>
                <a:gd name="T67" fmla="*/ 23 h 102"/>
                <a:gd name="T68" fmla="*/ 28 w 241"/>
                <a:gd name="T69" fmla="*/ 26 h 102"/>
                <a:gd name="T70" fmla="*/ 21 w 241"/>
                <a:gd name="T71" fmla="*/ 30 h 102"/>
                <a:gd name="T72" fmla="*/ 35 w 241"/>
                <a:gd name="T73" fmla="*/ 3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1" h="102">
                  <a:moveTo>
                    <a:pt x="35" y="39"/>
                  </a:moveTo>
                  <a:cubicBezTo>
                    <a:pt x="37" y="39"/>
                    <a:pt x="51" y="36"/>
                    <a:pt x="70" y="45"/>
                  </a:cubicBezTo>
                  <a:cubicBezTo>
                    <a:pt x="88" y="54"/>
                    <a:pt x="94" y="57"/>
                    <a:pt x="93" y="59"/>
                  </a:cubicBezTo>
                  <a:cubicBezTo>
                    <a:pt x="93" y="61"/>
                    <a:pt x="99" y="68"/>
                    <a:pt x="95" y="68"/>
                  </a:cubicBezTo>
                  <a:cubicBezTo>
                    <a:pt x="91" y="68"/>
                    <a:pt x="80" y="75"/>
                    <a:pt x="87" y="78"/>
                  </a:cubicBezTo>
                  <a:cubicBezTo>
                    <a:pt x="93" y="81"/>
                    <a:pt x="91" y="84"/>
                    <a:pt x="99" y="81"/>
                  </a:cubicBezTo>
                  <a:cubicBezTo>
                    <a:pt x="106" y="78"/>
                    <a:pt x="102" y="75"/>
                    <a:pt x="117" y="79"/>
                  </a:cubicBezTo>
                  <a:cubicBezTo>
                    <a:pt x="131" y="84"/>
                    <a:pt x="133" y="87"/>
                    <a:pt x="133" y="87"/>
                  </a:cubicBezTo>
                  <a:cubicBezTo>
                    <a:pt x="133" y="87"/>
                    <a:pt x="128" y="91"/>
                    <a:pt x="139" y="89"/>
                  </a:cubicBezTo>
                  <a:cubicBezTo>
                    <a:pt x="149" y="88"/>
                    <a:pt x="148" y="88"/>
                    <a:pt x="150" y="86"/>
                  </a:cubicBezTo>
                  <a:cubicBezTo>
                    <a:pt x="153" y="84"/>
                    <a:pt x="162" y="80"/>
                    <a:pt x="162" y="77"/>
                  </a:cubicBezTo>
                  <a:cubicBezTo>
                    <a:pt x="162" y="75"/>
                    <a:pt x="182" y="78"/>
                    <a:pt x="184" y="80"/>
                  </a:cubicBezTo>
                  <a:cubicBezTo>
                    <a:pt x="187" y="82"/>
                    <a:pt x="191" y="90"/>
                    <a:pt x="194" y="91"/>
                  </a:cubicBezTo>
                  <a:cubicBezTo>
                    <a:pt x="196" y="91"/>
                    <a:pt x="212" y="102"/>
                    <a:pt x="219" y="102"/>
                  </a:cubicBezTo>
                  <a:cubicBezTo>
                    <a:pt x="226" y="102"/>
                    <a:pt x="236" y="102"/>
                    <a:pt x="236" y="102"/>
                  </a:cubicBezTo>
                  <a:cubicBezTo>
                    <a:pt x="236" y="102"/>
                    <a:pt x="241" y="96"/>
                    <a:pt x="238" y="94"/>
                  </a:cubicBezTo>
                  <a:cubicBezTo>
                    <a:pt x="236" y="92"/>
                    <a:pt x="236" y="93"/>
                    <a:pt x="230" y="91"/>
                  </a:cubicBezTo>
                  <a:cubicBezTo>
                    <a:pt x="223" y="89"/>
                    <a:pt x="214" y="86"/>
                    <a:pt x="206" y="81"/>
                  </a:cubicBezTo>
                  <a:cubicBezTo>
                    <a:pt x="198" y="76"/>
                    <a:pt x="194" y="73"/>
                    <a:pt x="194" y="70"/>
                  </a:cubicBezTo>
                  <a:cubicBezTo>
                    <a:pt x="193" y="67"/>
                    <a:pt x="192" y="62"/>
                    <a:pt x="192" y="62"/>
                  </a:cubicBezTo>
                  <a:cubicBezTo>
                    <a:pt x="192" y="62"/>
                    <a:pt x="205" y="71"/>
                    <a:pt x="190" y="60"/>
                  </a:cubicBezTo>
                  <a:cubicBezTo>
                    <a:pt x="176" y="49"/>
                    <a:pt x="174" y="44"/>
                    <a:pt x="170" y="44"/>
                  </a:cubicBezTo>
                  <a:cubicBezTo>
                    <a:pt x="166" y="44"/>
                    <a:pt x="165" y="43"/>
                    <a:pt x="153" y="37"/>
                  </a:cubicBezTo>
                  <a:cubicBezTo>
                    <a:pt x="142" y="32"/>
                    <a:pt x="127" y="27"/>
                    <a:pt x="119" y="25"/>
                  </a:cubicBezTo>
                  <a:cubicBezTo>
                    <a:pt x="111" y="23"/>
                    <a:pt x="107" y="21"/>
                    <a:pt x="95" y="19"/>
                  </a:cubicBezTo>
                  <a:cubicBezTo>
                    <a:pt x="84" y="16"/>
                    <a:pt x="70" y="12"/>
                    <a:pt x="67" y="14"/>
                  </a:cubicBezTo>
                  <a:cubicBezTo>
                    <a:pt x="64" y="15"/>
                    <a:pt x="63" y="20"/>
                    <a:pt x="61" y="23"/>
                  </a:cubicBezTo>
                  <a:cubicBezTo>
                    <a:pt x="60" y="25"/>
                    <a:pt x="60" y="37"/>
                    <a:pt x="52" y="33"/>
                  </a:cubicBezTo>
                  <a:cubicBezTo>
                    <a:pt x="44" y="28"/>
                    <a:pt x="44" y="32"/>
                    <a:pt x="41" y="28"/>
                  </a:cubicBezTo>
                  <a:cubicBezTo>
                    <a:pt x="39" y="23"/>
                    <a:pt x="42" y="26"/>
                    <a:pt x="39" y="19"/>
                  </a:cubicBezTo>
                  <a:cubicBezTo>
                    <a:pt x="36" y="12"/>
                    <a:pt x="34" y="10"/>
                    <a:pt x="28" y="10"/>
                  </a:cubicBezTo>
                  <a:cubicBezTo>
                    <a:pt x="22" y="10"/>
                    <a:pt x="0" y="0"/>
                    <a:pt x="2" y="6"/>
                  </a:cubicBezTo>
                  <a:cubicBezTo>
                    <a:pt x="4" y="12"/>
                    <a:pt x="8" y="15"/>
                    <a:pt x="8" y="15"/>
                  </a:cubicBezTo>
                  <a:cubicBezTo>
                    <a:pt x="8" y="15"/>
                    <a:pt x="25" y="23"/>
                    <a:pt x="23" y="23"/>
                  </a:cubicBezTo>
                  <a:cubicBezTo>
                    <a:pt x="22" y="23"/>
                    <a:pt x="29" y="22"/>
                    <a:pt x="28" y="26"/>
                  </a:cubicBezTo>
                  <a:cubicBezTo>
                    <a:pt x="27" y="31"/>
                    <a:pt x="20" y="28"/>
                    <a:pt x="21" y="30"/>
                  </a:cubicBezTo>
                  <a:cubicBezTo>
                    <a:pt x="22" y="31"/>
                    <a:pt x="21" y="40"/>
                    <a:pt x="3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7" name="Freeform 184"/>
            <p:cNvSpPr>
              <a:spLocks/>
            </p:cNvSpPr>
            <p:nvPr/>
          </p:nvSpPr>
          <p:spPr bwMode="auto">
            <a:xfrm>
              <a:off x="9115425" y="4006851"/>
              <a:ext cx="53975" cy="46038"/>
            </a:xfrm>
            <a:custGeom>
              <a:avLst/>
              <a:gdLst>
                <a:gd name="T0" fmla="*/ 8 w 20"/>
                <a:gd name="T1" fmla="*/ 0 h 17"/>
                <a:gd name="T2" fmla="*/ 2 w 20"/>
                <a:gd name="T3" fmla="*/ 8 h 17"/>
                <a:gd name="T4" fmla="*/ 5 w 20"/>
                <a:gd name="T5" fmla="*/ 17 h 17"/>
                <a:gd name="T6" fmla="*/ 15 w 20"/>
                <a:gd name="T7" fmla="*/ 15 h 17"/>
                <a:gd name="T8" fmla="*/ 18 w 20"/>
                <a:gd name="T9" fmla="*/ 11 h 17"/>
                <a:gd name="T10" fmla="*/ 8 w 20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7">
                  <a:moveTo>
                    <a:pt x="8" y="0"/>
                  </a:moveTo>
                  <a:cubicBezTo>
                    <a:pt x="6" y="0"/>
                    <a:pt x="0" y="6"/>
                    <a:pt x="2" y="8"/>
                  </a:cubicBezTo>
                  <a:cubicBezTo>
                    <a:pt x="4" y="9"/>
                    <a:pt x="5" y="17"/>
                    <a:pt x="5" y="17"/>
                  </a:cubicBezTo>
                  <a:cubicBezTo>
                    <a:pt x="5" y="17"/>
                    <a:pt x="10" y="17"/>
                    <a:pt x="15" y="15"/>
                  </a:cubicBezTo>
                  <a:cubicBezTo>
                    <a:pt x="20" y="14"/>
                    <a:pt x="20" y="13"/>
                    <a:pt x="18" y="11"/>
                  </a:cubicBezTo>
                  <a:cubicBezTo>
                    <a:pt x="16" y="9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8" name="Freeform 185"/>
            <p:cNvSpPr>
              <a:spLocks/>
            </p:cNvSpPr>
            <p:nvPr/>
          </p:nvSpPr>
          <p:spPr bwMode="auto">
            <a:xfrm>
              <a:off x="8836025" y="4089401"/>
              <a:ext cx="117475" cy="65088"/>
            </a:xfrm>
            <a:custGeom>
              <a:avLst/>
              <a:gdLst>
                <a:gd name="T0" fmla="*/ 10 w 44"/>
                <a:gd name="T1" fmla="*/ 21 h 24"/>
                <a:gd name="T2" fmla="*/ 33 w 44"/>
                <a:gd name="T3" fmla="*/ 7 h 24"/>
                <a:gd name="T4" fmla="*/ 37 w 44"/>
                <a:gd name="T5" fmla="*/ 1 h 24"/>
                <a:gd name="T6" fmla="*/ 16 w 44"/>
                <a:gd name="T7" fmla="*/ 1 h 24"/>
                <a:gd name="T8" fmla="*/ 5 w 44"/>
                <a:gd name="T9" fmla="*/ 10 h 24"/>
                <a:gd name="T10" fmla="*/ 1 w 44"/>
                <a:gd name="T11" fmla="*/ 13 h 24"/>
                <a:gd name="T12" fmla="*/ 10 w 44"/>
                <a:gd name="T13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4">
                  <a:moveTo>
                    <a:pt x="10" y="21"/>
                  </a:moveTo>
                  <a:cubicBezTo>
                    <a:pt x="16" y="18"/>
                    <a:pt x="30" y="9"/>
                    <a:pt x="33" y="7"/>
                  </a:cubicBezTo>
                  <a:cubicBezTo>
                    <a:pt x="37" y="5"/>
                    <a:pt x="44" y="1"/>
                    <a:pt x="37" y="1"/>
                  </a:cubicBezTo>
                  <a:cubicBezTo>
                    <a:pt x="31" y="1"/>
                    <a:pt x="20" y="0"/>
                    <a:pt x="16" y="1"/>
                  </a:cubicBezTo>
                  <a:cubicBezTo>
                    <a:pt x="12" y="2"/>
                    <a:pt x="6" y="8"/>
                    <a:pt x="5" y="10"/>
                  </a:cubicBezTo>
                  <a:cubicBezTo>
                    <a:pt x="4" y="12"/>
                    <a:pt x="3" y="13"/>
                    <a:pt x="1" y="13"/>
                  </a:cubicBezTo>
                  <a:cubicBezTo>
                    <a:pt x="0" y="13"/>
                    <a:pt x="4" y="24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9" name="Freeform 186"/>
            <p:cNvSpPr>
              <a:spLocks/>
            </p:cNvSpPr>
            <p:nvPr/>
          </p:nvSpPr>
          <p:spPr bwMode="auto">
            <a:xfrm>
              <a:off x="8704263" y="4113213"/>
              <a:ext cx="80963" cy="33338"/>
            </a:xfrm>
            <a:custGeom>
              <a:avLst/>
              <a:gdLst>
                <a:gd name="T0" fmla="*/ 20 w 30"/>
                <a:gd name="T1" fmla="*/ 11 h 12"/>
                <a:gd name="T2" fmla="*/ 0 w 30"/>
                <a:gd name="T3" fmla="*/ 4 h 12"/>
                <a:gd name="T4" fmla="*/ 9 w 30"/>
                <a:gd name="T5" fmla="*/ 1 h 12"/>
                <a:gd name="T6" fmla="*/ 20 w 30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2">
                  <a:moveTo>
                    <a:pt x="20" y="11"/>
                  </a:moveTo>
                  <a:cubicBezTo>
                    <a:pt x="13" y="12"/>
                    <a:pt x="0" y="4"/>
                    <a:pt x="0" y="4"/>
                  </a:cubicBezTo>
                  <a:cubicBezTo>
                    <a:pt x="0" y="4"/>
                    <a:pt x="6" y="0"/>
                    <a:pt x="9" y="1"/>
                  </a:cubicBezTo>
                  <a:cubicBezTo>
                    <a:pt x="12" y="3"/>
                    <a:pt x="30" y="10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0" name="Freeform 187"/>
            <p:cNvSpPr>
              <a:spLocks/>
            </p:cNvSpPr>
            <p:nvPr/>
          </p:nvSpPr>
          <p:spPr bwMode="auto">
            <a:xfrm>
              <a:off x="8293100" y="4029076"/>
              <a:ext cx="536575" cy="82550"/>
            </a:xfrm>
            <a:custGeom>
              <a:avLst/>
              <a:gdLst>
                <a:gd name="T0" fmla="*/ 18 w 201"/>
                <a:gd name="T1" fmla="*/ 1 h 31"/>
                <a:gd name="T2" fmla="*/ 5 w 201"/>
                <a:gd name="T3" fmla="*/ 13 h 31"/>
                <a:gd name="T4" fmla="*/ 27 w 201"/>
                <a:gd name="T5" fmla="*/ 20 h 31"/>
                <a:gd name="T6" fmla="*/ 55 w 201"/>
                <a:gd name="T7" fmla="*/ 23 h 31"/>
                <a:gd name="T8" fmla="*/ 80 w 201"/>
                <a:gd name="T9" fmla="*/ 25 h 31"/>
                <a:gd name="T10" fmla="*/ 92 w 201"/>
                <a:gd name="T11" fmla="*/ 28 h 31"/>
                <a:gd name="T12" fmla="*/ 117 w 201"/>
                <a:gd name="T13" fmla="*/ 28 h 31"/>
                <a:gd name="T14" fmla="*/ 130 w 201"/>
                <a:gd name="T15" fmla="*/ 30 h 31"/>
                <a:gd name="T16" fmla="*/ 143 w 201"/>
                <a:gd name="T17" fmla="*/ 29 h 31"/>
                <a:gd name="T18" fmla="*/ 177 w 201"/>
                <a:gd name="T19" fmla="*/ 28 h 31"/>
                <a:gd name="T20" fmla="*/ 189 w 201"/>
                <a:gd name="T21" fmla="*/ 29 h 31"/>
                <a:gd name="T22" fmla="*/ 200 w 201"/>
                <a:gd name="T23" fmla="*/ 25 h 31"/>
                <a:gd name="T24" fmla="*/ 172 w 201"/>
                <a:gd name="T25" fmla="*/ 27 h 31"/>
                <a:gd name="T26" fmla="*/ 153 w 201"/>
                <a:gd name="T27" fmla="*/ 24 h 31"/>
                <a:gd name="T28" fmla="*/ 130 w 201"/>
                <a:gd name="T29" fmla="*/ 24 h 31"/>
                <a:gd name="T30" fmla="*/ 122 w 201"/>
                <a:gd name="T31" fmla="*/ 24 h 31"/>
                <a:gd name="T32" fmla="*/ 98 w 201"/>
                <a:gd name="T33" fmla="*/ 17 h 31"/>
                <a:gd name="T34" fmla="*/ 91 w 201"/>
                <a:gd name="T35" fmla="*/ 11 h 31"/>
                <a:gd name="T36" fmla="*/ 77 w 201"/>
                <a:gd name="T37" fmla="*/ 12 h 31"/>
                <a:gd name="T38" fmla="*/ 67 w 201"/>
                <a:gd name="T39" fmla="*/ 10 h 31"/>
                <a:gd name="T40" fmla="*/ 43 w 201"/>
                <a:gd name="T41" fmla="*/ 7 h 31"/>
                <a:gd name="T42" fmla="*/ 27 w 201"/>
                <a:gd name="T43" fmla="*/ 3 h 31"/>
                <a:gd name="T44" fmla="*/ 18 w 201"/>
                <a:gd name="T4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1" h="31">
                  <a:moveTo>
                    <a:pt x="18" y="1"/>
                  </a:moveTo>
                  <a:cubicBezTo>
                    <a:pt x="9" y="5"/>
                    <a:pt x="0" y="11"/>
                    <a:pt x="5" y="13"/>
                  </a:cubicBezTo>
                  <a:cubicBezTo>
                    <a:pt x="9" y="15"/>
                    <a:pt x="17" y="21"/>
                    <a:pt x="27" y="20"/>
                  </a:cubicBezTo>
                  <a:cubicBezTo>
                    <a:pt x="38" y="20"/>
                    <a:pt x="40" y="23"/>
                    <a:pt x="55" y="23"/>
                  </a:cubicBezTo>
                  <a:cubicBezTo>
                    <a:pt x="70" y="22"/>
                    <a:pt x="77" y="25"/>
                    <a:pt x="80" y="25"/>
                  </a:cubicBezTo>
                  <a:cubicBezTo>
                    <a:pt x="83" y="25"/>
                    <a:pt x="82" y="28"/>
                    <a:pt x="92" y="28"/>
                  </a:cubicBezTo>
                  <a:cubicBezTo>
                    <a:pt x="101" y="29"/>
                    <a:pt x="112" y="28"/>
                    <a:pt x="117" y="28"/>
                  </a:cubicBezTo>
                  <a:cubicBezTo>
                    <a:pt x="122" y="28"/>
                    <a:pt x="123" y="29"/>
                    <a:pt x="130" y="30"/>
                  </a:cubicBezTo>
                  <a:cubicBezTo>
                    <a:pt x="137" y="31"/>
                    <a:pt x="126" y="29"/>
                    <a:pt x="143" y="29"/>
                  </a:cubicBezTo>
                  <a:cubicBezTo>
                    <a:pt x="159" y="30"/>
                    <a:pt x="170" y="27"/>
                    <a:pt x="177" y="28"/>
                  </a:cubicBezTo>
                  <a:cubicBezTo>
                    <a:pt x="184" y="28"/>
                    <a:pt x="186" y="29"/>
                    <a:pt x="189" y="29"/>
                  </a:cubicBezTo>
                  <a:cubicBezTo>
                    <a:pt x="191" y="29"/>
                    <a:pt x="201" y="27"/>
                    <a:pt x="200" y="25"/>
                  </a:cubicBezTo>
                  <a:cubicBezTo>
                    <a:pt x="198" y="22"/>
                    <a:pt x="177" y="29"/>
                    <a:pt x="172" y="27"/>
                  </a:cubicBezTo>
                  <a:cubicBezTo>
                    <a:pt x="168" y="25"/>
                    <a:pt x="156" y="24"/>
                    <a:pt x="153" y="24"/>
                  </a:cubicBezTo>
                  <a:cubicBezTo>
                    <a:pt x="150" y="25"/>
                    <a:pt x="136" y="24"/>
                    <a:pt x="130" y="24"/>
                  </a:cubicBezTo>
                  <a:cubicBezTo>
                    <a:pt x="124" y="24"/>
                    <a:pt x="137" y="27"/>
                    <a:pt x="122" y="24"/>
                  </a:cubicBezTo>
                  <a:cubicBezTo>
                    <a:pt x="107" y="21"/>
                    <a:pt x="98" y="17"/>
                    <a:pt x="98" y="17"/>
                  </a:cubicBezTo>
                  <a:cubicBezTo>
                    <a:pt x="98" y="17"/>
                    <a:pt x="102" y="11"/>
                    <a:pt x="91" y="11"/>
                  </a:cubicBezTo>
                  <a:cubicBezTo>
                    <a:pt x="79" y="12"/>
                    <a:pt x="77" y="12"/>
                    <a:pt x="77" y="12"/>
                  </a:cubicBezTo>
                  <a:cubicBezTo>
                    <a:pt x="77" y="12"/>
                    <a:pt x="84" y="12"/>
                    <a:pt x="67" y="10"/>
                  </a:cubicBezTo>
                  <a:cubicBezTo>
                    <a:pt x="51" y="7"/>
                    <a:pt x="49" y="7"/>
                    <a:pt x="43" y="7"/>
                  </a:cubicBezTo>
                  <a:cubicBezTo>
                    <a:pt x="38" y="7"/>
                    <a:pt x="31" y="6"/>
                    <a:pt x="27" y="3"/>
                  </a:cubicBezTo>
                  <a:cubicBezTo>
                    <a:pt x="22" y="0"/>
                    <a:pt x="18" y="1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1" name="Freeform 188"/>
            <p:cNvSpPr>
              <a:spLocks/>
            </p:cNvSpPr>
            <p:nvPr/>
          </p:nvSpPr>
          <p:spPr bwMode="auto">
            <a:xfrm>
              <a:off x="7967663" y="3748088"/>
              <a:ext cx="365125" cy="290513"/>
            </a:xfrm>
            <a:custGeom>
              <a:avLst/>
              <a:gdLst>
                <a:gd name="T0" fmla="*/ 122 w 137"/>
                <a:gd name="T1" fmla="*/ 103 h 109"/>
                <a:gd name="T2" fmla="*/ 101 w 137"/>
                <a:gd name="T3" fmla="*/ 94 h 109"/>
                <a:gd name="T4" fmla="*/ 79 w 137"/>
                <a:gd name="T5" fmla="*/ 81 h 109"/>
                <a:gd name="T6" fmla="*/ 51 w 137"/>
                <a:gd name="T7" fmla="*/ 47 h 109"/>
                <a:gd name="T8" fmla="*/ 27 w 137"/>
                <a:gd name="T9" fmla="*/ 30 h 109"/>
                <a:gd name="T10" fmla="*/ 0 w 137"/>
                <a:gd name="T11" fmla="*/ 4 h 109"/>
                <a:gd name="T12" fmla="*/ 23 w 137"/>
                <a:gd name="T13" fmla="*/ 1 h 109"/>
                <a:gd name="T14" fmla="*/ 52 w 137"/>
                <a:gd name="T15" fmla="*/ 24 h 109"/>
                <a:gd name="T16" fmla="*/ 117 w 137"/>
                <a:gd name="T17" fmla="*/ 66 h 109"/>
                <a:gd name="T18" fmla="*/ 123 w 137"/>
                <a:gd name="T19" fmla="*/ 87 h 109"/>
                <a:gd name="T20" fmla="*/ 122 w 137"/>
                <a:gd name="T21" fmla="*/ 10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09">
                  <a:moveTo>
                    <a:pt x="122" y="103"/>
                  </a:moveTo>
                  <a:cubicBezTo>
                    <a:pt x="121" y="103"/>
                    <a:pt x="112" y="100"/>
                    <a:pt x="101" y="94"/>
                  </a:cubicBezTo>
                  <a:cubicBezTo>
                    <a:pt x="90" y="87"/>
                    <a:pt x="87" y="89"/>
                    <a:pt x="79" y="81"/>
                  </a:cubicBezTo>
                  <a:cubicBezTo>
                    <a:pt x="70" y="73"/>
                    <a:pt x="59" y="55"/>
                    <a:pt x="51" y="47"/>
                  </a:cubicBezTo>
                  <a:cubicBezTo>
                    <a:pt x="43" y="40"/>
                    <a:pt x="47" y="44"/>
                    <a:pt x="27" y="30"/>
                  </a:cubicBezTo>
                  <a:cubicBezTo>
                    <a:pt x="7" y="16"/>
                    <a:pt x="0" y="4"/>
                    <a:pt x="0" y="4"/>
                  </a:cubicBezTo>
                  <a:cubicBezTo>
                    <a:pt x="0" y="4"/>
                    <a:pt x="19" y="0"/>
                    <a:pt x="23" y="1"/>
                  </a:cubicBezTo>
                  <a:cubicBezTo>
                    <a:pt x="27" y="3"/>
                    <a:pt x="31" y="11"/>
                    <a:pt x="52" y="24"/>
                  </a:cubicBezTo>
                  <a:cubicBezTo>
                    <a:pt x="72" y="37"/>
                    <a:pt x="112" y="58"/>
                    <a:pt x="117" y="66"/>
                  </a:cubicBezTo>
                  <a:cubicBezTo>
                    <a:pt x="122" y="74"/>
                    <a:pt x="119" y="82"/>
                    <a:pt x="123" y="87"/>
                  </a:cubicBezTo>
                  <a:cubicBezTo>
                    <a:pt x="127" y="92"/>
                    <a:pt x="137" y="109"/>
                    <a:pt x="122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2" name="Freeform 189"/>
            <p:cNvSpPr>
              <a:spLocks/>
            </p:cNvSpPr>
            <p:nvPr/>
          </p:nvSpPr>
          <p:spPr bwMode="auto">
            <a:xfrm>
              <a:off x="7500938" y="3651251"/>
              <a:ext cx="111125" cy="92075"/>
            </a:xfrm>
            <a:custGeom>
              <a:avLst/>
              <a:gdLst>
                <a:gd name="T0" fmla="*/ 11 w 42"/>
                <a:gd name="T1" fmla="*/ 0 h 34"/>
                <a:gd name="T2" fmla="*/ 6 w 42"/>
                <a:gd name="T3" fmla="*/ 15 h 34"/>
                <a:gd name="T4" fmla="*/ 14 w 42"/>
                <a:gd name="T5" fmla="*/ 31 h 34"/>
                <a:gd name="T6" fmla="*/ 23 w 42"/>
                <a:gd name="T7" fmla="*/ 32 h 34"/>
                <a:gd name="T8" fmla="*/ 35 w 42"/>
                <a:gd name="T9" fmla="*/ 25 h 34"/>
                <a:gd name="T10" fmla="*/ 42 w 42"/>
                <a:gd name="T11" fmla="*/ 23 h 34"/>
                <a:gd name="T12" fmla="*/ 17 w 42"/>
                <a:gd name="T13" fmla="*/ 6 h 34"/>
                <a:gd name="T14" fmla="*/ 11 w 42"/>
                <a:gd name="T1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4">
                  <a:moveTo>
                    <a:pt x="11" y="0"/>
                  </a:moveTo>
                  <a:cubicBezTo>
                    <a:pt x="2" y="3"/>
                    <a:pt x="0" y="4"/>
                    <a:pt x="6" y="15"/>
                  </a:cubicBezTo>
                  <a:cubicBezTo>
                    <a:pt x="12" y="26"/>
                    <a:pt x="10" y="30"/>
                    <a:pt x="14" y="31"/>
                  </a:cubicBezTo>
                  <a:cubicBezTo>
                    <a:pt x="19" y="31"/>
                    <a:pt x="20" y="34"/>
                    <a:pt x="23" y="32"/>
                  </a:cubicBezTo>
                  <a:cubicBezTo>
                    <a:pt x="27" y="31"/>
                    <a:pt x="32" y="27"/>
                    <a:pt x="35" y="25"/>
                  </a:cubicBezTo>
                  <a:cubicBezTo>
                    <a:pt x="38" y="23"/>
                    <a:pt x="42" y="23"/>
                    <a:pt x="42" y="23"/>
                  </a:cubicBezTo>
                  <a:cubicBezTo>
                    <a:pt x="42" y="23"/>
                    <a:pt x="20" y="9"/>
                    <a:pt x="17" y="6"/>
                  </a:cubicBezTo>
                  <a:cubicBezTo>
                    <a:pt x="14" y="4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3" name="Freeform 190"/>
            <p:cNvSpPr>
              <a:spLocks/>
            </p:cNvSpPr>
            <p:nvPr/>
          </p:nvSpPr>
          <p:spPr bwMode="auto">
            <a:xfrm>
              <a:off x="10390188" y="4995863"/>
              <a:ext cx="203200" cy="200025"/>
            </a:xfrm>
            <a:custGeom>
              <a:avLst/>
              <a:gdLst>
                <a:gd name="T0" fmla="*/ 14 w 76"/>
                <a:gd name="T1" fmla="*/ 69 h 75"/>
                <a:gd name="T2" fmla="*/ 37 w 76"/>
                <a:gd name="T3" fmla="*/ 74 h 75"/>
                <a:gd name="T4" fmla="*/ 57 w 76"/>
                <a:gd name="T5" fmla="*/ 62 h 75"/>
                <a:gd name="T6" fmla="*/ 57 w 76"/>
                <a:gd name="T7" fmla="*/ 48 h 75"/>
                <a:gd name="T8" fmla="*/ 71 w 76"/>
                <a:gd name="T9" fmla="*/ 33 h 75"/>
                <a:gd name="T10" fmla="*/ 72 w 76"/>
                <a:gd name="T11" fmla="*/ 20 h 75"/>
                <a:gd name="T12" fmla="*/ 69 w 76"/>
                <a:gd name="T13" fmla="*/ 9 h 75"/>
                <a:gd name="T14" fmla="*/ 51 w 76"/>
                <a:gd name="T15" fmla="*/ 0 h 75"/>
                <a:gd name="T16" fmla="*/ 50 w 76"/>
                <a:gd name="T17" fmla="*/ 10 h 75"/>
                <a:gd name="T18" fmla="*/ 47 w 76"/>
                <a:gd name="T19" fmla="*/ 30 h 75"/>
                <a:gd name="T20" fmla="*/ 27 w 76"/>
                <a:gd name="T21" fmla="*/ 38 h 75"/>
                <a:gd name="T22" fmla="*/ 20 w 76"/>
                <a:gd name="T23" fmla="*/ 48 h 75"/>
                <a:gd name="T24" fmla="*/ 1 w 76"/>
                <a:gd name="T25" fmla="*/ 65 h 75"/>
                <a:gd name="T26" fmla="*/ 14 w 76"/>
                <a:gd name="T27" fmla="*/ 6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75">
                  <a:moveTo>
                    <a:pt x="14" y="69"/>
                  </a:moveTo>
                  <a:cubicBezTo>
                    <a:pt x="22" y="70"/>
                    <a:pt x="29" y="75"/>
                    <a:pt x="37" y="74"/>
                  </a:cubicBezTo>
                  <a:cubicBezTo>
                    <a:pt x="46" y="74"/>
                    <a:pt x="61" y="64"/>
                    <a:pt x="57" y="62"/>
                  </a:cubicBezTo>
                  <a:cubicBezTo>
                    <a:pt x="54" y="60"/>
                    <a:pt x="52" y="58"/>
                    <a:pt x="57" y="48"/>
                  </a:cubicBezTo>
                  <a:cubicBezTo>
                    <a:pt x="61" y="38"/>
                    <a:pt x="72" y="38"/>
                    <a:pt x="71" y="33"/>
                  </a:cubicBezTo>
                  <a:cubicBezTo>
                    <a:pt x="70" y="28"/>
                    <a:pt x="72" y="24"/>
                    <a:pt x="72" y="20"/>
                  </a:cubicBezTo>
                  <a:cubicBezTo>
                    <a:pt x="71" y="15"/>
                    <a:pt x="76" y="13"/>
                    <a:pt x="69" y="9"/>
                  </a:cubicBezTo>
                  <a:cubicBezTo>
                    <a:pt x="63" y="5"/>
                    <a:pt x="51" y="0"/>
                    <a:pt x="51" y="0"/>
                  </a:cubicBezTo>
                  <a:cubicBezTo>
                    <a:pt x="51" y="0"/>
                    <a:pt x="48" y="0"/>
                    <a:pt x="50" y="10"/>
                  </a:cubicBezTo>
                  <a:cubicBezTo>
                    <a:pt x="52" y="20"/>
                    <a:pt x="59" y="29"/>
                    <a:pt x="47" y="30"/>
                  </a:cubicBezTo>
                  <a:cubicBezTo>
                    <a:pt x="35" y="30"/>
                    <a:pt x="34" y="35"/>
                    <a:pt x="27" y="38"/>
                  </a:cubicBezTo>
                  <a:cubicBezTo>
                    <a:pt x="20" y="40"/>
                    <a:pt x="31" y="45"/>
                    <a:pt x="20" y="48"/>
                  </a:cubicBezTo>
                  <a:cubicBezTo>
                    <a:pt x="8" y="51"/>
                    <a:pt x="0" y="61"/>
                    <a:pt x="1" y="65"/>
                  </a:cubicBezTo>
                  <a:cubicBezTo>
                    <a:pt x="2" y="68"/>
                    <a:pt x="14" y="69"/>
                    <a:pt x="1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4" name="Freeform 191"/>
            <p:cNvSpPr>
              <a:spLocks/>
            </p:cNvSpPr>
            <p:nvPr/>
          </p:nvSpPr>
          <p:spPr bwMode="auto">
            <a:xfrm>
              <a:off x="10475913" y="4795838"/>
              <a:ext cx="228600" cy="223838"/>
            </a:xfrm>
            <a:custGeom>
              <a:avLst/>
              <a:gdLst>
                <a:gd name="T0" fmla="*/ 57 w 86"/>
                <a:gd name="T1" fmla="*/ 80 h 84"/>
                <a:gd name="T2" fmla="*/ 51 w 86"/>
                <a:gd name="T3" fmla="*/ 68 h 84"/>
                <a:gd name="T4" fmla="*/ 40 w 86"/>
                <a:gd name="T5" fmla="*/ 61 h 84"/>
                <a:gd name="T6" fmla="*/ 32 w 86"/>
                <a:gd name="T7" fmla="*/ 53 h 84"/>
                <a:gd name="T8" fmla="*/ 45 w 86"/>
                <a:gd name="T9" fmla="*/ 51 h 84"/>
                <a:gd name="T10" fmla="*/ 34 w 86"/>
                <a:gd name="T11" fmla="*/ 34 h 84"/>
                <a:gd name="T12" fmla="*/ 0 w 86"/>
                <a:gd name="T13" fmla="*/ 0 h 84"/>
                <a:gd name="T14" fmla="*/ 32 w 86"/>
                <a:gd name="T15" fmla="*/ 17 h 84"/>
                <a:gd name="T16" fmla="*/ 57 w 86"/>
                <a:gd name="T17" fmla="*/ 35 h 84"/>
                <a:gd name="T18" fmla="*/ 70 w 86"/>
                <a:gd name="T19" fmla="*/ 43 h 84"/>
                <a:gd name="T20" fmla="*/ 79 w 86"/>
                <a:gd name="T21" fmla="*/ 34 h 84"/>
                <a:gd name="T22" fmla="*/ 80 w 86"/>
                <a:gd name="T23" fmla="*/ 43 h 84"/>
                <a:gd name="T24" fmla="*/ 80 w 86"/>
                <a:gd name="T25" fmla="*/ 57 h 84"/>
                <a:gd name="T26" fmla="*/ 69 w 86"/>
                <a:gd name="T27" fmla="*/ 59 h 84"/>
                <a:gd name="T28" fmla="*/ 69 w 86"/>
                <a:gd name="T29" fmla="*/ 66 h 84"/>
                <a:gd name="T30" fmla="*/ 57 w 86"/>
                <a:gd name="T31" fmla="*/ 8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84">
                  <a:moveTo>
                    <a:pt x="57" y="80"/>
                  </a:moveTo>
                  <a:cubicBezTo>
                    <a:pt x="53" y="79"/>
                    <a:pt x="52" y="71"/>
                    <a:pt x="51" y="68"/>
                  </a:cubicBezTo>
                  <a:cubicBezTo>
                    <a:pt x="50" y="64"/>
                    <a:pt x="40" y="61"/>
                    <a:pt x="40" y="61"/>
                  </a:cubicBezTo>
                  <a:cubicBezTo>
                    <a:pt x="40" y="61"/>
                    <a:pt x="32" y="55"/>
                    <a:pt x="32" y="53"/>
                  </a:cubicBezTo>
                  <a:cubicBezTo>
                    <a:pt x="33" y="51"/>
                    <a:pt x="47" y="53"/>
                    <a:pt x="45" y="51"/>
                  </a:cubicBezTo>
                  <a:cubicBezTo>
                    <a:pt x="43" y="48"/>
                    <a:pt x="44" y="41"/>
                    <a:pt x="34" y="34"/>
                  </a:cubicBezTo>
                  <a:cubicBezTo>
                    <a:pt x="25" y="28"/>
                    <a:pt x="0" y="0"/>
                    <a:pt x="0" y="0"/>
                  </a:cubicBezTo>
                  <a:cubicBezTo>
                    <a:pt x="0" y="0"/>
                    <a:pt x="15" y="10"/>
                    <a:pt x="32" y="17"/>
                  </a:cubicBezTo>
                  <a:cubicBezTo>
                    <a:pt x="50" y="24"/>
                    <a:pt x="56" y="32"/>
                    <a:pt x="57" y="35"/>
                  </a:cubicBezTo>
                  <a:cubicBezTo>
                    <a:pt x="58" y="39"/>
                    <a:pt x="71" y="47"/>
                    <a:pt x="70" y="43"/>
                  </a:cubicBezTo>
                  <a:cubicBezTo>
                    <a:pt x="70" y="39"/>
                    <a:pt x="77" y="31"/>
                    <a:pt x="79" y="34"/>
                  </a:cubicBezTo>
                  <a:cubicBezTo>
                    <a:pt x="80" y="36"/>
                    <a:pt x="84" y="41"/>
                    <a:pt x="80" y="43"/>
                  </a:cubicBezTo>
                  <a:cubicBezTo>
                    <a:pt x="76" y="45"/>
                    <a:pt x="86" y="56"/>
                    <a:pt x="80" y="57"/>
                  </a:cubicBezTo>
                  <a:cubicBezTo>
                    <a:pt x="75" y="57"/>
                    <a:pt x="69" y="59"/>
                    <a:pt x="69" y="59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9" y="66"/>
                    <a:pt x="72" y="84"/>
                    <a:pt x="57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5" name="Freeform 192"/>
            <p:cNvSpPr>
              <a:spLocks/>
            </p:cNvSpPr>
            <p:nvPr/>
          </p:nvSpPr>
          <p:spPr bwMode="auto">
            <a:xfrm>
              <a:off x="8632825" y="4151313"/>
              <a:ext cx="1241425" cy="809625"/>
            </a:xfrm>
            <a:custGeom>
              <a:avLst/>
              <a:gdLst>
                <a:gd name="T0" fmla="*/ 254 w 465"/>
                <a:gd name="T1" fmla="*/ 230 h 303"/>
                <a:gd name="T2" fmla="*/ 211 w 465"/>
                <a:gd name="T3" fmla="*/ 217 h 303"/>
                <a:gd name="T4" fmla="*/ 146 w 465"/>
                <a:gd name="T5" fmla="*/ 232 h 303"/>
                <a:gd name="T6" fmla="*/ 126 w 465"/>
                <a:gd name="T7" fmla="*/ 244 h 303"/>
                <a:gd name="T8" fmla="*/ 106 w 465"/>
                <a:gd name="T9" fmla="*/ 244 h 303"/>
                <a:gd name="T10" fmla="*/ 88 w 465"/>
                <a:gd name="T11" fmla="*/ 251 h 303"/>
                <a:gd name="T12" fmla="*/ 77 w 465"/>
                <a:gd name="T13" fmla="*/ 256 h 303"/>
                <a:gd name="T14" fmla="*/ 45 w 465"/>
                <a:gd name="T15" fmla="*/ 248 h 303"/>
                <a:gd name="T16" fmla="*/ 38 w 465"/>
                <a:gd name="T17" fmla="*/ 232 h 303"/>
                <a:gd name="T18" fmla="*/ 27 w 465"/>
                <a:gd name="T19" fmla="*/ 201 h 303"/>
                <a:gd name="T20" fmla="*/ 14 w 465"/>
                <a:gd name="T21" fmla="*/ 180 h 303"/>
                <a:gd name="T22" fmla="*/ 0 w 465"/>
                <a:gd name="T23" fmla="*/ 155 h 303"/>
                <a:gd name="T24" fmla="*/ 5 w 465"/>
                <a:gd name="T25" fmla="*/ 145 h 303"/>
                <a:gd name="T26" fmla="*/ 11 w 465"/>
                <a:gd name="T27" fmla="*/ 108 h 303"/>
                <a:gd name="T28" fmla="*/ 80 w 465"/>
                <a:gd name="T29" fmla="*/ 65 h 303"/>
                <a:gd name="T30" fmla="*/ 96 w 465"/>
                <a:gd name="T31" fmla="*/ 59 h 303"/>
                <a:gd name="T32" fmla="*/ 104 w 465"/>
                <a:gd name="T33" fmla="*/ 38 h 303"/>
                <a:gd name="T34" fmla="*/ 145 w 465"/>
                <a:gd name="T35" fmla="*/ 41 h 303"/>
                <a:gd name="T36" fmla="*/ 152 w 465"/>
                <a:gd name="T37" fmla="*/ 30 h 303"/>
                <a:gd name="T38" fmla="*/ 166 w 465"/>
                <a:gd name="T39" fmla="*/ 16 h 303"/>
                <a:gd name="T40" fmla="*/ 171 w 465"/>
                <a:gd name="T41" fmla="*/ 6 h 303"/>
                <a:gd name="T42" fmla="*/ 200 w 465"/>
                <a:gd name="T43" fmla="*/ 11 h 303"/>
                <a:gd name="T44" fmla="*/ 230 w 465"/>
                <a:gd name="T45" fmla="*/ 16 h 303"/>
                <a:gd name="T46" fmla="*/ 234 w 465"/>
                <a:gd name="T47" fmla="*/ 47 h 303"/>
                <a:gd name="T48" fmla="*/ 266 w 465"/>
                <a:gd name="T49" fmla="*/ 64 h 303"/>
                <a:gd name="T50" fmla="*/ 290 w 465"/>
                <a:gd name="T51" fmla="*/ 59 h 303"/>
                <a:gd name="T52" fmla="*/ 282 w 465"/>
                <a:gd name="T53" fmla="*/ 12 h 303"/>
                <a:gd name="T54" fmla="*/ 288 w 465"/>
                <a:gd name="T55" fmla="*/ 1 h 303"/>
                <a:gd name="T56" fmla="*/ 310 w 465"/>
                <a:gd name="T57" fmla="*/ 29 h 303"/>
                <a:gd name="T58" fmla="*/ 337 w 465"/>
                <a:gd name="T59" fmla="*/ 51 h 303"/>
                <a:gd name="T60" fmla="*/ 348 w 465"/>
                <a:gd name="T61" fmla="*/ 75 h 303"/>
                <a:gd name="T62" fmla="*/ 372 w 465"/>
                <a:gd name="T63" fmla="*/ 91 h 303"/>
                <a:gd name="T64" fmla="*/ 406 w 465"/>
                <a:gd name="T65" fmla="*/ 118 h 303"/>
                <a:gd name="T66" fmla="*/ 430 w 465"/>
                <a:gd name="T67" fmla="*/ 133 h 303"/>
                <a:gd name="T68" fmla="*/ 456 w 465"/>
                <a:gd name="T69" fmla="*/ 189 h 303"/>
                <a:gd name="T70" fmla="*/ 456 w 465"/>
                <a:gd name="T71" fmla="*/ 228 h 303"/>
                <a:gd name="T72" fmla="*/ 444 w 465"/>
                <a:gd name="T73" fmla="*/ 265 h 303"/>
                <a:gd name="T74" fmla="*/ 420 w 465"/>
                <a:gd name="T75" fmla="*/ 281 h 303"/>
                <a:gd name="T76" fmla="*/ 410 w 465"/>
                <a:gd name="T77" fmla="*/ 296 h 303"/>
                <a:gd name="T78" fmla="*/ 391 w 465"/>
                <a:gd name="T79" fmla="*/ 283 h 303"/>
                <a:gd name="T80" fmla="*/ 373 w 465"/>
                <a:gd name="T81" fmla="*/ 298 h 303"/>
                <a:gd name="T82" fmla="*/ 341 w 465"/>
                <a:gd name="T83" fmla="*/ 286 h 303"/>
                <a:gd name="T84" fmla="*/ 324 w 465"/>
                <a:gd name="T85" fmla="*/ 259 h 303"/>
                <a:gd name="T86" fmla="*/ 296 w 465"/>
                <a:gd name="T87" fmla="*/ 259 h 303"/>
                <a:gd name="T88" fmla="*/ 269 w 465"/>
                <a:gd name="T89" fmla="*/ 251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5" h="303">
                  <a:moveTo>
                    <a:pt x="269" y="251"/>
                  </a:moveTo>
                  <a:cubicBezTo>
                    <a:pt x="259" y="244"/>
                    <a:pt x="264" y="238"/>
                    <a:pt x="254" y="230"/>
                  </a:cubicBezTo>
                  <a:cubicBezTo>
                    <a:pt x="244" y="223"/>
                    <a:pt x="263" y="223"/>
                    <a:pt x="237" y="220"/>
                  </a:cubicBezTo>
                  <a:cubicBezTo>
                    <a:pt x="211" y="217"/>
                    <a:pt x="211" y="214"/>
                    <a:pt x="211" y="217"/>
                  </a:cubicBezTo>
                  <a:cubicBezTo>
                    <a:pt x="211" y="219"/>
                    <a:pt x="171" y="224"/>
                    <a:pt x="168" y="225"/>
                  </a:cubicBezTo>
                  <a:cubicBezTo>
                    <a:pt x="164" y="226"/>
                    <a:pt x="157" y="228"/>
                    <a:pt x="146" y="232"/>
                  </a:cubicBezTo>
                  <a:cubicBezTo>
                    <a:pt x="135" y="235"/>
                    <a:pt x="139" y="239"/>
                    <a:pt x="136" y="241"/>
                  </a:cubicBezTo>
                  <a:cubicBezTo>
                    <a:pt x="132" y="243"/>
                    <a:pt x="130" y="246"/>
                    <a:pt x="126" y="244"/>
                  </a:cubicBezTo>
                  <a:cubicBezTo>
                    <a:pt x="122" y="242"/>
                    <a:pt x="119" y="240"/>
                    <a:pt x="116" y="240"/>
                  </a:cubicBezTo>
                  <a:cubicBezTo>
                    <a:pt x="113" y="240"/>
                    <a:pt x="112" y="244"/>
                    <a:pt x="106" y="244"/>
                  </a:cubicBezTo>
                  <a:cubicBezTo>
                    <a:pt x="99" y="244"/>
                    <a:pt x="98" y="243"/>
                    <a:pt x="94" y="245"/>
                  </a:cubicBezTo>
                  <a:cubicBezTo>
                    <a:pt x="90" y="247"/>
                    <a:pt x="90" y="250"/>
                    <a:pt x="88" y="251"/>
                  </a:cubicBezTo>
                  <a:cubicBezTo>
                    <a:pt x="85" y="251"/>
                    <a:pt x="87" y="253"/>
                    <a:pt x="84" y="254"/>
                  </a:cubicBezTo>
                  <a:cubicBezTo>
                    <a:pt x="80" y="255"/>
                    <a:pt x="89" y="257"/>
                    <a:pt x="77" y="256"/>
                  </a:cubicBezTo>
                  <a:cubicBezTo>
                    <a:pt x="64" y="255"/>
                    <a:pt x="72" y="257"/>
                    <a:pt x="60" y="254"/>
                  </a:cubicBezTo>
                  <a:cubicBezTo>
                    <a:pt x="47" y="251"/>
                    <a:pt x="49" y="251"/>
                    <a:pt x="45" y="248"/>
                  </a:cubicBezTo>
                  <a:cubicBezTo>
                    <a:pt x="42" y="245"/>
                    <a:pt x="40" y="251"/>
                    <a:pt x="35" y="242"/>
                  </a:cubicBezTo>
                  <a:cubicBezTo>
                    <a:pt x="29" y="232"/>
                    <a:pt x="39" y="234"/>
                    <a:pt x="38" y="232"/>
                  </a:cubicBezTo>
                  <a:cubicBezTo>
                    <a:pt x="38" y="230"/>
                    <a:pt x="34" y="215"/>
                    <a:pt x="34" y="215"/>
                  </a:cubicBezTo>
                  <a:cubicBezTo>
                    <a:pt x="34" y="215"/>
                    <a:pt x="32" y="204"/>
                    <a:pt x="27" y="201"/>
                  </a:cubicBezTo>
                  <a:cubicBezTo>
                    <a:pt x="21" y="197"/>
                    <a:pt x="23" y="198"/>
                    <a:pt x="22" y="192"/>
                  </a:cubicBezTo>
                  <a:cubicBezTo>
                    <a:pt x="22" y="186"/>
                    <a:pt x="23" y="187"/>
                    <a:pt x="14" y="180"/>
                  </a:cubicBezTo>
                  <a:cubicBezTo>
                    <a:pt x="6" y="174"/>
                    <a:pt x="6" y="173"/>
                    <a:pt x="3" y="168"/>
                  </a:cubicBezTo>
                  <a:cubicBezTo>
                    <a:pt x="0" y="163"/>
                    <a:pt x="0" y="157"/>
                    <a:pt x="0" y="155"/>
                  </a:cubicBezTo>
                  <a:cubicBezTo>
                    <a:pt x="1" y="152"/>
                    <a:pt x="0" y="156"/>
                    <a:pt x="5" y="153"/>
                  </a:cubicBezTo>
                  <a:cubicBezTo>
                    <a:pt x="10" y="151"/>
                    <a:pt x="10" y="147"/>
                    <a:pt x="5" y="145"/>
                  </a:cubicBezTo>
                  <a:cubicBezTo>
                    <a:pt x="0" y="142"/>
                    <a:pt x="0" y="138"/>
                    <a:pt x="2" y="129"/>
                  </a:cubicBezTo>
                  <a:cubicBezTo>
                    <a:pt x="4" y="120"/>
                    <a:pt x="1" y="116"/>
                    <a:pt x="11" y="108"/>
                  </a:cubicBezTo>
                  <a:cubicBezTo>
                    <a:pt x="21" y="100"/>
                    <a:pt x="23" y="96"/>
                    <a:pt x="49" y="93"/>
                  </a:cubicBezTo>
                  <a:cubicBezTo>
                    <a:pt x="75" y="89"/>
                    <a:pt x="80" y="81"/>
                    <a:pt x="80" y="65"/>
                  </a:cubicBezTo>
                  <a:cubicBezTo>
                    <a:pt x="81" y="49"/>
                    <a:pt x="85" y="55"/>
                    <a:pt x="85" y="55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6" y="59"/>
                    <a:pt x="101" y="60"/>
                    <a:pt x="100" y="53"/>
                  </a:cubicBezTo>
                  <a:cubicBezTo>
                    <a:pt x="100" y="47"/>
                    <a:pt x="99" y="38"/>
                    <a:pt x="104" y="38"/>
                  </a:cubicBezTo>
                  <a:cubicBezTo>
                    <a:pt x="110" y="38"/>
                    <a:pt x="130" y="27"/>
                    <a:pt x="133" y="28"/>
                  </a:cubicBezTo>
                  <a:cubicBezTo>
                    <a:pt x="136" y="30"/>
                    <a:pt x="137" y="34"/>
                    <a:pt x="145" y="41"/>
                  </a:cubicBezTo>
                  <a:cubicBezTo>
                    <a:pt x="153" y="47"/>
                    <a:pt x="150" y="37"/>
                    <a:pt x="153" y="39"/>
                  </a:cubicBezTo>
                  <a:cubicBezTo>
                    <a:pt x="155" y="41"/>
                    <a:pt x="151" y="33"/>
                    <a:pt x="152" y="30"/>
                  </a:cubicBezTo>
                  <a:cubicBezTo>
                    <a:pt x="152" y="28"/>
                    <a:pt x="157" y="21"/>
                    <a:pt x="157" y="21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78" y="13"/>
                    <a:pt x="178" y="13"/>
                    <a:pt x="178" y="13"/>
                  </a:cubicBezTo>
                  <a:cubicBezTo>
                    <a:pt x="178" y="13"/>
                    <a:pt x="169" y="9"/>
                    <a:pt x="171" y="6"/>
                  </a:cubicBezTo>
                  <a:cubicBezTo>
                    <a:pt x="173" y="4"/>
                    <a:pt x="174" y="5"/>
                    <a:pt x="181" y="5"/>
                  </a:cubicBezTo>
                  <a:cubicBezTo>
                    <a:pt x="188" y="5"/>
                    <a:pt x="197" y="11"/>
                    <a:pt x="200" y="11"/>
                  </a:cubicBezTo>
                  <a:cubicBezTo>
                    <a:pt x="203" y="11"/>
                    <a:pt x="223" y="13"/>
                    <a:pt x="223" y="13"/>
                  </a:cubicBezTo>
                  <a:cubicBezTo>
                    <a:pt x="230" y="16"/>
                    <a:pt x="230" y="16"/>
                    <a:pt x="230" y="16"/>
                  </a:cubicBezTo>
                  <a:cubicBezTo>
                    <a:pt x="230" y="16"/>
                    <a:pt x="230" y="36"/>
                    <a:pt x="227" y="36"/>
                  </a:cubicBezTo>
                  <a:cubicBezTo>
                    <a:pt x="225" y="36"/>
                    <a:pt x="223" y="44"/>
                    <a:pt x="234" y="47"/>
                  </a:cubicBezTo>
                  <a:cubicBezTo>
                    <a:pt x="244" y="51"/>
                    <a:pt x="249" y="54"/>
                    <a:pt x="249" y="54"/>
                  </a:cubicBezTo>
                  <a:cubicBezTo>
                    <a:pt x="266" y="64"/>
                    <a:pt x="266" y="64"/>
                    <a:pt x="266" y="64"/>
                  </a:cubicBezTo>
                  <a:cubicBezTo>
                    <a:pt x="266" y="64"/>
                    <a:pt x="291" y="72"/>
                    <a:pt x="284" y="68"/>
                  </a:cubicBezTo>
                  <a:cubicBezTo>
                    <a:pt x="277" y="65"/>
                    <a:pt x="293" y="73"/>
                    <a:pt x="290" y="59"/>
                  </a:cubicBezTo>
                  <a:cubicBezTo>
                    <a:pt x="286" y="45"/>
                    <a:pt x="288" y="37"/>
                    <a:pt x="285" y="31"/>
                  </a:cubicBezTo>
                  <a:cubicBezTo>
                    <a:pt x="283" y="26"/>
                    <a:pt x="281" y="15"/>
                    <a:pt x="282" y="12"/>
                  </a:cubicBezTo>
                  <a:cubicBezTo>
                    <a:pt x="284" y="10"/>
                    <a:pt x="284" y="8"/>
                    <a:pt x="286" y="4"/>
                  </a:cubicBezTo>
                  <a:cubicBezTo>
                    <a:pt x="288" y="1"/>
                    <a:pt x="281" y="0"/>
                    <a:pt x="288" y="1"/>
                  </a:cubicBezTo>
                  <a:cubicBezTo>
                    <a:pt x="294" y="1"/>
                    <a:pt x="298" y="6"/>
                    <a:pt x="298" y="6"/>
                  </a:cubicBezTo>
                  <a:cubicBezTo>
                    <a:pt x="298" y="6"/>
                    <a:pt x="304" y="26"/>
                    <a:pt x="310" y="29"/>
                  </a:cubicBezTo>
                  <a:cubicBezTo>
                    <a:pt x="315" y="32"/>
                    <a:pt x="325" y="35"/>
                    <a:pt x="325" y="35"/>
                  </a:cubicBezTo>
                  <a:cubicBezTo>
                    <a:pt x="325" y="35"/>
                    <a:pt x="336" y="47"/>
                    <a:pt x="337" y="51"/>
                  </a:cubicBezTo>
                  <a:cubicBezTo>
                    <a:pt x="338" y="56"/>
                    <a:pt x="353" y="60"/>
                    <a:pt x="348" y="64"/>
                  </a:cubicBezTo>
                  <a:cubicBezTo>
                    <a:pt x="344" y="69"/>
                    <a:pt x="345" y="74"/>
                    <a:pt x="348" y="75"/>
                  </a:cubicBezTo>
                  <a:cubicBezTo>
                    <a:pt x="352" y="76"/>
                    <a:pt x="361" y="83"/>
                    <a:pt x="361" y="83"/>
                  </a:cubicBezTo>
                  <a:cubicBezTo>
                    <a:pt x="361" y="83"/>
                    <a:pt x="365" y="88"/>
                    <a:pt x="372" y="91"/>
                  </a:cubicBezTo>
                  <a:cubicBezTo>
                    <a:pt x="378" y="93"/>
                    <a:pt x="382" y="101"/>
                    <a:pt x="382" y="101"/>
                  </a:cubicBezTo>
                  <a:cubicBezTo>
                    <a:pt x="406" y="118"/>
                    <a:pt x="406" y="118"/>
                    <a:pt x="406" y="118"/>
                  </a:cubicBezTo>
                  <a:cubicBezTo>
                    <a:pt x="406" y="118"/>
                    <a:pt x="392" y="117"/>
                    <a:pt x="400" y="120"/>
                  </a:cubicBezTo>
                  <a:cubicBezTo>
                    <a:pt x="408" y="124"/>
                    <a:pt x="429" y="131"/>
                    <a:pt x="430" y="133"/>
                  </a:cubicBezTo>
                  <a:cubicBezTo>
                    <a:pt x="430" y="135"/>
                    <a:pt x="446" y="143"/>
                    <a:pt x="448" y="153"/>
                  </a:cubicBezTo>
                  <a:cubicBezTo>
                    <a:pt x="450" y="163"/>
                    <a:pt x="458" y="180"/>
                    <a:pt x="456" y="189"/>
                  </a:cubicBezTo>
                  <a:cubicBezTo>
                    <a:pt x="454" y="197"/>
                    <a:pt x="458" y="210"/>
                    <a:pt x="460" y="214"/>
                  </a:cubicBezTo>
                  <a:cubicBezTo>
                    <a:pt x="462" y="218"/>
                    <a:pt x="465" y="224"/>
                    <a:pt x="456" y="228"/>
                  </a:cubicBezTo>
                  <a:cubicBezTo>
                    <a:pt x="447" y="233"/>
                    <a:pt x="449" y="242"/>
                    <a:pt x="445" y="247"/>
                  </a:cubicBezTo>
                  <a:cubicBezTo>
                    <a:pt x="441" y="252"/>
                    <a:pt x="447" y="264"/>
                    <a:pt x="444" y="265"/>
                  </a:cubicBezTo>
                  <a:cubicBezTo>
                    <a:pt x="440" y="265"/>
                    <a:pt x="451" y="277"/>
                    <a:pt x="443" y="279"/>
                  </a:cubicBezTo>
                  <a:cubicBezTo>
                    <a:pt x="435" y="280"/>
                    <a:pt x="420" y="281"/>
                    <a:pt x="420" y="281"/>
                  </a:cubicBezTo>
                  <a:cubicBezTo>
                    <a:pt x="420" y="281"/>
                    <a:pt x="419" y="286"/>
                    <a:pt x="417" y="290"/>
                  </a:cubicBezTo>
                  <a:cubicBezTo>
                    <a:pt x="415" y="294"/>
                    <a:pt x="420" y="297"/>
                    <a:pt x="410" y="296"/>
                  </a:cubicBezTo>
                  <a:cubicBezTo>
                    <a:pt x="401" y="296"/>
                    <a:pt x="396" y="303"/>
                    <a:pt x="395" y="292"/>
                  </a:cubicBezTo>
                  <a:cubicBezTo>
                    <a:pt x="394" y="282"/>
                    <a:pt x="396" y="280"/>
                    <a:pt x="391" y="283"/>
                  </a:cubicBezTo>
                  <a:cubicBezTo>
                    <a:pt x="386" y="286"/>
                    <a:pt x="377" y="288"/>
                    <a:pt x="376" y="291"/>
                  </a:cubicBezTo>
                  <a:cubicBezTo>
                    <a:pt x="375" y="294"/>
                    <a:pt x="378" y="298"/>
                    <a:pt x="373" y="298"/>
                  </a:cubicBezTo>
                  <a:cubicBezTo>
                    <a:pt x="369" y="299"/>
                    <a:pt x="358" y="296"/>
                    <a:pt x="350" y="291"/>
                  </a:cubicBezTo>
                  <a:cubicBezTo>
                    <a:pt x="341" y="286"/>
                    <a:pt x="353" y="294"/>
                    <a:pt x="341" y="286"/>
                  </a:cubicBezTo>
                  <a:cubicBezTo>
                    <a:pt x="329" y="279"/>
                    <a:pt x="322" y="269"/>
                    <a:pt x="322" y="267"/>
                  </a:cubicBezTo>
                  <a:cubicBezTo>
                    <a:pt x="323" y="264"/>
                    <a:pt x="332" y="266"/>
                    <a:pt x="324" y="259"/>
                  </a:cubicBezTo>
                  <a:cubicBezTo>
                    <a:pt x="316" y="251"/>
                    <a:pt x="311" y="263"/>
                    <a:pt x="306" y="261"/>
                  </a:cubicBezTo>
                  <a:cubicBezTo>
                    <a:pt x="301" y="259"/>
                    <a:pt x="303" y="264"/>
                    <a:pt x="296" y="259"/>
                  </a:cubicBezTo>
                  <a:cubicBezTo>
                    <a:pt x="290" y="255"/>
                    <a:pt x="286" y="251"/>
                    <a:pt x="286" y="251"/>
                  </a:cubicBezTo>
                  <a:lnTo>
                    <a:pt x="269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6" name="Freeform 193"/>
            <p:cNvSpPr>
              <a:spLocks/>
            </p:cNvSpPr>
            <p:nvPr/>
          </p:nvSpPr>
          <p:spPr bwMode="auto">
            <a:xfrm>
              <a:off x="9653588" y="4995863"/>
              <a:ext cx="165100" cy="103188"/>
            </a:xfrm>
            <a:custGeom>
              <a:avLst/>
              <a:gdLst>
                <a:gd name="T0" fmla="*/ 37 w 62"/>
                <a:gd name="T1" fmla="*/ 11 h 39"/>
                <a:gd name="T2" fmla="*/ 9 w 62"/>
                <a:gd name="T3" fmla="*/ 3 h 39"/>
                <a:gd name="T4" fmla="*/ 13 w 62"/>
                <a:gd name="T5" fmla="*/ 17 h 39"/>
                <a:gd name="T6" fmla="*/ 25 w 62"/>
                <a:gd name="T7" fmla="*/ 27 h 39"/>
                <a:gd name="T8" fmla="*/ 36 w 62"/>
                <a:gd name="T9" fmla="*/ 38 h 39"/>
                <a:gd name="T10" fmla="*/ 55 w 62"/>
                <a:gd name="T11" fmla="*/ 31 h 39"/>
                <a:gd name="T12" fmla="*/ 57 w 62"/>
                <a:gd name="T13" fmla="*/ 11 h 39"/>
                <a:gd name="T14" fmla="*/ 49 w 62"/>
                <a:gd name="T15" fmla="*/ 2 h 39"/>
                <a:gd name="T16" fmla="*/ 37 w 62"/>
                <a:gd name="T17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9">
                  <a:moveTo>
                    <a:pt x="37" y="11"/>
                  </a:moveTo>
                  <a:cubicBezTo>
                    <a:pt x="19" y="8"/>
                    <a:pt x="19" y="3"/>
                    <a:pt x="9" y="3"/>
                  </a:cubicBezTo>
                  <a:cubicBezTo>
                    <a:pt x="0" y="3"/>
                    <a:pt x="7" y="14"/>
                    <a:pt x="13" y="17"/>
                  </a:cubicBezTo>
                  <a:cubicBezTo>
                    <a:pt x="20" y="20"/>
                    <a:pt x="20" y="21"/>
                    <a:pt x="25" y="27"/>
                  </a:cubicBezTo>
                  <a:cubicBezTo>
                    <a:pt x="30" y="33"/>
                    <a:pt x="25" y="38"/>
                    <a:pt x="36" y="38"/>
                  </a:cubicBezTo>
                  <a:cubicBezTo>
                    <a:pt x="48" y="39"/>
                    <a:pt x="54" y="34"/>
                    <a:pt x="55" y="31"/>
                  </a:cubicBezTo>
                  <a:cubicBezTo>
                    <a:pt x="56" y="28"/>
                    <a:pt x="62" y="18"/>
                    <a:pt x="57" y="11"/>
                  </a:cubicBezTo>
                  <a:cubicBezTo>
                    <a:pt x="51" y="5"/>
                    <a:pt x="54" y="0"/>
                    <a:pt x="49" y="2"/>
                  </a:cubicBezTo>
                  <a:cubicBezTo>
                    <a:pt x="44" y="4"/>
                    <a:pt x="37" y="11"/>
                    <a:pt x="3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629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59"/>
            <a:ext cx="12145237" cy="6858594"/>
          </a:xfrm>
          <a:prstGeom prst="rect">
            <a:avLst/>
          </a:prstGeom>
        </p:spPr>
      </p:pic>
      <p:sp>
        <p:nvSpPr>
          <p:cNvPr id="2" name="单圆角矩形 1"/>
          <p:cNvSpPr/>
          <p:nvPr userDrawn="1"/>
        </p:nvSpPr>
        <p:spPr>
          <a:xfrm>
            <a:off x="-46764" y="1080655"/>
            <a:ext cx="12192000" cy="5013923"/>
          </a:xfrm>
          <a:prstGeom prst="snipRound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417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057" y="859"/>
            <a:ext cx="12193057" cy="6858594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1430339" y="1387102"/>
            <a:ext cx="9331323" cy="4083797"/>
            <a:chOff x="-177801" y="684213"/>
            <a:chExt cx="10882314" cy="4872038"/>
          </a:xfrm>
          <a:solidFill>
            <a:schemeClr val="tx1">
              <a:alpha val="5000"/>
            </a:schemeClr>
          </a:solidFill>
        </p:grpSpPr>
        <p:sp>
          <p:nvSpPr>
            <p:cNvPr id="8" name="Freeform 110"/>
            <p:cNvSpPr>
              <a:spLocks/>
            </p:cNvSpPr>
            <p:nvPr/>
          </p:nvSpPr>
          <p:spPr bwMode="auto">
            <a:xfrm>
              <a:off x="-60325" y="1279526"/>
              <a:ext cx="3186113" cy="4276725"/>
            </a:xfrm>
            <a:custGeom>
              <a:avLst/>
              <a:gdLst>
                <a:gd name="T0" fmla="*/ 738 w 1193"/>
                <a:gd name="T1" fmla="*/ 1528 h 1601"/>
                <a:gd name="T2" fmla="*/ 773 w 1193"/>
                <a:gd name="T3" fmla="*/ 1460 h 1601"/>
                <a:gd name="T4" fmla="*/ 834 w 1193"/>
                <a:gd name="T5" fmla="*/ 1404 h 1601"/>
                <a:gd name="T6" fmla="*/ 1005 w 1193"/>
                <a:gd name="T7" fmla="*/ 1267 h 1601"/>
                <a:gd name="T8" fmla="*/ 1137 w 1193"/>
                <a:gd name="T9" fmla="*/ 1107 h 1601"/>
                <a:gd name="T10" fmla="*/ 1164 w 1193"/>
                <a:gd name="T11" fmla="*/ 1026 h 1601"/>
                <a:gd name="T12" fmla="*/ 1041 w 1193"/>
                <a:gd name="T13" fmla="*/ 983 h 1601"/>
                <a:gd name="T14" fmla="*/ 959 w 1193"/>
                <a:gd name="T15" fmla="*/ 919 h 1601"/>
                <a:gd name="T16" fmla="*/ 878 w 1193"/>
                <a:gd name="T17" fmla="*/ 882 h 1601"/>
                <a:gd name="T18" fmla="*/ 810 w 1193"/>
                <a:gd name="T19" fmla="*/ 866 h 1601"/>
                <a:gd name="T20" fmla="*/ 704 w 1193"/>
                <a:gd name="T21" fmla="*/ 886 h 1601"/>
                <a:gd name="T22" fmla="*/ 675 w 1193"/>
                <a:gd name="T23" fmla="*/ 790 h 1601"/>
                <a:gd name="T24" fmla="*/ 580 w 1193"/>
                <a:gd name="T25" fmla="*/ 742 h 1601"/>
                <a:gd name="T26" fmla="*/ 729 w 1193"/>
                <a:gd name="T27" fmla="*/ 692 h 1601"/>
                <a:gd name="T28" fmla="*/ 818 w 1193"/>
                <a:gd name="T29" fmla="*/ 623 h 1601"/>
                <a:gd name="T30" fmla="*/ 882 w 1193"/>
                <a:gd name="T31" fmla="*/ 554 h 1601"/>
                <a:gd name="T32" fmla="*/ 970 w 1193"/>
                <a:gd name="T33" fmla="*/ 513 h 1601"/>
                <a:gd name="T34" fmla="*/ 956 w 1193"/>
                <a:gd name="T35" fmla="*/ 481 h 1601"/>
                <a:gd name="T36" fmla="*/ 961 w 1193"/>
                <a:gd name="T37" fmla="*/ 439 h 1601"/>
                <a:gd name="T38" fmla="*/ 1026 w 1193"/>
                <a:gd name="T39" fmla="*/ 434 h 1601"/>
                <a:gd name="T40" fmla="*/ 1052 w 1193"/>
                <a:gd name="T41" fmla="*/ 442 h 1601"/>
                <a:gd name="T42" fmla="*/ 1018 w 1193"/>
                <a:gd name="T43" fmla="*/ 356 h 1601"/>
                <a:gd name="T44" fmla="*/ 971 w 1193"/>
                <a:gd name="T45" fmla="*/ 284 h 1601"/>
                <a:gd name="T46" fmla="*/ 924 w 1193"/>
                <a:gd name="T47" fmla="*/ 246 h 1601"/>
                <a:gd name="T48" fmla="*/ 856 w 1193"/>
                <a:gd name="T49" fmla="*/ 261 h 1601"/>
                <a:gd name="T50" fmla="*/ 829 w 1193"/>
                <a:gd name="T51" fmla="*/ 396 h 1601"/>
                <a:gd name="T52" fmla="*/ 804 w 1193"/>
                <a:gd name="T53" fmla="*/ 378 h 1601"/>
                <a:gd name="T54" fmla="*/ 714 w 1193"/>
                <a:gd name="T55" fmla="*/ 292 h 1601"/>
                <a:gd name="T56" fmla="*/ 787 w 1193"/>
                <a:gd name="T57" fmla="*/ 183 h 1601"/>
                <a:gd name="T58" fmla="*/ 822 w 1193"/>
                <a:gd name="T59" fmla="*/ 141 h 1601"/>
                <a:gd name="T60" fmla="*/ 852 w 1193"/>
                <a:gd name="T61" fmla="*/ 84 h 1601"/>
                <a:gd name="T62" fmla="*/ 793 w 1193"/>
                <a:gd name="T63" fmla="*/ 92 h 1601"/>
                <a:gd name="T64" fmla="*/ 763 w 1193"/>
                <a:gd name="T65" fmla="*/ 30 h 1601"/>
                <a:gd name="T66" fmla="*/ 745 w 1193"/>
                <a:gd name="T67" fmla="*/ 43 h 1601"/>
                <a:gd name="T68" fmla="*/ 721 w 1193"/>
                <a:gd name="T69" fmla="*/ 104 h 1601"/>
                <a:gd name="T70" fmla="*/ 659 w 1193"/>
                <a:gd name="T71" fmla="*/ 113 h 1601"/>
                <a:gd name="T72" fmla="*/ 532 w 1193"/>
                <a:gd name="T73" fmla="*/ 95 h 1601"/>
                <a:gd name="T74" fmla="*/ 469 w 1193"/>
                <a:gd name="T75" fmla="*/ 80 h 1601"/>
                <a:gd name="T76" fmla="*/ 423 w 1193"/>
                <a:gd name="T77" fmla="*/ 77 h 1601"/>
                <a:gd name="T78" fmla="*/ 108 w 1193"/>
                <a:gd name="T79" fmla="*/ 100 h 1601"/>
                <a:gd name="T80" fmla="*/ 98 w 1193"/>
                <a:gd name="T81" fmla="*/ 142 h 1601"/>
                <a:gd name="T82" fmla="*/ 107 w 1193"/>
                <a:gd name="T83" fmla="*/ 178 h 1601"/>
                <a:gd name="T84" fmla="*/ 59 w 1193"/>
                <a:gd name="T85" fmla="*/ 280 h 1601"/>
                <a:gd name="T86" fmla="*/ 48 w 1193"/>
                <a:gd name="T87" fmla="*/ 347 h 1601"/>
                <a:gd name="T88" fmla="*/ 155 w 1193"/>
                <a:gd name="T89" fmla="*/ 276 h 1601"/>
                <a:gd name="T90" fmla="*/ 191 w 1193"/>
                <a:gd name="T91" fmla="*/ 275 h 1601"/>
                <a:gd name="T92" fmla="*/ 313 w 1193"/>
                <a:gd name="T93" fmla="*/ 303 h 1601"/>
                <a:gd name="T94" fmla="*/ 355 w 1193"/>
                <a:gd name="T95" fmla="*/ 419 h 1601"/>
                <a:gd name="T96" fmla="*/ 349 w 1193"/>
                <a:gd name="T97" fmla="*/ 560 h 1601"/>
                <a:gd name="T98" fmla="*/ 415 w 1193"/>
                <a:gd name="T99" fmla="*/ 708 h 1601"/>
                <a:gd name="T100" fmla="*/ 451 w 1193"/>
                <a:gd name="T101" fmla="*/ 746 h 1601"/>
                <a:gd name="T102" fmla="*/ 488 w 1193"/>
                <a:gd name="T103" fmla="*/ 781 h 1601"/>
                <a:gd name="T104" fmla="*/ 634 w 1193"/>
                <a:gd name="T105" fmla="*/ 865 h 1601"/>
                <a:gd name="T106" fmla="*/ 714 w 1193"/>
                <a:gd name="T107" fmla="*/ 910 h 1601"/>
                <a:gd name="T108" fmla="*/ 724 w 1193"/>
                <a:gd name="T109" fmla="*/ 968 h 1601"/>
                <a:gd name="T110" fmla="*/ 693 w 1193"/>
                <a:gd name="T111" fmla="*/ 1048 h 1601"/>
                <a:gd name="T112" fmla="*/ 766 w 1193"/>
                <a:gd name="T113" fmla="*/ 1225 h 1601"/>
                <a:gd name="T114" fmla="*/ 689 w 1193"/>
                <a:gd name="T115" fmla="*/ 1436 h 1601"/>
                <a:gd name="T116" fmla="*/ 672 w 1193"/>
                <a:gd name="T117" fmla="*/ 1479 h 1601"/>
                <a:gd name="T118" fmla="*/ 678 w 1193"/>
                <a:gd name="T119" fmla="*/ 1566 h 1601"/>
                <a:gd name="T120" fmla="*/ 790 w 1193"/>
                <a:gd name="T121" fmla="*/ 1595 h 1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93" h="1601">
                  <a:moveTo>
                    <a:pt x="792" y="1592"/>
                  </a:moveTo>
                  <a:cubicBezTo>
                    <a:pt x="792" y="1592"/>
                    <a:pt x="800" y="1596"/>
                    <a:pt x="800" y="1592"/>
                  </a:cubicBezTo>
                  <a:cubicBezTo>
                    <a:pt x="801" y="1588"/>
                    <a:pt x="800" y="1583"/>
                    <a:pt x="796" y="1582"/>
                  </a:cubicBezTo>
                  <a:cubicBezTo>
                    <a:pt x="792" y="1581"/>
                    <a:pt x="783" y="1579"/>
                    <a:pt x="772" y="1572"/>
                  </a:cubicBezTo>
                  <a:cubicBezTo>
                    <a:pt x="761" y="1564"/>
                    <a:pt x="741" y="1563"/>
                    <a:pt x="744" y="1555"/>
                  </a:cubicBezTo>
                  <a:cubicBezTo>
                    <a:pt x="746" y="1548"/>
                    <a:pt x="736" y="1539"/>
                    <a:pt x="738" y="1528"/>
                  </a:cubicBezTo>
                  <a:cubicBezTo>
                    <a:pt x="740" y="1517"/>
                    <a:pt x="739" y="1516"/>
                    <a:pt x="748" y="1515"/>
                  </a:cubicBezTo>
                  <a:cubicBezTo>
                    <a:pt x="756" y="1514"/>
                    <a:pt x="758" y="1504"/>
                    <a:pt x="762" y="1502"/>
                  </a:cubicBezTo>
                  <a:cubicBezTo>
                    <a:pt x="766" y="1499"/>
                    <a:pt x="784" y="1490"/>
                    <a:pt x="784" y="1487"/>
                  </a:cubicBezTo>
                  <a:cubicBezTo>
                    <a:pt x="784" y="1485"/>
                    <a:pt x="784" y="1480"/>
                    <a:pt x="780" y="1479"/>
                  </a:cubicBezTo>
                  <a:cubicBezTo>
                    <a:pt x="776" y="1479"/>
                    <a:pt x="768" y="1477"/>
                    <a:pt x="767" y="1474"/>
                  </a:cubicBezTo>
                  <a:cubicBezTo>
                    <a:pt x="766" y="1472"/>
                    <a:pt x="771" y="1462"/>
                    <a:pt x="773" y="1460"/>
                  </a:cubicBezTo>
                  <a:cubicBezTo>
                    <a:pt x="776" y="1458"/>
                    <a:pt x="793" y="1458"/>
                    <a:pt x="793" y="1458"/>
                  </a:cubicBezTo>
                  <a:cubicBezTo>
                    <a:pt x="793" y="1458"/>
                    <a:pt x="793" y="1439"/>
                    <a:pt x="796" y="1438"/>
                  </a:cubicBezTo>
                  <a:cubicBezTo>
                    <a:pt x="798" y="1437"/>
                    <a:pt x="810" y="1429"/>
                    <a:pt x="813" y="1428"/>
                  </a:cubicBezTo>
                  <a:cubicBezTo>
                    <a:pt x="816" y="1428"/>
                    <a:pt x="817" y="1420"/>
                    <a:pt x="811" y="1419"/>
                  </a:cubicBezTo>
                  <a:cubicBezTo>
                    <a:pt x="806" y="1418"/>
                    <a:pt x="797" y="1412"/>
                    <a:pt x="801" y="1408"/>
                  </a:cubicBezTo>
                  <a:cubicBezTo>
                    <a:pt x="806" y="1403"/>
                    <a:pt x="831" y="1407"/>
                    <a:pt x="834" y="1404"/>
                  </a:cubicBezTo>
                  <a:cubicBezTo>
                    <a:pt x="836" y="1401"/>
                    <a:pt x="841" y="1386"/>
                    <a:pt x="854" y="1383"/>
                  </a:cubicBezTo>
                  <a:cubicBezTo>
                    <a:pt x="867" y="1380"/>
                    <a:pt x="924" y="1354"/>
                    <a:pt x="905" y="1339"/>
                  </a:cubicBezTo>
                  <a:cubicBezTo>
                    <a:pt x="886" y="1323"/>
                    <a:pt x="905" y="1329"/>
                    <a:pt x="905" y="1329"/>
                  </a:cubicBezTo>
                  <a:cubicBezTo>
                    <a:pt x="905" y="1329"/>
                    <a:pt x="924" y="1340"/>
                    <a:pt x="935" y="1333"/>
                  </a:cubicBezTo>
                  <a:cubicBezTo>
                    <a:pt x="945" y="1327"/>
                    <a:pt x="989" y="1287"/>
                    <a:pt x="991" y="1278"/>
                  </a:cubicBezTo>
                  <a:cubicBezTo>
                    <a:pt x="993" y="1269"/>
                    <a:pt x="999" y="1268"/>
                    <a:pt x="1005" y="1267"/>
                  </a:cubicBezTo>
                  <a:cubicBezTo>
                    <a:pt x="1010" y="1267"/>
                    <a:pt x="1018" y="1264"/>
                    <a:pt x="1018" y="1258"/>
                  </a:cubicBezTo>
                  <a:cubicBezTo>
                    <a:pt x="1017" y="1252"/>
                    <a:pt x="1013" y="1238"/>
                    <a:pt x="1019" y="1233"/>
                  </a:cubicBezTo>
                  <a:cubicBezTo>
                    <a:pt x="1025" y="1229"/>
                    <a:pt x="1061" y="1206"/>
                    <a:pt x="1076" y="1206"/>
                  </a:cubicBezTo>
                  <a:cubicBezTo>
                    <a:pt x="1091" y="1206"/>
                    <a:pt x="1101" y="1204"/>
                    <a:pt x="1116" y="1178"/>
                  </a:cubicBezTo>
                  <a:cubicBezTo>
                    <a:pt x="1131" y="1152"/>
                    <a:pt x="1125" y="1153"/>
                    <a:pt x="1131" y="1151"/>
                  </a:cubicBezTo>
                  <a:cubicBezTo>
                    <a:pt x="1136" y="1148"/>
                    <a:pt x="1137" y="1107"/>
                    <a:pt x="1137" y="1107"/>
                  </a:cubicBezTo>
                  <a:cubicBezTo>
                    <a:pt x="1137" y="1107"/>
                    <a:pt x="1143" y="1103"/>
                    <a:pt x="1147" y="1103"/>
                  </a:cubicBezTo>
                  <a:cubicBezTo>
                    <a:pt x="1151" y="1103"/>
                    <a:pt x="1162" y="1087"/>
                    <a:pt x="1162" y="1087"/>
                  </a:cubicBezTo>
                  <a:cubicBezTo>
                    <a:pt x="1175" y="1079"/>
                    <a:pt x="1175" y="1079"/>
                    <a:pt x="1175" y="1079"/>
                  </a:cubicBezTo>
                  <a:cubicBezTo>
                    <a:pt x="1175" y="1079"/>
                    <a:pt x="1179" y="1071"/>
                    <a:pt x="1183" y="1069"/>
                  </a:cubicBezTo>
                  <a:cubicBezTo>
                    <a:pt x="1187" y="1066"/>
                    <a:pt x="1193" y="1037"/>
                    <a:pt x="1187" y="1032"/>
                  </a:cubicBezTo>
                  <a:cubicBezTo>
                    <a:pt x="1182" y="1028"/>
                    <a:pt x="1170" y="1030"/>
                    <a:pt x="1164" y="1026"/>
                  </a:cubicBezTo>
                  <a:cubicBezTo>
                    <a:pt x="1158" y="1021"/>
                    <a:pt x="1133" y="1007"/>
                    <a:pt x="1128" y="1007"/>
                  </a:cubicBezTo>
                  <a:cubicBezTo>
                    <a:pt x="1122" y="1008"/>
                    <a:pt x="1101" y="1009"/>
                    <a:pt x="1094" y="1005"/>
                  </a:cubicBezTo>
                  <a:cubicBezTo>
                    <a:pt x="1087" y="1002"/>
                    <a:pt x="1095" y="993"/>
                    <a:pt x="1086" y="993"/>
                  </a:cubicBezTo>
                  <a:cubicBezTo>
                    <a:pt x="1078" y="992"/>
                    <a:pt x="1061" y="988"/>
                    <a:pt x="1056" y="987"/>
                  </a:cubicBezTo>
                  <a:cubicBezTo>
                    <a:pt x="1050" y="986"/>
                    <a:pt x="1041" y="993"/>
                    <a:pt x="1040" y="994"/>
                  </a:cubicBezTo>
                  <a:cubicBezTo>
                    <a:pt x="1038" y="995"/>
                    <a:pt x="1053" y="987"/>
                    <a:pt x="1041" y="983"/>
                  </a:cubicBezTo>
                  <a:cubicBezTo>
                    <a:pt x="1029" y="979"/>
                    <a:pt x="1032" y="974"/>
                    <a:pt x="1034" y="973"/>
                  </a:cubicBezTo>
                  <a:cubicBezTo>
                    <a:pt x="1036" y="972"/>
                    <a:pt x="1044" y="964"/>
                    <a:pt x="1036" y="959"/>
                  </a:cubicBezTo>
                  <a:cubicBezTo>
                    <a:pt x="1028" y="955"/>
                    <a:pt x="1020" y="950"/>
                    <a:pt x="1022" y="945"/>
                  </a:cubicBezTo>
                  <a:cubicBezTo>
                    <a:pt x="1023" y="940"/>
                    <a:pt x="1008" y="929"/>
                    <a:pt x="1005" y="929"/>
                  </a:cubicBezTo>
                  <a:cubicBezTo>
                    <a:pt x="1002" y="928"/>
                    <a:pt x="993" y="925"/>
                    <a:pt x="984" y="926"/>
                  </a:cubicBezTo>
                  <a:cubicBezTo>
                    <a:pt x="974" y="926"/>
                    <a:pt x="959" y="923"/>
                    <a:pt x="959" y="919"/>
                  </a:cubicBezTo>
                  <a:cubicBezTo>
                    <a:pt x="960" y="915"/>
                    <a:pt x="951" y="906"/>
                    <a:pt x="947" y="905"/>
                  </a:cubicBezTo>
                  <a:cubicBezTo>
                    <a:pt x="942" y="903"/>
                    <a:pt x="938" y="903"/>
                    <a:pt x="933" y="897"/>
                  </a:cubicBezTo>
                  <a:cubicBezTo>
                    <a:pt x="929" y="891"/>
                    <a:pt x="929" y="888"/>
                    <a:pt x="923" y="887"/>
                  </a:cubicBezTo>
                  <a:cubicBezTo>
                    <a:pt x="916" y="887"/>
                    <a:pt x="913" y="885"/>
                    <a:pt x="912" y="881"/>
                  </a:cubicBezTo>
                  <a:cubicBezTo>
                    <a:pt x="912" y="876"/>
                    <a:pt x="905" y="873"/>
                    <a:pt x="896" y="879"/>
                  </a:cubicBezTo>
                  <a:cubicBezTo>
                    <a:pt x="888" y="884"/>
                    <a:pt x="881" y="886"/>
                    <a:pt x="878" y="882"/>
                  </a:cubicBezTo>
                  <a:cubicBezTo>
                    <a:pt x="874" y="879"/>
                    <a:pt x="874" y="878"/>
                    <a:pt x="862" y="878"/>
                  </a:cubicBezTo>
                  <a:cubicBezTo>
                    <a:pt x="850" y="878"/>
                    <a:pt x="844" y="878"/>
                    <a:pt x="847" y="871"/>
                  </a:cubicBezTo>
                  <a:cubicBezTo>
                    <a:pt x="851" y="864"/>
                    <a:pt x="840" y="861"/>
                    <a:pt x="832" y="866"/>
                  </a:cubicBezTo>
                  <a:cubicBezTo>
                    <a:pt x="825" y="872"/>
                    <a:pt x="822" y="877"/>
                    <a:pt x="818" y="876"/>
                  </a:cubicBezTo>
                  <a:cubicBezTo>
                    <a:pt x="813" y="876"/>
                    <a:pt x="829" y="871"/>
                    <a:pt x="825" y="865"/>
                  </a:cubicBezTo>
                  <a:cubicBezTo>
                    <a:pt x="822" y="859"/>
                    <a:pt x="822" y="860"/>
                    <a:pt x="810" y="866"/>
                  </a:cubicBezTo>
                  <a:cubicBezTo>
                    <a:pt x="798" y="872"/>
                    <a:pt x="793" y="875"/>
                    <a:pt x="783" y="875"/>
                  </a:cubicBezTo>
                  <a:cubicBezTo>
                    <a:pt x="773" y="875"/>
                    <a:pt x="777" y="879"/>
                    <a:pt x="771" y="887"/>
                  </a:cubicBezTo>
                  <a:cubicBezTo>
                    <a:pt x="766" y="895"/>
                    <a:pt x="759" y="910"/>
                    <a:pt x="754" y="905"/>
                  </a:cubicBezTo>
                  <a:cubicBezTo>
                    <a:pt x="748" y="900"/>
                    <a:pt x="744" y="886"/>
                    <a:pt x="735" y="889"/>
                  </a:cubicBezTo>
                  <a:cubicBezTo>
                    <a:pt x="727" y="893"/>
                    <a:pt x="725" y="902"/>
                    <a:pt x="719" y="898"/>
                  </a:cubicBezTo>
                  <a:cubicBezTo>
                    <a:pt x="713" y="893"/>
                    <a:pt x="705" y="890"/>
                    <a:pt x="704" y="886"/>
                  </a:cubicBezTo>
                  <a:cubicBezTo>
                    <a:pt x="704" y="882"/>
                    <a:pt x="700" y="879"/>
                    <a:pt x="700" y="879"/>
                  </a:cubicBezTo>
                  <a:cubicBezTo>
                    <a:pt x="700" y="879"/>
                    <a:pt x="695" y="878"/>
                    <a:pt x="701" y="857"/>
                  </a:cubicBezTo>
                  <a:cubicBezTo>
                    <a:pt x="707" y="835"/>
                    <a:pt x="709" y="829"/>
                    <a:pt x="686" y="829"/>
                  </a:cubicBezTo>
                  <a:cubicBezTo>
                    <a:pt x="664" y="830"/>
                    <a:pt x="654" y="834"/>
                    <a:pt x="656" y="827"/>
                  </a:cubicBezTo>
                  <a:cubicBezTo>
                    <a:pt x="657" y="820"/>
                    <a:pt x="663" y="822"/>
                    <a:pt x="664" y="814"/>
                  </a:cubicBezTo>
                  <a:cubicBezTo>
                    <a:pt x="665" y="807"/>
                    <a:pt x="672" y="794"/>
                    <a:pt x="675" y="790"/>
                  </a:cubicBezTo>
                  <a:cubicBezTo>
                    <a:pt x="678" y="785"/>
                    <a:pt x="686" y="774"/>
                    <a:pt x="679" y="774"/>
                  </a:cubicBezTo>
                  <a:cubicBezTo>
                    <a:pt x="673" y="775"/>
                    <a:pt x="654" y="771"/>
                    <a:pt x="646" y="778"/>
                  </a:cubicBezTo>
                  <a:cubicBezTo>
                    <a:pt x="638" y="786"/>
                    <a:pt x="629" y="802"/>
                    <a:pt x="623" y="803"/>
                  </a:cubicBezTo>
                  <a:cubicBezTo>
                    <a:pt x="616" y="805"/>
                    <a:pt x="594" y="809"/>
                    <a:pt x="590" y="803"/>
                  </a:cubicBezTo>
                  <a:cubicBezTo>
                    <a:pt x="587" y="797"/>
                    <a:pt x="572" y="796"/>
                    <a:pt x="573" y="776"/>
                  </a:cubicBezTo>
                  <a:cubicBezTo>
                    <a:pt x="574" y="757"/>
                    <a:pt x="573" y="747"/>
                    <a:pt x="580" y="742"/>
                  </a:cubicBezTo>
                  <a:cubicBezTo>
                    <a:pt x="586" y="737"/>
                    <a:pt x="585" y="738"/>
                    <a:pt x="586" y="729"/>
                  </a:cubicBezTo>
                  <a:cubicBezTo>
                    <a:pt x="587" y="719"/>
                    <a:pt x="594" y="706"/>
                    <a:pt x="604" y="703"/>
                  </a:cubicBezTo>
                  <a:cubicBezTo>
                    <a:pt x="613" y="701"/>
                    <a:pt x="623" y="689"/>
                    <a:pt x="629" y="689"/>
                  </a:cubicBezTo>
                  <a:cubicBezTo>
                    <a:pt x="635" y="688"/>
                    <a:pt x="659" y="704"/>
                    <a:pt x="664" y="699"/>
                  </a:cubicBezTo>
                  <a:cubicBezTo>
                    <a:pt x="669" y="695"/>
                    <a:pt x="671" y="684"/>
                    <a:pt x="685" y="686"/>
                  </a:cubicBezTo>
                  <a:cubicBezTo>
                    <a:pt x="699" y="689"/>
                    <a:pt x="724" y="685"/>
                    <a:pt x="729" y="692"/>
                  </a:cubicBezTo>
                  <a:cubicBezTo>
                    <a:pt x="734" y="699"/>
                    <a:pt x="744" y="718"/>
                    <a:pt x="743" y="726"/>
                  </a:cubicBezTo>
                  <a:cubicBezTo>
                    <a:pt x="741" y="735"/>
                    <a:pt x="744" y="741"/>
                    <a:pt x="750" y="739"/>
                  </a:cubicBezTo>
                  <a:cubicBezTo>
                    <a:pt x="755" y="737"/>
                    <a:pt x="759" y="727"/>
                    <a:pt x="758" y="722"/>
                  </a:cubicBezTo>
                  <a:cubicBezTo>
                    <a:pt x="757" y="717"/>
                    <a:pt x="757" y="697"/>
                    <a:pt x="757" y="689"/>
                  </a:cubicBezTo>
                  <a:cubicBezTo>
                    <a:pt x="756" y="680"/>
                    <a:pt x="748" y="674"/>
                    <a:pt x="761" y="666"/>
                  </a:cubicBezTo>
                  <a:cubicBezTo>
                    <a:pt x="775" y="658"/>
                    <a:pt x="818" y="633"/>
                    <a:pt x="818" y="623"/>
                  </a:cubicBezTo>
                  <a:cubicBezTo>
                    <a:pt x="818" y="613"/>
                    <a:pt x="814" y="603"/>
                    <a:pt x="817" y="600"/>
                  </a:cubicBezTo>
                  <a:cubicBezTo>
                    <a:pt x="820" y="596"/>
                    <a:pt x="820" y="607"/>
                    <a:pt x="825" y="604"/>
                  </a:cubicBezTo>
                  <a:cubicBezTo>
                    <a:pt x="831" y="601"/>
                    <a:pt x="837" y="582"/>
                    <a:pt x="842" y="579"/>
                  </a:cubicBezTo>
                  <a:cubicBezTo>
                    <a:pt x="847" y="576"/>
                    <a:pt x="851" y="567"/>
                    <a:pt x="853" y="563"/>
                  </a:cubicBezTo>
                  <a:cubicBezTo>
                    <a:pt x="855" y="558"/>
                    <a:pt x="863" y="556"/>
                    <a:pt x="867" y="558"/>
                  </a:cubicBezTo>
                  <a:cubicBezTo>
                    <a:pt x="872" y="560"/>
                    <a:pt x="880" y="558"/>
                    <a:pt x="882" y="554"/>
                  </a:cubicBezTo>
                  <a:cubicBezTo>
                    <a:pt x="884" y="550"/>
                    <a:pt x="881" y="542"/>
                    <a:pt x="882" y="538"/>
                  </a:cubicBezTo>
                  <a:cubicBezTo>
                    <a:pt x="883" y="535"/>
                    <a:pt x="898" y="527"/>
                    <a:pt x="904" y="521"/>
                  </a:cubicBezTo>
                  <a:cubicBezTo>
                    <a:pt x="911" y="515"/>
                    <a:pt x="918" y="514"/>
                    <a:pt x="921" y="515"/>
                  </a:cubicBezTo>
                  <a:cubicBezTo>
                    <a:pt x="924" y="517"/>
                    <a:pt x="931" y="506"/>
                    <a:pt x="930" y="514"/>
                  </a:cubicBezTo>
                  <a:cubicBezTo>
                    <a:pt x="929" y="522"/>
                    <a:pt x="931" y="535"/>
                    <a:pt x="937" y="528"/>
                  </a:cubicBezTo>
                  <a:cubicBezTo>
                    <a:pt x="944" y="520"/>
                    <a:pt x="966" y="513"/>
                    <a:pt x="970" y="513"/>
                  </a:cubicBezTo>
                  <a:cubicBezTo>
                    <a:pt x="973" y="513"/>
                    <a:pt x="979" y="507"/>
                    <a:pt x="981" y="504"/>
                  </a:cubicBezTo>
                  <a:cubicBezTo>
                    <a:pt x="983" y="500"/>
                    <a:pt x="991" y="501"/>
                    <a:pt x="995" y="500"/>
                  </a:cubicBezTo>
                  <a:cubicBezTo>
                    <a:pt x="1000" y="499"/>
                    <a:pt x="1000" y="495"/>
                    <a:pt x="995" y="489"/>
                  </a:cubicBezTo>
                  <a:cubicBezTo>
                    <a:pt x="990" y="484"/>
                    <a:pt x="1001" y="470"/>
                    <a:pt x="992" y="475"/>
                  </a:cubicBezTo>
                  <a:cubicBezTo>
                    <a:pt x="982" y="481"/>
                    <a:pt x="984" y="489"/>
                    <a:pt x="975" y="488"/>
                  </a:cubicBezTo>
                  <a:cubicBezTo>
                    <a:pt x="966" y="486"/>
                    <a:pt x="956" y="483"/>
                    <a:pt x="956" y="481"/>
                  </a:cubicBezTo>
                  <a:cubicBezTo>
                    <a:pt x="957" y="479"/>
                    <a:pt x="956" y="469"/>
                    <a:pt x="952" y="474"/>
                  </a:cubicBezTo>
                  <a:cubicBezTo>
                    <a:pt x="948" y="479"/>
                    <a:pt x="947" y="470"/>
                    <a:pt x="954" y="466"/>
                  </a:cubicBezTo>
                  <a:cubicBezTo>
                    <a:pt x="961" y="461"/>
                    <a:pt x="961" y="455"/>
                    <a:pt x="956" y="451"/>
                  </a:cubicBezTo>
                  <a:cubicBezTo>
                    <a:pt x="951" y="447"/>
                    <a:pt x="944" y="446"/>
                    <a:pt x="939" y="446"/>
                  </a:cubicBezTo>
                  <a:cubicBezTo>
                    <a:pt x="934" y="447"/>
                    <a:pt x="929" y="436"/>
                    <a:pt x="943" y="437"/>
                  </a:cubicBezTo>
                  <a:cubicBezTo>
                    <a:pt x="956" y="438"/>
                    <a:pt x="960" y="437"/>
                    <a:pt x="961" y="439"/>
                  </a:cubicBezTo>
                  <a:cubicBezTo>
                    <a:pt x="962" y="441"/>
                    <a:pt x="971" y="459"/>
                    <a:pt x="976" y="455"/>
                  </a:cubicBezTo>
                  <a:cubicBezTo>
                    <a:pt x="980" y="450"/>
                    <a:pt x="991" y="449"/>
                    <a:pt x="984" y="445"/>
                  </a:cubicBezTo>
                  <a:cubicBezTo>
                    <a:pt x="978" y="441"/>
                    <a:pt x="970" y="438"/>
                    <a:pt x="973" y="436"/>
                  </a:cubicBezTo>
                  <a:cubicBezTo>
                    <a:pt x="976" y="434"/>
                    <a:pt x="994" y="439"/>
                    <a:pt x="999" y="437"/>
                  </a:cubicBezTo>
                  <a:cubicBezTo>
                    <a:pt x="1003" y="434"/>
                    <a:pt x="1022" y="416"/>
                    <a:pt x="1025" y="417"/>
                  </a:cubicBezTo>
                  <a:cubicBezTo>
                    <a:pt x="1028" y="418"/>
                    <a:pt x="1029" y="429"/>
                    <a:pt x="1026" y="434"/>
                  </a:cubicBezTo>
                  <a:cubicBezTo>
                    <a:pt x="1023" y="440"/>
                    <a:pt x="1000" y="457"/>
                    <a:pt x="1002" y="461"/>
                  </a:cubicBezTo>
                  <a:cubicBezTo>
                    <a:pt x="1005" y="465"/>
                    <a:pt x="1006" y="473"/>
                    <a:pt x="1006" y="473"/>
                  </a:cubicBezTo>
                  <a:cubicBezTo>
                    <a:pt x="1006" y="473"/>
                    <a:pt x="1024" y="462"/>
                    <a:pt x="1037" y="473"/>
                  </a:cubicBezTo>
                  <a:cubicBezTo>
                    <a:pt x="1050" y="485"/>
                    <a:pt x="1061" y="490"/>
                    <a:pt x="1063" y="484"/>
                  </a:cubicBezTo>
                  <a:cubicBezTo>
                    <a:pt x="1066" y="477"/>
                    <a:pt x="1072" y="473"/>
                    <a:pt x="1068" y="462"/>
                  </a:cubicBezTo>
                  <a:cubicBezTo>
                    <a:pt x="1063" y="450"/>
                    <a:pt x="1058" y="444"/>
                    <a:pt x="1052" y="442"/>
                  </a:cubicBezTo>
                  <a:cubicBezTo>
                    <a:pt x="1046" y="440"/>
                    <a:pt x="1036" y="437"/>
                    <a:pt x="1038" y="431"/>
                  </a:cubicBezTo>
                  <a:cubicBezTo>
                    <a:pt x="1040" y="425"/>
                    <a:pt x="1041" y="427"/>
                    <a:pt x="1046" y="416"/>
                  </a:cubicBezTo>
                  <a:cubicBezTo>
                    <a:pt x="1050" y="405"/>
                    <a:pt x="1052" y="377"/>
                    <a:pt x="1047" y="377"/>
                  </a:cubicBezTo>
                  <a:cubicBezTo>
                    <a:pt x="1043" y="377"/>
                    <a:pt x="1037" y="380"/>
                    <a:pt x="1037" y="375"/>
                  </a:cubicBezTo>
                  <a:cubicBezTo>
                    <a:pt x="1037" y="370"/>
                    <a:pt x="1041" y="365"/>
                    <a:pt x="1033" y="364"/>
                  </a:cubicBezTo>
                  <a:cubicBezTo>
                    <a:pt x="1025" y="362"/>
                    <a:pt x="1021" y="359"/>
                    <a:pt x="1018" y="356"/>
                  </a:cubicBezTo>
                  <a:cubicBezTo>
                    <a:pt x="1014" y="353"/>
                    <a:pt x="1012" y="343"/>
                    <a:pt x="1006" y="340"/>
                  </a:cubicBezTo>
                  <a:cubicBezTo>
                    <a:pt x="1001" y="337"/>
                    <a:pt x="994" y="340"/>
                    <a:pt x="999" y="335"/>
                  </a:cubicBezTo>
                  <a:cubicBezTo>
                    <a:pt x="1004" y="330"/>
                    <a:pt x="1003" y="317"/>
                    <a:pt x="1000" y="310"/>
                  </a:cubicBezTo>
                  <a:cubicBezTo>
                    <a:pt x="997" y="302"/>
                    <a:pt x="990" y="293"/>
                    <a:pt x="989" y="282"/>
                  </a:cubicBezTo>
                  <a:cubicBezTo>
                    <a:pt x="988" y="272"/>
                    <a:pt x="988" y="264"/>
                    <a:pt x="984" y="266"/>
                  </a:cubicBezTo>
                  <a:cubicBezTo>
                    <a:pt x="979" y="269"/>
                    <a:pt x="975" y="275"/>
                    <a:pt x="971" y="284"/>
                  </a:cubicBezTo>
                  <a:cubicBezTo>
                    <a:pt x="967" y="292"/>
                    <a:pt x="962" y="297"/>
                    <a:pt x="959" y="297"/>
                  </a:cubicBezTo>
                  <a:cubicBezTo>
                    <a:pt x="957" y="298"/>
                    <a:pt x="957" y="307"/>
                    <a:pt x="951" y="301"/>
                  </a:cubicBezTo>
                  <a:cubicBezTo>
                    <a:pt x="946" y="296"/>
                    <a:pt x="940" y="290"/>
                    <a:pt x="938" y="288"/>
                  </a:cubicBezTo>
                  <a:cubicBezTo>
                    <a:pt x="936" y="285"/>
                    <a:pt x="931" y="281"/>
                    <a:pt x="937" y="270"/>
                  </a:cubicBezTo>
                  <a:cubicBezTo>
                    <a:pt x="943" y="259"/>
                    <a:pt x="943" y="251"/>
                    <a:pt x="940" y="250"/>
                  </a:cubicBezTo>
                  <a:cubicBezTo>
                    <a:pt x="937" y="248"/>
                    <a:pt x="930" y="259"/>
                    <a:pt x="924" y="246"/>
                  </a:cubicBezTo>
                  <a:cubicBezTo>
                    <a:pt x="919" y="233"/>
                    <a:pt x="920" y="229"/>
                    <a:pt x="912" y="227"/>
                  </a:cubicBezTo>
                  <a:cubicBezTo>
                    <a:pt x="903" y="224"/>
                    <a:pt x="904" y="227"/>
                    <a:pt x="893" y="224"/>
                  </a:cubicBezTo>
                  <a:cubicBezTo>
                    <a:pt x="881" y="221"/>
                    <a:pt x="883" y="213"/>
                    <a:pt x="874" y="219"/>
                  </a:cubicBezTo>
                  <a:cubicBezTo>
                    <a:pt x="865" y="224"/>
                    <a:pt x="857" y="220"/>
                    <a:pt x="861" y="232"/>
                  </a:cubicBezTo>
                  <a:cubicBezTo>
                    <a:pt x="866" y="244"/>
                    <a:pt x="866" y="250"/>
                    <a:pt x="862" y="250"/>
                  </a:cubicBezTo>
                  <a:cubicBezTo>
                    <a:pt x="857" y="251"/>
                    <a:pt x="853" y="256"/>
                    <a:pt x="856" y="261"/>
                  </a:cubicBezTo>
                  <a:cubicBezTo>
                    <a:pt x="859" y="266"/>
                    <a:pt x="871" y="263"/>
                    <a:pt x="861" y="275"/>
                  </a:cubicBezTo>
                  <a:cubicBezTo>
                    <a:pt x="851" y="286"/>
                    <a:pt x="847" y="298"/>
                    <a:pt x="852" y="301"/>
                  </a:cubicBezTo>
                  <a:cubicBezTo>
                    <a:pt x="857" y="305"/>
                    <a:pt x="864" y="312"/>
                    <a:pt x="861" y="320"/>
                  </a:cubicBezTo>
                  <a:cubicBezTo>
                    <a:pt x="858" y="328"/>
                    <a:pt x="859" y="346"/>
                    <a:pt x="844" y="355"/>
                  </a:cubicBezTo>
                  <a:cubicBezTo>
                    <a:pt x="829" y="365"/>
                    <a:pt x="828" y="371"/>
                    <a:pt x="828" y="374"/>
                  </a:cubicBezTo>
                  <a:cubicBezTo>
                    <a:pt x="827" y="377"/>
                    <a:pt x="825" y="390"/>
                    <a:pt x="829" y="396"/>
                  </a:cubicBezTo>
                  <a:cubicBezTo>
                    <a:pt x="833" y="402"/>
                    <a:pt x="835" y="405"/>
                    <a:pt x="831" y="407"/>
                  </a:cubicBezTo>
                  <a:cubicBezTo>
                    <a:pt x="828" y="409"/>
                    <a:pt x="822" y="421"/>
                    <a:pt x="817" y="418"/>
                  </a:cubicBezTo>
                  <a:cubicBezTo>
                    <a:pt x="813" y="415"/>
                    <a:pt x="809" y="413"/>
                    <a:pt x="805" y="409"/>
                  </a:cubicBezTo>
                  <a:cubicBezTo>
                    <a:pt x="802" y="405"/>
                    <a:pt x="795" y="397"/>
                    <a:pt x="801" y="397"/>
                  </a:cubicBezTo>
                  <a:cubicBezTo>
                    <a:pt x="806" y="398"/>
                    <a:pt x="815" y="394"/>
                    <a:pt x="810" y="390"/>
                  </a:cubicBezTo>
                  <a:cubicBezTo>
                    <a:pt x="806" y="387"/>
                    <a:pt x="803" y="386"/>
                    <a:pt x="804" y="378"/>
                  </a:cubicBezTo>
                  <a:cubicBezTo>
                    <a:pt x="805" y="371"/>
                    <a:pt x="800" y="354"/>
                    <a:pt x="796" y="354"/>
                  </a:cubicBezTo>
                  <a:cubicBezTo>
                    <a:pt x="792" y="354"/>
                    <a:pt x="781" y="354"/>
                    <a:pt x="781" y="347"/>
                  </a:cubicBezTo>
                  <a:cubicBezTo>
                    <a:pt x="780" y="340"/>
                    <a:pt x="756" y="333"/>
                    <a:pt x="749" y="329"/>
                  </a:cubicBezTo>
                  <a:cubicBezTo>
                    <a:pt x="743" y="324"/>
                    <a:pt x="740" y="318"/>
                    <a:pt x="728" y="319"/>
                  </a:cubicBezTo>
                  <a:cubicBezTo>
                    <a:pt x="715" y="320"/>
                    <a:pt x="715" y="325"/>
                    <a:pt x="716" y="311"/>
                  </a:cubicBezTo>
                  <a:cubicBezTo>
                    <a:pt x="716" y="296"/>
                    <a:pt x="723" y="296"/>
                    <a:pt x="714" y="292"/>
                  </a:cubicBezTo>
                  <a:cubicBezTo>
                    <a:pt x="704" y="288"/>
                    <a:pt x="696" y="290"/>
                    <a:pt x="703" y="278"/>
                  </a:cubicBezTo>
                  <a:cubicBezTo>
                    <a:pt x="711" y="266"/>
                    <a:pt x="700" y="262"/>
                    <a:pt x="714" y="253"/>
                  </a:cubicBezTo>
                  <a:cubicBezTo>
                    <a:pt x="728" y="243"/>
                    <a:pt x="740" y="217"/>
                    <a:pt x="741" y="216"/>
                  </a:cubicBezTo>
                  <a:cubicBezTo>
                    <a:pt x="743" y="214"/>
                    <a:pt x="751" y="215"/>
                    <a:pt x="755" y="207"/>
                  </a:cubicBezTo>
                  <a:cubicBezTo>
                    <a:pt x="758" y="199"/>
                    <a:pt x="753" y="194"/>
                    <a:pt x="766" y="193"/>
                  </a:cubicBezTo>
                  <a:cubicBezTo>
                    <a:pt x="779" y="193"/>
                    <a:pt x="781" y="195"/>
                    <a:pt x="787" y="183"/>
                  </a:cubicBezTo>
                  <a:cubicBezTo>
                    <a:pt x="794" y="172"/>
                    <a:pt x="803" y="167"/>
                    <a:pt x="792" y="163"/>
                  </a:cubicBezTo>
                  <a:cubicBezTo>
                    <a:pt x="782" y="160"/>
                    <a:pt x="773" y="156"/>
                    <a:pt x="777" y="156"/>
                  </a:cubicBezTo>
                  <a:cubicBezTo>
                    <a:pt x="782" y="156"/>
                    <a:pt x="797" y="158"/>
                    <a:pt x="800" y="156"/>
                  </a:cubicBezTo>
                  <a:cubicBezTo>
                    <a:pt x="802" y="155"/>
                    <a:pt x="819" y="149"/>
                    <a:pt x="814" y="144"/>
                  </a:cubicBezTo>
                  <a:cubicBezTo>
                    <a:pt x="808" y="139"/>
                    <a:pt x="804" y="138"/>
                    <a:pt x="809" y="137"/>
                  </a:cubicBezTo>
                  <a:cubicBezTo>
                    <a:pt x="813" y="136"/>
                    <a:pt x="818" y="142"/>
                    <a:pt x="822" y="141"/>
                  </a:cubicBezTo>
                  <a:cubicBezTo>
                    <a:pt x="826" y="140"/>
                    <a:pt x="825" y="129"/>
                    <a:pt x="829" y="130"/>
                  </a:cubicBezTo>
                  <a:cubicBezTo>
                    <a:pt x="834" y="131"/>
                    <a:pt x="838" y="137"/>
                    <a:pt x="844" y="132"/>
                  </a:cubicBezTo>
                  <a:cubicBezTo>
                    <a:pt x="850" y="128"/>
                    <a:pt x="863" y="131"/>
                    <a:pt x="861" y="121"/>
                  </a:cubicBezTo>
                  <a:cubicBezTo>
                    <a:pt x="859" y="112"/>
                    <a:pt x="848" y="113"/>
                    <a:pt x="854" y="107"/>
                  </a:cubicBezTo>
                  <a:cubicBezTo>
                    <a:pt x="861" y="101"/>
                    <a:pt x="862" y="98"/>
                    <a:pt x="858" y="94"/>
                  </a:cubicBezTo>
                  <a:cubicBezTo>
                    <a:pt x="854" y="90"/>
                    <a:pt x="858" y="86"/>
                    <a:pt x="852" y="84"/>
                  </a:cubicBezTo>
                  <a:cubicBezTo>
                    <a:pt x="847" y="81"/>
                    <a:pt x="831" y="84"/>
                    <a:pt x="830" y="88"/>
                  </a:cubicBezTo>
                  <a:cubicBezTo>
                    <a:pt x="829" y="92"/>
                    <a:pt x="822" y="98"/>
                    <a:pt x="816" y="107"/>
                  </a:cubicBezTo>
                  <a:cubicBezTo>
                    <a:pt x="810" y="116"/>
                    <a:pt x="809" y="119"/>
                    <a:pt x="805" y="118"/>
                  </a:cubicBezTo>
                  <a:cubicBezTo>
                    <a:pt x="801" y="117"/>
                    <a:pt x="799" y="126"/>
                    <a:pt x="801" y="116"/>
                  </a:cubicBezTo>
                  <a:cubicBezTo>
                    <a:pt x="803" y="105"/>
                    <a:pt x="805" y="106"/>
                    <a:pt x="804" y="102"/>
                  </a:cubicBezTo>
                  <a:cubicBezTo>
                    <a:pt x="802" y="99"/>
                    <a:pt x="797" y="93"/>
                    <a:pt x="793" y="92"/>
                  </a:cubicBezTo>
                  <a:cubicBezTo>
                    <a:pt x="790" y="91"/>
                    <a:pt x="787" y="90"/>
                    <a:pt x="783" y="96"/>
                  </a:cubicBezTo>
                  <a:cubicBezTo>
                    <a:pt x="780" y="102"/>
                    <a:pt x="780" y="85"/>
                    <a:pt x="776" y="82"/>
                  </a:cubicBezTo>
                  <a:cubicBezTo>
                    <a:pt x="773" y="80"/>
                    <a:pt x="781" y="78"/>
                    <a:pt x="773" y="70"/>
                  </a:cubicBezTo>
                  <a:cubicBezTo>
                    <a:pt x="765" y="62"/>
                    <a:pt x="769" y="51"/>
                    <a:pt x="763" y="49"/>
                  </a:cubicBezTo>
                  <a:cubicBezTo>
                    <a:pt x="757" y="47"/>
                    <a:pt x="756" y="47"/>
                    <a:pt x="758" y="41"/>
                  </a:cubicBezTo>
                  <a:cubicBezTo>
                    <a:pt x="760" y="34"/>
                    <a:pt x="748" y="27"/>
                    <a:pt x="763" y="30"/>
                  </a:cubicBezTo>
                  <a:cubicBezTo>
                    <a:pt x="778" y="33"/>
                    <a:pt x="778" y="35"/>
                    <a:pt x="784" y="28"/>
                  </a:cubicBezTo>
                  <a:cubicBezTo>
                    <a:pt x="791" y="22"/>
                    <a:pt x="806" y="16"/>
                    <a:pt x="799" y="11"/>
                  </a:cubicBezTo>
                  <a:cubicBezTo>
                    <a:pt x="791" y="5"/>
                    <a:pt x="780" y="3"/>
                    <a:pt x="776" y="1"/>
                  </a:cubicBezTo>
                  <a:cubicBezTo>
                    <a:pt x="773" y="0"/>
                    <a:pt x="755" y="4"/>
                    <a:pt x="755" y="4"/>
                  </a:cubicBezTo>
                  <a:cubicBezTo>
                    <a:pt x="755" y="4"/>
                    <a:pt x="746" y="26"/>
                    <a:pt x="745" y="27"/>
                  </a:cubicBezTo>
                  <a:cubicBezTo>
                    <a:pt x="744" y="29"/>
                    <a:pt x="752" y="31"/>
                    <a:pt x="745" y="43"/>
                  </a:cubicBezTo>
                  <a:cubicBezTo>
                    <a:pt x="739" y="55"/>
                    <a:pt x="733" y="51"/>
                    <a:pt x="732" y="62"/>
                  </a:cubicBezTo>
                  <a:cubicBezTo>
                    <a:pt x="730" y="72"/>
                    <a:pt x="731" y="83"/>
                    <a:pt x="731" y="83"/>
                  </a:cubicBezTo>
                  <a:cubicBezTo>
                    <a:pt x="731" y="83"/>
                    <a:pt x="744" y="90"/>
                    <a:pt x="743" y="90"/>
                  </a:cubicBezTo>
                  <a:cubicBezTo>
                    <a:pt x="741" y="90"/>
                    <a:pt x="751" y="100"/>
                    <a:pt x="747" y="102"/>
                  </a:cubicBezTo>
                  <a:cubicBezTo>
                    <a:pt x="743" y="104"/>
                    <a:pt x="750" y="109"/>
                    <a:pt x="739" y="109"/>
                  </a:cubicBezTo>
                  <a:cubicBezTo>
                    <a:pt x="728" y="109"/>
                    <a:pt x="718" y="105"/>
                    <a:pt x="721" y="104"/>
                  </a:cubicBezTo>
                  <a:cubicBezTo>
                    <a:pt x="724" y="103"/>
                    <a:pt x="735" y="100"/>
                    <a:pt x="732" y="96"/>
                  </a:cubicBezTo>
                  <a:cubicBezTo>
                    <a:pt x="729" y="92"/>
                    <a:pt x="718" y="81"/>
                    <a:pt x="713" y="85"/>
                  </a:cubicBezTo>
                  <a:cubicBezTo>
                    <a:pt x="709" y="89"/>
                    <a:pt x="692" y="95"/>
                    <a:pt x="695" y="96"/>
                  </a:cubicBezTo>
                  <a:cubicBezTo>
                    <a:pt x="698" y="98"/>
                    <a:pt x="713" y="102"/>
                    <a:pt x="708" y="105"/>
                  </a:cubicBezTo>
                  <a:cubicBezTo>
                    <a:pt x="702" y="108"/>
                    <a:pt x="698" y="117"/>
                    <a:pt x="691" y="116"/>
                  </a:cubicBezTo>
                  <a:cubicBezTo>
                    <a:pt x="684" y="116"/>
                    <a:pt x="666" y="115"/>
                    <a:pt x="659" y="113"/>
                  </a:cubicBezTo>
                  <a:cubicBezTo>
                    <a:pt x="652" y="112"/>
                    <a:pt x="644" y="106"/>
                    <a:pt x="653" y="102"/>
                  </a:cubicBezTo>
                  <a:cubicBezTo>
                    <a:pt x="662" y="99"/>
                    <a:pt x="622" y="99"/>
                    <a:pt x="617" y="105"/>
                  </a:cubicBezTo>
                  <a:cubicBezTo>
                    <a:pt x="612" y="111"/>
                    <a:pt x="612" y="114"/>
                    <a:pt x="604" y="113"/>
                  </a:cubicBezTo>
                  <a:cubicBezTo>
                    <a:pt x="595" y="113"/>
                    <a:pt x="554" y="113"/>
                    <a:pt x="554" y="113"/>
                  </a:cubicBezTo>
                  <a:cubicBezTo>
                    <a:pt x="554" y="113"/>
                    <a:pt x="568" y="106"/>
                    <a:pt x="556" y="99"/>
                  </a:cubicBezTo>
                  <a:cubicBezTo>
                    <a:pt x="543" y="93"/>
                    <a:pt x="534" y="95"/>
                    <a:pt x="532" y="95"/>
                  </a:cubicBezTo>
                  <a:cubicBezTo>
                    <a:pt x="530" y="95"/>
                    <a:pt x="527" y="95"/>
                    <a:pt x="520" y="91"/>
                  </a:cubicBezTo>
                  <a:cubicBezTo>
                    <a:pt x="513" y="88"/>
                    <a:pt x="506" y="85"/>
                    <a:pt x="504" y="84"/>
                  </a:cubicBezTo>
                  <a:cubicBezTo>
                    <a:pt x="502" y="82"/>
                    <a:pt x="490" y="81"/>
                    <a:pt x="487" y="83"/>
                  </a:cubicBezTo>
                  <a:cubicBezTo>
                    <a:pt x="484" y="84"/>
                    <a:pt x="484" y="90"/>
                    <a:pt x="482" y="90"/>
                  </a:cubicBezTo>
                  <a:cubicBezTo>
                    <a:pt x="479" y="91"/>
                    <a:pt x="476" y="91"/>
                    <a:pt x="476" y="83"/>
                  </a:cubicBezTo>
                  <a:cubicBezTo>
                    <a:pt x="476" y="75"/>
                    <a:pt x="469" y="80"/>
                    <a:pt x="469" y="80"/>
                  </a:cubicBezTo>
                  <a:cubicBezTo>
                    <a:pt x="465" y="88"/>
                    <a:pt x="465" y="88"/>
                    <a:pt x="465" y="88"/>
                  </a:cubicBezTo>
                  <a:cubicBezTo>
                    <a:pt x="465" y="88"/>
                    <a:pt x="461" y="88"/>
                    <a:pt x="459" y="84"/>
                  </a:cubicBezTo>
                  <a:cubicBezTo>
                    <a:pt x="458" y="81"/>
                    <a:pt x="458" y="78"/>
                    <a:pt x="455" y="76"/>
                  </a:cubicBezTo>
                  <a:cubicBezTo>
                    <a:pt x="452" y="74"/>
                    <a:pt x="457" y="73"/>
                    <a:pt x="449" y="73"/>
                  </a:cubicBezTo>
                  <a:cubicBezTo>
                    <a:pt x="442" y="74"/>
                    <a:pt x="442" y="82"/>
                    <a:pt x="438" y="81"/>
                  </a:cubicBezTo>
                  <a:cubicBezTo>
                    <a:pt x="433" y="81"/>
                    <a:pt x="440" y="69"/>
                    <a:pt x="423" y="77"/>
                  </a:cubicBezTo>
                  <a:cubicBezTo>
                    <a:pt x="405" y="86"/>
                    <a:pt x="382" y="89"/>
                    <a:pt x="371" y="95"/>
                  </a:cubicBezTo>
                  <a:cubicBezTo>
                    <a:pt x="360" y="100"/>
                    <a:pt x="357" y="95"/>
                    <a:pt x="334" y="85"/>
                  </a:cubicBezTo>
                  <a:cubicBezTo>
                    <a:pt x="310" y="75"/>
                    <a:pt x="284" y="83"/>
                    <a:pt x="238" y="71"/>
                  </a:cubicBezTo>
                  <a:cubicBezTo>
                    <a:pt x="192" y="60"/>
                    <a:pt x="185" y="67"/>
                    <a:pt x="170" y="71"/>
                  </a:cubicBezTo>
                  <a:cubicBezTo>
                    <a:pt x="155" y="75"/>
                    <a:pt x="142" y="71"/>
                    <a:pt x="131" y="82"/>
                  </a:cubicBezTo>
                  <a:cubicBezTo>
                    <a:pt x="120" y="93"/>
                    <a:pt x="122" y="98"/>
                    <a:pt x="108" y="100"/>
                  </a:cubicBezTo>
                  <a:cubicBezTo>
                    <a:pt x="94" y="101"/>
                    <a:pt x="83" y="105"/>
                    <a:pt x="85" y="108"/>
                  </a:cubicBezTo>
                  <a:cubicBezTo>
                    <a:pt x="87" y="111"/>
                    <a:pt x="98" y="113"/>
                    <a:pt x="101" y="115"/>
                  </a:cubicBezTo>
                  <a:cubicBezTo>
                    <a:pt x="104" y="117"/>
                    <a:pt x="103" y="129"/>
                    <a:pt x="111" y="132"/>
                  </a:cubicBezTo>
                  <a:cubicBezTo>
                    <a:pt x="120" y="135"/>
                    <a:pt x="135" y="133"/>
                    <a:pt x="131" y="138"/>
                  </a:cubicBezTo>
                  <a:cubicBezTo>
                    <a:pt x="128" y="142"/>
                    <a:pt x="118" y="156"/>
                    <a:pt x="114" y="152"/>
                  </a:cubicBezTo>
                  <a:cubicBezTo>
                    <a:pt x="109" y="148"/>
                    <a:pt x="104" y="142"/>
                    <a:pt x="98" y="142"/>
                  </a:cubicBezTo>
                  <a:cubicBezTo>
                    <a:pt x="92" y="142"/>
                    <a:pt x="79" y="146"/>
                    <a:pt x="74" y="149"/>
                  </a:cubicBezTo>
                  <a:cubicBezTo>
                    <a:pt x="69" y="152"/>
                    <a:pt x="60" y="153"/>
                    <a:pt x="61" y="159"/>
                  </a:cubicBezTo>
                  <a:cubicBezTo>
                    <a:pt x="62" y="165"/>
                    <a:pt x="69" y="162"/>
                    <a:pt x="68" y="167"/>
                  </a:cubicBezTo>
                  <a:cubicBezTo>
                    <a:pt x="67" y="173"/>
                    <a:pt x="58" y="168"/>
                    <a:pt x="58" y="175"/>
                  </a:cubicBezTo>
                  <a:cubicBezTo>
                    <a:pt x="59" y="182"/>
                    <a:pt x="78" y="187"/>
                    <a:pt x="87" y="184"/>
                  </a:cubicBezTo>
                  <a:cubicBezTo>
                    <a:pt x="96" y="181"/>
                    <a:pt x="102" y="171"/>
                    <a:pt x="107" y="178"/>
                  </a:cubicBezTo>
                  <a:cubicBezTo>
                    <a:pt x="112" y="185"/>
                    <a:pt x="115" y="201"/>
                    <a:pt x="104" y="204"/>
                  </a:cubicBezTo>
                  <a:cubicBezTo>
                    <a:pt x="93" y="207"/>
                    <a:pt x="64" y="214"/>
                    <a:pt x="61" y="221"/>
                  </a:cubicBezTo>
                  <a:cubicBezTo>
                    <a:pt x="59" y="229"/>
                    <a:pt x="50" y="242"/>
                    <a:pt x="46" y="243"/>
                  </a:cubicBezTo>
                  <a:cubicBezTo>
                    <a:pt x="42" y="243"/>
                    <a:pt x="42" y="254"/>
                    <a:pt x="46" y="258"/>
                  </a:cubicBezTo>
                  <a:cubicBezTo>
                    <a:pt x="49" y="262"/>
                    <a:pt x="45" y="261"/>
                    <a:pt x="47" y="269"/>
                  </a:cubicBezTo>
                  <a:cubicBezTo>
                    <a:pt x="49" y="277"/>
                    <a:pt x="52" y="286"/>
                    <a:pt x="59" y="280"/>
                  </a:cubicBezTo>
                  <a:cubicBezTo>
                    <a:pt x="66" y="275"/>
                    <a:pt x="75" y="280"/>
                    <a:pt x="70" y="287"/>
                  </a:cubicBezTo>
                  <a:cubicBezTo>
                    <a:pt x="65" y="295"/>
                    <a:pt x="55" y="299"/>
                    <a:pt x="70" y="299"/>
                  </a:cubicBezTo>
                  <a:cubicBezTo>
                    <a:pt x="85" y="299"/>
                    <a:pt x="83" y="292"/>
                    <a:pt x="95" y="296"/>
                  </a:cubicBezTo>
                  <a:cubicBezTo>
                    <a:pt x="107" y="301"/>
                    <a:pt x="110" y="295"/>
                    <a:pt x="107" y="304"/>
                  </a:cubicBezTo>
                  <a:cubicBezTo>
                    <a:pt x="103" y="314"/>
                    <a:pt x="93" y="327"/>
                    <a:pt x="78" y="334"/>
                  </a:cubicBezTo>
                  <a:cubicBezTo>
                    <a:pt x="63" y="341"/>
                    <a:pt x="60" y="340"/>
                    <a:pt x="48" y="347"/>
                  </a:cubicBezTo>
                  <a:cubicBezTo>
                    <a:pt x="36" y="354"/>
                    <a:pt x="0" y="373"/>
                    <a:pt x="11" y="372"/>
                  </a:cubicBezTo>
                  <a:cubicBezTo>
                    <a:pt x="23" y="372"/>
                    <a:pt x="43" y="358"/>
                    <a:pt x="48" y="356"/>
                  </a:cubicBezTo>
                  <a:cubicBezTo>
                    <a:pt x="54" y="354"/>
                    <a:pt x="56" y="362"/>
                    <a:pt x="65" y="356"/>
                  </a:cubicBezTo>
                  <a:cubicBezTo>
                    <a:pt x="73" y="350"/>
                    <a:pt x="107" y="325"/>
                    <a:pt x="118" y="318"/>
                  </a:cubicBezTo>
                  <a:cubicBezTo>
                    <a:pt x="129" y="311"/>
                    <a:pt x="145" y="307"/>
                    <a:pt x="146" y="297"/>
                  </a:cubicBezTo>
                  <a:cubicBezTo>
                    <a:pt x="147" y="287"/>
                    <a:pt x="147" y="278"/>
                    <a:pt x="155" y="276"/>
                  </a:cubicBezTo>
                  <a:cubicBezTo>
                    <a:pt x="164" y="273"/>
                    <a:pt x="166" y="266"/>
                    <a:pt x="175" y="260"/>
                  </a:cubicBezTo>
                  <a:cubicBezTo>
                    <a:pt x="184" y="253"/>
                    <a:pt x="193" y="244"/>
                    <a:pt x="197" y="246"/>
                  </a:cubicBezTo>
                  <a:cubicBezTo>
                    <a:pt x="201" y="248"/>
                    <a:pt x="193" y="252"/>
                    <a:pt x="186" y="257"/>
                  </a:cubicBezTo>
                  <a:cubicBezTo>
                    <a:pt x="178" y="261"/>
                    <a:pt x="171" y="267"/>
                    <a:pt x="170" y="276"/>
                  </a:cubicBezTo>
                  <a:cubicBezTo>
                    <a:pt x="169" y="286"/>
                    <a:pt x="156" y="296"/>
                    <a:pt x="167" y="291"/>
                  </a:cubicBezTo>
                  <a:cubicBezTo>
                    <a:pt x="177" y="286"/>
                    <a:pt x="184" y="279"/>
                    <a:pt x="191" y="275"/>
                  </a:cubicBezTo>
                  <a:cubicBezTo>
                    <a:pt x="199" y="271"/>
                    <a:pt x="204" y="277"/>
                    <a:pt x="207" y="268"/>
                  </a:cubicBezTo>
                  <a:cubicBezTo>
                    <a:pt x="210" y="259"/>
                    <a:pt x="206" y="251"/>
                    <a:pt x="214" y="256"/>
                  </a:cubicBezTo>
                  <a:cubicBezTo>
                    <a:pt x="221" y="260"/>
                    <a:pt x="231" y="269"/>
                    <a:pt x="240" y="273"/>
                  </a:cubicBezTo>
                  <a:cubicBezTo>
                    <a:pt x="249" y="277"/>
                    <a:pt x="249" y="268"/>
                    <a:pt x="271" y="278"/>
                  </a:cubicBezTo>
                  <a:cubicBezTo>
                    <a:pt x="294" y="288"/>
                    <a:pt x="293" y="282"/>
                    <a:pt x="296" y="299"/>
                  </a:cubicBezTo>
                  <a:cubicBezTo>
                    <a:pt x="298" y="315"/>
                    <a:pt x="307" y="300"/>
                    <a:pt x="313" y="303"/>
                  </a:cubicBezTo>
                  <a:cubicBezTo>
                    <a:pt x="320" y="306"/>
                    <a:pt x="327" y="306"/>
                    <a:pt x="328" y="319"/>
                  </a:cubicBezTo>
                  <a:cubicBezTo>
                    <a:pt x="330" y="333"/>
                    <a:pt x="332" y="338"/>
                    <a:pt x="330" y="347"/>
                  </a:cubicBezTo>
                  <a:cubicBezTo>
                    <a:pt x="328" y="356"/>
                    <a:pt x="341" y="353"/>
                    <a:pt x="342" y="363"/>
                  </a:cubicBezTo>
                  <a:cubicBezTo>
                    <a:pt x="342" y="372"/>
                    <a:pt x="341" y="384"/>
                    <a:pt x="342" y="387"/>
                  </a:cubicBezTo>
                  <a:cubicBezTo>
                    <a:pt x="343" y="389"/>
                    <a:pt x="358" y="391"/>
                    <a:pt x="354" y="398"/>
                  </a:cubicBezTo>
                  <a:cubicBezTo>
                    <a:pt x="351" y="405"/>
                    <a:pt x="352" y="412"/>
                    <a:pt x="355" y="419"/>
                  </a:cubicBezTo>
                  <a:cubicBezTo>
                    <a:pt x="359" y="425"/>
                    <a:pt x="363" y="427"/>
                    <a:pt x="372" y="436"/>
                  </a:cubicBezTo>
                  <a:cubicBezTo>
                    <a:pt x="381" y="445"/>
                    <a:pt x="399" y="461"/>
                    <a:pt x="393" y="463"/>
                  </a:cubicBezTo>
                  <a:cubicBezTo>
                    <a:pt x="388" y="466"/>
                    <a:pt x="382" y="461"/>
                    <a:pt x="376" y="468"/>
                  </a:cubicBezTo>
                  <a:cubicBezTo>
                    <a:pt x="370" y="475"/>
                    <a:pt x="374" y="477"/>
                    <a:pt x="369" y="496"/>
                  </a:cubicBezTo>
                  <a:cubicBezTo>
                    <a:pt x="364" y="514"/>
                    <a:pt x="365" y="515"/>
                    <a:pt x="360" y="529"/>
                  </a:cubicBezTo>
                  <a:cubicBezTo>
                    <a:pt x="354" y="544"/>
                    <a:pt x="351" y="548"/>
                    <a:pt x="349" y="560"/>
                  </a:cubicBezTo>
                  <a:cubicBezTo>
                    <a:pt x="347" y="572"/>
                    <a:pt x="342" y="580"/>
                    <a:pt x="351" y="591"/>
                  </a:cubicBezTo>
                  <a:cubicBezTo>
                    <a:pt x="360" y="602"/>
                    <a:pt x="346" y="603"/>
                    <a:pt x="358" y="619"/>
                  </a:cubicBezTo>
                  <a:cubicBezTo>
                    <a:pt x="370" y="635"/>
                    <a:pt x="376" y="631"/>
                    <a:pt x="382" y="641"/>
                  </a:cubicBezTo>
                  <a:cubicBezTo>
                    <a:pt x="389" y="651"/>
                    <a:pt x="407" y="648"/>
                    <a:pt x="402" y="661"/>
                  </a:cubicBezTo>
                  <a:cubicBezTo>
                    <a:pt x="397" y="674"/>
                    <a:pt x="399" y="681"/>
                    <a:pt x="408" y="691"/>
                  </a:cubicBezTo>
                  <a:cubicBezTo>
                    <a:pt x="418" y="701"/>
                    <a:pt x="419" y="704"/>
                    <a:pt x="415" y="708"/>
                  </a:cubicBezTo>
                  <a:cubicBezTo>
                    <a:pt x="411" y="712"/>
                    <a:pt x="405" y="716"/>
                    <a:pt x="409" y="718"/>
                  </a:cubicBezTo>
                  <a:cubicBezTo>
                    <a:pt x="412" y="720"/>
                    <a:pt x="417" y="719"/>
                    <a:pt x="422" y="727"/>
                  </a:cubicBezTo>
                  <a:cubicBezTo>
                    <a:pt x="427" y="736"/>
                    <a:pt x="427" y="743"/>
                    <a:pt x="430" y="746"/>
                  </a:cubicBezTo>
                  <a:cubicBezTo>
                    <a:pt x="433" y="749"/>
                    <a:pt x="441" y="755"/>
                    <a:pt x="440" y="758"/>
                  </a:cubicBezTo>
                  <a:cubicBezTo>
                    <a:pt x="440" y="762"/>
                    <a:pt x="451" y="766"/>
                    <a:pt x="451" y="761"/>
                  </a:cubicBezTo>
                  <a:cubicBezTo>
                    <a:pt x="451" y="756"/>
                    <a:pt x="458" y="762"/>
                    <a:pt x="451" y="746"/>
                  </a:cubicBezTo>
                  <a:cubicBezTo>
                    <a:pt x="443" y="730"/>
                    <a:pt x="431" y="717"/>
                    <a:pt x="427" y="707"/>
                  </a:cubicBezTo>
                  <a:cubicBezTo>
                    <a:pt x="424" y="697"/>
                    <a:pt x="419" y="683"/>
                    <a:pt x="421" y="679"/>
                  </a:cubicBezTo>
                  <a:cubicBezTo>
                    <a:pt x="422" y="675"/>
                    <a:pt x="424" y="664"/>
                    <a:pt x="431" y="670"/>
                  </a:cubicBezTo>
                  <a:cubicBezTo>
                    <a:pt x="438" y="676"/>
                    <a:pt x="432" y="687"/>
                    <a:pt x="439" y="700"/>
                  </a:cubicBezTo>
                  <a:cubicBezTo>
                    <a:pt x="446" y="713"/>
                    <a:pt x="471" y="741"/>
                    <a:pt x="475" y="746"/>
                  </a:cubicBezTo>
                  <a:cubicBezTo>
                    <a:pt x="478" y="751"/>
                    <a:pt x="492" y="771"/>
                    <a:pt x="488" y="781"/>
                  </a:cubicBezTo>
                  <a:cubicBezTo>
                    <a:pt x="483" y="791"/>
                    <a:pt x="481" y="792"/>
                    <a:pt x="488" y="796"/>
                  </a:cubicBezTo>
                  <a:cubicBezTo>
                    <a:pt x="495" y="800"/>
                    <a:pt x="554" y="831"/>
                    <a:pt x="562" y="831"/>
                  </a:cubicBezTo>
                  <a:cubicBezTo>
                    <a:pt x="570" y="832"/>
                    <a:pt x="586" y="824"/>
                    <a:pt x="592" y="828"/>
                  </a:cubicBezTo>
                  <a:cubicBezTo>
                    <a:pt x="599" y="831"/>
                    <a:pt x="611" y="848"/>
                    <a:pt x="618" y="848"/>
                  </a:cubicBezTo>
                  <a:cubicBezTo>
                    <a:pt x="624" y="848"/>
                    <a:pt x="636" y="845"/>
                    <a:pt x="635" y="852"/>
                  </a:cubicBezTo>
                  <a:cubicBezTo>
                    <a:pt x="633" y="859"/>
                    <a:pt x="627" y="869"/>
                    <a:pt x="634" y="865"/>
                  </a:cubicBezTo>
                  <a:cubicBezTo>
                    <a:pt x="641" y="861"/>
                    <a:pt x="645" y="853"/>
                    <a:pt x="651" y="857"/>
                  </a:cubicBezTo>
                  <a:cubicBezTo>
                    <a:pt x="657" y="861"/>
                    <a:pt x="667" y="871"/>
                    <a:pt x="668" y="879"/>
                  </a:cubicBezTo>
                  <a:cubicBezTo>
                    <a:pt x="670" y="887"/>
                    <a:pt x="676" y="892"/>
                    <a:pt x="681" y="889"/>
                  </a:cubicBezTo>
                  <a:cubicBezTo>
                    <a:pt x="686" y="886"/>
                    <a:pt x="694" y="893"/>
                    <a:pt x="695" y="898"/>
                  </a:cubicBezTo>
                  <a:cubicBezTo>
                    <a:pt x="697" y="903"/>
                    <a:pt x="700" y="907"/>
                    <a:pt x="705" y="906"/>
                  </a:cubicBezTo>
                  <a:cubicBezTo>
                    <a:pt x="710" y="904"/>
                    <a:pt x="714" y="906"/>
                    <a:pt x="714" y="910"/>
                  </a:cubicBezTo>
                  <a:cubicBezTo>
                    <a:pt x="714" y="913"/>
                    <a:pt x="717" y="918"/>
                    <a:pt x="721" y="913"/>
                  </a:cubicBezTo>
                  <a:cubicBezTo>
                    <a:pt x="726" y="908"/>
                    <a:pt x="725" y="903"/>
                    <a:pt x="727" y="903"/>
                  </a:cubicBezTo>
                  <a:cubicBezTo>
                    <a:pt x="729" y="903"/>
                    <a:pt x="737" y="899"/>
                    <a:pt x="738" y="905"/>
                  </a:cubicBezTo>
                  <a:cubicBezTo>
                    <a:pt x="739" y="911"/>
                    <a:pt x="748" y="921"/>
                    <a:pt x="745" y="931"/>
                  </a:cubicBezTo>
                  <a:cubicBezTo>
                    <a:pt x="741" y="940"/>
                    <a:pt x="746" y="954"/>
                    <a:pt x="735" y="955"/>
                  </a:cubicBezTo>
                  <a:cubicBezTo>
                    <a:pt x="723" y="956"/>
                    <a:pt x="720" y="963"/>
                    <a:pt x="724" y="968"/>
                  </a:cubicBezTo>
                  <a:cubicBezTo>
                    <a:pt x="728" y="972"/>
                    <a:pt x="721" y="969"/>
                    <a:pt x="714" y="974"/>
                  </a:cubicBezTo>
                  <a:cubicBezTo>
                    <a:pt x="708" y="979"/>
                    <a:pt x="696" y="975"/>
                    <a:pt x="699" y="985"/>
                  </a:cubicBezTo>
                  <a:cubicBezTo>
                    <a:pt x="703" y="995"/>
                    <a:pt x="698" y="1008"/>
                    <a:pt x="698" y="1008"/>
                  </a:cubicBezTo>
                  <a:cubicBezTo>
                    <a:pt x="698" y="1008"/>
                    <a:pt x="711" y="1014"/>
                    <a:pt x="703" y="1015"/>
                  </a:cubicBezTo>
                  <a:cubicBezTo>
                    <a:pt x="694" y="1016"/>
                    <a:pt x="695" y="1018"/>
                    <a:pt x="692" y="1027"/>
                  </a:cubicBezTo>
                  <a:cubicBezTo>
                    <a:pt x="690" y="1036"/>
                    <a:pt x="690" y="1048"/>
                    <a:pt x="693" y="1048"/>
                  </a:cubicBezTo>
                  <a:cubicBezTo>
                    <a:pt x="696" y="1047"/>
                    <a:pt x="713" y="1067"/>
                    <a:pt x="715" y="1079"/>
                  </a:cubicBezTo>
                  <a:cubicBezTo>
                    <a:pt x="717" y="1091"/>
                    <a:pt x="724" y="1107"/>
                    <a:pt x="726" y="1119"/>
                  </a:cubicBezTo>
                  <a:cubicBezTo>
                    <a:pt x="727" y="1131"/>
                    <a:pt x="743" y="1135"/>
                    <a:pt x="750" y="1138"/>
                  </a:cubicBezTo>
                  <a:cubicBezTo>
                    <a:pt x="756" y="1141"/>
                    <a:pt x="771" y="1146"/>
                    <a:pt x="772" y="1153"/>
                  </a:cubicBezTo>
                  <a:cubicBezTo>
                    <a:pt x="774" y="1159"/>
                    <a:pt x="781" y="1152"/>
                    <a:pt x="779" y="1169"/>
                  </a:cubicBezTo>
                  <a:cubicBezTo>
                    <a:pt x="778" y="1186"/>
                    <a:pt x="772" y="1213"/>
                    <a:pt x="766" y="1225"/>
                  </a:cubicBezTo>
                  <a:cubicBezTo>
                    <a:pt x="760" y="1238"/>
                    <a:pt x="760" y="1241"/>
                    <a:pt x="755" y="1260"/>
                  </a:cubicBezTo>
                  <a:cubicBezTo>
                    <a:pt x="750" y="1279"/>
                    <a:pt x="752" y="1284"/>
                    <a:pt x="749" y="1291"/>
                  </a:cubicBezTo>
                  <a:cubicBezTo>
                    <a:pt x="746" y="1298"/>
                    <a:pt x="739" y="1327"/>
                    <a:pt x="730" y="1338"/>
                  </a:cubicBezTo>
                  <a:cubicBezTo>
                    <a:pt x="720" y="1349"/>
                    <a:pt x="711" y="1350"/>
                    <a:pt x="710" y="1367"/>
                  </a:cubicBezTo>
                  <a:cubicBezTo>
                    <a:pt x="708" y="1384"/>
                    <a:pt x="701" y="1393"/>
                    <a:pt x="698" y="1404"/>
                  </a:cubicBezTo>
                  <a:cubicBezTo>
                    <a:pt x="695" y="1416"/>
                    <a:pt x="688" y="1431"/>
                    <a:pt x="689" y="1436"/>
                  </a:cubicBezTo>
                  <a:cubicBezTo>
                    <a:pt x="689" y="1442"/>
                    <a:pt x="697" y="1435"/>
                    <a:pt x="697" y="1435"/>
                  </a:cubicBezTo>
                  <a:cubicBezTo>
                    <a:pt x="697" y="1435"/>
                    <a:pt x="707" y="1415"/>
                    <a:pt x="710" y="1416"/>
                  </a:cubicBezTo>
                  <a:cubicBezTo>
                    <a:pt x="713" y="1416"/>
                    <a:pt x="712" y="1412"/>
                    <a:pt x="712" y="1423"/>
                  </a:cubicBezTo>
                  <a:cubicBezTo>
                    <a:pt x="712" y="1434"/>
                    <a:pt x="703" y="1447"/>
                    <a:pt x="697" y="1451"/>
                  </a:cubicBezTo>
                  <a:cubicBezTo>
                    <a:pt x="692" y="1456"/>
                    <a:pt x="692" y="1456"/>
                    <a:pt x="682" y="1463"/>
                  </a:cubicBezTo>
                  <a:cubicBezTo>
                    <a:pt x="672" y="1470"/>
                    <a:pt x="672" y="1476"/>
                    <a:pt x="672" y="1479"/>
                  </a:cubicBezTo>
                  <a:cubicBezTo>
                    <a:pt x="672" y="1481"/>
                    <a:pt x="680" y="1484"/>
                    <a:pt x="676" y="1486"/>
                  </a:cubicBezTo>
                  <a:cubicBezTo>
                    <a:pt x="672" y="1488"/>
                    <a:pt x="674" y="1490"/>
                    <a:pt x="670" y="1493"/>
                  </a:cubicBezTo>
                  <a:cubicBezTo>
                    <a:pt x="667" y="1495"/>
                    <a:pt x="660" y="1498"/>
                    <a:pt x="663" y="1502"/>
                  </a:cubicBezTo>
                  <a:cubicBezTo>
                    <a:pt x="666" y="1507"/>
                    <a:pt x="659" y="1517"/>
                    <a:pt x="660" y="1524"/>
                  </a:cubicBezTo>
                  <a:cubicBezTo>
                    <a:pt x="660" y="1530"/>
                    <a:pt x="666" y="1541"/>
                    <a:pt x="666" y="1541"/>
                  </a:cubicBezTo>
                  <a:cubicBezTo>
                    <a:pt x="666" y="1541"/>
                    <a:pt x="674" y="1563"/>
                    <a:pt x="678" y="1566"/>
                  </a:cubicBezTo>
                  <a:cubicBezTo>
                    <a:pt x="682" y="1570"/>
                    <a:pt x="691" y="1572"/>
                    <a:pt x="690" y="1576"/>
                  </a:cubicBezTo>
                  <a:cubicBezTo>
                    <a:pt x="689" y="1581"/>
                    <a:pt x="698" y="1578"/>
                    <a:pt x="707" y="1582"/>
                  </a:cubicBezTo>
                  <a:cubicBezTo>
                    <a:pt x="716" y="1586"/>
                    <a:pt x="710" y="1601"/>
                    <a:pt x="727" y="1597"/>
                  </a:cubicBezTo>
                  <a:cubicBezTo>
                    <a:pt x="744" y="1594"/>
                    <a:pt x="759" y="1595"/>
                    <a:pt x="759" y="1595"/>
                  </a:cubicBezTo>
                  <a:cubicBezTo>
                    <a:pt x="759" y="1595"/>
                    <a:pt x="761" y="1597"/>
                    <a:pt x="767" y="1598"/>
                  </a:cubicBezTo>
                  <a:cubicBezTo>
                    <a:pt x="773" y="1599"/>
                    <a:pt x="790" y="1595"/>
                    <a:pt x="790" y="1595"/>
                  </a:cubicBezTo>
                  <a:lnTo>
                    <a:pt x="792" y="15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" name="Freeform 111"/>
            <p:cNvSpPr>
              <a:spLocks/>
            </p:cNvSpPr>
            <p:nvPr/>
          </p:nvSpPr>
          <p:spPr bwMode="auto">
            <a:xfrm>
              <a:off x="2484437" y="684213"/>
              <a:ext cx="1468438" cy="1327150"/>
            </a:xfrm>
            <a:custGeom>
              <a:avLst/>
              <a:gdLst>
                <a:gd name="T0" fmla="*/ 62 w 550"/>
                <a:gd name="T1" fmla="*/ 110 h 497"/>
                <a:gd name="T2" fmla="*/ 81 w 550"/>
                <a:gd name="T3" fmla="*/ 123 h 497"/>
                <a:gd name="T4" fmla="*/ 27 w 550"/>
                <a:gd name="T5" fmla="*/ 143 h 497"/>
                <a:gd name="T6" fmla="*/ 11 w 550"/>
                <a:gd name="T7" fmla="*/ 164 h 497"/>
                <a:gd name="T8" fmla="*/ 32 w 550"/>
                <a:gd name="T9" fmla="*/ 178 h 497"/>
                <a:gd name="T10" fmla="*/ 55 w 550"/>
                <a:gd name="T11" fmla="*/ 187 h 497"/>
                <a:gd name="T12" fmla="*/ 119 w 550"/>
                <a:gd name="T13" fmla="*/ 204 h 497"/>
                <a:gd name="T14" fmla="*/ 147 w 550"/>
                <a:gd name="T15" fmla="*/ 271 h 497"/>
                <a:gd name="T16" fmla="*/ 164 w 550"/>
                <a:gd name="T17" fmla="*/ 270 h 497"/>
                <a:gd name="T18" fmla="*/ 173 w 550"/>
                <a:gd name="T19" fmla="*/ 313 h 497"/>
                <a:gd name="T20" fmla="*/ 153 w 550"/>
                <a:gd name="T21" fmla="*/ 334 h 497"/>
                <a:gd name="T22" fmla="*/ 150 w 550"/>
                <a:gd name="T23" fmla="*/ 364 h 497"/>
                <a:gd name="T24" fmla="*/ 157 w 550"/>
                <a:gd name="T25" fmla="*/ 401 h 497"/>
                <a:gd name="T26" fmla="*/ 177 w 550"/>
                <a:gd name="T27" fmla="*/ 395 h 497"/>
                <a:gd name="T28" fmla="*/ 160 w 550"/>
                <a:gd name="T29" fmla="*/ 421 h 497"/>
                <a:gd name="T30" fmla="*/ 179 w 550"/>
                <a:gd name="T31" fmla="*/ 454 h 497"/>
                <a:gd name="T32" fmla="*/ 206 w 550"/>
                <a:gd name="T33" fmla="*/ 478 h 497"/>
                <a:gd name="T34" fmla="*/ 227 w 550"/>
                <a:gd name="T35" fmla="*/ 492 h 497"/>
                <a:gd name="T36" fmla="*/ 250 w 550"/>
                <a:gd name="T37" fmla="*/ 446 h 497"/>
                <a:gd name="T38" fmla="*/ 267 w 550"/>
                <a:gd name="T39" fmla="*/ 408 h 497"/>
                <a:gd name="T40" fmla="*/ 296 w 550"/>
                <a:gd name="T41" fmla="*/ 376 h 497"/>
                <a:gd name="T42" fmla="*/ 345 w 550"/>
                <a:gd name="T43" fmla="*/ 345 h 497"/>
                <a:gd name="T44" fmla="*/ 443 w 550"/>
                <a:gd name="T45" fmla="*/ 298 h 497"/>
                <a:gd name="T46" fmla="*/ 401 w 550"/>
                <a:gd name="T47" fmla="*/ 290 h 497"/>
                <a:gd name="T48" fmla="*/ 427 w 550"/>
                <a:gd name="T49" fmla="*/ 287 h 497"/>
                <a:gd name="T50" fmla="*/ 451 w 550"/>
                <a:gd name="T51" fmla="*/ 281 h 497"/>
                <a:gd name="T52" fmla="*/ 411 w 550"/>
                <a:gd name="T53" fmla="*/ 255 h 497"/>
                <a:gd name="T54" fmla="*/ 431 w 550"/>
                <a:gd name="T55" fmla="*/ 236 h 497"/>
                <a:gd name="T56" fmla="*/ 453 w 550"/>
                <a:gd name="T57" fmla="*/ 238 h 497"/>
                <a:gd name="T58" fmla="*/ 453 w 550"/>
                <a:gd name="T59" fmla="*/ 225 h 497"/>
                <a:gd name="T60" fmla="*/ 478 w 550"/>
                <a:gd name="T61" fmla="*/ 198 h 497"/>
                <a:gd name="T62" fmla="*/ 462 w 550"/>
                <a:gd name="T63" fmla="*/ 180 h 497"/>
                <a:gd name="T64" fmla="*/ 484 w 550"/>
                <a:gd name="T65" fmla="*/ 162 h 497"/>
                <a:gd name="T66" fmla="*/ 460 w 550"/>
                <a:gd name="T67" fmla="*/ 149 h 497"/>
                <a:gd name="T68" fmla="*/ 476 w 550"/>
                <a:gd name="T69" fmla="*/ 124 h 497"/>
                <a:gd name="T70" fmla="*/ 498 w 550"/>
                <a:gd name="T71" fmla="*/ 104 h 497"/>
                <a:gd name="T72" fmla="*/ 543 w 550"/>
                <a:gd name="T73" fmla="*/ 73 h 497"/>
                <a:gd name="T74" fmla="*/ 486 w 550"/>
                <a:gd name="T75" fmla="*/ 61 h 497"/>
                <a:gd name="T76" fmla="*/ 442 w 550"/>
                <a:gd name="T77" fmla="*/ 79 h 497"/>
                <a:gd name="T78" fmla="*/ 439 w 550"/>
                <a:gd name="T79" fmla="*/ 60 h 497"/>
                <a:gd name="T80" fmla="*/ 416 w 550"/>
                <a:gd name="T81" fmla="*/ 53 h 497"/>
                <a:gd name="T82" fmla="*/ 458 w 550"/>
                <a:gd name="T83" fmla="*/ 30 h 497"/>
                <a:gd name="T84" fmla="*/ 414 w 550"/>
                <a:gd name="T85" fmla="*/ 6 h 497"/>
                <a:gd name="T86" fmla="*/ 321 w 550"/>
                <a:gd name="T87" fmla="*/ 11 h 497"/>
                <a:gd name="T88" fmla="*/ 288 w 550"/>
                <a:gd name="T89" fmla="*/ 21 h 497"/>
                <a:gd name="T90" fmla="*/ 245 w 550"/>
                <a:gd name="T91" fmla="*/ 35 h 497"/>
                <a:gd name="T92" fmla="*/ 221 w 550"/>
                <a:gd name="T93" fmla="*/ 40 h 497"/>
                <a:gd name="T94" fmla="*/ 192 w 550"/>
                <a:gd name="T95" fmla="*/ 47 h 497"/>
                <a:gd name="T96" fmla="*/ 153 w 550"/>
                <a:gd name="T97" fmla="*/ 51 h 497"/>
                <a:gd name="T98" fmla="*/ 141 w 550"/>
                <a:gd name="T99" fmla="*/ 68 h 497"/>
                <a:gd name="T100" fmla="*/ 89 w 550"/>
                <a:gd name="T101" fmla="*/ 8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50" h="497">
                  <a:moveTo>
                    <a:pt x="67" y="99"/>
                  </a:moveTo>
                  <a:cubicBezTo>
                    <a:pt x="62" y="100"/>
                    <a:pt x="60" y="110"/>
                    <a:pt x="62" y="110"/>
                  </a:cubicBezTo>
                  <a:cubicBezTo>
                    <a:pt x="64" y="111"/>
                    <a:pt x="73" y="106"/>
                    <a:pt x="84" y="110"/>
                  </a:cubicBezTo>
                  <a:cubicBezTo>
                    <a:pt x="95" y="115"/>
                    <a:pt x="87" y="122"/>
                    <a:pt x="81" y="123"/>
                  </a:cubicBezTo>
                  <a:cubicBezTo>
                    <a:pt x="76" y="125"/>
                    <a:pt x="71" y="121"/>
                    <a:pt x="56" y="129"/>
                  </a:cubicBezTo>
                  <a:cubicBezTo>
                    <a:pt x="42" y="137"/>
                    <a:pt x="35" y="146"/>
                    <a:pt x="27" y="143"/>
                  </a:cubicBezTo>
                  <a:cubicBezTo>
                    <a:pt x="20" y="139"/>
                    <a:pt x="5" y="144"/>
                    <a:pt x="3" y="148"/>
                  </a:cubicBezTo>
                  <a:cubicBezTo>
                    <a:pt x="0" y="152"/>
                    <a:pt x="11" y="164"/>
                    <a:pt x="11" y="164"/>
                  </a:cubicBezTo>
                  <a:cubicBezTo>
                    <a:pt x="24" y="163"/>
                    <a:pt x="24" y="163"/>
                    <a:pt x="24" y="163"/>
                  </a:cubicBezTo>
                  <a:cubicBezTo>
                    <a:pt x="24" y="163"/>
                    <a:pt x="37" y="175"/>
                    <a:pt x="32" y="178"/>
                  </a:cubicBezTo>
                  <a:cubicBezTo>
                    <a:pt x="28" y="181"/>
                    <a:pt x="19" y="179"/>
                    <a:pt x="30" y="184"/>
                  </a:cubicBezTo>
                  <a:cubicBezTo>
                    <a:pt x="41" y="189"/>
                    <a:pt x="29" y="185"/>
                    <a:pt x="55" y="187"/>
                  </a:cubicBezTo>
                  <a:cubicBezTo>
                    <a:pt x="81" y="189"/>
                    <a:pt x="72" y="187"/>
                    <a:pt x="84" y="189"/>
                  </a:cubicBezTo>
                  <a:cubicBezTo>
                    <a:pt x="97" y="190"/>
                    <a:pt x="116" y="203"/>
                    <a:pt x="119" y="204"/>
                  </a:cubicBezTo>
                  <a:cubicBezTo>
                    <a:pt x="123" y="204"/>
                    <a:pt x="138" y="205"/>
                    <a:pt x="139" y="217"/>
                  </a:cubicBezTo>
                  <a:cubicBezTo>
                    <a:pt x="140" y="229"/>
                    <a:pt x="153" y="263"/>
                    <a:pt x="147" y="271"/>
                  </a:cubicBezTo>
                  <a:cubicBezTo>
                    <a:pt x="141" y="279"/>
                    <a:pt x="161" y="287"/>
                    <a:pt x="159" y="283"/>
                  </a:cubicBezTo>
                  <a:cubicBezTo>
                    <a:pt x="158" y="280"/>
                    <a:pt x="160" y="268"/>
                    <a:pt x="164" y="270"/>
                  </a:cubicBezTo>
                  <a:cubicBezTo>
                    <a:pt x="168" y="272"/>
                    <a:pt x="178" y="301"/>
                    <a:pt x="177" y="303"/>
                  </a:cubicBezTo>
                  <a:cubicBezTo>
                    <a:pt x="176" y="305"/>
                    <a:pt x="178" y="305"/>
                    <a:pt x="173" y="313"/>
                  </a:cubicBezTo>
                  <a:cubicBezTo>
                    <a:pt x="169" y="321"/>
                    <a:pt x="164" y="329"/>
                    <a:pt x="162" y="329"/>
                  </a:cubicBezTo>
                  <a:cubicBezTo>
                    <a:pt x="159" y="329"/>
                    <a:pt x="154" y="331"/>
                    <a:pt x="153" y="334"/>
                  </a:cubicBezTo>
                  <a:cubicBezTo>
                    <a:pt x="152" y="336"/>
                    <a:pt x="154" y="339"/>
                    <a:pt x="153" y="347"/>
                  </a:cubicBezTo>
                  <a:cubicBezTo>
                    <a:pt x="152" y="355"/>
                    <a:pt x="147" y="356"/>
                    <a:pt x="150" y="364"/>
                  </a:cubicBezTo>
                  <a:cubicBezTo>
                    <a:pt x="154" y="372"/>
                    <a:pt x="151" y="372"/>
                    <a:pt x="152" y="379"/>
                  </a:cubicBezTo>
                  <a:cubicBezTo>
                    <a:pt x="152" y="386"/>
                    <a:pt x="162" y="399"/>
                    <a:pt x="157" y="401"/>
                  </a:cubicBezTo>
                  <a:cubicBezTo>
                    <a:pt x="152" y="402"/>
                    <a:pt x="151" y="410"/>
                    <a:pt x="158" y="405"/>
                  </a:cubicBezTo>
                  <a:cubicBezTo>
                    <a:pt x="164" y="401"/>
                    <a:pt x="177" y="395"/>
                    <a:pt x="177" y="395"/>
                  </a:cubicBezTo>
                  <a:cubicBezTo>
                    <a:pt x="177" y="395"/>
                    <a:pt x="181" y="397"/>
                    <a:pt x="176" y="399"/>
                  </a:cubicBezTo>
                  <a:cubicBezTo>
                    <a:pt x="171" y="400"/>
                    <a:pt x="157" y="416"/>
                    <a:pt x="160" y="421"/>
                  </a:cubicBezTo>
                  <a:cubicBezTo>
                    <a:pt x="164" y="426"/>
                    <a:pt x="169" y="428"/>
                    <a:pt x="171" y="436"/>
                  </a:cubicBezTo>
                  <a:cubicBezTo>
                    <a:pt x="173" y="445"/>
                    <a:pt x="183" y="444"/>
                    <a:pt x="179" y="454"/>
                  </a:cubicBezTo>
                  <a:cubicBezTo>
                    <a:pt x="175" y="465"/>
                    <a:pt x="186" y="468"/>
                    <a:pt x="186" y="474"/>
                  </a:cubicBezTo>
                  <a:cubicBezTo>
                    <a:pt x="186" y="480"/>
                    <a:pt x="197" y="469"/>
                    <a:pt x="206" y="478"/>
                  </a:cubicBezTo>
                  <a:cubicBezTo>
                    <a:pt x="215" y="487"/>
                    <a:pt x="208" y="489"/>
                    <a:pt x="216" y="493"/>
                  </a:cubicBezTo>
                  <a:cubicBezTo>
                    <a:pt x="224" y="497"/>
                    <a:pt x="225" y="494"/>
                    <a:pt x="227" y="492"/>
                  </a:cubicBezTo>
                  <a:cubicBezTo>
                    <a:pt x="229" y="490"/>
                    <a:pt x="230" y="475"/>
                    <a:pt x="237" y="464"/>
                  </a:cubicBezTo>
                  <a:cubicBezTo>
                    <a:pt x="244" y="453"/>
                    <a:pt x="250" y="453"/>
                    <a:pt x="250" y="446"/>
                  </a:cubicBezTo>
                  <a:cubicBezTo>
                    <a:pt x="250" y="439"/>
                    <a:pt x="260" y="426"/>
                    <a:pt x="263" y="421"/>
                  </a:cubicBezTo>
                  <a:cubicBezTo>
                    <a:pt x="265" y="417"/>
                    <a:pt x="273" y="412"/>
                    <a:pt x="267" y="408"/>
                  </a:cubicBezTo>
                  <a:cubicBezTo>
                    <a:pt x="261" y="404"/>
                    <a:pt x="271" y="400"/>
                    <a:pt x="281" y="393"/>
                  </a:cubicBezTo>
                  <a:cubicBezTo>
                    <a:pt x="290" y="386"/>
                    <a:pt x="288" y="378"/>
                    <a:pt x="296" y="376"/>
                  </a:cubicBezTo>
                  <a:cubicBezTo>
                    <a:pt x="305" y="374"/>
                    <a:pt x="298" y="370"/>
                    <a:pt x="311" y="366"/>
                  </a:cubicBezTo>
                  <a:cubicBezTo>
                    <a:pt x="324" y="361"/>
                    <a:pt x="336" y="351"/>
                    <a:pt x="345" y="345"/>
                  </a:cubicBezTo>
                  <a:cubicBezTo>
                    <a:pt x="353" y="339"/>
                    <a:pt x="350" y="336"/>
                    <a:pt x="366" y="332"/>
                  </a:cubicBezTo>
                  <a:cubicBezTo>
                    <a:pt x="383" y="328"/>
                    <a:pt x="443" y="298"/>
                    <a:pt x="443" y="298"/>
                  </a:cubicBezTo>
                  <a:cubicBezTo>
                    <a:pt x="443" y="298"/>
                    <a:pt x="431" y="296"/>
                    <a:pt x="421" y="295"/>
                  </a:cubicBezTo>
                  <a:cubicBezTo>
                    <a:pt x="412" y="295"/>
                    <a:pt x="397" y="293"/>
                    <a:pt x="401" y="290"/>
                  </a:cubicBezTo>
                  <a:cubicBezTo>
                    <a:pt x="405" y="287"/>
                    <a:pt x="410" y="278"/>
                    <a:pt x="413" y="277"/>
                  </a:cubicBezTo>
                  <a:cubicBezTo>
                    <a:pt x="416" y="276"/>
                    <a:pt x="427" y="287"/>
                    <a:pt x="427" y="287"/>
                  </a:cubicBezTo>
                  <a:cubicBezTo>
                    <a:pt x="427" y="287"/>
                    <a:pt x="447" y="291"/>
                    <a:pt x="445" y="289"/>
                  </a:cubicBezTo>
                  <a:cubicBezTo>
                    <a:pt x="444" y="287"/>
                    <a:pt x="451" y="284"/>
                    <a:pt x="451" y="281"/>
                  </a:cubicBezTo>
                  <a:cubicBezTo>
                    <a:pt x="451" y="278"/>
                    <a:pt x="445" y="270"/>
                    <a:pt x="432" y="264"/>
                  </a:cubicBezTo>
                  <a:cubicBezTo>
                    <a:pt x="420" y="258"/>
                    <a:pt x="423" y="261"/>
                    <a:pt x="411" y="255"/>
                  </a:cubicBezTo>
                  <a:cubicBezTo>
                    <a:pt x="398" y="248"/>
                    <a:pt x="387" y="247"/>
                    <a:pt x="397" y="245"/>
                  </a:cubicBezTo>
                  <a:cubicBezTo>
                    <a:pt x="406" y="242"/>
                    <a:pt x="428" y="240"/>
                    <a:pt x="431" y="236"/>
                  </a:cubicBezTo>
                  <a:cubicBezTo>
                    <a:pt x="433" y="232"/>
                    <a:pt x="426" y="227"/>
                    <a:pt x="433" y="232"/>
                  </a:cubicBezTo>
                  <a:cubicBezTo>
                    <a:pt x="441" y="237"/>
                    <a:pt x="444" y="237"/>
                    <a:pt x="453" y="238"/>
                  </a:cubicBezTo>
                  <a:cubicBezTo>
                    <a:pt x="462" y="239"/>
                    <a:pt x="466" y="241"/>
                    <a:pt x="463" y="236"/>
                  </a:cubicBezTo>
                  <a:cubicBezTo>
                    <a:pt x="459" y="231"/>
                    <a:pt x="449" y="239"/>
                    <a:pt x="453" y="225"/>
                  </a:cubicBezTo>
                  <a:cubicBezTo>
                    <a:pt x="458" y="211"/>
                    <a:pt x="476" y="206"/>
                    <a:pt x="476" y="206"/>
                  </a:cubicBezTo>
                  <a:cubicBezTo>
                    <a:pt x="476" y="206"/>
                    <a:pt x="487" y="211"/>
                    <a:pt x="478" y="198"/>
                  </a:cubicBezTo>
                  <a:cubicBezTo>
                    <a:pt x="469" y="186"/>
                    <a:pt x="470" y="187"/>
                    <a:pt x="466" y="183"/>
                  </a:cubicBezTo>
                  <a:cubicBezTo>
                    <a:pt x="462" y="180"/>
                    <a:pt x="462" y="180"/>
                    <a:pt x="462" y="180"/>
                  </a:cubicBezTo>
                  <a:cubicBezTo>
                    <a:pt x="462" y="180"/>
                    <a:pt x="493" y="175"/>
                    <a:pt x="490" y="172"/>
                  </a:cubicBezTo>
                  <a:cubicBezTo>
                    <a:pt x="488" y="168"/>
                    <a:pt x="484" y="162"/>
                    <a:pt x="484" y="162"/>
                  </a:cubicBezTo>
                  <a:cubicBezTo>
                    <a:pt x="484" y="162"/>
                    <a:pt x="484" y="161"/>
                    <a:pt x="472" y="155"/>
                  </a:cubicBezTo>
                  <a:cubicBezTo>
                    <a:pt x="460" y="149"/>
                    <a:pt x="460" y="154"/>
                    <a:pt x="460" y="149"/>
                  </a:cubicBezTo>
                  <a:cubicBezTo>
                    <a:pt x="459" y="144"/>
                    <a:pt x="470" y="137"/>
                    <a:pt x="471" y="133"/>
                  </a:cubicBezTo>
                  <a:cubicBezTo>
                    <a:pt x="473" y="129"/>
                    <a:pt x="476" y="126"/>
                    <a:pt x="476" y="124"/>
                  </a:cubicBezTo>
                  <a:cubicBezTo>
                    <a:pt x="476" y="122"/>
                    <a:pt x="477" y="116"/>
                    <a:pt x="479" y="115"/>
                  </a:cubicBezTo>
                  <a:cubicBezTo>
                    <a:pt x="481" y="114"/>
                    <a:pt x="489" y="112"/>
                    <a:pt x="498" y="104"/>
                  </a:cubicBezTo>
                  <a:cubicBezTo>
                    <a:pt x="507" y="95"/>
                    <a:pt x="515" y="83"/>
                    <a:pt x="518" y="83"/>
                  </a:cubicBezTo>
                  <a:cubicBezTo>
                    <a:pt x="522" y="83"/>
                    <a:pt x="539" y="75"/>
                    <a:pt x="543" y="73"/>
                  </a:cubicBezTo>
                  <a:cubicBezTo>
                    <a:pt x="546" y="71"/>
                    <a:pt x="550" y="64"/>
                    <a:pt x="536" y="63"/>
                  </a:cubicBezTo>
                  <a:cubicBezTo>
                    <a:pt x="521" y="61"/>
                    <a:pt x="490" y="56"/>
                    <a:pt x="486" y="61"/>
                  </a:cubicBezTo>
                  <a:cubicBezTo>
                    <a:pt x="481" y="67"/>
                    <a:pt x="471" y="73"/>
                    <a:pt x="468" y="79"/>
                  </a:cubicBezTo>
                  <a:cubicBezTo>
                    <a:pt x="465" y="85"/>
                    <a:pt x="448" y="80"/>
                    <a:pt x="442" y="79"/>
                  </a:cubicBezTo>
                  <a:cubicBezTo>
                    <a:pt x="436" y="77"/>
                    <a:pt x="466" y="69"/>
                    <a:pt x="459" y="63"/>
                  </a:cubicBezTo>
                  <a:cubicBezTo>
                    <a:pt x="452" y="56"/>
                    <a:pt x="453" y="54"/>
                    <a:pt x="439" y="60"/>
                  </a:cubicBezTo>
                  <a:cubicBezTo>
                    <a:pt x="425" y="66"/>
                    <a:pt x="426" y="71"/>
                    <a:pt x="419" y="72"/>
                  </a:cubicBezTo>
                  <a:cubicBezTo>
                    <a:pt x="412" y="73"/>
                    <a:pt x="401" y="60"/>
                    <a:pt x="416" y="53"/>
                  </a:cubicBezTo>
                  <a:cubicBezTo>
                    <a:pt x="431" y="46"/>
                    <a:pt x="469" y="52"/>
                    <a:pt x="470" y="48"/>
                  </a:cubicBezTo>
                  <a:cubicBezTo>
                    <a:pt x="472" y="44"/>
                    <a:pt x="468" y="33"/>
                    <a:pt x="458" y="30"/>
                  </a:cubicBezTo>
                  <a:cubicBezTo>
                    <a:pt x="448" y="27"/>
                    <a:pt x="429" y="20"/>
                    <a:pt x="422" y="17"/>
                  </a:cubicBezTo>
                  <a:cubicBezTo>
                    <a:pt x="416" y="13"/>
                    <a:pt x="414" y="6"/>
                    <a:pt x="414" y="6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71" y="0"/>
                    <a:pt x="326" y="10"/>
                    <a:pt x="321" y="11"/>
                  </a:cubicBezTo>
                  <a:cubicBezTo>
                    <a:pt x="316" y="11"/>
                    <a:pt x="317" y="15"/>
                    <a:pt x="305" y="17"/>
                  </a:cubicBezTo>
                  <a:cubicBezTo>
                    <a:pt x="293" y="20"/>
                    <a:pt x="288" y="21"/>
                    <a:pt x="288" y="21"/>
                  </a:cubicBezTo>
                  <a:cubicBezTo>
                    <a:pt x="288" y="21"/>
                    <a:pt x="274" y="18"/>
                    <a:pt x="263" y="20"/>
                  </a:cubicBezTo>
                  <a:cubicBezTo>
                    <a:pt x="252" y="22"/>
                    <a:pt x="245" y="35"/>
                    <a:pt x="245" y="35"/>
                  </a:cubicBezTo>
                  <a:cubicBezTo>
                    <a:pt x="245" y="35"/>
                    <a:pt x="250" y="38"/>
                    <a:pt x="252" y="40"/>
                  </a:cubicBezTo>
                  <a:cubicBezTo>
                    <a:pt x="255" y="42"/>
                    <a:pt x="234" y="41"/>
                    <a:pt x="221" y="40"/>
                  </a:cubicBezTo>
                  <a:cubicBezTo>
                    <a:pt x="208" y="38"/>
                    <a:pt x="208" y="43"/>
                    <a:pt x="205" y="52"/>
                  </a:cubicBezTo>
                  <a:cubicBezTo>
                    <a:pt x="201" y="60"/>
                    <a:pt x="197" y="54"/>
                    <a:pt x="192" y="47"/>
                  </a:cubicBezTo>
                  <a:cubicBezTo>
                    <a:pt x="187" y="40"/>
                    <a:pt x="182" y="42"/>
                    <a:pt x="178" y="48"/>
                  </a:cubicBezTo>
                  <a:cubicBezTo>
                    <a:pt x="174" y="54"/>
                    <a:pt x="168" y="46"/>
                    <a:pt x="153" y="51"/>
                  </a:cubicBezTo>
                  <a:cubicBezTo>
                    <a:pt x="139" y="56"/>
                    <a:pt x="126" y="61"/>
                    <a:pt x="126" y="61"/>
                  </a:cubicBezTo>
                  <a:cubicBezTo>
                    <a:pt x="126" y="61"/>
                    <a:pt x="145" y="65"/>
                    <a:pt x="141" y="68"/>
                  </a:cubicBezTo>
                  <a:cubicBezTo>
                    <a:pt x="137" y="71"/>
                    <a:pt x="111" y="77"/>
                    <a:pt x="111" y="77"/>
                  </a:cubicBezTo>
                  <a:cubicBezTo>
                    <a:pt x="111" y="77"/>
                    <a:pt x="92" y="88"/>
                    <a:pt x="89" y="88"/>
                  </a:cubicBezTo>
                  <a:cubicBezTo>
                    <a:pt x="85" y="88"/>
                    <a:pt x="67" y="99"/>
                    <a:pt x="67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" name="Freeform 112"/>
            <p:cNvSpPr>
              <a:spLocks/>
            </p:cNvSpPr>
            <p:nvPr/>
          </p:nvSpPr>
          <p:spPr bwMode="auto">
            <a:xfrm>
              <a:off x="1952625" y="735013"/>
              <a:ext cx="868363" cy="539750"/>
            </a:xfrm>
            <a:custGeom>
              <a:avLst/>
              <a:gdLst>
                <a:gd name="T0" fmla="*/ 297 w 325"/>
                <a:gd name="T1" fmla="*/ 44 h 202"/>
                <a:gd name="T2" fmla="*/ 285 w 325"/>
                <a:gd name="T3" fmla="*/ 53 h 202"/>
                <a:gd name="T4" fmla="*/ 277 w 325"/>
                <a:gd name="T5" fmla="*/ 64 h 202"/>
                <a:gd name="T6" fmla="*/ 232 w 325"/>
                <a:gd name="T7" fmla="*/ 88 h 202"/>
                <a:gd name="T8" fmla="*/ 211 w 325"/>
                <a:gd name="T9" fmla="*/ 104 h 202"/>
                <a:gd name="T10" fmla="*/ 197 w 325"/>
                <a:gd name="T11" fmla="*/ 106 h 202"/>
                <a:gd name="T12" fmla="*/ 192 w 325"/>
                <a:gd name="T13" fmla="*/ 124 h 202"/>
                <a:gd name="T14" fmla="*/ 169 w 325"/>
                <a:gd name="T15" fmla="*/ 138 h 202"/>
                <a:gd name="T16" fmla="*/ 160 w 325"/>
                <a:gd name="T17" fmla="*/ 148 h 202"/>
                <a:gd name="T18" fmla="*/ 162 w 325"/>
                <a:gd name="T19" fmla="*/ 164 h 202"/>
                <a:gd name="T20" fmla="*/ 143 w 325"/>
                <a:gd name="T21" fmla="*/ 169 h 202"/>
                <a:gd name="T22" fmla="*/ 127 w 325"/>
                <a:gd name="T23" fmla="*/ 168 h 202"/>
                <a:gd name="T24" fmla="*/ 105 w 325"/>
                <a:gd name="T25" fmla="*/ 168 h 202"/>
                <a:gd name="T26" fmla="*/ 80 w 325"/>
                <a:gd name="T27" fmla="*/ 168 h 202"/>
                <a:gd name="T28" fmla="*/ 74 w 325"/>
                <a:gd name="T29" fmla="*/ 168 h 202"/>
                <a:gd name="T30" fmla="*/ 60 w 325"/>
                <a:gd name="T31" fmla="*/ 170 h 202"/>
                <a:gd name="T32" fmla="*/ 62 w 325"/>
                <a:gd name="T33" fmla="*/ 177 h 202"/>
                <a:gd name="T34" fmla="*/ 83 w 325"/>
                <a:gd name="T35" fmla="*/ 177 h 202"/>
                <a:gd name="T36" fmla="*/ 118 w 325"/>
                <a:gd name="T37" fmla="*/ 182 h 202"/>
                <a:gd name="T38" fmla="*/ 142 w 325"/>
                <a:gd name="T39" fmla="*/ 182 h 202"/>
                <a:gd name="T40" fmla="*/ 144 w 325"/>
                <a:gd name="T41" fmla="*/ 195 h 202"/>
                <a:gd name="T42" fmla="*/ 129 w 325"/>
                <a:gd name="T43" fmla="*/ 201 h 202"/>
                <a:gd name="T44" fmla="*/ 109 w 325"/>
                <a:gd name="T45" fmla="*/ 200 h 202"/>
                <a:gd name="T46" fmla="*/ 67 w 325"/>
                <a:gd name="T47" fmla="*/ 199 h 202"/>
                <a:gd name="T48" fmla="*/ 37 w 325"/>
                <a:gd name="T49" fmla="*/ 193 h 202"/>
                <a:gd name="T50" fmla="*/ 29 w 325"/>
                <a:gd name="T51" fmla="*/ 181 h 202"/>
                <a:gd name="T52" fmla="*/ 24 w 325"/>
                <a:gd name="T53" fmla="*/ 170 h 202"/>
                <a:gd name="T54" fmla="*/ 3 w 325"/>
                <a:gd name="T55" fmla="*/ 160 h 202"/>
                <a:gd name="T56" fmla="*/ 3 w 325"/>
                <a:gd name="T57" fmla="*/ 153 h 202"/>
                <a:gd name="T58" fmla="*/ 21 w 325"/>
                <a:gd name="T59" fmla="*/ 152 h 202"/>
                <a:gd name="T60" fmla="*/ 35 w 325"/>
                <a:gd name="T61" fmla="*/ 158 h 202"/>
                <a:gd name="T62" fmla="*/ 63 w 325"/>
                <a:gd name="T63" fmla="*/ 156 h 202"/>
                <a:gd name="T64" fmla="*/ 81 w 325"/>
                <a:gd name="T65" fmla="*/ 151 h 202"/>
                <a:gd name="T66" fmla="*/ 77 w 325"/>
                <a:gd name="T67" fmla="*/ 137 h 202"/>
                <a:gd name="T68" fmla="*/ 94 w 325"/>
                <a:gd name="T69" fmla="*/ 137 h 202"/>
                <a:gd name="T70" fmla="*/ 98 w 325"/>
                <a:gd name="T71" fmla="*/ 137 h 202"/>
                <a:gd name="T72" fmla="*/ 94 w 325"/>
                <a:gd name="T73" fmla="*/ 131 h 202"/>
                <a:gd name="T74" fmla="*/ 81 w 325"/>
                <a:gd name="T75" fmla="*/ 127 h 202"/>
                <a:gd name="T76" fmla="*/ 103 w 325"/>
                <a:gd name="T77" fmla="*/ 109 h 202"/>
                <a:gd name="T78" fmla="*/ 116 w 325"/>
                <a:gd name="T79" fmla="*/ 100 h 202"/>
                <a:gd name="T80" fmla="*/ 100 w 325"/>
                <a:gd name="T81" fmla="*/ 87 h 202"/>
                <a:gd name="T82" fmla="*/ 87 w 325"/>
                <a:gd name="T83" fmla="*/ 79 h 202"/>
                <a:gd name="T84" fmla="*/ 74 w 325"/>
                <a:gd name="T85" fmla="*/ 59 h 202"/>
                <a:gd name="T86" fmla="*/ 61 w 325"/>
                <a:gd name="T87" fmla="*/ 52 h 202"/>
                <a:gd name="T88" fmla="*/ 74 w 325"/>
                <a:gd name="T89" fmla="*/ 41 h 202"/>
                <a:gd name="T90" fmla="*/ 98 w 325"/>
                <a:gd name="T91" fmla="*/ 33 h 202"/>
                <a:gd name="T92" fmla="*/ 114 w 325"/>
                <a:gd name="T93" fmla="*/ 37 h 202"/>
                <a:gd name="T94" fmla="*/ 113 w 325"/>
                <a:gd name="T95" fmla="*/ 25 h 202"/>
                <a:gd name="T96" fmla="*/ 134 w 325"/>
                <a:gd name="T97" fmla="*/ 31 h 202"/>
                <a:gd name="T98" fmla="*/ 143 w 325"/>
                <a:gd name="T99" fmla="*/ 22 h 202"/>
                <a:gd name="T100" fmla="*/ 156 w 325"/>
                <a:gd name="T101" fmla="*/ 11 h 202"/>
                <a:gd name="T102" fmla="*/ 194 w 325"/>
                <a:gd name="T103" fmla="*/ 8 h 202"/>
                <a:gd name="T104" fmla="*/ 212 w 325"/>
                <a:gd name="T105" fmla="*/ 3 h 202"/>
                <a:gd name="T106" fmla="*/ 223 w 325"/>
                <a:gd name="T107" fmla="*/ 15 h 202"/>
                <a:gd name="T108" fmla="*/ 226 w 325"/>
                <a:gd name="T109" fmla="*/ 4 h 202"/>
                <a:gd name="T110" fmla="*/ 284 w 325"/>
                <a:gd name="T111" fmla="*/ 12 h 202"/>
                <a:gd name="T112" fmla="*/ 324 w 325"/>
                <a:gd name="T113" fmla="*/ 22 h 202"/>
                <a:gd name="T114" fmla="*/ 318 w 325"/>
                <a:gd name="T115" fmla="*/ 38 h 202"/>
                <a:gd name="T116" fmla="*/ 297 w 325"/>
                <a:gd name="T117" fmla="*/ 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" h="202">
                  <a:moveTo>
                    <a:pt x="297" y="44"/>
                  </a:moveTo>
                  <a:cubicBezTo>
                    <a:pt x="280" y="48"/>
                    <a:pt x="275" y="52"/>
                    <a:pt x="285" y="53"/>
                  </a:cubicBezTo>
                  <a:cubicBezTo>
                    <a:pt x="294" y="54"/>
                    <a:pt x="303" y="50"/>
                    <a:pt x="277" y="64"/>
                  </a:cubicBezTo>
                  <a:cubicBezTo>
                    <a:pt x="252" y="77"/>
                    <a:pt x="242" y="83"/>
                    <a:pt x="232" y="88"/>
                  </a:cubicBezTo>
                  <a:cubicBezTo>
                    <a:pt x="222" y="93"/>
                    <a:pt x="223" y="103"/>
                    <a:pt x="211" y="104"/>
                  </a:cubicBezTo>
                  <a:cubicBezTo>
                    <a:pt x="200" y="104"/>
                    <a:pt x="201" y="93"/>
                    <a:pt x="197" y="106"/>
                  </a:cubicBezTo>
                  <a:cubicBezTo>
                    <a:pt x="193" y="119"/>
                    <a:pt x="193" y="122"/>
                    <a:pt x="192" y="124"/>
                  </a:cubicBezTo>
                  <a:cubicBezTo>
                    <a:pt x="191" y="127"/>
                    <a:pt x="180" y="137"/>
                    <a:pt x="169" y="138"/>
                  </a:cubicBezTo>
                  <a:cubicBezTo>
                    <a:pt x="159" y="139"/>
                    <a:pt x="164" y="141"/>
                    <a:pt x="160" y="148"/>
                  </a:cubicBezTo>
                  <a:cubicBezTo>
                    <a:pt x="156" y="154"/>
                    <a:pt x="177" y="161"/>
                    <a:pt x="162" y="164"/>
                  </a:cubicBezTo>
                  <a:cubicBezTo>
                    <a:pt x="147" y="166"/>
                    <a:pt x="145" y="168"/>
                    <a:pt x="143" y="169"/>
                  </a:cubicBezTo>
                  <a:cubicBezTo>
                    <a:pt x="140" y="170"/>
                    <a:pt x="135" y="171"/>
                    <a:pt x="127" y="168"/>
                  </a:cubicBezTo>
                  <a:cubicBezTo>
                    <a:pt x="119" y="166"/>
                    <a:pt x="119" y="169"/>
                    <a:pt x="105" y="168"/>
                  </a:cubicBezTo>
                  <a:cubicBezTo>
                    <a:pt x="91" y="168"/>
                    <a:pt x="86" y="168"/>
                    <a:pt x="80" y="168"/>
                  </a:cubicBezTo>
                  <a:cubicBezTo>
                    <a:pt x="74" y="168"/>
                    <a:pt x="84" y="167"/>
                    <a:pt x="74" y="168"/>
                  </a:cubicBezTo>
                  <a:cubicBezTo>
                    <a:pt x="65" y="168"/>
                    <a:pt x="59" y="166"/>
                    <a:pt x="60" y="170"/>
                  </a:cubicBezTo>
                  <a:cubicBezTo>
                    <a:pt x="61" y="174"/>
                    <a:pt x="60" y="176"/>
                    <a:pt x="62" y="177"/>
                  </a:cubicBezTo>
                  <a:cubicBezTo>
                    <a:pt x="65" y="178"/>
                    <a:pt x="70" y="176"/>
                    <a:pt x="83" y="177"/>
                  </a:cubicBezTo>
                  <a:cubicBezTo>
                    <a:pt x="97" y="178"/>
                    <a:pt x="106" y="182"/>
                    <a:pt x="118" y="182"/>
                  </a:cubicBezTo>
                  <a:cubicBezTo>
                    <a:pt x="130" y="181"/>
                    <a:pt x="136" y="179"/>
                    <a:pt x="142" y="182"/>
                  </a:cubicBezTo>
                  <a:cubicBezTo>
                    <a:pt x="147" y="185"/>
                    <a:pt x="149" y="195"/>
                    <a:pt x="144" y="195"/>
                  </a:cubicBezTo>
                  <a:cubicBezTo>
                    <a:pt x="138" y="196"/>
                    <a:pt x="138" y="201"/>
                    <a:pt x="129" y="201"/>
                  </a:cubicBezTo>
                  <a:cubicBezTo>
                    <a:pt x="120" y="201"/>
                    <a:pt x="126" y="202"/>
                    <a:pt x="109" y="200"/>
                  </a:cubicBezTo>
                  <a:cubicBezTo>
                    <a:pt x="92" y="198"/>
                    <a:pt x="80" y="201"/>
                    <a:pt x="67" y="199"/>
                  </a:cubicBezTo>
                  <a:cubicBezTo>
                    <a:pt x="54" y="196"/>
                    <a:pt x="43" y="198"/>
                    <a:pt x="37" y="193"/>
                  </a:cubicBezTo>
                  <a:cubicBezTo>
                    <a:pt x="31" y="189"/>
                    <a:pt x="31" y="187"/>
                    <a:pt x="29" y="181"/>
                  </a:cubicBezTo>
                  <a:cubicBezTo>
                    <a:pt x="26" y="174"/>
                    <a:pt x="34" y="176"/>
                    <a:pt x="24" y="170"/>
                  </a:cubicBezTo>
                  <a:cubicBezTo>
                    <a:pt x="13" y="164"/>
                    <a:pt x="3" y="160"/>
                    <a:pt x="3" y="160"/>
                  </a:cubicBezTo>
                  <a:cubicBezTo>
                    <a:pt x="3" y="160"/>
                    <a:pt x="0" y="157"/>
                    <a:pt x="3" y="153"/>
                  </a:cubicBezTo>
                  <a:cubicBezTo>
                    <a:pt x="6" y="149"/>
                    <a:pt x="21" y="152"/>
                    <a:pt x="21" y="152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5" y="158"/>
                    <a:pt x="61" y="162"/>
                    <a:pt x="63" y="156"/>
                  </a:cubicBezTo>
                  <a:cubicBezTo>
                    <a:pt x="65" y="149"/>
                    <a:pt x="82" y="158"/>
                    <a:pt x="81" y="151"/>
                  </a:cubicBezTo>
                  <a:cubicBezTo>
                    <a:pt x="80" y="144"/>
                    <a:pt x="69" y="142"/>
                    <a:pt x="77" y="137"/>
                  </a:cubicBezTo>
                  <a:cubicBezTo>
                    <a:pt x="86" y="131"/>
                    <a:pt x="94" y="137"/>
                    <a:pt x="94" y="137"/>
                  </a:cubicBezTo>
                  <a:cubicBezTo>
                    <a:pt x="94" y="137"/>
                    <a:pt x="96" y="139"/>
                    <a:pt x="98" y="137"/>
                  </a:cubicBezTo>
                  <a:cubicBezTo>
                    <a:pt x="100" y="135"/>
                    <a:pt x="99" y="133"/>
                    <a:pt x="94" y="131"/>
                  </a:cubicBezTo>
                  <a:cubicBezTo>
                    <a:pt x="90" y="129"/>
                    <a:pt x="81" y="127"/>
                    <a:pt x="81" y="127"/>
                  </a:cubicBezTo>
                  <a:cubicBezTo>
                    <a:pt x="81" y="127"/>
                    <a:pt x="99" y="109"/>
                    <a:pt x="103" y="109"/>
                  </a:cubicBezTo>
                  <a:cubicBezTo>
                    <a:pt x="106" y="109"/>
                    <a:pt x="126" y="110"/>
                    <a:pt x="116" y="100"/>
                  </a:cubicBezTo>
                  <a:cubicBezTo>
                    <a:pt x="105" y="89"/>
                    <a:pt x="107" y="92"/>
                    <a:pt x="100" y="87"/>
                  </a:cubicBezTo>
                  <a:cubicBezTo>
                    <a:pt x="94" y="83"/>
                    <a:pt x="100" y="91"/>
                    <a:pt x="87" y="79"/>
                  </a:cubicBezTo>
                  <a:cubicBezTo>
                    <a:pt x="74" y="68"/>
                    <a:pt x="76" y="70"/>
                    <a:pt x="74" y="59"/>
                  </a:cubicBezTo>
                  <a:cubicBezTo>
                    <a:pt x="72" y="48"/>
                    <a:pt x="60" y="57"/>
                    <a:pt x="61" y="52"/>
                  </a:cubicBezTo>
                  <a:cubicBezTo>
                    <a:pt x="62" y="48"/>
                    <a:pt x="70" y="41"/>
                    <a:pt x="74" y="41"/>
                  </a:cubicBezTo>
                  <a:cubicBezTo>
                    <a:pt x="78" y="41"/>
                    <a:pt x="87" y="29"/>
                    <a:pt x="98" y="33"/>
                  </a:cubicBezTo>
                  <a:cubicBezTo>
                    <a:pt x="109" y="37"/>
                    <a:pt x="109" y="40"/>
                    <a:pt x="114" y="37"/>
                  </a:cubicBezTo>
                  <a:cubicBezTo>
                    <a:pt x="118" y="33"/>
                    <a:pt x="101" y="29"/>
                    <a:pt x="113" y="25"/>
                  </a:cubicBezTo>
                  <a:cubicBezTo>
                    <a:pt x="125" y="21"/>
                    <a:pt x="129" y="31"/>
                    <a:pt x="134" y="31"/>
                  </a:cubicBezTo>
                  <a:cubicBezTo>
                    <a:pt x="139" y="31"/>
                    <a:pt x="144" y="29"/>
                    <a:pt x="143" y="22"/>
                  </a:cubicBezTo>
                  <a:cubicBezTo>
                    <a:pt x="143" y="16"/>
                    <a:pt x="151" y="12"/>
                    <a:pt x="156" y="11"/>
                  </a:cubicBezTo>
                  <a:cubicBezTo>
                    <a:pt x="162" y="10"/>
                    <a:pt x="194" y="8"/>
                    <a:pt x="194" y="8"/>
                  </a:cubicBezTo>
                  <a:cubicBezTo>
                    <a:pt x="194" y="8"/>
                    <a:pt x="213" y="0"/>
                    <a:pt x="212" y="3"/>
                  </a:cubicBezTo>
                  <a:cubicBezTo>
                    <a:pt x="210" y="6"/>
                    <a:pt x="223" y="15"/>
                    <a:pt x="223" y="15"/>
                  </a:cubicBezTo>
                  <a:cubicBezTo>
                    <a:pt x="226" y="4"/>
                    <a:pt x="226" y="4"/>
                    <a:pt x="226" y="4"/>
                  </a:cubicBezTo>
                  <a:cubicBezTo>
                    <a:pt x="226" y="4"/>
                    <a:pt x="282" y="12"/>
                    <a:pt x="284" y="12"/>
                  </a:cubicBezTo>
                  <a:cubicBezTo>
                    <a:pt x="286" y="12"/>
                    <a:pt x="325" y="24"/>
                    <a:pt x="324" y="22"/>
                  </a:cubicBezTo>
                  <a:cubicBezTo>
                    <a:pt x="323" y="20"/>
                    <a:pt x="324" y="37"/>
                    <a:pt x="318" y="38"/>
                  </a:cubicBezTo>
                  <a:cubicBezTo>
                    <a:pt x="313" y="39"/>
                    <a:pt x="297" y="44"/>
                    <a:pt x="29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" name="Freeform 113"/>
            <p:cNvSpPr>
              <a:spLocks/>
            </p:cNvSpPr>
            <p:nvPr/>
          </p:nvSpPr>
          <p:spPr bwMode="auto">
            <a:xfrm>
              <a:off x="1990725" y="884238"/>
              <a:ext cx="255588" cy="217488"/>
            </a:xfrm>
            <a:custGeom>
              <a:avLst/>
              <a:gdLst>
                <a:gd name="T0" fmla="*/ 57 w 96"/>
                <a:gd name="T1" fmla="*/ 73 h 81"/>
                <a:gd name="T2" fmla="*/ 41 w 96"/>
                <a:gd name="T3" fmla="*/ 75 h 81"/>
                <a:gd name="T4" fmla="*/ 17 w 96"/>
                <a:gd name="T5" fmla="*/ 66 h 81"/>
                <a:gd name="T6" fmla="*/ 26 w 96"/>
                <a:gd name="T7" fmla="*/ 52 h 81"/>
                <a:gd name="T8" fmla="*/ 19 w 96"/>
                <a:gd name="T9" fmla="*/ 50 h 81"/>
                <a:gd name="T10" fmla="*/ 3 w 96"/>
                <a:gd name="T11" fmla="*/ 29 h 81"/>
                <a:gd name="T12" fmla="*/ 16 w 96"/>
                <a:gd name="T13" fmla="*/ 17 h 81"/>
                <a:gd name="T14" fmla="*/ 38 w 96"/>
                <a:gd name="T15" fmla="*/ 0 h 81"/>
                <a:gd name="T16" fmla="*/ 55 w 96"/>
                <a:gd name="T17" fmla="*/ 8 h 81"/>
                <a:gd name="T18" fmla="*/ 66 w 96"/>
                <a:gd name="T19" fmla="*/ 23 h 81"/>
                <a:gd name="T20" fmla="*/ 94 w 96"/>
                <a:gd name="T21" fmla="*/ 41 h 81"/>
                <a:gd name="T22" fmla="*/ 75 w 96"/>
                <a:gd name="T23" fmla="*/ 56 h 81"/>
                <a:gd name="T24" fmla="*/ 57 w 96"/>
                <a:gd name="T25" fmla="*/ 7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81">
                  <a:moveTo>
                    <a:pt x="57" y="73"/>
                  </a:moveTo>
                  <a:cubicBezTo>
                    <a:pt x="48" y="81"/>
                    <a:pt x="48" y="79"/>
                    <a:pt x="41" y="75"/>
                  </a:cubicBezTo>
                  <a:cubicBezTo>
                    <a:pt x="34" y="72"/>
                    <a:pt x="18" y="68"/>
                    <a:pt x="17" y="66"/>
                  </a:cubicBezTo>
                  <a:cubicBezTo>
                    <a:pt x="17" y="64"/>
                    <a:pt x="24" y="52"/>
                    <a:pt x="26" y="52"/>
                  </a:cubicBezTo>
                  <a:cubicBezTo>
                    <a:pt x="28" y="52"/>
                    <a:pt x="24" y="51"/>
                    <a:pt x="19" y="50"/>
                  </a:cubicBezTo>
                  <a:cubicBezTo>
                    <a:pt x="14" y="50"/>
                    <a:pt x="0" y="35"/>
                    <a:pt x="3" y="29"/>
                  </a:cubicBezTo>
                  <a:cubicBezTo>
                    <a:pt x="7" y="23"/>
                    <a:pt x="10" y="20"/>
                    <a:pt x="16" y="17"/>
                  </a:cubicBezTo>
                  <a:cubicBezTo>
                    <a:pt x="21" y="15"/>
                    <a:pt x="35" y="1"/>
                    <a:pt x="38" y="0"/>
                  </a:cubicBezTo>
                  <a:cubicBezTo>
                    <a:pt x="41" y="0"/>
                    <a:pt x="53" y="0"/>
                    <a:pt x="55" y="8"/>
                  </a:cubicBezTo>
                  <a:cubicBezTo>
                    <a:pt x="57" y="16"/>
                    <a:pt x="55" y="15"/>
                    <a:pt x="66" y="23"/>
                  </a:cubicBezTo>
                  <a:cubicBezTo>
                    <a:pt x="76" y="31"/>
                    <a:pt x="96" y="37"/>
                    <a:pt x="94" y="41"/>
                  </a:cubicBezTo>
                  <a:cubicBezTo>
                    <a:pt x="93" y="46"/>
                    <a:pt x="81" y="50"/>
                    <a:pt x="75" y="56"/>
                  </a:cubicBezTo>
                  <a:cubicBezTo>
                    <a:pt x="68" y="61"/>
                    <a:pt x="57" y="73"/>
                    <a:pt x="57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" name="Freeform 114"/>
            <p:cNvSpPr>
              <a:spLocks/>
            </p:cNvSpPr>
            <p:nvPr/>
          </p:nvSpPr>
          <p:spPr bwMode="auto">
            <a:xfrm>
              <a:off x="1920875" y="1042988"/>
              <a:ext cx="125413" cy="68263"/>
            </a:xfrm>
            <a:custGeom>
              <a:avLst/>
              <a:gdLst>
                <a:gd name="T0" fmla="*/ 29 w 47"/>
                <a:gd name="T1" fmla="*/ 22 h 26"/>
                <a:gd name="T2" fmla="*/ 12 w 47"/>
                <a:gd name="T3" fmla="*/ 22 h 26"/>
                <a:gd name="T4" fmla="*/ 5 w 47"/>
                <a:gd name="T5" fmla="*/ 3 h 26"/>
                <a:gd name="T6" fmla="*/ 28 w 47"/>
                <a:gd name="T7" fmla="*/ 8 h 26"/>
                <a:gd name="T8" fmla="*/ 29 w 47"/>
                <a:gd name="T9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6">
                  <a:moveTo>
                    <a:pt x="29" y="22"/>
                  </a:moveTo>
                  <a:cubicBezTo>
                    <a:pt x="25" y="22"/>
                    <a:pt x="16" y="26"/>
                    <a:pt x="12" y="22"/>
                  </a:cubicBezTo>
                  <a:cubicBezTo>
                    <a:pt x="8" y="17"/>
                    <a:pt x="0" y="5"/>
                    <a:pt x="5" y="3"/>
                  </a:cubicBezTo>
                  <a:cubicBezTo>
                    <a:pt x="9" y="1"/>
                    <a:pt x="8" y="0"/>
                    <a:pt x="28" y="8"/>
                  </a:cubicBezTo>
                  <a:cubicBezTo>
                    <a:pt x="47" y="16"/>
                    <a:pt x="29" y="22"/>
                    <a:pt x="2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" name="Freeform 115"/>
            <p:cNvSpPr>
              <a:spLocks/>
            </p:cNvSpPr>
            <p:nvPr/>
          </p:nvSpPr>
          <p:spPr bwMode="auto">
            <a:xfrm>
              <a:off x="1741487" y="1012826"/>
              <a:ext cx="182563" cy="98425"/>
            </a:xfrm>
            <a:custGeom>
              <a:avLst/>
              <a:gdLst>
                <a:gd name="T0" fmla="*/ 39 w 68"/>
                <a:gd name="T1" fmla="*/ 34 h 37"/>
                <a:gd name="T2" fmla="*/ 21 w 68"/>
                <a:gd name="T3" fmla="*/ 25 h 37"/>
                <a:gd name="T4" fmla="*/ 8 w 68"/>
                <a:gd name="T5" fmla="*/ 25 h 37"/>
                <a:gd name="T6" fmla="*/ 16 w 68"/>
                <a:gd name="T7" fmla="*/ 18 h 37"/>
                <a:gd name="T8" fmla="*/ 11 w 68"/>
                <a:gd name="T9" fmla="*/ 10 h 37"/>
                <a:gd name="T10" fmla="*/ 15 w 68"/>
                <a:gd name="T11" fmla="*/ 0 h 37"/>
                <a:gd name="T12" fmla="*/ 46 w 68"/>
                <a:gd name="T13" fmla="*/ 14 h 37"/>
                <a:gd name="T14" fmla="*/ 64 w 68"/>
                <a:gd name="T15" fmla="*/ 30 h 37"/>
                <a:gd name="T16" fmla="*/ 39 w 68"/>
                <a:gd name="T17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37">
                  <a:moveTo>
                    <a:pt x="39" y="34"/>
                  </a:moveTo>
                  <a:cubicBezTo>
                    <a:pt x="30" y="33"/>
                    <a:pt x="27" y="29"/>
                    <a:pt x="21" y="25"/>
                  </a:cubicBezTo>
                  <a:cubicBezTo>
                    <a:pt x="15" y="22"/>
                    <a:pt x="17" y="37"/>
                    <a:pt x="8" y="25"/>
                  </a:cubicBezTo>
                  <a:cubicBezTo>
                    <a:pt x="0" y="12"/>
                    <a:pt x="13" y="19"/>
                    <a:pt x="16" y="18"/>
                  </a:cubicBezTo>
                  <a:cubicBezTo>
                    <a:pt x="20" y="16"/>
                    <a:pt x="13" y="12"/>
                    <a:pt x="11" y="10"/>
                  </a:cubicBezTo>
                  <a:cubicBezTo>
                    <a:pt x="9" y="9"/>
                    <a:pt x="11" y="0"/>
                    <a:pt x="15" y="0"/>
                  </a:cubicBezTo>
                  <a:cubicBezTo>
                    <a:pt x="19" y="0"/>
                    <a:pt x="36" y="5"/>
                    <a:pt x="46" y="14"/>
                  </a:cubicBezTo>
                  <a:cubicBezTo>
                    <a:pt x="56" y="22"/>
                    <a:pt x="68" y="29"/>
                    <a:pt x="64" y="30"/>
                  </a:cubicBezTo>
                  <a:cubicBezTo>
                    <a:pt x="60" y="31"/>
                    <a:pt x="39" y="34"/>
                    <a:pt x="3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" name="Freeform 116"/>
            <p:cNvSpPr>
              <a:spLocks/>
            </p:cNvSpPr>
            <p:nvPr/>
          </p:nvSpPr>
          <p:spPr bwMode="auto">
            <a:xfrm>
              <a:off x="1373187" y="1311276"/>
              <a:ext cx="409575" cy="265113"/>
            </a:xfrm>
            <a:custGeom>
              <a:avLst/>
              <a:gdLst>
                <a:gd name="T0" fmla="*/ 153 w 153"/>
                <a:gd name="T1" fmla="*/ 68 h 99"/>
                <a:gd name="T2" fmla="*/ 136 w 153"/>
                <a:gd name="T3" fmla="*/ 54 h 99"/>
                <a:gd name="T4" fmla="*/ 123 w 153"/>
                <a:gd name="T5" fmla="*/ 43 h 99"/>
                <a:gd name="T6" fmla="*/ 128 w 153"/>
                <a:gd name="T7" fmla="*/ 23 h 99"/>
                <a:gd name="T8" fmla="*/ 133 w 153"/>
                <a:gd name="T9" fmla="*/ 0 h 99"/>
                <a:gd name="T10" fmla="*/ 115 w 153"/>
                <a:gd name="T11" fmla="*/ 0 h 99"/>
                <a:gd name="T12" fmla="*/ 106 w 153"/>
                <a:gd name="T13" fmla="*/ 9 h 99"/>
                <a:gd name="T14" fmla="*/ 99 w 153"/>
                <a:gd name="T15" fmla="*/ 20 h 99"/>
                <a:gd name="T16" fmla="*/ 93 w 153"/>
                <a:gd name="T17" fmla="*/ 35 h 99"/>
                <a:gd name="T18" fmla="*/ 89 w 153"/>
                <a:gd name="T19" fmla="*/ 22 h 99"/>
                <a:gd name="T20" fmla="*/ 85 w 153"/>
                <a:gd name="T21" fmla="*/ 18 h 99"/>
                <a:gd name="T22" fmla="*/ 74 w 153"/>
                <a:gd name="T23" fmla="*/ 21 h 99"/>
                <a:gd name="T24" fmla="*/ 68 w 153"/>
                <a:gd name="T25" fmla="*/ 18 h 99"/>
                <a:gd name="T26" fmla="*/ 66 w 153"/>
                <a:gd name="T27" fmla="*/ 16 h 99"/>
                <a:gd name="T28" fmla="*/ 57 w 153"/>
                <a:gd name="T29" fmla="*/ 15 h 99"/>
                <a:gd name="T30" fmla="*/ 45 w 153"/>
                <a:gd name="T31" fmla="*/ 19 h 99"/>
                <a:gd name="T32" fmla="*/ 43 w 153"/>
                <a:gd name="T33" fmla="*/ 6 h 99"/>
                <a:gd name="T34" fmla="*/ 35 w 153"/>
                <a:gd name="T35" fmla="*/ 12 h 99"/>
                <a:gd name="T36" fmla="*/ 19 w 153"/>
                <a:gd name="T37" fmla="*/ 19 h 99"/>
                <a:gd name="T38" fmla="*/ 0 w 153"/>
                <a:gd name="T39" fmla="*/ 37 h 99"/>
                <a:gd name="T40" fmla="*/ 7 w 153"/>
                <a:gd name="T41" fmla="*/ 45 h 99"/>
                <a:gd name="T42" fmla="*/ 3 w 153"/>
                <a:gd name="T43" fmla="*/ 56 h 99"/>
                <a:gd name="T44" fmla="*/ 14 w 153"/>
                <a:gd name="T45" fmla="*/ 60 h 99"/>
                <a:gd name="T46" fmla="*/ 3 w 153"/>
                <a:gd name="T47" fmla="*/ 72 h 99"/>
                <a:gd name="T48" fmla="*/ 19 w 153"/>
                <a:gd name="T49" fmla="*/ 83 h 99"/>
                <a:gd name="T50" fmla="*/ 35 w 153"/>
                <a:gd name="T51" fmla="*/ 86 h 99"/>
                <a:gd name="T52" fmla="*/ 54 w 153"/>
                <a:gd name="T53" fmla="*/ 93 h 99"/>
                <a:gd name="T54" fmla="*/ 73 w 153"/>
                <a:gd name="T55" fmla="*/ 84 h 99"/>
                <a:gd name="T56" fmla="*/ 95 w 153"/>
                <a:gd name="T57" fmla="*/ 84 h 99"/>
                <a:gd name="T58" fmla="*/ 113 w 153"/>
                <a:gd name="T59" fmla="*/ 83 h 99"/>
                <a:gd name="T60" fmla="*/ 132 w 153"/>
                <a:gd name="T61" fmla="*/ 88 h 99"/>
                <a:gd name="T62" fmla="*/ 139 w 153"/>
                <a:gd name="T63" fmla="*/ 80 h 99"/>
                <a:gd name="T64" fmla="*/ 128 w 153"/>
                <a:gd name="T65" fmla="*/ 75 h 99"/>
                <a:gd name="T66" fmla="*/ 153 w 153"/>
                <a:gd name="T67" fmla="*/ 6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3" h="99">
                  <a:moveTo>
                    <a:pt x="153" y="68"/>
                  </a:moveTo>
                  <a:cubicBezTo>
                    <a:pt x="145" y="64"/>
                    <a:pt x="149" y="60"/>
                    <a:pt x="136" y="54"/>
                  </a:cubicBezTo>
                  <a:cubicBezTo>
                    <a:pt x="123" y="49"/>
                    <a:pt x="123" y="56"/>
                    <a:pt x="123" y="43"/>
                  </a:cubicBezTo>
                  <a:cubicBezTo>
                    <a:pt x="123" y="30"/>
                    <a:pt x="127" y="29"/>
                    <a:pt x="128" y="23"/>
                  </a:cubicBezTo>
                  <a:cubicBezTo>
                    <a:pt x="130" y="18"/>
                    <a:pt x="133" y="0"/>
                    <a:pt x="133" y="0"/>
                  </a:cubicBezTo>
                  <a:cubicBezTo>
                    <a:pt x="133" y="0"/>
                    <a:pt x="125" y="1"/>
                    <a:pt x="115" y="0"/>
                  </a:cubicBezTo>
                  <a:cubicBezTo>
                    <a:pt x="104" y="0"/>
                    <a:pt x="106" y="8"/>
                    <a:pt x="106" y="9"/>
                  </a:cubicBezTo>
                  <a:cubicBezTo>
                    <a:pt x="107" y="10"/>
                    <a:pt x="99" y="20"/>
                    <a:pt x="99" y="20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89" y="30"/>
                    <a:pt x="89" y="22"/>
                    <a:pt x="89" y="22"/>
                  </a:cubicBezTo>
                  <a:cubicBezTo>
                    <a:pt x="89" y="22"/>
                    <a:pt x="87" y="19"/>
                    <a:pt x="85" y="18"/>
                  </a:cubicBezTo>
                  <a:cubicBezTo>
                    <a:pt x="83" y="18"/>
                    <a:pt x="74" y="21"/>
                    <a:pt x="74" y="21"/>
                  </a:cubicBezTo>
                  <a:cubicBezTo>
                    <a:pt x="74" y="21"/>
                    <a:pt x="70" y="21"/>
                    <a:pt x="68" y="18"/>
                  </a:cubicBezTo>
                  <a:cubicBezTo>
                    <a:pt x="66" y="16"/>
                    <a:pt x="70" y="18"/>
                    <a:pt x="66" y="16"/>
                  </a:cubicBezTo>
                  <a:cubicBezTo>
                    <a:pt x="61" y="14"/>
                    <a:pt x="62" y="11"/>
                    <a:pt x="57" y="15"/>
                  </a:cubicBezTo>
                  <a:cubicBezTo>
                    <a:pt x="52" y="19"/>
                    <a:pt x="49" y="26"/>
                    <a:pt x="45" y="19"/>
                  </a:cubicBezTo>
                  <a:cubicBezTo>
                    <a:pt x="41" y="12"/>
                    <a:pt x="46" y="6"/>
                    <a:pt x="43" y="6"/>
                  </a:cubicBezTo>
                  <a:cubicBezTo>
                    <a:pt x="40" y="7"/>
                    <a:pt x="44" y="10"/>
                    <a:pt x="35" y="12"/>
                  </a:cubicBezTo>
                  <a:cubicBezTo>
                    <a:pt x="25" y="14"/>
                    <a:pt x="24" y="14"/>
                    <a:pt x="19" y="19"/>
                  </a:cubicBezTo>
                  <a:cubicBezTo>
                    <a:pt x="14" y="23"/>
                    <a:pt x="0" y="35"/>
                    <a:pt x="0" y="37"/>
                  </a:cubicBezTo>
                  <a:cubicBezTo>
                    <a:pt x="0" y="39"/>
                    <a:pt x="9" y="43"/>
                    <a:pt x="7" y="45"/>
                  </a:cubicBezTo>
                  <a:cubicBezTo>
                    <a:pt x="5" y="48"/>
                    <a:pt x="3" y="56"/>
                    <a:pt x="3" y="56"/>
                  </a:cubicBezTo>
                  <a:cubicBezTo>
                    <a:pt x="3" y="56"/>
                    <a:pt x="12" y="60"/>
                    <a:pt x="14" y="60"/>
                  </a:cubicBezTo>
                  <a:cubicBezTo>
                    <a:pt x="16" y="61"/>
                    <a:pt x="1" y="72"/>
                    <a:pt x="3" y="72"/>
                  </a:cubicBezTo>
                  <a:cubicBezTo>
                    <a:pt x="6" y="73"/>
                    <a:pt x="19" y="83"/>
                    <a:pt x="19" y="83"/>
                  </a:cubicBezTo>
                  <a:cubicBezTo>
                    <a:pt x="19" y="83"/>
                    <a:pt x="29" y="82"/>
                    <a:pt x="35" y="86"/>
                  </a:cubicBezTo>
                  <a:cubicBezTo>
                    <a:pt x="40" y="90"/>
                    <a:pt x="46" y="99"/>
                    <a:pt x="54" y="93"/>
                  </a:cubicBezTo>
                  <a:cubicBezTo>
                    <a:pt x="63" y="88"/>
                    <a:pt x="62" y="87"/>
                    <a:pt x="73" y="84"/>
                  </a:cubicBezTo>
                  <a:cubicBezTo>
                    <a:pt x="84" y="81"/>
                    <a:pt x="90" y="87"/>
                    <a:pt x="95" y="84"/>
                  </a:cubicBezTo>
                  <a:cubicBezTo>
                    <a:pt x="101" y="81"/>
                    <a:pt x="113" y="83"/>
                    <a:pt x="113" y="83"/>
                  </a:cubicBezTo>
                  <a:cubicBezTo>
                    <a:pt x="113" y="83"/>
                    <a:pt x="114" y="91"/>
                    <a:pt x="132" y="88"/>
                  </a:cubicBezTo>
                  <a:cubicBezTo>
                    <a:pt x="150" y="85"/>
                    <a:pt x="145" y="80"/>
                    <a:pt x="139" y="80"/>
                  </a:cubicBezTo>
                  <a:cubicBezTo>
                    <a:pt x="133" y="80"/>
                    <a:pt x="125" y="75"/>
                    <a:pt x="128" y="75"/>
                  </a:cubicBezTo>
                  <a:cubicBezTo>
                    <a:pt x="131" y="75"/>
                    <a:pt x="153" y="68"/>
                    <a:pt x="153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" name="Freeform 117"/>
            <p:cNvSpPr>
              <a:spLocks/>
            </p:cNvSpPr>
            <p:nvPr/>
          </p:nvSpPr>
          <p:spPr bwMode="auto">
            <a:xfrm>
              <a:off x="1201737" y="1260476"/>
              <a:ext cx="265113" cy="187325"/>
            </a:xfrm>
            <a:custGeom>
              <a:avLst/>
              <a:gdLst>
                <a:gd name="T0" fmla="*/ 33 w 99"/>
                <a:gd name="T1" fmla="*/ 65 h 70"/>
                <a:gd name="T2" fmla="*/ 16 w 99"/>
                <a:gd name="T3" fmla="*/ 62 h 70"/>
                <a:gd name="T4" fmla="*/ 5 w 99"/>
                <a:gd name="T5" fmla="*/ 52 h 70"/>
                <a:gd name="T6" fmla="*/ 7 w 99"/>
                <a:gd name="T7" fmla="*/ 40 h 70"/>
                <a:gd name="T8" fmla="*/ 16 w 99"/>
                <a:gd name="T9" fmla="*/ 33 h 70"/>
                <a:gd name="T10" fmla="*/ 23 w 99"/>
                <a:gd name="T11" fmla="*/ 16 h 70"/>
                <a:gd name="T12" fmla="*/ 21 w 99"/>
                <a:gd name="T13" fmla="*/ 6 h 70"/>
                <a:gd name="T14" fmla="*/ 45 w 99"/>
                <a:gd name="T15" fmla="*/ 3 h 70"/>
                <a:gd name="T16" fmla="*/ 66 w 99"/>
                <a:gd name="T17" fmla="*/ 6 h 70"/>
                <a:gd name="T18" fmla="*/ 82 w 99"/>
                <a:gd name="T19" fmla="*/ 6 h 70"/>
                <a:gd name="T20" fmla="*/ 96 w 99"/>
                <a:gd name="T21" fmla="*/ 15 h 70"/>
                <a:gd name="T22" fmla="*/ 77 w 99"/>
                <a:gd name="T23" fmla="*/ 35 h 70"/>
                <a:gd name="T24" fmla="*/ 61 w 99"/>
                <a:gd name="T25" fmla="*/ 43 h 70"/>
                <a:gd name="T26" fmla="*/ 33 w 99"/>
                <a:gd name="T27" fmla="*/ 6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70">
                  <a:moveTo>
                    <a:pt x="33" y="65"/>
                  </a:moveTo>
                  <a:cubicBezTo>
                    <a:pt x="28" y="70"/>
                    <a:pt x="20" y="65"/>
                    <a:pt x="16" y="62"/>
                  </a:cubicBezTo>
                  <a:cubicBezTo>
                    <a:pt x="12" y="58"/>
                    <a:pt x="11" y="54"/>
                    <a:pt x="5" y="52"/>
                  </a:cubicBezTo>
                  <a:cubicBezTo>
                    <a:pt x="0" y="49"/>
                    <a:pt x="4" y="42"/>
                    <a:pt x="7" y="40"/>
                  </a:cubicBezTo>
                  <a:cubicBezTo>
                    <a:pt x="10" y="39"/>
                    <a:pt x="16" y="33"/>
                    <a:pt x="16" y="33"/>
                  </a:cubicBezTo>
                  <a:cubicBezTo>
                    <a:pt x="16" y="33"/>
                    <a:pt x="25" y="18"/>
                    <a:pt x="23" y="16"/>
                  </a:cubicBezTo>
                  <a:cubicBezTo>
                    <a:pt x="20" y="14"/>
                    <a:pt x="19" y="9"/>
                    <a:pt x="21" y="6"/>
                  </a:cubicBezTo>
                  <a:cubicBezTo>
                    <a:pt x="23" y="4"/>
                    <a:pt x="41" y="0"/>
                    <a:pt x="45" y="3"/>
                  </a:cubicBezTo>
                  <a:cubicBezTo>
                    <a:pt x="49" y="6"/>
                    <a:pt x="64" y="10"/>
                    <a:pt x="66" y="6"/>
                  </a:cubicBezTo>
                  <a:cubicBezTo>
                    <a:pt x="68" y="2"/>
                    <a:pt x="77" y="4"/>
                    <a:pt x="82" y="6"/>
                  </a:cubicBezTo>
                  <a:cubicBezTo>
                    <a:pt x="86" y="8"/>
                    <a:pt x="99" y="13"/>
                    <a:pt x="96" y="15"/>
                  </a:cubicBezTo>
                  <a:cubicBezTo>
                    <a:pt x="93" y="18"/>
                    <a:pt x="87" y="32"/>
                    <a:pt x="77" y="35"/>
                  </a:cubicBezTo>
                  <a:cubicBezTo>
                    <a:pt x="68" y="37"/>
                    <a:pt x="65" y="39"/>
                    <a:pt x="61" y="43"/>
                  </a:cubicBezTo>
                  <a:cubicBezTo>
                    <a:pt x="58" y="47"/>
                    <a:pt x="33" y="65"/>
                    <a:pt x="33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" name="Freeform 118"/>
            <p:cNvSpPr>
              <a:spLocks/>
            </p:cNvSpPr>
            <p:nvPr/>
          </p:nvSpPr>
          <p:spPr bwMode="auto">
            <a:xfrm>
              <a:off x="1314450" y="1114426"/>
              <a:ext cx="198438" cy="96838"/>
            </a:xfrm>
            <a:custGeom>
              <a:avLst/>
              <a:gdLst>
                <a:gd name="T0" fmla="*/ 3 w 74"/>
                <a:gd name="T1" fmla="*/ 30 h 36"/>
                <a:gd name="T2" fmla="*/ 27 w 74"/>
                <a:gd name="T3" fmla="*/ 31 h 36"/>
                <a:gd name="T4" fmla="*/ 44 w 74"/>
                <a:gd name="T5" fmla="*/ 23 h 36"/>
                <a:gd name="T6" fmla="*/ 64 w 74"/>
                <a:gd name="T7" fmla="*/ 20 h 36"/>
                <a:gd name="T8" fmla="*/ 71 w 74"/>
                <a:gd name="T9" fmla="*/ 4 h 36"/>
                <a:gd name="T10" fmla="*/ 55 w 74"/>
                <a:gd name="T11" fmla="*/ 5 h 36"/>
                <a:gd name="T12" fmla="*/ 31 w 74"/>
                <a:gd name="T13" fmla="*/ 7 h 36"/>
                <a:gd name="T14" fmla="*/ 20 w 74"/>
                <a:gd name="T15" fmla="*/ 16 h 36"/>
                <a:gd name="T16" fmla="*/ 3 w 74"/>
                <a:gd name="T1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36">
                  <a:moveTo>
                    <a:pt x="3" y="30"/>
                  </a:moveTo>
                  <a:cubicBezTo>
                    <a:pt x="0" y="36"/>
                    <a:pt x="21" y="34"/>
                    <a:pt x="27" y="31"/>
                  </a:cubicBezTo>
                  <a:cubicBezTo>
                    <a:pt x="32" y="28"/>
                    <a:pt x="30" y="22"/>
                    <a:pt x="44" y="23"/>
                  </a:cubicBezTo>
                  <a:cubicBezTo>
                    <a:pt x="57" y="24"/>
                    <a:pt x="62" y="22"/>
                    <a:pt x="64" y="20"/>
                  </a:cubicBezTo>
                  <a:cubicBezTo>
                    <a:pt x="66" y="18"/>
                    <a:pt x="74" y="8"/>
                    <a:pt x="71" y="4"/>
                  </a:cubicBezTo>
                  <a:cubicBezTo>
                    <a:pt x="69" y="0"/>
                    <a:pt x="58" y="5"/>
                    <a:pt x="55" y="5"/>
                  </a:cubicBezTo>
                  <a:cubicBezTo>
                    <a:pt x="51" y="5"/>
                    <a:pt x="34" y="7"/>
                    <a:pt x="31" y="7"/>
                  </a:cubicBezTo>
                  <a:cubicBezTo>
                    <a:pt x="29" y="8"/>
                    <a:pt x="22" y="14"/>
                    <a:pt x="20" y="16"/>
                  </a:cubicBezTo>
                  <a:cubicBezTo>
                    <a:pt x="18" y="18"/>
                    <a:pt x="5" y="22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" name="Freeform 119"/>
            <p:cNvSpPr>
              <a:spLocks/>
            </p:cNvSpPr>
            <p:nvPr/>
          </p:nvSpPr>
          <p:spPr bwMode="auto">
            <a:xfrm>
              <a:off x="1520825" y="1079501"/>
              <a:ext cx="153988" cy="63500"/>
            </a:xfrm>
            <a:custGeom>
              <a:avLst/>
              <a:gdLst>
                <a:gd name="T0" fmla="*/ 4 w 58"/>
                <a:gd name="T1" fmla="*/ 3 h 24"/>
                <a:gd name="T2" fmla="*/ 16 w 58"/>
                <a:gd name="T3" fmla="*/ 6 h 24"/>
                <a:gd name="T4" fmla="*/ 44 w 58"/>
                <a:gd name="T5" fmla="*/ 6 h 24"/>
                <a:gd name="T6" fmla="*/ 50 w 58"/>
                <a:gd name="T7" fmla="*/ 14 h 24"/>
                <a:gd name="T8" fmla="*/ 37 w 58"/>
                <a:gd name="T9" fmla="*/ 22 h 24"/>
                <a:gd name="T10" fmla="*/ 15 w 58"/>
                <a:gd name="T11" fmla="*/ 16 h 24"/>
                <a:gd name="T12" fmla="*/ 0 w 58"/>
                <a:gd name="T13" fmla="*/ 12 h 24"/>
                <a:gd name="T14" fmla="*/ 4 w 58"/>
                <a:gd name="T15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4">
                  <a:moveTo>
                    <a:pt x="4" y="3"/>
                  </a:moveTo>
                  <a:cubicBezTo>
                    <a:pt x="8" y="0"/>
                    <a:pt x="11" y="2"/>
                    <a:pt x="16" y="6"/>
                  </a:cubicBezTo>
                  <a:cubicBezTo>
                    <a:pt x="21" y="11"/>
                    <a:pt x="38" y="3"/>
                    <a:pt x="44" y="6"/>
                  </a:cubicBezTo>
                  <a:cubicBezTo>
                    <a:pt x="49" y="10"/>
                    <a:pt x="58" y="8"/>
                    <a:pt x="50" y="14"/>
                  </a:cubicBezTo>
                  <a:cubicBezTo>
                    <a:pt x="41" y="21"/>
                    <a:pt x="44" y="24"/>
                    <a:pt x="37" y="22"/>
                  </a:cubicBezTo>
                  <a:cubicBezTo>
                    <a:pt x="29" y="19"/>
                    <a:pt x="23" y="19"/>
                    <a:pt x="15" y="16"/>
                  </a:cubicBezTo>
                  <a:cubicBezTo>
                    <a:pt x="7" y="12"/>
                    <a:pt x="0" y="12"/>
                    <a:pt x="0" y="12"/>
                  </a:cubicBezTo>
                  <a:lnTo>
                    <a:pt x="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8" name="Freeform 120"/>
            <p:cNvSpPr>
              <a:spLocks/>
            </p:cNvSpPr>
            <p:nvPr/>
          </p:nvSpPr>
          <p:spPr bwMode="auto">
            <a:xfrm>
              <a:off x="1584325" y="1036638"/>
              <a:ext cx="85725" cy="58738"/>
            </a:xfrm>
            <a:custGeom>
              <a:avLst/>
              <a:gdLst>
                <a:gd name="T0" fmla="*/ 2 w 32"/>
                <a:gd name="T1" fmla="*/ 18 h 22"/>
                <a:gd name="T2" fmla="*/ 27 w 32"/>
                <a:gd name="T3" fmla="*/ 16 h 22"/>
                <a:gd name="T4" fmla="*/ 13 w 32"/>
                <a:gd name="T5" fmla="*/ 3 h 22"/>
                <a:gd name="T6" fmla="*/ 0 w 32"/>
                <a:gd name="T7" fmla="*/ 9 h 22"/>
                <a:gd name="T8" fmla="*/ 2 w 32"/>
                <a:gd name="T9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2">
                  <a:moveTo>
                    <a:pt x="2" y="18"/>
                  </a:moveTo>
                  <a:cubicBezTo>
                    <a:pt x="7" y="17"/>
                    <a:pt x="22" y="22"/>
                    <a:pt x="27" y="16"/>
                  </a:cubicBezTo>
                  <a:cubicBezTo>
                    <a:pt x="32" y="9"/>
                    <a:pt x="19" y="0"/>
                    <a:pt x="13" y="3"/>
                  </a:cubicBezTo>
                  <a:cubicBezTo>
                    <a:pt x="8" y="5"/>
                    <a:pt x="0" y="9"/>
                    <a:pt x="0" y="9"/>
                  </a:cubicBezTo>
                  <a:lnTo>
                    <a:pt x="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9" name="Freeform 121"/>
            <p:cNvSpPr>
              <a:spLocks/>
            </p:cNvSpPr>
            <p:nvPr/>
          </p:nvSpPr>
          <p:spPr bwMode="auto">
            <a:xfrm>
              <a:off x="1428750" y="1157288"/>
              <a:ext cx="304800" cy="125413"/>
            </a:xfrm>
            <a:custGeom>
              <a:avLst/>
              <a:gdLst>
                <a:gd name="T0" fmla="*/ 75 w 114"/>
                <a:gd name="T1" fmla="*/ 17 h 47"/>
                <a:gd name="T2" fmla="*/ 60 w 114"/>
                <a:gd name="T3" fmla="*/ 17 h 47"/>
                <a:gd name="T4" fmla="*/ 38 w 114"/>
                <a:gd name="T5" fmla="*/ 8 h 47"/>
                <a:gd name="T6" fmla="*/ 14 w 114"/>
                <a:gd name="T7" fmla="*/ 12 h 47"/>
                <a:gd name="T8" fmla="*/ 5 w 114"/>
                <a:gd name="T9" fmla="*/ 24 h 47"/>
                <a:gd name="T10" fmla="*/ 5 w 114"/>
                <a:gd name="T11" fmla="*/ 28 h 47"/>
                <a:gd name="T12" fmla="*/ 26 w 114"/>
                <a:gd name="T13" fmla="*/ 27 h 47"/>
                <a:gd name="T14" fmla="*/ 43 w 114"/>
                <a:gd name="T15" fmla="*/ 33 h 47"/>
                <a:gd name="T16" fmla="*/ 34 w 114"/>
                <a:gd name="T17" fmla="*/ 37 h 47"/>
                <a:gd name="T18" fmla="*/ 49 w 114"/>
                <a:gd name="T19" fmla="*/ 42 h 47"/>
                <a:gd name="T20" fmla="*/ 67 w 114"/>
                <a:gd name="T21" fmla="*/ 35 h 47"/>
                <a:gd name="T22" fmla="*/ 90 w 114"/>
                <a:gd name="T23" fmla="*/ 35 h 47"/>
                <a:gd name="T24" fmla="*/ 108 w 114"/>
                <a:gd name="T25" fmla="*/ 27 h 47"/>
                <a:gd name="T26" fmla="*/ 112 w 114"/>
                <a:gd name="T27" fmla="*/ 19 h 47"/>
                <a:gd name="T28" fmla="*/ 106 w 114"/>
                <a:gd name="T29" fmla="*/ 14 h 47"/>
                <a:gd name="T30" fmla="*/ 98 w 114"/>
                <a:gd name="T31" fmla="*/ 14 h 47"/>
                <a:gd name="T32" fmla="*/ 92 w 114"/>
                <a:gd name="T33" fmla="*/ 7 h 47"/>
                <a:gd name="T34" fmla="*/ 86 w 114"/>
                <a:gd name="T35" fmla="*/ 0 h 47"/>
                <a:gd name="T36" fmla="*/ 69 w 114"/>
                <a:gd name="T37" fmla="*/ 4 h 47"/>
                <a:gd name="T38" fmla="*/ 75 w 114"/>
                <a:gd name="T39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4" h="47">
                  <a:moveTo>
                    <a:pt x="75" y="17"/>
                  </a:moveTo>
                  <a:cubicBezTo>
                    <a:pt x="69" y="18"/>
                    <a:pt x="65" y="26"/>
                    <a:pt x="60" y="17"/>
                  </a:cubicBezTo>
                  <a:cubicBezTo>
                    <a:pt x="55" y="8"/>
                    <a:pt x="42" y="6"/>
                    <a:pt x="38" y="8"/>
                  </a:cubicBezTo>
                  <a:cubicBezTo>
                    <a:pt x="33" y="10"/>
                    <a:pt x="13" y="8"/>
                    <a:pt x="14" y="12"/>
                  </a:cubicBezTo>
                  <a:cubicBezTo>
                    <a:pt x="14" y="17"/>
                    <a:pt x="9" y="24"/>
                    <a:pt x="5" y="24"/>
                  </a:cubicBezTo>
                  <a:cubicBezTo>
                    <a:pt x="0" y="25"/>
                    <a:pt x="3" y="27"/>
                    <a:pt x="5" y="28"/>
                  </a:cubicBezTo>
                  <a:cubicBezTo>
                    <a:pt x="8" y="29"/>
                    <a:pt x="11" y="24"/>
                    <a:pt x="26" y="27"/>
                  </a:cubicBezTo>
                  <a:cubicBezTo>
                    <a:pt x="41" y="31"/>
                    <a:pt x="45" y="31"/>
                    <a:pt x="43" y="33"/>
                  </a:cubicBezTo>
                  <a:cubicBezTo>
                    <a:pt x="41" y="36"/>
                    <a:pt x="31" y="35"/>
                    <a:pt x="34" y="37"/>
                  </a:cubicBezTo>
                  <a:cubicBezTo>
                    <a:pt x="37" y="39"/>
                    <a:pt x="41" y="47"/>
                    <a:pt x="49" y="42"/>
                  </a:cubicBezTo>
                  <a:cubicBezTo>
                    <a:pt x="58" y="37"/>
                    <a:pt x="59" y="35"/>
                    <a:pt x="67" y="35"/>
                  </a:cubicBezTo>
                  <a:cubicBezTo>
                    <a:pt x="75" y="35"/>
                    <a:pt x="73" y="40"/>
                    <a:pt x="90" y="35"/>
                  </a:cubicBezTo>
                  <a:cubicBezTo>
                    <a:pt x="107" y="31"/>
                    <a:pt x="108" y="27"/>
                    <a:pt x="108" y="27"/>
                  </a:cubicBezTo>
                  <a:cubicBezTo>
                    <a:pt x="108" y="27"/>
                    <a:pt x="114" y="22"/>
                    <a:pt x="112" y="19"/>
                  </a:cubicBezTo>
                  <a:cubicBezTo>
                    <a:pt x="110" y="16"/>
                    <a:pt x="108" y="14"/>
                    <a:pt x="106" y="14"/>
                  </a:cubicBezTo>
                  <a:cubicBezTo>
                    <a:pt x="104" y="14"/>
                    <a:pt x="103" y="17"/>
                    <a:pt x="98" y="14"/>
                  </a:cubicBezTo>
                  <a:cubicBezTo>
                    <a:pt x="93" y="10"/>
                    <a:pt x="95" y="14"/>
                    <a:pt x="92" y="7"/>
                  </a:cubicBezTo>
                  <a:cubicBezTo>
                    <a:pt x="89" y="0"/>
                    <a:pt x="91" y="0"/>
                    <a:pt x="86" y="0"/>
                  </a:cubicBezTo>
                  <a:cubicBezTo>
                    <a:pt x="80" y="0"/>
                    <a:pt x="62" y="2"/>
                    <a:pt x="69" y="4"/>
                  </a:cubicBezTo>
                  <a:cubicBezTo>
                    <a:pt x="76" y="7"/>
                    <a:pt x="75" y="17"/>
                    <a:pt x="7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0" name="Freeform 122"/>
            <p:cNvSpPr>
              <a:spLocks/>
            </p:cNvSpPr>
            <p:nvPr/>
          </p:nvSpPr>
          <p:spPr bwMode="auto">
            <a:xfrm>
              <a:off x="1779587" y="1282701"/>
              <a:ext cx="157163" cy="160338"/>
            </a:xfrm>
            <a:custGeom>
              <a:avLst/>
              <a:gdLst>
                <a:gd name="T0" fmla="*/ 40 w 59"/>
                <a:gd name="T1" fmla="*/ 20 h 60"/>
                <a:gd name="T2" fmla="*/ 51 w 59"/>
                <a:gd name="T3" fmla="*/ 9 h 60"/>
                <a:gd name="T4" fmla="*/ 32 w 59"/>
                <a:gd name="T5" fmla="*/ 4 h 60"/>
                <a:gd name="T6" fmla="*/ 11 w 59"/>
                <a:gd name="T7" fmla="*/ 10 h 60"/>
                <a:gd name="T8" fmla="*/ 11 w 59"/>
                <a:gd name="T9" fmla="*/ 21 h 60"/>
                <a:gd name="T10" fmla="*/ 0 w 59"/>
                <a:gd name="T11" fmla="*/ 26 h 60"/>
                <a:gd name="T12" fmla="*/ 4 w 59"/>
                <a:gd name="T13" fmla="*/ 40 h 60"/>
                <a:gd name="T14" fmla="*/ 16 w 59"/>
                <a:gd name="T15" fmla="*/ 50 h 60"/>
                <a:gd name="T16" fmla="*/ 22 w 59"/>
                <a:gd name="T17" fmla="*/ 59 h 60"/>
                <a:gd name="T18" fmla="*/ 34 w 59"/>
                <a:gd name="T19" fmla="*/ 52 h 60"/>
                <a:gd name="T20" fmla="*/ 44 w 59"/>
                <a:gd name="T21" fmla="*/ 49 h 60"/>
                <a:gd name="T22" fmla="*/ 46 w 59"/>
                <a:gd name="T23" fmla="*/ 42 h 60"/>
                <a:gd name="T24" fmla="*/ 47 w 59"/>
                <a:gd name="T25" fmla="*/ 31 h 60"/>
                <a:gd name="T26" fmla="*/ 40 w 59"/>
                <a:gd name="T27" fmla="*/ 2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" h="60">
                  <a:moveTo>
                    <a:pt x="40" y="20"/>
                  </a:moveTo>
                  <a:cubicBezTo>
                    <a:pt x="32" y="19"/>
                    <a:pt x="59" y="9"/>
                    <a:pt x="51" y="9"/>
                  </a:cubicBezTo>
                  <a:cubicBezTo>
                    <a:pt x="43" y="9"/>
                    <a:pt x="37" y="0"/>
                    <a:pt x="32" y="4"/>
                  </a:cubicBezTo>
                  <a:cubicBezTo>
                    <a:pt x="27" y="8"/>
                    <a:pt x="11" y="10"/>
                    <a:pt x="11" y="1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36"/>
                    <a:pt x="4" y="40"/>
                  </a:cubicBezTo>
                  <a:cubicBezTo>
                    <a:pt x="9" y="43"/>
                    <a:pt x="20" y="46"/>
                    <a:pt x="16" y="50"/>
                  </a:cubicBezTo>
                  <a:cubicBezTo>
                    <a:pt x="12" y="53"/>
                    <a:pt x="25" y="59"/>
                    <a:pt x="22" y="59"/>
                  </a:cubicBezTo>
                  <a:cubicBezTo>
                    <a:pt x="19" y="60"/>
                    <a:pt x="26" y="55"/>
                    <a:pt x="34" y="52"/>
                  </a:cubicBezTo>
                  <a:cubicBezTo>
                    <a:pt x="41" y="50"/>
                    <a:pt x="45" y="48"/>
                    <a:pt x="44" y="49"/>
                  </a:cubicBezTo>
                  <a:cubicBezTo>
                    <a:pt x="44" y="50"/>
                    <a:pt x="45" y="45"/>
                    <a:pt x="46" y="42"/>
                  </a:cubicBezTo>
                  <a:cubicBezTo>
                    <a:pt x="47" y="38"/>
                    <a:pt x="47" y="31"/>
                    <a:pt x="47" y="31"/>
                  </a:cubicBezTo>
                  <a:cubicBezTo>
                    <a:pt x="47" y="31"/>
                    <a:pt x="50" y="21"/>
                    <a:pt x="4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" name="Freeform 123"/>
            <p:cNvSpPr>
              <a:spLocks/>
            </p:cNvSpPr>
            <p:nvPr/>
          </p:nvSpPr>
          <p:spPr bwMode="auto">
            <a:xfrm>
              <a:off x="1755775" y="1152526"/>
              <a:ext cx="254000" cy="125413"/>
            </a:xfrm>
            <a:custGeom>
              <a:avLst/>
              <a:gdLst>
                <a:gd name="T0" fmla="*/ 21 w 95"/>
                <a:gd name="T1" fmla="*/ 14 h 47"/>
                <a:gd name="T2" fmla="*/ 6 w 95"/>
                <a:gd name="T3" fmla="*/ 4 h 47"/>
                <a:gd name="T4" fmla="*/ 7 w 95"/>
                <a:gd name="T5" fmla="*/ 16 h 47"/>
                <a:gd name="T6" fmla="*/ 5 w 95"/>
                <a:gd name="T7" fmla="*/ 27 h 47"/>
                <a:gd name="T8" fmla="*/ 12 w 95"/>
                <a:gd name="T9" fmla="*/ 34 h 47"/>
                <a:gd name="T10" fmla="*/ 19 w 95"/>
                <a:gd name="T11" fmla="*/ 44 h 47"/>
                <a:gd name="T12" fmla="*/ 59 w 95"/>
                <a:gd name="T13" fmla="*/ 42 h 47"/>
                <a:gd name="T14" fmla="*/ 82 w 95"/>
                <a:gd name="T15" fmla="*/ 40 h 47"/>
                <a:gd name="T16" fmla="*/ 95 w 95"/>
                <a:gd name="T17" fmla="*/ 35 h 47"/>
                <a:gd name="T18" fmla="*/ 86 w 95"/>
                <a:gd name="T19" fmla="*/ 18 h 47"/>
                <a:gd name="T20" fmla="*/ 75 w 95"/>
                <a:gd name="T21" fmla="*/ 23 h 47"/>
                <a:gd name="T22" fmla="*/ 64 w 95"/>
                <a:gd name="T23" fmla="*/ 12 h 47"/>
                <a:gd name="T24" fmla="*/ 61 w 95"/>
                <a:gd name="T25" fmla="*/ 2 h 47"/>
                <a:gd name="T26" fmla="*/ 40 w 95"/>
                <a:gd name="T27" fmla="*/ 2 h 47"/>
                <a:gd name="T28" fmla="*/ 26 w 95"/>
                <a:gd name="T29" fmla="*/ 3 h 47"/>
                <a:gd name="T30" fmla="*/ 21 w 95"/>
                <a:gd name="T31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47">
                  <a:moveTo>
                    <a:pt x="21" y="14"/>
                  </a:moveTo>
                  <a:cubicBezTo>
                    <a:pt x="15" y="8"/>
                    <a:pt x="10" y="3"/>
                    <a:pt x="6" y="4"/>
                  </a:cubicBezTo>
                  <a:cubicBezTo>
                    <a:pt x="3" y="4"/>
                    <a:pt x="9" y="12"/>
                    <a:pt x="7" y="16"/>
                  </a:cubicBezTo>
                  <a:cubicBezTo>
                    <a:pt x="6" y="19"/>
                    <a:pt x="10" y="26"/>
                    <a:pt x="5" y="27"/>
                  </a:cubicBezTo>
                  <a:cubicBezTo>
                    <a:pt x="0" y="29"/>
                    <a:pt x="5" y="27"/>
                    <a:pt x="12" y="34"/>
                  </a:cubicBezTo>
                  <a:cubicBezTo>
                    <a:pt x="18" y="41"/>
                    <a:pt x="5" y="47"/>
                    <a:pt x="19" y="44"/>
                  </a:cubicBezTo>
                  <a:cubicBezTo>
                    <a:pt x="32" y="41"/>
                    <a:pt x="46" y="43"/>
                    <a:pt x="59" y="42"/>
                  </a:cubicBezTo>
                  <a:cubicBezTo>
                    <a:pt x="71" y="41"/>
                    <a:pt x="82" y="40"/>
                    <a:pt x="82" y="40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95" y="35"/>
                    <a:pt x="89" y="20"/>
                    <a:pt x="86" y="18"/>
                  </a:cubicBezTo>
                  <a:cubicBezTo>
                    <a:pt x="83" y="16"/>
                    <a:pt x="75" y="23"/>
                    <a:pt x="75" y="23"/>
                  </a:cubicBezTo>
                  <a:cubicBezTo>
                    <a:pt x="75" y="23"/>
                    <a:pt x="64" y="14"/>
                    <a:pt x="64" y="12"/>
                  </a:cubicBezTo>
                  <a:cubicBezTo>
                    <a:pt x="64" y="9"/>
                    <a:pt x="65" y="4"/>
                    <a:pt x="61" y="2"/>
                  </a:cubicBezTo>
                  <a:cubicBezTo>
                    <a:pt x="57" y="1"/>
                    <a:pt x="47" y="2"/>
                    <a:pt x="40" y="2"/>
                  </a:cubicBezTo>
                  <a:cubicBezTo>
                    <a:pt x="34" y="2"/>
                    <a:pt x="26" y="0"/>
                    <a:pt x="26" y="3"/>
                  </a:cubicBezTo>
                  <a:cubicBezTo>
                    <a:pt x="26" y="6"/>
                    <a:pt x="21" y="14"/>
                    <a:pt x="2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" name="Freeform 124"/>
            <p:cNvSpPr>
              <a:spLocks/>
            </p:cNvSpPr>
            <p:nvPr/>
          </p:nvSpPr>
          <p:spPr bwMode="auto">
            <a:xfrm>
              <a:off x="2038350" y="1298576"/>
              <a:ext cx="660400" cy="614363"/>
            </a:xfrm>
            <a:custGeom>
              <a:avLst/>
              <a:gdLst>
                <a:gd name="T0" fmla="*/ 57 w 247"/>
                <a:gd name="T1" fmla="*/ 3 h 230"/>
                <a:gd name="T2" fmla="*/ 35 w 247"/>
                <a:gd name="T3" fmla="*/ 6 h 230"/>
                <a:gd name="T4" fmla="*/ 14 w 247"/>
                <a:gd name="T5" fmla="*/ 26 h 230"/>
                <a:gd name="T6" fmla="*/ 20 w 247"/>
                <a:gd name="T7" fmla="*/ 56 h 230"/>
                <a:gd name="T8" fmla="*/ 22 w 247"/>
                <a:gd name="T9" fmla="*/ 76 h 230"/>
                <a:gd name="T10" fmla="*/ 73 w 247"/>
                <a:gd name="T11" fmla="*/ 71 h 230"/>
                <a:gd name="T12" fmla="*/ 113 w 247"/>
                <a:gd name="T13" fmla="*/ 69 h 230"/>
                <a:gd name="T14" fmla="*/ 121 w 247"/>
                <a:gd name="T15" fmla="*/ 94 h 230"/>
                <a:gd name="T16" fmla="*/ 121 w 247"/>
                <a:gd name="T17" fmla="*/ 107 h 230"/>
                <a:gd name="T18" fmla="*/ 149 w 247"/>
                <a:gd name="T19" fmla="*/ 107 h 230"/>
                <a:gd name="T20" fmla="*/ 143 w 247"/>
                <a:gd name="T21" fmla="*/ 121 h 230"/>
                <a:gd name="T22" fmla="*/ 130 w 247"/>
                <a:gd name="T23" fmla="*/ 147 h 230"/>
                <a:gd name="T24" fmla="*/ 120 w 247"/>
                <a:gd name="T25" fmla="*/ 156 h 230"/>
                <a:gd name="T26" fmla="*/ 94 w 247"/>
                <a:gd name="T27" fmla="*/ 150 h 230"/>
                <a:gd name="T28" fmla="*/ 84 w 247"/>
                <a:gd name="T29" fmla="*/ 176 h 230"/>
                <a:gd name="T30" fmla="*/ 88 w 247"/>
                <a:gd name="T31" fmla="*/ 187 h 230"/>
                <a:gd name="T32" fmla="*/ 121 w 247"/>
                <a:gd name="T33" fmla="*/ 173 h 230"/>
                <a:gd name="T34" fmla="*/ 128 w 247"/>
                <a:gd name="T35" fmla="*/ 188 h 230"/>
                <a:gd name="T36" fmla="*/ 142 w 247"/>
                <a:gd name="T37" fmla="*/ 201 h 230"/>
                <a:gd name="T38" fmla="*/ 159 w 247"/>
                <a:gd name="T39" fmla="*/ 226 h 230"/>
                <a:gd name="T40" fmla="*/ 165 w 247"/>
                <a:gd name="T41" fmla="*/ 227 h 230"/>
                <a:gd name="T42" fmla="*/ 182 w 247"/>
                <a:gd name="T43" fmla="*/ 227 h 230"/>
                <a:gd name="T44" fmla="*/ 192 w 247"/>
                <a:gd name="T45" fmla="*/ 227 h 230"/>
                <a:gd name="T46" fmla="*/ 184 w 247"/>
                <a:gd name="T47" fmla="*/ 212 h 230"/>
                <a:gd name="T48" fmla="*/ 172 w 247"/>
                <a:gd name="T49" fmla="*/ 187 h 230"/>
                <a:gd name="T50" fmla="*/ 191 w 247"/>
                <a:gd name="T51" fmla="*/ 207 h 230"/>
                <a:gd name="T52" fmla="*/ 194 w 247"/>
                <a:gd name="T53" fmla="*/ 209 h 230"/>
                <a:gd name="T54" fmla="*/ 210 w 247"/>
                <a:gd name="T55" fmla="*/ 194 h 230"/>
                <a:gd name="T56" fmla="*/ 206 w 247"/>
                <a:gd name="T57" fmla="*/ 181 h 230"/>
                <a:gd name="T58" fmla="*/ 189 w 247"/>
                <a:gd name="T59" fmla="*/ 151 h 230"/>
                <a:gd name="T60" fmla="*/ 194 w 247"/>
                <a:gd name="T61" fmla="*/ 132 h 230"/>
                <a:gd name="T62" fmla="*/ 212 w 247"/>
                <a:gd name="T63" fmla="*/ 137 h 230"/>
                <a:gd name="T64" fmla="*/ 213 w 247"/>
                <a:gd name="T65" fmla="*/ 154 h 230"/>
                <a:gd name="T66" fmla="*/ 225 w 247"/>
                <a:gd name="T67" fmla="*/ 158 h 230"/>
                <a:gd name="T68" fmla="*/ 237 w 247"/>
                <a:gd name="T69" fmla="*/ 148 h 230"/>
                <a:gd name="T70" fmla="*/ 244 w 247"/>
                <a:gd name="T71" fmla="*/ 136 h 230"/>
                <a:gd name="T72" fmla="*/ 247 w 247"/>
                <a:gd name="T73" fmla="*/ 125 h 230"/>
                <a:gd name="T74" fmla="*/ 218 w 247"/>
                <a:gd name="T75" fmla="*/ 117 h 230"/>
                <a:gd name="T76" fmla="*/ 194 w 247"/>
                <a:gd name="T77" fmla="*/ 111 h 230"/>
                <a:gd name="T78" fmla="*/ 190 w 247"/>
                <a:gd name="T79" fmla="*/ 98 h 230"/>
                <a:gd name="T80" fmla="*/ 195 w 247"/>
                <a:gd name="T81" fmla="*/ 88 h 230"/>
                <a:gd name="T82" fmla="*/ 204 w 247"/>
                <a:gd name="T83" fmla="*/ 82 h 230"/>
                <a:gd name="T84" fmla="*/ 183 w 247"/>
                <a:gd name="T85" fmla="*/ 59 h 230"/>
                <a:gd name="T86" fmla="*/ 174 w 247"/>
                <a:gd name="T87" fmla="*/ 60 h 230"/>
                <a:gd name="T88" fmla="*/ 171 w 247"/>
                <a:gd name="T89" fmla="*/ 45 h 230"/>
                <a:gd name="T90" fmla="*/ 153 w 247"/>
                <a:gd name="T91" fmla="*/ 49 h 230"/>
                <a:gd name="T92" fmla="*/ 145 w 247"/>
                <a:gd name="T93" fmla="*/ 36 h 230"/>
                <a:gd name="T94" fmla="*/ 138 w 247"/>
                <a:gd name="T95" fmla="*/ 28 h 230"/>
                <a:gd name="T96" fmla="*/ 140 w 247"/>
                <a:gd name="T97" fmla="*/ 17 h 230"/>
                <a:gd name="T98" fmla="*/ 123 w 247"/>
                <a:gd name="T99" fmla="*/ 9 h 230"/>
                <a:gd name="T100" fmla="*/ 110 w 247"/>
                <a:gd name="T101" fmla="*/ 3 h 230"/>
                <a:gd name="T102" fmla="*/ 97 w 247"/>
                <a:gd name="T103" fmla="*/ 4 h 230"/>
                <a:gd name="T104" fmla="*/ 88 w 247"/>
                <a:gd name="T105" fmla="*/ 14 h 230"/>
                <a:gd name="T106" fmla="*/ 87 w 247"/>
                <a:gd name="T107" fmla="*/ 35 h 230"/>
                <a:gd name="T108" fmla="*/ 73 w 247"/>
                <a:gd name="T109" fmla="*/ 24 h 230"/>
                <a:gd name="T110" fmla="*/ 68 w 247"/>
                <a:gd name="T111" fmla="*/ 8 h 230"/>
                <a:gd name="T112" fmla="*/ 64 w 247"/>
                <a:gd name="T113" fmla="*/ 7 h 230"/>
                <a:gd name="T114" fmla="*/ 57 w 247"/>
                <a:gd name="T115" fmla="*/ 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7" h="230">
                  <a:moveTo>
                    <a:pt x="57" y="3"/>
                  </a:moveTo>
                  <a:cubicBezTo>
                    <a:pt x="49" y="3"/>
                    <a:pt x="44" y="0"/>
                    <a:pt x="35" y="6"/>
                  </a:cubicBezTo>
                  <a:cubicBezTo>
                    <a:pt x="26" y="12"/>
                    <a:pt x="17" y="19"/>
                    <a:pt x="14" y="26"/>
                  </a:cubicBezTo>
                  <a:cubicBezTo>
                    <a:pt x="11" y="32"/>
                    <a:pt x="20" y="54"/>
                    <a:pt x="20" y="56"/>
                  </a:cubicBezTo>
                  <a:cubicBezTo>
                    <a:pt x="20" y="58"/>
                    <a:pt x="0" y="76"/>
                    <a:pt x="22" y="76"/>
                  </a:cubicBezTo>
                  <a:cubicBezTo>
                    <a:pt x="44" y="76"/>
                    <a:pt x="65" y="71"/>
                    <a:pt x="73" y="71"/>
                  </a:cubicBezTo>
                  <a:cubicBezTo>
                    <a:pt x="81" y="72"/>
                    <a:pt x="105" y="48"/>
                    <a:pt x="113" y="69"/>
                  </a:cubicBezTo>
                  <a:cubicBezTo>
                    <a:pt x="122" y="90"/>
                    <a:pt x="126" y="93"/>
                    <a:pt x="121" y="94"/>
                  </a:cubicBezTo>
                  <a:cubicBezTo>
                    <a:pt x="117" y="96"/>
                    <a:pt x="117" y="104"/>
                    <a:pt x="121" y="107"/>
                  </a:cubicBezTo>
                  <a:cubicBezTo>
                    <a:pt x="125" y="110"/>
                    <a:pt x="144" y="107"/>
                    <a:pt x="149" y="107"/>
                  </a:cubicBezTo>
                  <a:cubicBezTo>
                    <a:pt x="153" y="107"/>
                    <a:pt x="155" y="111"/>
                    <a:pt x="143" y="121"/>
                  </a:cubicBezTo>
                  <a:cubicBezTo>
                    <a:pt x="131" y="131"/>
                    <a:pt x="134" y="142"/>
                    <a:pt x="130" y="147"/>
                  </a:cubicBezTo>
                  <a:cubicBezTo>
                    <a:pt x="125" y="152"/>
                    <a:pt x="123" y="156"/>
                    <a:pt x="120" y="156"/>
                  </a:cubicBezTo>
                  <a:cubicBezTo>
                    <a:pt x="117" y="157"/>
                    <a:pt x="102" y="145"/>
                    <a:pt x="94" y="150"/>
                  </a:cubicBezTo>
                  <a:cubicBezTo>
                    <a:pt x="87" y="154"/>
                    <a:pt x="84" y="173"/>
                    <a:pt x="84" y="176"/>
                  </a:cubicBezTo>
                  <a:cubicBezTo>
                    <a:pt x="84" y="179"/>
                    <a:pt x="81" y="192"/>
                    <a:pt x="88" y="187"/>
                  </a:cubicBezTo>
                  <a:cubicBezTo>
                    <a:pt x="96" y="183"/>
                    <a:pt x="121" y="173"/>
                    <a:pt x="121" y="173"/>
                  </a:cubicBezTo>
                  <a:cubicBezTo>
                    <a:pt x="121" y="173"/>
                    <a:pt x="121" y="186"/>
                    <a:pt x="128" y="188"/>
                  </a:cubicBezTo>
                  <a:cubicBezTo>
                    <a:pt x="134" y="190"/>
                    <a:pt x="133" y="196"/>
                    <a:pt x="142" y="201"/>
                  </a:cubicBezTo>
                  <a:cubicBezTo>
                    <a:pt x="152" y="206"/>
                    <a:pt x="159" y="226"/>
                    <a:pt x="159" y="226"/>
                  </a:cubicBezTo>
                  <a:cubicBezTo>
                    <a:pt x="159" y="226"/>
                    <a:pt x="160" y="227"/>
                    <a:pt x="165" y="227"/>
                  </a:cubicBezTo>
                  <a:cubicBezTo>
                    <a:pt x="171" y="227"/>
                    <a:pt x="182" y="227"/>
                    <a:pt x="182" y="227"/>
                  </a:cubicBezTo>
                  <a:cubicBezTo>
                    <a:pt x="182" y="227"/>
                    <a:pt x="194" y="230"/>
                    <a:pt x="192" y="227"/>
                  </a:cubicBezTo>
                  <a:cubicBezTo>
                    <a:pt x="189" y="223"/>
                    <a:pt x="189" y="221"/>
                    <a:pt x="184" y="212"/>
                  </a:cubicBezTo>
                  <a:cubicBezTo>
                    <a:pt x="178" y="204"/>
                    <a:pt x="161" y="180"/>
                    <a:pt x="172" y="187"/>
                  </a:cubicBezTo>
                  <a:cubicBezTo>
                    <a:pt x="183" y="193"/>
                    <a:pt x="192" y="204"/>
                    <a:pt x="191" y="207"/>
                  </a:cubicBezTo>
                  <a:cubicBezTo>
                    <a:pt x="191" y="210"/>
                    <a:pt x="183" y="212"/>
                    <a:pt x="194" y="209"/>
                  </a:cubicBezTo>
                  <a:cubicBezTo>
                    <a:pt x="205" y="206"/>
                    <a:pt x="213" y="198"/>
                    <a:pt x="210" y="194"/>
                  </a:cubicBezTo>
                  <a:cubicBezTo>
                    <a:pt x="208" y="191"/>
                    <a:pt x="212" y="189"/>
                    <a:pt x="206" y="181"/>
                  </a:cubicBezTo>
                  <a:cubicBezTo>
                    <a:pt x="201" y="173"/>
                    <a:pt x="185" y="162"/>
                    <a:pt x="189" y="151"/>
                  </a:cubicBezTo>
                  <a:cubicBezTo>
                    <a:pt x="192" y="140"/>
                    <a:pt x="194" y="132"/>
                    <a:pt x="194" y="132"/>
                  </a:cubicBezTo>
                  <a:cubicBezTo>
                    <a:pt x="194" y="132"/>
                    <a:pt x="214" y="133"/>
                    <a:pt x="212" y="137"/>
                  </a:cubicBezTo>
                  <a:cubicBezTo>
                    <a:pt x="211" y="141"/>
                    <a:pt x="213" y="154"/>
                    <a:pt x="213" y="154"/>
                  </a:cubicBezTo>
                  <a:cubicBezTo>
                    <a:pt x="213" y="154"/>
                    <a:pt x="217" y="160"/>
                    <a:pt x="225" y="158"/>
                  </a:cubicBezTo>
                  <a:cubicBezTo>
                    <a:pt x="234" y="156"/>
                    <a:pt x="237" y="148"/>
                    <a:pt x="237" y="148"/>
                  </a:cubicBezTo>
                  <a:cubicBezTo>
                    <a:pt x="237" y="148"/>
                    <a:pt x="246" y="141"/>
                    <a:pt x="244" y="136"/>
                  </a:cubicBezTo>
                  <a:cubicBezTo>
                    <a:pt x="243" y="131"/>
                    <a:pt x="247" y="125"/>
                    <a:pt x="247" y="125"/>
                  </a:cubicBezTo>
                  <a:cubicBezTo>
                    <a:pt x="247" y="125"/>
                    <a:pt x="228" y="119"/>
                    <a:pt x="218" y="117"/>
                  </a:cubicBezTo>
                  <a:cubicBezTo>
                    <a:pt x="207" y="115"/>
                    <a:pt x="199" y="119"/>
                    <a:pt x="194" y="111"/>
                  </a:cubicBezTo>
                  <a:cubicBezTo>
                    <a:pt x="189" y="104"/>
                    <a:pt x="189" y="105"/>
                    <a:pt x="190" y="98"/>
                  </a:cubicBezTo>
                  <a:cubicBezTo>
                    <a:pt x="191" y="90"/>
                    <a:pt x="189" y="89"/>
                    <a:pt x="195" y="88"/>
                  </a:cubicBezTo>
                  <a:cubicBezTo>
                    <a:pt x="202" y="86"/>
                    <a:pt x="207" y="90"/>
                    <a:pt x="204" y="82"/>
                  </a:cubicBezTo>
                  <a:cubicBezTo>
                    <a:pt x="201" y="73"/>
                    <a:pt x="186" y="61"/>
                    <a:pt x="183" y="59"/>
                  </a:cubicBezTo>
                  <a:cubicBezTo>
                    <a:pt x="180" y="57"/>
                    <a:pt x="179" y="60"/>
                    <a:pt x="174" y="60"/>
                  </a:cubicBezTo>
                  <a:cubicBezTo>
                    <a:pt x="170" y="60"/>
                    <a:pt x="181" y="45"/>
                    <a:pt x="171" y="45"/>
                  </a:cubicBezTo>
                  <a:cubicBezTo>
                    <a:pt x="161" y="45"/>
                    <a:pt x="156" y="48"/>
                    <a:pt x="153" y="49"/>
                  </a:cubicBezTo>
                  <a:cubicBezTo>
                    <a:pt x="150" y="49"/>
                    <a:pt x="151" y="43"/>
                    <a:pt x="145" y="36"/>
                  </a:cubicBezTo>
                  <a:cubicBezTo>
                    <a:pt x="138" y="28"/>
                    <a:pt x="138" y="34"/>
                    <a:pt x="138" y="28"/>
                  </a:cubicBezTo>
                  <a:cubicBezTo>
                    <a:pt x="137" y="23"/>
                    <a:pt x="153" y="22"/>
                    <a:pt x="140" y="17"/>
                  </a:cubicBezTo>
                  <a:cubicBezTo>
                    <a:pt x="127" y="13"/>
                    <a:pt x="137" y="15"/>
                    <a:pt x="123" y="9"/>
                  </a:cubicBezTo>
                  <a:cubicBezTo>
                    <a:pt x="110" y="3"/>
                    <a:pt x="113" y="3"/>
                    <a:pt x="110" y="3"/>
                  </a:cubicBezTo>
                  <a:cubicBezTo>
                    <a:pt x="106" y="2"/>
                    <a:pt x="103" y="0"/>
                    <a:pt x="97" y="4"/>
                  </a:cubicBezTo>
                  <a:cubicBezTo>
                    <a:pt x="90" y="8"/>
                    <a:pt x="88" y="1"/>
                    <a:pt x="88" y="14"/>
                  </a:cubicBezTo>
                  <a:cubicBezTo>
                    <a:pt x="87" y="27"/>
                    <a:pt x="94" y="36"/>
                    <a:pt x="87" y="35"/>
                  </a:cubicBezTo>
                  <a:cubicBezTo>
                    <a:pt x="81" y="34"/>
                    <a:pt x="73" y="24"/>
                    <a:pt x="73" y="2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4" y="7"/>
                    <a:pt x="64" y="7"/>
                    <a:pt x="64" y="7"/>
                  </a:cubicBezTo>
                  <a:lnTo>
                    <a:pt x="57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" name="Freeform 125"/>
            <p:cNvSpPr>
              <a:spLocks/>
            </p:cNvSpPr>
            <p:nvPr/>
          </p:nvSpPr>
          <p:spPr bwMode="auto">
            <a:xfrm>
              <a:off x="2046287" y="1689101"/>
              <a:ext cx="176213" cy="141288"/>
            </a:xfrm>
            <a:custGeom>
              <a:avLst/>
              <a:gdLst>
                <a:gd name="T0" fmla="*/ 17 w 66"/>
                <a:gd name="T1" fmla="*/ 53 h 53"/>
                <a:gd name="T2" fmla="*/ 39 w 66"/>
                <a:gd name="T3" fmla="*/ 37 h 53"/>
                <a:gd name="T4" fmla="*/ 50 w 66"/>
                <a:gd name="T5" fmla="*/ 45 h 53"/>
                <a:gd name="T6" fmla="*/ 62 w 66"/>
                <a:gd name="T7" fmla="*/ 37 h 53"/>
                <a:gd name="T8" fmla="*/ 54 w 66"/>
                <a:gd name="T9" fmla="*/ 25 h 53"/>
                <a:gd name="T10" fmla="*/ 42 w 66"/>
                <a:gd name="T11" fmla="*/ 10 h 53"/>
                <a:gd name="T12" fmla="*/ 28 w 66"/>
                <a:gd name="T13" fmla="*/ 2 h 53"/>
                <a:gd name="T14" fmla="*/ 18 w 66"/>
                <a:gd name="T15" fmla="*/ 12 h 53"/>
                <a:gd name="T16" fmla="*/ 12 w 66"/>
                <a:gd name="T17" fmla="*/ 29 h 53"/>
                <a:gd name="T18" fmla="*/ 0 w 66"/>
                <a:gd name="T19" fmla="*/ 41 h 53"/>
                <a:gd name="T20" fmla="*/ 17 w 66"/>
                <a:gd name="T2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53">
                  <a:moveTo>
                    <a:pt x="17" y="53"/>
                  </a:moveTo>
                  <a:cubicBezTo>
                    <a:pt x="24" y="45"/>
                    <a:pt x="34" y="40"/>
                    <a:pt x="39" y="37"/>
                  </a:cubicBezTo>
                  <a:cubicBezTo>
                    <a:pt x="44" y="35"/>
                    <a:pt x="37" y="48"/>
                    <a:pt x="50" y="45"/>
                  </a:cubicBezTo>
                  <a:cubicBezTo>
                    <a:pt x="63" y="42"/>
                    <a:pt x="66" y="41"/>
                    <a:pt x="62" y="37"/>
                  </a:cubicBezTo>
                  <a:cubicBezTo>
                    <a:pt x="58" y="33"/>
                    <a:pt x="61" y="38"/>
                    <a:pt x="54" y="25"/>
                  </a:cubicBezTo>
                  <a:cubicBezTo>
                    <a:pt x="46" y="13"/>
                    <a:pt x="52" y="14"/>
                    <a:pt x="42" y="10"/>
                  </a:cubicBezTo>
                  <a:cubicBezTo>
                    <a:pt x="32" y="6"/>
                    <a:pt x="31" y="4"/>
                    <a:pt x="28" y="2"/>
                  </a:cubicBezTo>
                  <a:cubicBezTo>
                    <a:pt x="25" y="0"/>
                    <a:pt x="18" y="10"/>
                    <a:pt x="18" y="12"/>
                  </a:cubicBezTo>
                  <a:cubicBezTo>
                    <a:pt x="18" y="14"/>
                    <a:pt x="21" y="27"/>
                    <a:pt x="12" y="29"/>
                  </a:cubicBezTo>
                  <a:cubicBezTo>
                    <a:pt x="2" y="32"/>
                    <a:pt x="0" y="41"/>
                    <a:pt x="0" y="41"/>
                  </a:cubicBezTo>
                  <a:lnTo>
                    <a:pt x="17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" name="Freeform 126"/>
            <p:cNvSpPr>
              <a:spLocks/>
            </p:cNvSpPr>
            <p:nvPr/>
          </p:nvSpPr>
          <p:spPr bwMode="auto">
            <a:xfrm>
              <a:off x="2092325" y="1841501"/>
              <a:ext cx="76200" cy="39688"/>
            </a:xfrm>
            <a:custGeom>
              <a:avLst/>
              <a:gdLst>
                <a:gd name="T0" fmla="*/ 25 w 29"/>
                <a:gd name="T1" fmla="*/ 0 h 15"/>
                <a:gd name="T2" fmla="*/ 8 w 29"/>
                <a:gd name="T3" fmla="*/ 14 h 15"/>
                <a:gd name="T4" fmla="*/ 23 w 29"/>
                <a:gd name="T5" fmla="*/ 12 h 15"/>
                <a:gd name="T6" fmla="*/ 29 w 29"/>
                <a:gd name="T7" fmla="*/ 2 h 15"/>
                <a:gd name="T8" fmla="*/ 25 w 29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25" y="0"/>
                  </a:moveTo>
                  <a:cubicBezTo>
                    <a:pt x="18" y="7"/>
                    <a:pt x="0" y="14"/>
                    <a:pt x="8" y="14"/>
                  </a:cubicBezTo>
                  <a:cubicBezTo>
                    <a:pt x="15" y="15"/>
                    <a:pt x="23" y="12"/>
                    <a:pt x="23" y="12"/>
                  </a:cubicBezTo>
                  <a:cubicBezTo>
                    <a:pt x="29" y="2"/>
                    <a:pt x="29" y="2"/>
                    <a:pt x="29" y="2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" name="Freeform 127"/>
            <p:cNvSpPr>
              <a:spLocks/>
            </p:cNvSpPr>
            <p:nvPr/>
          </p:nvSpPr>
          <p:spPr bwMode="auto">
            <a:xfrm>
              <a:off x="2171700" y="1884363"/>
              <a:ext cx="61913" cy="52388"/>
            </a:xfrm>
            <a:custGeom>
              <a:avLst/>
              <a:gdLst>
                <a:gd name="T0" fmla="*/ 13 w 23"/>
                <a:gd name="T1" fmla="*/ 0 h 20"/>
                <a:gd name="T2" fmla="*/ 9 w 23"/>
                <a:gd name="T3" fmla="*/ 14 h 20"/>
                <a:gd name="T4" fmla="*/ 21 w 23"/>
                <a:gd name="T5" fmla="*/ 15 h 20"/>
                <a:gd name="T6" fmla="*/ 20 w 23"/>
                <a:gd name="T7" fmla="*/ 6 h 20"/>
                <a:gd name="T8" fmla="*/ 13 w 2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0">
                  <a:moveTo>
                    <a:pt x="13" y="0"/>
                  </a:moveTo>
                  <a:cubicBezTo>
                    <a:pt x="12" y="7"/>
                    <a:pt x="0" y="13"/>
                    <a:pt x="9" y="14"/>
                  </a:cubicBezTo>
                  <a:cubicBezTo>
                    <a:pt x="18" y="16"/>
                    <a:pt x="19" y="20"/>
                    <a:pt x="21" y="15"/>
                  </a:cubicBezTo>
                  <a:cubicBezTo>
                    <a:pt x="23" y="10"/>
                    <a:pt x="19" y="8"/>
                    <a:pt x="20" y="6"/>
                  </a:cubicBezTo>
                  <a:cubicBezTo>
                    <a:pt x="20" y="3"/>
                    <a:pt x="13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" name="Freeform 128"/>
            <p:cNvSpPr>
              <a:spLocks/>
            </p:cNvSpPr>
            <p:nvPr/>
          </p:nvSpPr>
          <p:spPr bwMode="auto">
            <a:xfrm>
              <a:off x="2468562" y="1974851"/>
              <a:ext cx="26988" cy="34925"/>
            </a:xfrm>
            <a:custGeom>
              <a:avLst/>
              <a:gdLst>
                <a:gd name="T0" fmla="*/ 3 w 10"/>
                <a:gd name="T1" fmla="*/ 0 h 13"/>
                <a:gd name="T2" fmla="*/ 9 w 10"/>
                <a:gd name="T3" fmla="*/ 7 h 13"/>
                <a:gd name="T4" fmla="*/ 3 w 10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">
                  <a:moveTo>
                    <a:pt x="3" y="0"/>
                  </a:moveTo>
                  <a:cubicBezTo>
                    <a:pt x="0" y="9"/>
                    <a:pt x="10" y="13"/>
                    <a:pt x="9" y="7"/>
                  </a:cubicBezTo>
                  <a:cubicBezTo>
                    <a:pt x="8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" name="Freeform 129"/>
            <p:cNvSpPr>
              <a:spLocks/>
            </p:cNvSpPr>
            <p:nvPr/>
          </p:nvSpPr>
          <p:spPr bwMode="auto">
            <a:xfrm>
              <a:off x="2547937" y="1916113"/>
              <a:ext cx="30163" cy="20638"/>
            </a:xfrm>
            <a:custGeom>
              <a:avLst/>
              <a:gdLst>
                <a:gd name="T0" fmla="*/ 0 w 11"/>
                <a:gd name="T1" fmla="*/ 0 h 8"/>
                <a:gd name="T2" fmla="*/ 10 w 11"/>
                <a:gd name="T3" fmla="*/ 1 h 8"/>
                <a:gd name="T4" fmla="*/ 8 w 11"/>
                <a:gd name="T5" fmla="*/ 8 h 8"/>
                <a:gd name="T6" fmla="*/ 0 w 11"/>
                <a:gd name="T7" fmla="*/ 6 h 8"/>
                <a:gd name="T8" fmla="*/ 0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1" y="8"/>
                    <a:pt x="8" y="8"/>
                  </a:cubicBezTo>
                  <a:cubicBezTo>
                    <a:pt x="5" y="7"/>
                    <a:pt x="0" y="6"/>
                    <a:pt x="0" y="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" name="Freeform 130"/>
            <p:cNvSpPr>
              <a:spLocks/>
            </p:cNvSpPr>
            <p:nvPr/>
          </p:nvSpPr>
          <p:spPr bwMode="auto">
            <a:xfrm>
              <a:off x="2136775" y="2170113"/>
              <a:ext cx="42863" cy="39688"/>
            </a:xfrm>
            <a:custGeom>
              <a:avLst/>
              <a:gdLst>
                <a:gd name="T0" fmla="*/ 14 w 16"/>
                <a:gd name="T1" fmla="*/ 0 h 15"/>
                <a:gd name="T2" fmla="*/ 0 w 16"/>
                <a:gd name="T3" fmla="*/ 11 h 15"/>
                <a:gd name="T4" fmla="*/ 11 w 16"/>
                <a:gd name="T5" fmla="*/ 11 h 15"/>
                <a:gd name="T6" fmla="*/ 14 w 16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5">
                  <a:moveTo>
                    <a:pt x="14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8" y="15"/>
                    <a:pt x="11" y="11"/>
                  </a:cubicBezTo>
                  <a:cubicBezTo>
                    <a:pt x="14" y="6"/>
                    <a:pt x="16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" name="Freeform 131"/>
            <p:cNvSpPr>
              <a:spLocks/>
            </p:cNvSpPr>
            <p:nvPr/>
          </p:nvSpPr>
          <p:spPr bwMode="auto">
            <a:xfrm>
              <a:off x="765175" y="2152651"/>
              <a:ext cx="58738" cy="104775"/>
            </a:xfrm>
            <a:custGeom>
              <a:avLst/>
              <a:gdLst>
                <a:gd name="T0" fmla="*/ 6 w 22"/>
                <a:gd name="T1" fmla="*/ 0 h 39"/>
                <a:gd name="T2" fmla="*/ 5 w 22"/>
                <a:gd name="T3" fmla="*/ 10 h 39"/>
                <a:gd name="T4" fmla="*/ 7 w 22"/>
                <a:gd name="T5" fmla="*/ 27 h 39"/>
                <a:gd name="T6" fmla="*/ 19 w 22"/>
                <a:gd name="T7" fmla="*/ 37 h 39"/>
                <a:gd name="T8" fmla="*/ 18 w 22"/>
                <a:gd name="T9" fmla="*/ 27 h 39"/>
                <a:gd name="T10" fmla="*/ 12 w 22"/>
                <a:gd name="T11" fmla="*/ 15 h 39"/>
                <a:gd name="T12" fmla="*/ 10 w 22"/>
                <a:gd name="T13" fmla="*/ 5 h 39"/>
                <a:gd name="T14" fmla="*/ 6 w 22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9">
                  <a:moveTo>
                    <a:pt x="6" y="0"/>
                  </a:moveTo>
                  <a:cubicBezTo>
                    <a:pt x="0" y="4"/>
                    <a:pt x="5" y="10"/>
                    <a:pt x="5" y="10"/>
                  </a:cubicBezTo>
                  <a:cubicBezTo>
                    <a:pt x="5" y="10"/>
                    <a:pt x="9" y="21"/>
                    <a:pt x="7" y="27"/>
                  </a:cubicBezTo>
                  <a:cubicBezTo>
                    <a:pt x="6" y="34"/>
                    <a:pt x="15" y="39"/>
                    <a:pt x="19" y="37"/>
                  </a:cubicBezTo>
                  <a:cubicBezTo>
                    <a:pt x="22" y="35"/>
                    <a:pt x="20" y="29"/>
                    <a:pt x="18" y="27"/>
                  </a:cubicBezTo>
                  <a:cubicBezTo>
                    <a:pt x="15" y="25"/>
                    <a:pt x="14" y="21"/>
                    <a:pt x="12" y="15"/>
                  </a:cubicBezTo>
                  <a:cubicBezTo>
                    <a:pt x="10" y="8"/>
                    <a:pt x="11" y="8"/>
                    <a:pt x="10" y="5"/>
                  </a:cubicBezTo>
                  <a:cubicBezTo>
                    <a:pt x="9" y="2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0" name="Freeform 132"/>
            <p:cNvSpPr>
              <a:spLocks/>
            </p:cNvSpPr>
            <p:nvPr/>
          </p:nvSpPr>
          <p:spPr bwMode="auto">
            <a:xfrm>
              <a:off x="769937" y="2281238"/>
              <a:ext cx="47625" cy="46038"/>
            </a:xfrm>
            <a:custGeom>
              <a:avLst/>
              <a:gdLst>
                <a:gd name="T0" fmla="*/ 11 w 18"/>
                <a:gd name="T1" fmla="*/ 0 h 17"/>
                <a:gd name="T2" fmla="*/ 3 w 18"/>
                <a:gd name="T3" fmla="*/ 6 h 17"/>
                <a:gd name="T4" fmla="*/ 11 w 18"/>
                <a:gd name="T5" fmla="*/ 14 h 17"/>
                <a:gd name="T6" fmla="*/ 8 w 18"/>
                <a:gd name="T7" fmla="*/ 15 h 17"/>
                <a:gd name="T8" fmla="*/ 18 w 18"/>
                <a:gd name="T9" fmla="*/ 7 h 17"/>
                <a:gd name="T10" fmla="*/ 11 w 18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7">
                  <a:moveTo>
                    <a:pt x="11" y="0"/>
                  </a:moveTo>
                  <a:cubicBezTo>
                    <a:pt x="6" y="0"/>
                    <a:pt x="0" y="2"/>
                    <a:pt x="3" y="6"/>
                  </a:cubicBezTo>
                  <a:cubicBezTo>
                    <a:pt x="7" y="10"/>
                    <a:pt x="13" y="12"/>
                    <a:pt x="11" y="14"/>
                  </a:cubicBezTo>
                  <a:cubicBezTo>
                    <a:pt x="8" y="15"/>
                    <a:pt x="3" y="17"/>
                    <a:pt x="8" y="15"/>
                  </a:cubicBezTo>
                  <a:cubicBezTo>
                    <a:pt x="14" y="14"/>
                    <a:pt x="18" y="7"/>
                    <a:pt x="18" y="7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1" name="Freeform 133"/>
            <p:cNvSpPr>
              <a:spLocks/>
            </p:cNvSpPr>
            <p:nvPr/>
          </p:nvSpPr>
          <p:spPr bwMode="auto">
            <a:xfrm>
              <a:off x="790575" y="2332038"/>
              <a:ext cx="23813" cy="15875"/>
            </a:xfrm>
            <a:custGeom>
              <a:avLst/>
              <a:gdLst>
                <a:gd name="T0" fmla="*/ 0 w 9"/>
                <a:gd name="T1" fmla="*/ 1 h 6"/>
                <a:gd name="T2" fmla="*/ 7 w 9"/>
                <a:gd name="T3" fmla="*/ 0 h 6"/>
                <a:gd name="T4" fmla="*/ 0 w 9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1"/>
                  </a:moveTo>
                  <a:cubicBezTo>
                    <a:pt x="9" y="6"/>
                    <a:pt x="7" y="0"/>
                    <a:pt x="7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2" name="Freeform 134"/>
            <p:cNvSpPr>
              <a:spLocks/>
            </p:cNvSpPr>
            <p:nvPr/>
          </p:nvSpPr>
          <p:spPr bwMode="auto">
            <a:xfrm>
              <a:off x="798512" y="2338388"/>
              <a:ext cx="25400" cy="20638"/>
            </a:xfrm>
            <a:custGeom>
              <a:avLst/>
              <a:gdLst>
                <a:gd name="T0" fmla="*/ 4 w 9"/>
                <a:gd name="T1" fmla="*/ 8 h 8"/>
                <a:gd name="T2" fmla="*/ 9 w 9"/>
                <a:gd name="T3" fmla="*/ 6 h 8"/>
                <a:gd name="T4" fmla="*/ 2 w 9"/>
                <a:gd name="T5" fmla="*/ 4 h 8"/>
                <a:gd name="T6" fmla="*/ 4 w 9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4" y="8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4" y="0"/>
                    <a:pt x="2" y="4"/>
                  </a:cubicBezTo>
                  <a:cubicBezTo>
                    <a:pt x="0" y="7"/>
                    <a:pt x="4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3" name="Freeform 135"/>
            <p:cNvSpPr>
              <a:spLocks/>
            </p:cNvSpPr>
            <p:nvPr/>
          </p:nvSpPr>
          <p:spPr bwMode="auto">
            <a:xfrm>
              <a:off x="-177801" y="2295526"/>
              <a:ext cx="103188" cy="39688"/>
            </a:xfrm>
            <a:custGeom>
              <a:avLst/>
              <a:gdLst>
                <a:gd name="T0" fmla="*/ 39 w 39"/>
                <a:gd name="T1" fmla="*/ 0 h 15"/>
                <a:gd name="T2" fmla="*/ 31 w 39"/>
                <a:gd name="T3" fmla="*/ 8 h 15"/>
                <a:gd name="T4" fmla="*/ 15 w 39"/>
                <a:gd name="T5" fmla="*/ 8 h 15"/>
                <a:gd name="T6" fmla="*/ 6 w 39"/>
                <a:gd name="T7" fmla="*/ 14 h 15"/>
                <a:gd name="T8" fmla="*/ 3 w 39"/>
                <a:gd name="T9" fmla="*/ 6 h 15"/>
                <a:gd name="T10" fmla="*/ 17 w 39"/>
                <a:gd name="T11" fmla="*/ 4 h 15"/>
                <a:gd name="T12" fmla="*/ 30 w 39"/>
                <a:gd name="T13" fmla="*/ 3 h 15"/>
                <a:gd name="T14" fmla="*/ 39 w 3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5">
                  <a:moveTo>
                    <a:pt x="39" y="0"/>
                  </a:moveTo>
                  <a:cubicBezTo>
                    <a:pt x="39" y="0"/>
                    <a:pt x="35" y="9"/>
                    <a:pt x="31" y="8"/>
                  </a:cubicBezTo>
                  <a:cubicBezTo>
                    <a:pt x="27" y="7"/>
                    <a:pt x="21" y="5"/>
                    <a:pt x="15" y="8"/>
                  </a:cubicBezTo>
                  <a:cubicBezTo>
                    <a:pt x="8" y="11"/>
                    <a:pt x="9" y="12"/>
                    <a:pt x="6" y="14"/>
                  </a:cubicBezTo>
                  <a:cubicBezTo>
                    <a:pt x="2" y="15"/>
                    <a:pt x="0" y="7"/>
                    <a:pt x="3" y="6"/>
                  </a:cubicBezTo>
                  <a:cubicBezTo>
                    <a:pt x="6" y="5"/>
                    <a:pt x="8" y="7"/>
                    <a:pt x="17" y="4"/>
                  </a:cubicBezTo>
                  <a:cubicBezTo>
                    <a:pt x="26" y="1"/>
                    <a:pt x="30" y="3"/>
                    <a:pt x="30" y="3"/>
                  </a:cubicBez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4" name="Freeform 136"/>
            <p:cNvSpPr>
              <a:spLocks/>
            </p:cNvSpPr>
            <p:nvPr/>
          </p:nvSpPr>
          <p:spPr bwMode="auto">
            <a:xfrm>
              <a:off x="-23813" y="1982788"/>
              <a:ext cx="85725" cy="44450"/>
            </a:xfrm>
            <a:custGeom>
              <a:avLst/>
              <a:gdLst>
                <a:gd name="T0" fmla="*/ 21 w 32"/>
                <a:gd name="T1" fmla="*/ 15 h 17"/>
                <a:gd name="T2" fmla="*/ 29 w 32"/>
                <a:gd name="T3" fmla="*/ 4 h 17"/>
                <a:gd name="T4" fmla="*/ 15 w 32"/>
                <a:gd name="T5" fmla="*/ 2 h 17"/>
                <a:gd name="T6" fmla="*/ 13 w 32"/>
                <a:gd name="T7" fmla="*/ 14 h 17"/>
                <a:gd name="T8" fmla="*/ 8 w 32"/>
                <a:gd name="T9" fmla="*/ 15 h 17"/>
                <a:gd name="T10" fmla="*/ 21 w 32"/>
                <a:gd name="T11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7">
                  <a:moveTo>
                    <a:pt x="21" y="15"/>
                  </a:moveTo>
                  <a:cubicBezTo>
                    <a:pt x="23" y="14"/>
                    <a:pt x="32" y="6"/>
                    <a:pt x="29" y="4"/>
                  </a:cubicBezTo>
                  <a:cubicBezTo>
                    <a:pt x="26" y="2"/>
                    <a:pt x="16" y="0"/>
                    <a:pt x="15" y="2"/>
                  </a:cubicBezTo>
                  <a:cubicBezTo>
                    <a:pt x="14" y="4"/>
                    <a:pt x="18" y="14"/>
                    <a:pt x="13" y="14"/>
                  </a:cubicBezTo>
                  <a:cubicBezTo>
                    <a:pt x="8" y="15"/>
                    <a:pt x="0" y="13"/>
                    <a:pt x="8" y="15"/>
                  </a:cubicBezTo>
                  <a:cubicBezTo>
                    <a:pt x="17" y="17"/>
                    <a:pt x="21" y="15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5" name="Freeform 137"/>
            <p:cNvSpPr>
              <a:spLocks/>
            </p:cNvSpPr>
            <p:nvPr/>
          </p:nvSpPr>
          <p:spPr bwMode="auto">
            <a:xfrm>
              <a:off x="-71438" y="1581151"/>
              <a:ext cx="160338" cy="182563"/>
            </a:xfrm>
            <a:custGeom>
              <a:avLst/>
              <a:gdLst>
                <a:gd name="T0" fmla="*/ 7 w 60"/>
                <a:gd name="T1" fmla="*/ 57 h 68"/>
                <a:gd name="T2" fmla="*/ 11 w 60"/>
                <a:gd name="T3" fmla="*/ 68 h 68"/>
                <a:gd name="T4" fmla="*/ 20 w 60"/>
                <a:gd name="T5" fmla="*/ 58 h 68"/>
                <a:gd name="T6" fmla="*/ 25 w 60"/>
                <a:gd name="T7" fmla="*/ 48 h 68"/>
                <a:gd name="T8" fmla="*/ 52 w 60"/>
                <a:gd name="T9" fmla="*/ 38 h 68"/>
                <a:gd name="T10" fmla="*/ 57 w 60"/>
                <a:gd name="T11" fmla="*/ 31 h 68"/>
                <a:gd name="T12" fmla="*/ 58 w 60"/>
                <a:gd name="T13" fmla="*/ 19 h 68"/>
                <a:gd name="T14" fmla="*/ 50 w 60"/>
                <a:gd name="T15" fmla="*/ 16 h 68"/>
                <a:gd name="T16" fmla="*/ 37 w 60"/>
                <a:gd name="T17" fmla="*/ 7 h 68"/>
                <a:gd name="T18" fmla="*/ 19 w 60"/>
                <a:gd name="T19" fmla="*/ 14 h 68"/>
                <a:gd name="T20" fmla="*/ 24 w 60"/>
                <a:gd name="T21" fmla="*/ 0 h 68"/>
                <a:gd name="T22" fmla="*/ 21 w 60"/>
                <a:gd name="T23" fmla="*/ 1 h 68"/>
                <a:gd name="T24" fmla="*/ 0 w 60"/>
                <a:gd name="T25" fmla="*/ 57 h 68"/>
                <a:gd name="T26" fmla="*/ 7 w 60"/>
                <a:gd name="T27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68">
                  <a:moveTo>
                    <a:pt x="7" y="57"/>
                  </a:moveTo>
                  <a:cubicBezTo>
                    <a:pt x="7" y="57"/>
                    <a:pt x="8" y="68"/>
                    <a:pt x="11" y="68"/>
                  </a:cubicBezTo>
                  <a:cubicBezTo>
                    <a:pt x="14" y="68"/>
                    <a:pt x="20" y="58"/>
                    <a:pt x="20" y="58"/>
                  </a:cubicBezTo>
                  <a:cubicBezTo>
                    <a:pt x="20" y="58"/>
                    <a:pt x="17" y="54"/>
                    <a:pt x="25" y="48"/>
                  </a:cubicBezTo>
                  <a:cubicBezTo>
                    <a:pt x="33" y="43"/>
                    <a:pt x="52" y="38"/>
                    <a:pt x="52" y="38"/>
                  </a:cubicBezTo>
                  <a:cubicBezTo>
                    <a:pt x="52" y="38"/>
                    <a:pt x="55" y="35"/>
                    <a:pt x="57" y="31"/>
                  </a:cubicBezTo>
                  <a:cubicBezTo>
                    <a:pt x="58" y="27"/>
                    <a:pt x="60" y="20"/>
                    <a:pt x="58" y="19"/>
                  </a:cubicBezTo>
                  <a:cubicBezTo>
                    <a:pt x="56" y="19"/>
                    <a:pt x="50" y="16"/>
                    <a:pt x="50" y="16"/>
                  </a:cubicBezTo>
                  <a:cubicBezTo>
                    <a:pt x="50" y="16"/>
                    <a:pt x="48" y="6"/>
                    <a:pt x="37" y="7"/>
                  </a:cubicBezTo>
                  <a:cubicBezTo>
                    <a:pt x="25" y="9"/>
                    <a:pt x="19" y="14"/>
                    <a:pt x="19" y="14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7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6" name="Freeform 138"/>
            <p:cNvSpPr>
              <a:spLocks/>
            </p:cNvSpPr>
            <p:nvPr/>
          </p:nvSpPr>
          <p:spPr bwMode="auto">
            <a:xfrm>
              <a:off x="3533775" y="1589088"/>
              <a:ext cx="390525" cy="276225"/>
            </a:xfrm>
            <a:custGeom>
              <a:avLst/>
              <a:gdLst>
                <a:gd name="T0" fmla="*/ 39 w 146"/>
                <a:gd name="T1" fmla="*/ 87 h 103"/>
                <a:gd name="T2" fmla="*/ 21 w 146"/>
                <a:gd name="T3" fmla="*/ 84 h 103"/>
                <a:gd name="T4" fmla="*/ 31 w 146"/>
                <a:gd name="T5" fmla="*/ 76 h 103"/>
                <a:gd name="T6" fmla="*/ 29 w 146"/>
                <a:gd name="T7" fmla="*/ 71 h 103"/>
                <a:gd name="T8" fmla="*/ 22 w 146"/>
                <a:gd name="T9" fmla="*/ 62 h 103"/>
                <a:gd name="T10" fmla="*/ 13 w 146"/>
                <a:gd name="T11" fmla="*/ 62 h 103"/>
                <a:gd name="T12" fmla="*/ 9 w 146"/>
                <a:gd name="T13" fmla="*/ 53 h 103"/>
                <a:gd name="T14" fmla="*/ 23 w 146"/>
                <a:gd name="T15" fmla="*/ 50 h 103"/>
                <a:gd name="T16" fmla="*/ 32 w 146"/>
                <a:gd name="T17" fmla="*/ 44 h 103"/>
                <a:gd name="T18" fmla="*/ 25 w 146"/>
                <a:gd name="T19" fmla="*/ 38 h 103"/>
                <a:gd name="T20" fmla="*/ 2 w 146"/>
                <a:gd name="T21" fmla="*/ 34 h 103"/>
                <a:gd name="T22" fmla="*/ 9 w 146"/>
                <a:gd name="T23" fmla="*/ 27 h 103"/>
                <a:gd name="T24" fmla="*/ 15 w 146"/>
                <a:gd name="T25" fmla="*/ 15 h 103"/>
                <a:gd name="T26" fmla="*/ 35 w 146"/>
                <a:gd name="T27" fmla="*/ 5 h 103"/>
                <a:gd name="T28" fmla="*/ 40 w 146"/>
                <a:gd name="T29" fmla="*/ 10 h 103"/>
                <a:gd name="T30" fmla="*/ 46 w 146"/>
                <a:gd name="T31" fmla="*/ 29 h 103"/>
                <a:gd name="T32" fmla="*/ 59 w 146"/>
                <a:gd name="T33" fmla="*/ 29 h 103"/>
                <a:gd name="T34" fmla="*/ 67 w 146"/>
                <a:gd name="T35" fmla="*/ 18 h 103"/>
                <a:gd name="T36" fmla="*/ 95 w 146"/>
                <a:gd name="T37" fmla="*/ 20 h 103"/>
                <a:gd name="T38" fmla="*/ 104 w 146"/>
                <a:gd name="T39" fmla="*/ 13 h 103"/>
                <a:gd name="T40" fmla="*/ 103 w 146"/>
                <a:gd name="T41" fmla="*/ 7 h 103"/>
                <a:gd name="T42" fmla="*/ 123 w 146"/>
                <a:gd name="T43" fmla="*/ 5 h 103"/>
                <a:gd name="T44" fmla="*/ 127 w 146"/>
                <a:gd name="T45" fmla="*/ 6 h 103"/>
                <a:gd name="T46" fmla="*/ 136 w 146"/>
                <a:gd name="T47" fmla="*/ 20 h 103"/>
                <a:gd name="T48" fmla="*/ 131 w 146"/>
                <a:gd name="T49" fmla="*/ 29 h 103"/>
                <a:gd name="T50" fmla="*/ 143 w 146"/>
                <a:gd name="T51" fmla="*/ 36 h 103"/>
                <a:gd name="T52" fmla="*/ 142 w 146"/>
                <a:gd name="T53" fmla="*/ 54 h 103"/>
                <a:gd name="T54" fmla="*/ 130 w 146"/>
                <a:gd name="T55" fmla="*/ 65 h 103"/>
                <a:gd name="T56" fmla="*/ 116 w 146"/>
                <a:gd name="T57" fmla="*/ 77 h 103"/>
                <a:gd name="T58" fmla="*/ 109 w 146"/>
                <a:gd name="T59" fmla="*/ 85 h 103"/>
                <a:gd name="T60" fmla="*/ 92 w 146"/>
                <a:gd name="T61" fmla="*/ 92 h 103"/>
                <a:gd name="T62" fmla="*/ 86 w 146"/>
                <a:gd name="T63" fmla="*/ 95 h 103"/>
                <a:gd name="T64" fmla="*/ 69 w 146"/>
                <a:gd name="T65" fmla="*/ 97 h 103"/>
                <a:gd name="T66" fmla="*/ 43 w 146"/>
                <a:gd name="T67" fmla="*/ 92 h 103"/>
                <a:gd name="T68" fmla="*/ 39 w 146"/>
                <a:gd name="T69" fmla="*/ 8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6" h="103">
                  <a:moveTo>
                    <a:pt x="39" y="87"/>
                  </a:moveTo>
                  <a:cubicBezTo>
                    <a:pt x="24" y="89"/>
                    <a:pt x="23" y="86"/>
                    <a:pt x="21" y="84"/>
                  </a:cubicBezTo>
                  <a:cubicBezTo>
                    <a:pt x="19" y="82"/>
                    <a:pt x="31" y="76"/>
                    <a:pt x="31" y="76"/>
                  </a:cubicBezTo>
                  <a:cubicBezTo>
                    <a:pt x="31" y="76"/>
                    <a:pt x="36" y="79"/>
                    <a:pt x="29" y="71"/>
                  </a:cubicBezTo>
                  <a:cubicBezTo>
                    <a:pt x="22" y="62"/>
                    <a:pt x="26" y="63"/>
                    <a:pt x="22" y="62"/>
                  </a:cubicBezTo>
                  <a:cubicBezTo>
                    <a:pt x="18" y="62"/>
                    <a:pt x="18" y="63"/>
                    <a:pt x="13" y="62"/>
                  </a:cubicBezTo>
                  <a:cubicBezTo>
                    <a:pt x="7" y="60"/>
                    <a:pt x="6" y="54"/>
                    <a:pt x="9" y="53"/>
                  </a:cubicBezTo>
                  <a:cubicBezTo>
                    <a:pt x="11" y="52"/>
                    <a:pt x="23" y="50"/>
                    <a:pt x="23" y="50"/>
                  </a:cubicBezTo>
                  <a:cubicBezTo>
                    <a:pt x="23" y="50"/>
                    <a:pt x="34" y="47"/>
                    <a:pt x="32" y="44"/>
                  </a:cubicBezTo>
                  <a:cubicBezTo>
                    <a:pt x="29" y="40"/>
                    <a:pt x="29" y="38"/>
                    <a:pt x="25" y="38"/>
                  </a:cubicBezTo>
                  <a:cubicBezTo>
                    <a:pt x="21" y="38"/>
                    <a:pt x="0" y="36"/>
                    <a:pt x="2" y="34"/>
                  </a:cubicBezTo>
                  <a:cubicBezTo>
                    <a:pt x="3" y="32"/>
                    <a:pt x="8" y="30"/>
                    <a:pt x="9" y="27"/>
                  </a:cubicBezTo>
                  <a:cubicBezTo>
                    <a:pt x="10" y="24"/>
                    <a:pt x="15" y="18"/>
                    <a:pt x="15" y="15"/>
                  </a:cubicBezTo>
                  <a:cubicBezTo>
                    <a:pt x="16" y="11"/>
                    <a:pt x="35" y="5"/>
                    <a:pt x="35" y="5"/>
                  </a:cubicBezTo>
                  <a:cubicBezTo>
                    <a:pt x="35" y="5"/>
                    <a:pt x="31" y="5"/>
                    <a:pt x="40" y="10"/>
                  </a:cubicBezTo>
                  <a:cubicBezTo>
                    <a:pt x="49" y="15"/>
                    <a:pt x="39" y="27"/>
                    <a:pt x="46" y="29"/>
                  </a:cubicBezTo>
                  <a:cubicBezTo>
                    <a:pt x="54" y="32"/>
                    <a:pt x="61" y="31"/>
                    <a:pt x="59" y="29"/>
                  </a:cubicBezTo>
                  <a:cubicBezTo>
                    <a:pt x="58" y="27"/>
                    <a:pt x="51" y="15"/>
                    <a:pt x="67" y="18"/>
                  </a:cubicBezTo>
                  <a:cubicBezTo>
                    <a:pt x="84" y="20"/>
                    <a:pt x="93" y="19"/>
                    <a:pt x="95" y="20"/>
                  </a:cubicBezTo>
                  <a:cubicBezTo>
                    <a:pt x="97" y="20"/>
                    <a:pt x="104" y="13"/>
                    <a:pt x="104" y="13"/>
                  </a:cubicBezTo>
                  <a:cubicBezTo>
                    <a:pt x="104" y="13"/>
                    <a:pt x="98" y="12"/>
                    <a:pt x="103" y="7"/>
                  </a:cubicBezTo>
                  <a:cubicBezTo>
                    <a:pt x="109" y="3"/>
                    <a:pt x="123" y="5"/>
                    <a:pt x="123" y="5"/>
                  </a:cubicBezTo>
                  <a:cubicBezTo>
                    <a:pt x="123" y="5"/>
                    <a:pt x="125" y="0"/>
                    <a:pt x="127" y="6"/>
                  </a:cubicBezTo>
                  <a:cubicBezTo>
                    <a:pt x="129" y="12"/>
                    <a:pt x="140" y="18"/>
                    <a:pt x="136" y="20"/>
                  </a:cubicBezTo>
                  <a:cubicBezTo>
                    <a:pt x="132" y="23"/>
                    <a:pt x="124" y="23"/>
                    <a:pt x="131" y="29"/>
                  </a:cubicBezTo>
                  <a:cubicBezTo>
                    <a:pt x="139" y="34"/>
                    <a:pt x="146" y="33"/>
                    <a:pt x="143" y="36"/>
                  </a:cubicBezTo>
                  <a:cubicBezTo>
                    <a:pt x="140" y="40"/>
                    <a:pt x="145" y="51"/>
                    <a:pt x="142" y="54"/>
                  </a:cubicBezTo>
                  <a:cubicBezTo>
                    <a:pt x="138" y="58"/>
                    <a:pt x="143" y="62"/>
                    <a:pt x="130" y="65"/>
                  </a:cubicBezTo>
                  <a:cubicBezTo>
                    <a:pt x="118" y="68"/>
                    <a:pt x="120" y="75"/>
                    <a:pt x="116" y="77"/>
                  </a:cubicBezTo>
                  <a:cubicBezTo>
                    <a:pt x="112" y="80"/>
                    <a:pt x="113" y="84"/>
                    <a:pt x="109" y="85"/>
                  </a:cubicBezTo>
                  <a:cubicBezTo>
                    <a:pt x="104" y="86"/>
                    <a:pt x="92" y="92"/>
                    <a:pt x="92" y="92"/>
                  </a:cubicBezTo>
                  <a:cubicBezTo>
                    <a:pt x="92" y="92"/>
                    <a:pt x="96" y="94"/>
                    <a:pt x="86" y="95"/>
                  </a:cubicBezTo>
                  <a:cubicBezTo>
                    <a:pt x="76" y="97"/>
                    <a:pt x="88" y="103"/>
                    <a:pt x="69" y="97"/>
                  </a:cubicBezTo>
                  <a:cubicBezTo>
                    <a:pt x="50" y="92"/>
                    <a:pt x="43" y="92"/>
                    <a:pt x="43" y="92"/>
                  </a:cubicBezTo>
                  <a:lnTo>
                    <a:pt x="39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Freeform 139"/>
            <p:cNvSpPr>
              <a:spLocks/>
            </p:cNvSpPr>
            <p:nvPr/>
          </p:nvSpPr>
          <p:spPr bwMode="auto">
            <a:xfrm>
              <a:off x="4773612" y="2895601"/>
              <a:ext cx="1917700" cy="1933575"/>
            </a:xfrm>
            <a:custGeom>
              <a:avLst/>
              <a:gdLst>
                <a:gd name="T0" fmla="*/ 384 w 718"/>
                <a:gd name="T1" fmla="*/ 710 h 724"/>
                <a:gd name="T2" fmla="*/ 364 w 718"/>
                <a:gd name="T3" fmla="*/ 658 h 724"/>
                <a:gd name="T4" fmla="*/ 318 w 718"/>
                <a:gd name="T5" fmla="*/ 562 h 724"/>
                <a:gd name="T6" fmla="*/ 331 w 718"/>
                <a:gd name="T7" fmla="*/ 480 h 724"/>
                <a:gd name="T8" fmla="*/ 288 w 718"/>
                <a:gd name="T9" fmla="*/ 389 h 724"/>
                <a:gd name="T10" fmla="*/ 267 w 718"/>
                <a:gd name="T11" fmla="*/ 334 h 724"/>
                <a:gd name="T12" fmla="*/ 233 w 718"/>
                <a:gd name="T13" fmla="*/ 318 h 724"/>
                <a:gd name="T14" fmla="*/ 167 w 718"/>
                <a:gd name="T15" fmla="*/ 328 h 724"/>
                <a:gd name="T16" fmla="*/ 93 w 718"/>
                <a:gd name="T17" fmla="*/ 333 h 724"/>
                <a:gd name="T18" fmla="*/ 43 w 718"/>
                <a:gd name="T19" fmla="*/ 291 h 724"/>
                <a:gd name="T20" fmla="*/ 10 w 718"/>
                <a:gd name="T21" fmla="*/ 241 h 724"/>
                <a:gd name="T22" fmla="*/ 21 w 718"/>
                <a:gd name="T23" fmla="*/ 199 h 724"/>
                <a:gd name="T24" fmla="*/ 19 w 718"/>
                <a:gd name="T25" fmla="*/ 172 h 724"/>
                <a:gd name="T26" fmla="*/ 52 w 718"/>
                <a:gd name="T27" fmla="*/ 114 h 724"/>
                <a:gd name="T28" fmla="*/ 95 w 718"/>
                <a:gd name="T29" fmla="*/ 71 h 724"/>
                <a:gd name="T30" fmla="*/ 132 w 718"/>
                <a:gd name="T31" fmla="*/ 22 h 724"/>
                <a:gd name="T32" fmla="*/ 207 w 718"/>
                <a:gd name="T33" fmla="*/ 10 h 724"/>
                <a:gd name="T34" fmla="*/ 302 w 718"/>
                <a:gd name="T35" fmla="*/ 3 h 724"/>
                <a:gd name="T36" fmla="*/ 304 w 718"/>
                <a:gd name="T37" fmla="*/ 46 h 724"/>
                <a:gd name="T38" fmla="*/ 347 w 718"/>
                <a:gd name="T39" fmla="*/ 57 h 724"/>
                <a:gd name="T40" fmla="*/ 396 w 718"/>
                <a:gd name="T41" fmla="*/ 68 h 724"/>
                <a:gd name="T42" fmla="*/ 443 w 718"/>
                <a:gd name="T43" fmla="*/ 57 h 724"/>
                <a:gd name="T44" fmla="*/ 509 w 718"/>
                <a:gd name="T45" fmla="*/ 63 h 724"/>
                <a:gd name="T46" fmla="*/ 540 w 718"/>
                <a:gd name="T47" fmla="*/ 120 h 724"/>
                <a:gd name="T48" fmla="*/ 577 w 718"/>
                <a:gd name="T49" fmla="*/ 199 h 724"/>
                <a:gd name="T50" fmla="*/ 646 w 718"/>
                <a:gd name="T51" fmla="*/ 260 h 724"/>
                <a:gd name="T52" fmla="*/ 716 w 718"/>
                <a:gd name="T53" fmla="*/ 292 h 724"/>
                <a:gd name="T54" fmla="*/ 659 w 718"/>
                <a:gd name="T55" fmla="*/ 351 h 724"/>
                <a:gd name="T56" fmla="*/ 606 w 718"/>
                <a:gd name="T57" fmla="*/ 413 h 724"/>
                <a:gd name="T58" fmla="*/ 605 w 718"/>
                <a:gd name="T59" fmla="*/ 454 h 724"/>
                <a:gd name="T60" fmla="*/ 625 w 718"/>
                <a:gd name="T61" fmla="*/ 501 h 724"/>
                <a:gd name="T62" fmla="*/ 596 w 718"/>
                <a:gd name="T63" fmla="*/ 539 h 724"/>
                <a:gd name="T64" fmla="*/ 566 w 718"/>
                <a:gd name="T65" fmla="*/ 583 h 724"/>
                <a:gd name="T66" fmla="*/ 568 w 718"/>
                <a:gd name="T67" fmla="*/ 608 h 724"/>
                <a:gd name="T68" fmla="*/ 530 w 718"/>
                <a:gd name="T69" fmla="*/ 639 h 724"/>
                <a:gd name="T70" fmla="*/ 519 w 718"/>
                <a:gd name="T71" fmla="*/ 680 h 724"/>
                <a:gd name="T72" fmla="*/ 470 w 718"/>
                <a:gd name="T73" fmla="*/ 713 h 724"/>
                <a:gd name="T74" fmla="*/ 401 w 718"/>
                <a:gd name="T75" fmla="*/ 724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8" h="724">
                  <a:moveTo>
                    <a:pt x="401" y="724"/>
                  </a:moveTo>
                  <a:cubicBezTo>
                    <a:pt x="396" y="721"/>
                    <a:pt x="388" y="712"/>
                    <a:pt x="384" y="710"/>
                  </a:cubicBezTo>
                  <a:cubicBezTo>
                    <a:pt x="380" y="708"/>
                    <a:pt x="378" y="689"/>
                    <a:pt x="378" y="683"/>
                  </a:cubicBezTo>
                  <a:cubicBezTo>
                    <a:pt x="378" y="677"/>
                    <a:pt x="371" y="664"/>
                    <a:pt x="364" y="658"/>
                  </a:cubicBezTo>
                  <a:cubicBezTo>
                    <a:pt x="358" y="651"/>
                    <a:pt x="351" y="635"/>
                    <a:pt x="346" y="618"/>
                  </a:cubicBezTo>
                  <a:cubicBezTo>
                    <a:pt x="340" y="602"/>
                    <a:pt x="329" y="571"/>
                    <a:pt x="318" y="562"/>
                  </a:cubicBezTo>
                  <a:cubicBezTo>
                    <a:pt x="307" y="554"/>
                    <a:pt x="312" y="536"/>
                    <a:pt x="312" y="520"/>
                  </a:cubicBezTo>
                  <a:cubicBezTo>
                    <a:pt x="312" y="503"/>
                    <a:pt x="339" y="494"/>
                    <a:pt x="331" y="480"/>
                  </a:cubicBezTo>
                  <a:cubicBezTo>
                    <a:pt x="323" y="467"/>
                    <a:pt x="330" y="444"/>
                    <a:pt x="321" y="435"/>
                  </a:cubicBezTo>
                  <a:cubicBezTo>
                    <a:pt x="312" y="426"/>
                    <a:pt x="289" y="399"/>
                    <a:pt x="288" y="389"/>
                  </a:cubicBezTo>
                  <a:cubicBezTo>
                    <a:pt x="286" y="380"/>
                    <a:pt x="274" y="357"/>
                    <a:pt x="280" y="348"/>
                  </a:cubicBezTo>
                  <a:cubicBezTo>
                    <a:pt x="286" y="339"/>
                    <a:pt x="270" y="334"/>
                    <a:pt x="267" y="334"/>
                  </a:cubicBezTo>
                  <a:cubicBezTo>
                    <a:pt x="265" y="334"/>
                    <a:pt x="251" y="332"/>
                    <a:pt x="248" y="332"/>
                  </a:cubicBezTo>
                  <a:cubicBezTo>
                    <a:pt x="246" y="332"/>
                    <a:pt x="245" y="321"/>
                    <a:pt x="233" y="318"/>
                  </a:cubicBezTo>
                  <a:cubicBezTo>
                    <a:pt x="221" y="316"/>
                    <a:pt x="205" y="313"/>
                    <a:pt x="194" y="318"/>
                  </a:cubicBezTo>
                  <a:cubicBezTo>
                    <a:pt x="182" y="322"/>
                    <a:pt x="189" y="328"/>
                    <a:pt x="167" y="328"/>
                  </a:cubicBezTo>
                  <a:cubicBezTo>
                    <a:pt x="146" y="328"/>
                    <a:pt x="126" y="322"/>
                    <a:pt x="115" y="330"/>
                  </a:cubicBezTo>
                  <a:cubicBezTo>
                    <a:pt x="105" y="337"/>
                    <a:pt x="103" y="342"/>
                    <a:pt x="93" y="333"/>
                  </a:cubicBezTo>
                  <a:cubicBezTo>
                    <a:pt x="84" y="324"/>
                    <a:pt x="72" y="319"/>
                    <a:pt x="57" y="309"/>
                  </a:cubicBezTo>
                  <a:cubicBezTo>
                    <a:pt x="43" y="299"/>
                    <a:pt x="46" y="301"/>
                    <a:pt x="43" y="291"/>
                  </a:cubicBezTo>
                  <a:cubicBezTo>
                    <a:pt x="41" y="282"/>
                    <a:pt x="57" y="288"/>
                    <a:pt x="28" y="269"/>
                  </a:cubicBezTo>
                  <a:cubicBezTo>
                    <a:pt x="0" y="250"/>
                    <a:pt x="6" y="248"/>
                    <a:pt x="10" y="241"/>
                  </a:cubicBezTo>
                  <a:cubicBezTo>
                    <a:pt x="14" y="233"/>
                    <a:pt x="11" y="221"/>
                    <a:pt x="19" y="214"/>
                  </a:cubicBezTo>
                  <a:cubicBezTo>
                    <a:pt x="27" y="208"/>
                    <a:pt x="29" y="200"/>
                    <a:pt x="21" y="199"/>
                  </a:cubicBezTo>
                  <a:cubicBezTo>
                    <a:pt x="14" y="197"/>
                    <a:pt x="17" y="183"/>
                    <a:pt x="20" y="181"/>
                  </a:cubicBezTo>
                  <a:cubicBezTo>
                    <a:pt x="22" y="180"/>
                    <a:pt x="27" y="179"/>
                    <a:pt x="19" y="172"/>
                  </a:cubicBezTo>
                  <a:cubicBezTo>
                    <a:pt x="12" y="166"/>
                    <a:pt x="13" y="158"/>
                    <a:pt x="21" y="152"/>
                  </a:cubicBezTo>
                  <a:cubicBezTo>
                    <a:pt x="29" y="146"/>
                    <a:pt x="48" y="121"/>
                    <a:pt x="52" y="114"/>
                  </a:cubicBezTo>
                  <a:cubicBezTo>
                    <a:pt x="55" y="108"/>
                    <a:pt x="68" y="102"/>
                    <a:pt x="75" y="97"/>
                  </a:cubicBezTo>
                  <a:cubicBezTo>
                    <a:pt x="82" y="92"/>
                    <a:pt x="94" y="87"/>
                    <a:pt x="95" y="71"/>
                  </a:cubicBezTo>
                  <a:cubicBezTo>
                    <a:pt x="95" y="56"/>
                    <a:pt x="100" y="51"/>
                    <a:pt x="107" y="44"/>
                  </a:cubicBezTo>
                  <a:cubicBezTo>
                    <a:pt x="115" y="38"/>
                    <a:pt x="133" y="34"/>
                    <a:pt x="132" y="22"/>
                  </a:cubicBezTo>
                  <a:cubicBezTo>
                    <a:pt x="131" y="10"/>
                    <a:pt x="144" y="20"/>
                    <a:pt x="161" y="20"/>
                  </a:cubicBezTo>
                  <a:cubicBezTo>
                    <a:pt x="178" y="20"/>
                    <a:pt x="197" y="17"/>
                    <a:pt x="207" y="10"/>
                  </a:cubicBezTo>
                  <a:cubicBezTo>
                    <a:pt x="217" y="4"/>
                    <a:pt x="256" y="5"/>
                    <a:pt x="265" y="3"/>
                  </a:cubicBezTo>
                  <a:cubicBezTo>
                    <a:pt x="273" y="1"/>
                    <a:pt x="304" y="0"/>
                    <a:pt x="302" y="3"/>
                  </a:cubicBezTo>
                  <a:cubicBezTo>
                    <a:pt x="301" y="6"/>
                    <a:pt x="302" y="6"/>
                    <a:pt x="302" y="18"/>
                  </a:cubicBezTo>
                  <a:cubicBezTo>
                    <a:pt x="302" y="30"/>
                    <a:pt x="297" y="45"/>
                    <a:pt x="304" y="46"/>
                  </a:cubicBezTo>
                  <a:cubicBezTo>
                    <a:pt x="310" y="47"/>
                    <a:pt x="311" y="42"/>
                    <a:pt x="328" y="47"/>
                  </a:cubicBezTo>
                  <a:cubicBezTo>
                    <a:pt x="346" y="52"/>
                    <a:pt x="338" y="52"/>
                    <a:pt x="347" y="57"/>
                  </a:cubicBezTo>
                  <a:cubicBezTo>
                    <a:pt x="355" y="62"/>
                    <a:pt x="368" y="72"/>
                    <a:pt x="374" y="71"/>
                  </a:cubicBezTo>
                  <a:cubicBezTo>
                    <a:pt x="380" y="70"/>
                    <a:pt x="397" y="76"/>
                    <a:pt x="396" y="68"/>
                  </a:cubicBezTo>
                  <a:cubicBezTo>
                    <a:pt x="396" y="60"/>
                    <a:pt x="395" y="51"/>
                    <a:pt x="405" y="50"/>
                  </a:cubicBezTo>
                  <a:cubicBezTo>
                    <a:pt x="415" y="49"/>
                    <a:pt x="425" y="47"/>
                    <a:pt x="443" y="57"/>
                  </a:cubicBezTo>
                  <a:cubicBezTo>
                    <a:pt x="462" y="67"/>
                    <a:pt x="478" y="71"/>
                    <a:pt x="487" y="70"/>
                  </a:cubicBezTo>
                  <a:cubicBezTo>
                    <a:pt x="496" y="69"/>
                    <a:pt x="502" y="65"/>
                    <a:pt x="509" y="63"/>
                  </a:cubicBezTo>
                  <a:cubicBezTo>
                    <a:pt x="517" y="61"/>
                    <a:pt x="507" y="65"/>
                    <a:pt x="524" y="87"/>
                  </a:cubicBezTo>
                  <a:cubicBezTo>
                    <a:pt x="541" y="108"/>
                    <a:pt x="528" y="100"/>
                    <a:pt x="540" y="120"/>
                  </a:cubicBezTo>
                  <a:cubicBezTo>
                    <a:pt x="552" y="140"/>
                    <a:pt x="560" y="150"/>
                    <a:pt x="563" y="163"/>
                  </a:cubicBezTo>
                  <a:cubicBezTo>
                    <a:pt x="566" y="175"/>
                    <a:pt x="563" y="188"/>
                    <a:pt x="577" y="199"/>
                  </a:cubicBezTo>
                  <a:cubicBezTo>
                    <a:pt x="592" y="210"/>
                    <a:pt x="597" y="226"/>
                    <a:pt x="615" y="235"/>
                  </a:cubicBezTo>
                  <a:cubicBezTo>
                    <a:pt x="633" y="244"/>
                    <a:pt x="603" y="255"/>
                    <a:pt x="646" y="260"/>
                  </a:cubicBezTo>
                  <a:cubicBezTo>
                    <a:pt x="689" y="266"/>
                    <a:pt x="718" y="259"/>
                    <a:pt x="718" y="259"/>
                  </a:cubicBezTo>
                  <a:cubicBezTo>
                    <a:pt x="716" y="292"/>
                    <a:pt x="716" y="292"/>
                    <a:pt x="716" y="292"/>
                  </a:cubicBezTo>
                  <a:cubicBezTo>
                    <a:pt x="716" y="292"/>
                    <a:pt x="704" y="312"/>
                    <a:pt x="694" y="322"/>
                  </a:cubicBezTo>
                  <a:cubicBezTo>
                    <a:pt x="684" y="332"/>
                    <a:pt x="673" y="341"/>
                    <a:pt x="659" y="351"/>
                  </a:cubicBezTo>
                  <a:cubicBezTo>
                    <a:pt x="645" y="361"/>
                    <a:pt x="634" y="372"/>
                    <a:pt x="628" y="385"/>
                  </a:cubicBezTo>
                  <a:cubicBezTo>
                    <a:pt x="622" y="398"/>
                    <a:pt x="608" y="406"/>
                    <a:pt x="606" y="413"/>
                  </a:cubicBezTo>
                  <a:cubicBezTo>
                    <a:pt x="604" y="420"/>
                    <a:pt x="596" y="422"/>
                    <a:pt x="596" y="430"/>
                  </a:cubicBezTo>
                  <a:cubicBezTo>
                    <a:pt x="597" y="438"/>
                    <a:pt x="601" y="451"/>
                    <a:pt x="605" y="454"/>
                  </a:cubicBezTo>
                  <a:cubicBezTo>
                    <a:pt x="610" y="457"/>
                    <a:pt x="628" y="474"/>
                    <a:pt x="622" y="474"/>
                  </a:cubicBezTo>
                  <a:cubicBezTo>
                    <a:pt x="617" y="474"/>
                    <a:pt x="625" y="501"/>
                    <a:pt x="625" y="501"/>
                  </a:cubicBezTo>
                  <a:cubicBezTo>
                    <a:pt x="625" y="501"/>
                    <a:pt x="633" y="525"/>
                    <a:pt x="625" y="527"/>
                  </a:cubicBezTo>
                  <a:cubicBezTo>
                    <a:pt x="617" y="529"/>
                    <a:pt x="607" y="537"/>
                    <a:pt x="596" y="539"/>
                  </a:cubicBezTo>
                  <a:cubicBezTo>
                    <a:pt x="585" y="541"/>
                    <a:pt x="565" y="555"/>
                    <a:pt x="565" y="561"/>
                  </a:cubicBezTo>
                  <a:cubicBezTo>
                    <a:pt x="565" y="568"/>
                    <a:pt x="566" y="583"/>
                    <a:pt x="566" y="583"/>
                  </a:cubicBezTo>
                  <a:cubicBezTo>
                    <a:pt x="566" y="583"/>
                    <a:pt x="569" y="580"/>
                    <a:pt x="569" y="587"/>
                  </a:cubicBezTo>
                  <a:cubicBezTo>
                    <a:pt x="569" y="593"/>
                    <a:pt x="571" y="602"/>
                    <a:pt x="568" y="608"/>
                  </a:cubicBezTo>
                  <a:cubicBezTo>
                    <a:pt x="565" y="614"/>
                    <a:pt x="558" y="621"/>
                    <a:pt x="550" y="623"/>
                  </a:cubicBezTo>
                  <a:cubicBezTo>
                    <a:pt x="543" y="625"/>
                    <a:pt x="528" y="635"/>
                    <a:pt x="530" y="639"/>
                  </a:cubicBezTo>
                  <a:cubicBezTo>
                    <a:pt x="533" y="643"/>
                    <a:pt x="551" y="644"/>
                    <a:pt x="541" y="650"/>
                  </a:cubicBezTo>
                  <a:cubicBezTo>
                    <a:pt x="531" y="656"/>
                    <a:pt x="523" y="671"/>
                    <a:pt x="519" y="680"/>
                  </a:cubicBezTo>
                  <a:cubicBezTo>
                    <a:pt x="514" y="689"/>
                    <a:pt x="517" y="686"/>
                    <a:pt x="500" y="698"/>
                  </a:cubicBezTo>
                  <a:cubicBezTo>
                    <a:pt x="483" y="710"/>
                    <a:pt x="497" y="711"/>
                    <a:pt x="470" y="713"/>
                  </a:cubicBezTo>
                  <a:cubicBezTo>
                    <a:pt x="442" y="716"/>
                    <a:pt x="423" y="720"/>
                    <a:pt x="419" y="721"/>
                  </a:cubicBezTo>
                  <a:cubicBezTo>
                    <a:pt x="415" y="723"/>
                    <a:pt x="401" y="724"/>
                    <a:pt x="401" y="7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8" name="Freeform 140"/>
            <p:cNvSpPr>
              <a:spLocks/>
            </p:cNvSpPr>
            <p:nvPr/>
          </p:nvSpPr>
          <p:spPr bwMode="auto">
            <a:xfrm>
              <a:off x="6515100" y="4186238"/>
              <a:ext cx="212725" cy="382588"/>
            </a:xfrm>
            <a:custGeom>
              <a:avLst/>
              <a:gdLst>
                <a:gd name="T0" fmla="*/ 63 w 80"/>
                <a:gd name="T1" fmla="*/ 2 h 143"/>
                <a:gd name="T2" fmla="*/ 62 w 80"/>
                <a:gd name="T3" fmla="*/ 13 h 143"/>
                <a:gd name="T4" fmla="*/ 52 w 80"/>
                <a:gd name="T5" fmla="*/ 22 h 143"/>
                <a:gd name="T6" fmla="*/ 35 w 80"/>
                <a:gd name="T7" fmla="*/ 38 h 143"/>
                <a:gd name="T8" fmla="*/ 13 w 80"/>
                <a:gd name="T9" fmla="*/ 55 h 143"/>
                <a:gd name="T10" fmla="*/ 9 w 80"/>
                <a:gd name="T11" fmla="*/ 75 h 143"/>
                <a:gd name="T12" fmla="*/ 9 w 80"/>
                <a:gd name="T13" fmla="*/ 97 h 143"/>
                <a:gd name="T14" fmla="*/ 12 w 80"/>
                <a:gd name="T15" fmla="*/ 119 h 143"/>
                <a:gd name="T16" fmla="*/ 25 w 80"/>
                <a:gd name="T17" fmla="*/ 143 h 143"/>
                <a:gd name="T18" fmla="*/ 56 w 80"/>
                <a:gd name="T19" fmla="*/ 118 h 143"/>
                <a:gd name="T20" fmla="*/ 64 w 80"/>
                <a:gd name="T21" fmla="*/ 63 h 143"/>
                <a:gd name="T22" fmla="*/ 78 w 80"/>
                <a:gd name="T23" fmla="*/ 35 h 143"/>
                <a:gd name="T24" fmla="*/ 63 w 80"/>
                <a:gd name="T25" fmla="*/ 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43">
                  <a:moveTo>
                    <a:pt x="63" y="2"/>
                  </a:moveTo>
                  <a:cubicBezTo>
                    <a:pt x="64" y="0"/>
                    <a:pt x="64" y="11"/>
                    <a:pt x="62" y="13"/>
                  </a:cubicBezTo>
                  <a:cubicBezTo>
                    <a:pt x="59" y="16"/>
                    <a:pt x="58" y="17"/>
                    <a:pt x="52" y="22"/>
                  </a:cubicBezTo>
                  <a:cubicBezTo>
                    <a:pt x="46" y="27"/>
                    <a:pt x="49" y="34"/>
                    <a:pt x="35" y="38"/>
                  </a:cubicBezTo>
                  <a:cubicBezTo>
                    <a:pt x="21" y="42"/>
                    <a:pt x="17" y="47"/>
                    <a:pt x="13" y="55"/>
                  </a:cubicBezTo>
                  <a:cubicBezTo>
                    <a:pt x="10" y="63"/>
                    <a:pt x="9" y="65"/>
                    <a:pt x="9" y="75"/>
                  </a:cubicBezTo>
                  <a:cubicBezTo>
                    <a:pt x="10" y="84"/>
                    <a:pt x="18" y="85"/>
                    <a:pt x="9" y="97"/>
                  </a:cubicBezTo>
                  <a:cubicBezTo>
                    <a:pt x="0" y="109"/>
                    <a:pt x="11" y="114"/>
                    <a:pt x="12" y="119"/>
                  </a:cubicBezTo>
                  <a:cubicBezTo>
                    <a:pt x="13" y="125"/>
                    <a:pt x="13" y="142"/>
                    <a:pt x="25" y="143"/>
                  </a:cubicBezTo>
                  <a:cubicBezTo>
                    <a:pt x="37" y="143"/>
                    <a:pt x="56" y="131"/>
                    <a:pt x="56" y="118"/>
                  </a:cubicBezTo>
                  <a:cubicBezTo>
                    <a:pt x="56" y="105"/>
                    <a:pt x="60" y="74"/>
                    <a:pt x="64" y="63"/>
                  </a:cubicBezTo>
                  <a:cubicBezTo>
                    <a:pt x="69" y="52"/>
                    <a:pt x="80" y="49"/>
                    <a:pt x="78" y="35"/>
                  </a:cubicBezTo>
                  <a:cubicBezTo>
                    <a:pt x="76" y="21"/>
                    <a:pt x="63" y="4"/>
                    <a:pt x="6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Freeform 141"/>
            <p:cNvSpPr>
              <a:spLocks/>
            </p:cNvSpPr>
            <p:nvPr/>
          </p:nvSpPr>
          <p:spPr bwMode="auto">
            <a:xfrm>
              <a:off x="5048250" y="1098551"/>
              <a:ext cx="4883150" cy="2771775"/>
            </a:xfrm>
            <a:custGeom>
              <a:avLst/>
              <a:gdLst>
                <a:gd name="T0" fmla="*/ 430 w 1828"/>
                <a:gd name="T1" fmla="*/ 679 h 1038"/>
                <a:gd name="T2" fmla="*/ 320 w 1828"/>
                <a:gd name="T3" fmla="*/ 638 h 1038"/>
                <a:gd name="T4" fmla="*/ 221 w 1828"/>
                <a:gd name="T5" fmla="*/ 574 h 1038"/>
                <a:gd name="T6" fmla="*/ 240 w 1828"/>
                <a:gd name="T7" fmla="*/ 677 h 1038"/>
                <a:gd name="T8" fmla="*/ 169 w 1828"/>
                <a:gd name="T9" fmla="*/ 589 h 1038"/>
                <a:gd name="T10" fmla="*/ 44 w 1828"/>
                <a:gd name="T11" fmla="*/ 683 h 1038"/>
                <a:gd name="T12" fmla="*/ 74 w 1828"/>
                <a:gd name="T13" fmla="*/ 548 h 1038"/>
                <a:gd name="T14" fmla="*/ 108 w 1828"/>
                <a:gd name="T15" fmla="*/ 497 h 1038"/>
                <a:gd name="T16" fmla="*/ 181 w 1828"/>
                <a:gd name="T17" fmla="*/ 386 h 1038"/>
                <a:gd name="T18" fmla="*/ 197 w 1828"/>
                <a:gd name="T19" fmla="*/ 437 h 1038"/>
                <a:gd name="T20" fmla="*/ 319 w 1828"/>
                <a:gd name="T21" fmla="*/ 385 h 1038"/>
                <a:gd name="T22" fmla="*/ 365 w 1828"/>
                <a:gd name="T23" fmla="*/ 342 h 1038"/>
                <a:gd name="T24" fmla="*/ 298 w 1828"/>
                <a:gd name="T25" fmla="*/ 288 h 1038"/>
                <a:gd name="T26" fmla="*/ 269 w 1828"/>
                <a:gd name="T27" fmla="*/ 321 h 1038"/>
                <a:gd name="T28" fmla="*/ 191 w 1828"/>
                <a:gd name="T29" fmla="*/ 357 h 1038"/>
                <a:gd name="T30" fmla="*/ 147 w 1828"/>
                <a:gd name="T31" fmla="*/ 330 h 1038"/>
                <a:gd name="T32" fmla="*/ 240 w 1828"/>
                <a:gd name="T33" fmla="*/ 182 h 1038"/>
                <a:gd name="T34" fmla="*/ 300 w 1828"/>
                <a:gd name="T35" fmla="*/ 137 h 1038"/>
                <a:gd name="T36" fmla="*/ 466 w 1828"/>
                <a:gd name="T37" fmla="*/ 199 h 1038"/>
                <a:gd name="T38" fmla="*/ 414 w 1828"/>
                <a:gd name="T39" fmla="*/ 229 h 1038"/>
                <a:gd name="T40" fmla="*/ 462 w 1828"/>
                <a:gd name="T41" fmla="*/ 229 h 1038"/>
                <a:gd name="T42" fmla="*/ 517 w 1828"/>
                <a:gd name="T43" fmla="*/ 193 h 1038"/>
                <a:gd name="T44" fmla="*/ 622 w 1828"/>
                <a:gd name="T45" fmla="*/ 165 h 1038"/>
                <a:gd name="T46" fmla="*/ 714 w 1828"/>
                <a:gd name="T47" fmla="*/ 163 h 1038"/>
                <a:gd name="T48" fmla="*/ 736 w 1828"/>
                <a:gd name="T49" fmla="*/ 94 h 1038"/>
                <a:gd name="T50" fmla="*/ 755 w 1828"/>
                <a:gd name="T51" fmla="*/ 184 h 1038"/>
                <a:gd name="T52" fmla="*/ 763 w 1828"/>
                <a:gd name="T53" fmla="*/ 137 h 1038"/>
                <a:gd name="T54" fmla="*/ 781 w 1828"/>
                <a:gd name="T55" fmla="*/ 123 h 1038"/>
                <a:gd name="T56" fmla="*/ 830 w 1828"/>
                <a:gd name="T57" fmla="*/ 105 h 1038"/>
                <a:gd name="T58" fmla="*/ 935 w 1828"/>
                <a:gd name="T59" fmla="*/ 30 h 1038"/>
                <a:gd name="T60" fmla="*/ 1062 w 1828"/>
                <a:gd name="T61" fmla="*/ 20 h 1038"/>
                <a:gd name="T62" fmla="*/ 1098 w 1828"/>
                <a:gd name="T63" fmla="*/ 77 h 1038"/>
                <a:gd name="T64" fmla="*/ 1243 w 1828"/>
                <a:gd name="T65" fmla="*/ 88 h 1038"/>
                <a:gd name="T66" fmla="*/ 1344 w 1828"/>
                <a:gd name="T67" fmla="*/ 115 h 1038"/>
                <a:gd name="T68" fmla="*/ 1466 w 1828"/>
                <a:gd name="T69" fmla="*/ 128 h 1038"/>
                <a:gd name="T70" fmla="*/ 1636 w 1828"/>
                <a:gd name="T71" fmla="*/ 158 h 1038"/>
                <a:gd name="T72" fmla="*/ 1812 w 1828"/>
                <a:gd name="T73" fmla="*/ 229 h 1038"/>
                <a:gd name="T74" fmla="*/ 1741 w 1828"/>
                <a:gd name="T75" fmla="*/ 215 h 1038"/>
                <a:gd name="T76" fmla="*/ 1753 w 1828"/>
                <a:gd name="T77" fmla="*/ 285 h 1038"/>
                <a:gd name="T78" fmla="*/ 1622 w 1828"/>
                <a:gd name="T79" fmla="*/ 344 h 1038"/>
                <a:gd name="T80" fmla="*/ 1628 w 1828"/>
                <a:gd name="T81" fmla="*/ 427 h 1038"/>
                <a:gd name="T82" fmla="*/ 1566 w 1828"/>
                <a:gd name="T83" fmla="*/ 392 h 1038"/>
                <a:gd name="T84" fmla="*/ 1604 w 1828"/>
                <a:gd name="T85" fmla="*/ 303 h 1038"/>
                <a:gd name="T86" fmla="*/ 1546 w 1828"/>
                <a:gd name="T87" fmla="*/ 344 h 1038"/>
                <a:gd name="T88" fmla="*/ 1424 w 1828"/>
                <a:gd name="T89" fmla="*/ 367 h 1038"/>
                <a:gd name="T90" fmla="*/ 1448 w 1828"/>
                <a:gd name="T91" fmla="*/ 480 h 1038"/>
                <a:gd name="T92" fmla="*/ 1371 w 1828"/>
                <a:gd name="T93" fmla="*/ 624 h 1038"/>
                <a:gd name="T94" fmla="*/ 1334 w 1828"/>
                <a:gd name="T95" fmla="*/ 660 h 1038"/>
                <a:gd name="T96" fmla="*/ 1300 w 1828"/>
                <a:gd name="T97" fmla="*/ 661 h 1038"/>
                <a:gd name="T98" fmla="*/ 1280 w 1828"/>
                <a:gd name="T99" fmla="*/ 830 h 1038"/>
                <a:gd name="T100" fmla="*/ 1192 w 1828"/>
                <a:gd name="T101" fmla="*/ 965 h 1038"/>
                <a:gd name="T102" fmla="*/ 1177 w 1828"/>
                <a:gd name="T103" fmla="*/ 1027 h 1038"/>
                <a:gd name="T104" fmla="*/ 1044 w 1828"/>
                <a:gd name="T105" fmla="*/ 849 h 1038"/>
                <a:gd name="T106" fmla="*/ 902 w 1828"/>
                <a:gd name="T107" fmla="*/ 969 h 1038"/>
                <a:gd name="T108" fmla="*/ 782 w 1828"/>
                <a:gd name="T109" fmla="*/ 820 h 1038"/>
                <a:gd name="T110" fmla="*/ 608 w 1828"/>
                <a:gd name="T111" fmla="*/ 774 h 1038"/>
                <a:gd name="T112" fmla="*/ 661 w 1828"/>
                <a:gd name="T113" fmla="*/ 797 h 1038"/>
                <a:gd name="T114" fmla="*/ 633 w 1828"/>
                <a:gd name="T115" fmla="*/ 887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28" h="1038">
                  <a:moveTo>
                    <a:pt x="541" y="926"/>
                  </a:moveTo>
                  <a:cubicBezTo>
                    <a:pt x="521" y="908"/>
                    <a:pt x="526" y="906"/>
                    <a:pt x="517" y="886"/>
                  </a:cubicBezTo>
                  <a:cubicBezTo>
                    <a:pt x="509" y="866"/>
                    <a:pt x="505" y="870"/>
                    <a:pt x="499" y="853"/>
                  </a:cubicBezTo>
                  <a:cubicBezTo>
                    <a:pt x="493" y="837"/>
                    <a:pt x="481" y="821"/>
                    <a:pt x="472" y="810"/>
                  </a:cubicBezTo>
                  <a:cubicBezTo>
                    <a:pt x="462" y="799"/>
                    <a:pt x="452" y="786"/>
                    <a:pt x="452" y="786"/>
                  </a:cubicBezTo>
                  <a:cubicBezTo>
                    <a:pt x="433" y="766"/>
                    <a:pt x="433" y="766"/>
                    <a:pt x="433" y="766"/>
                  </a:cubicBezTo>
                  <a:cubicBezTo>
                    <a:pt x="433" y="766"/>
                    <a:pt x="423" y="765"/>
                    <a:pt x="423" y="755"/>
                  </a:cubicBezTo>
                  <a:cubicBezTo>
                    <a:pt x="423" y="745"/>
                    <a:pt x="426" y="730"/>
                    <a:pt x="426" y="730"/>
                  </a:cubicBezTo>
                  <a:cubicBezTo>
                    <a:pt x="426" y="730"/>
                    <a:pt x="440" y="714"/>
                    <a:pt x="446" y="708"/>
                  </a:cubicBezTo>
                  <a:cubicBezTo>
                    <a:pt x="452" y="702"/>
                    <a:pt x="456" y="693"/>
                    <a:pt x="451" y="688"/>
                  </a:cubicBezTo>
                  <a:cubicBezTo>
                    <a:pt x="446" y="683"/>
                    <a:pt x="442" y="679"/>
                    <a:pt x="442" y="679"/>
                  </a:cubicBezTo>
                  <a:cubicBezTo>
                    <a:pt x="442" y="679"/>
                    <a:pt x="435" y="679"/>
                    <a:pt x="430" y="679"/>
                  </a:cubicBezTo>
                  <a:cubicBezTo>
                    <a:pt x="425" y="679"/>
                    <a:pt x="404" y="680"/>
                    <a:pt x="404" y="680"/>
                  </a:cubicBezTo>
                  <a:cubicBezTo>
                    <a:pt x="404" y="680"/>
                    <a:pt x="395" y="672"/>
                    <a:pt x="392" y="672"/>
                  </a:cubicBezTo>
                  <a:cubicBezTo>
                    <a:pt x="388" y="672"/>
                    <a:pt x="387" y="677"/>
                    <a:pt x="382" y="677"/>
                  </a:cubicBezTo>
                  <a:cubicBezTo>
                    <a:pt x="377" y="677"/>
                    <a:pt x="378" y="676"/>
                    <a:pt x="372" y="676"/>
                  </a:cubicBezTo>
                  <a:cubicBezTo>
                    <a:pt x="366" y="676"/>
                    <a:pt x="366" y="678"/>
                    <a:pt x="362" y="675"/>
                  </a:cubicBezTo>
                  <a:cubicBezTo>
                    <a:pt x="359" y="672"/>
                    <a:pt x="349" y="662"/>
                    <a:pt x="349" y="662"/>
                  </a:cubicBezTo>
                  <a:cubicBezTo>
                    <a:pt x="350" y="651"/>
                    <a:pt x="350" y="651"/>
                    <a:pt x="350" y="651"/>
                  </a:cubicBezTo>
                  <a:cubicBezTo>
                    <a:pt x="350" y="651"/>
                    <a:pt x="348" y="644"/>
                    <a:pt x="351" y="641"/>
                  </a:cubicBezTo>
                  <a:cubicBezTo>
                    <a:pt x="353" y="638"/>
                    <a:pt x="354" y="634"/>
                    <a:pt x="354" y="634"/>
                  </a:cubicBezTo>
                  <a:cubicBezTo>
                    <a:pt x="350" y="629"/>
                    <a:pt x="349" y="625"/>
                    <a:pt x="344" y="628"/>
                  </a:cubicBezTo>
                  <a:cubicBezTo>
                    <a:pt x="339" y="631"/>
                    <a:pt x="339" y="632"/>
                    <a:pt x="334" y="632"/>
                  </a:cubicBezTo>
                  <a:cubicBezTo>
                    <a:pt x="330" y="632"/>
                    <a:pt x="316" y="632"/>
                    <a:pt x="320" y="638"/>
                  </a:cubicBezTo>
                  <a:cubicBezTo>
                    <a:pt x="324" y="644"/>
                    <a:pt x="329" y="651"/>
                    <a:pt x="329" y="651"/>
                  </a:cubicBezTo>
                  <a:cubicBezTo>
                    <a:pt x="329" y="651"/>
                    <a:pt x="341" y="658"/>
                    <a:pt x="332" y="665"/>
                  </a:cubicBezTo>
                  <a:cubicBezTo>
                    <a:pt x="323" y="671"/>
                    <a:pt x="326" y="669"/>
                    <a:pt x="323" y="675"/>
                  </a:cubicBezTo>
                  <a:cubicBezTo>
                    <a:pt x="321" y="682"/>
                    <a:pt x="311" y="677"/>
                    <a:pt x="307" y="675"/>
                  </a:cubicBezTo>
                  <a:cubicBezTo>
                    <a:pt x="304" y="674"/>
                    <a:pt x="302" y="665"/>
                    <a:pt x="301" y="661"/>
                  </a:cubicBezTo>
                  <a:cubicBezTo>
                    <a:pt x="300" y="658"/>
                    <a:pt x="295" y="661"/>
                    <a:pt x="289" y="657"/>
                  </a:cubicBezTo>
                  <a:cubicBezTo>
                    <a:pt x="283" y="652"/>
                    <a:pt x="278" y="646"/>
                    <a:pt x="284" y="643"/>
                  </a:cubicBezTo>
                  <a:cubicBezTo>
                    <a:pt x="291" y="641"/>
                    <a:pt x="296" y="637"/>
                    <a:pt x="285" y="629"/>
                  </a:cubicBezTo>
                  <a:cubicBezTo>
                    <a:pt x="274" y="621"/>
                    <a:pt x="277" y="613"/>
                    <a:pt x="278" y="610"/>
                  </a:cubicBezTo>
                  <a:cubicBezTo>
                    <a:pt x="280" y="606"/>
                    <a:pt x="283" y="610"/>
                    <a:pt x="266" y="603"/>
                  </a:cubicBezTo>
                  <a:cubicBezTo>
                    <a:pt x="250" y="596"/>
                    <a:pt x="255" y="596"/>
                    <a:pt x="248" y="589"/>
                  </a:cubicBezTo>
                  <a:cubicBezTo>
                    <a:pt x="240" y="581"/>
                    <a:pt x="225" y="574"/>
                    <a:pt x="221" y="574"/>
                  </a:cubicBezTo>
                  <a:cubicBezTo>
                    <a:pt x="217" y="574"/>
                    <a:pt x="214" y="577"/>
                    <a:pt x="218" y="585"/>
                  </a:cubicBezTo>
                  <a:cubicBezTo>
                    <a:pt x="221" y="592"/>
                    <a:pt x="217" y="592"/>
                    <a:pt x="236" y="606"/>
                  </a:cubicBezTo>
                  <a:cubicBezTo>
                    <a:pt x="255" y="619"/>
                    <a:pt x="256" y="612"/>
                    <a:pt x="257" y="616"/>
                  </a:cubicBezTo>
                  <a:cubicBezTo>
                    <a:pt x="259" y="619"/>
                    <a:pt x="268" y="622"/>
                    <a:pt x="273" y="628"/>
                  </a:cubicBezTo>
                  <a:cubicBezTo>
                    <a:pt x="277" y="635"/>
                    <a:pt x="277" y="639"/>
                    <a:pt x="277" y="639"/>
                  </a:cubicBezTo>
                  <a:cubicBezTo>
                    <a:pt x="277" y="639"/>
                    <a:pt x="268" y="639"/>
                    <a:pt x="266" y="639"/>
                  </a:cubicBezTo>
                  <a:cubicBezTo>
                    <a:pt x="264" y="638"/>
                    <a:pt x="262" y="643"/>
                    <a:pt x="262" y="643"/>
                  </a:cubicBezTo>
                  <a:cubicBezTo>
                    <a:pt x="262" y="643"/>
                    <a:pt x="267" y="649"/>
                    <a:pt x="263" y="651"/>
                  </a:cubicBezTo>
                  <a:cubicBezTo>
                    <a:pt x="258" y="653"/>
                    <a:pt x="257" y="660"/>
                    <a:pt x="252" y="660"/>
                  </a:cubicBezTo>
                  <a:cubicBezTo>
                    <a:pt x="247" y="660"/>
                    <a:pt x="253" y="664"/>
                    <a:pt x="247" y="667"/>
                  </a:cubicBezTo>
                  <a:cubicBezTo>
                    <a:pt x="240" y="670"/>
                    <a:pt x="245" y="671"/>
                    <a:pt x="243" y="673"/>
                  </a:cubicBezTo>
                  <a:cubicBezTo>
                    <a:pt x="242" y="675"/>
                    <a:pt x="242" y="678"/>
                    <a:pt x="240" y="677"/>
                  </a:cubicBezTo>
                  <a:cubicBezTo>
                    <a:pt x="238" y="677"/>
                    <a:pt x="237" y="679"/>
                    <a:pt x="225" y="671"/>
                  </a:cubicBezTo>
                  <a:cubicBezTo>
                    <a:pt x="213" y="662"/>
                    <a:pt x="213" y="662"/>
                    <a:pt x="213" y="662"/>
                  </a:cubicBezTo>
                  <a:cubicBezTo>
                    <a:pt x="213" y="662"/>
                    <a:pt x="207" y="654"/>
                    <a:pt x="219" y="657"/>
                  </a:cubicBezTo>
                  <a:cubicBezTo>
                    <a:pt x="231" y="661"/>
                    <a:pt x="236" y="663"/>
                    <a:pt x="240" y="660"/>
                  </a:cubicBezTo>
                  <a:cubicBezTo>
                    <a:pt x="244" y="657"/>
                    <a:pt x="244" y="657"/>
                    <a:pt x="244" y="653"/>
                  </a:cubicBezTo>
                  <a:cubicBezTo>
                    <a:pt x="244" y="650"/>
                    <a:pt x="246" y="650"/>
                    <a:pt x="243" y="646"/>
                  </a:cubicBezTo>
                  <a:cubicBezTo>
                    <a:pt x="240" y="641"/>
                    <a:pt x="251" y="636"/>
                    <a:pt x="241" y="632"/>
                  </a:cubicBezTo>
                  <a:cubicBezTo>
                    <a:pt x="232" y="628"/>
                    <a:pt x="228" y="627"/>
                    <a:pt x="223" y="622"/>
                  </a:cubicBezTo>
                  <a:cubicBezTo>
                    <a:pt x="218" y="617"/>
                    <a:pt x="223" y="621"/>
                    <a:pt x="211" y="611"/>
                  </a:cubicBezTo>
                  <a:cubicBezTo>
                    <a:pt x="198" y="601"/>
                    <a:pt x="198" y="602"/>
                    <a:pt x="195" y="598"/>
                  </a:cubicBezTo>
                  <a:cubicBezTo>
                    <a:pt x="192" y="594"/>
                    <a:pt x="188" y="581"/>
                    <a:pt x="186" y="581"/>
                  </a:cubicBezTo>
                  <a:cubicBezTo>
                    <a:pt x="185" y="581"/>
                    <a:pt x="178" y="585"/>
                    <a:pt x="169" y="589"/>
                  </a:cubicBezTo>
                  <a:cubicBezTo>
                    <a:pt x="160" y="593"/>
                    <a:pt x="165" y="600"/>
                    <a:pt x="158" y="599"/>
                  </a:cubicBezTo>
                  <a:cubicBezTo>
                    <a:pt x="150" y="597"/>
                    <a:pt x="153" y="598"/>
                    <a:pt x="145" y="597"/>
                  </a:cubicBezTo>
                  <a:cubicBezTo>
                    <a:pt x="138" y="596"/>
                    <a:pt x="131" y="596"/>
                    <a:pt x="130" y="597"/>
                  </a:cubicBezTo>
                  <a:cubicBezTo>
                    <a:pt x="128" y="598"/>
                    <a:pt x="128" y="606"/>
                    <a:pt x="128" y="606"/>
                  </a:cubicBezTo>
                  <a:cubicBezTo>
                    <a:pt x="128" y="606"/>
                    <a:pt x="128" y="606"/>
                    <a:pt x="123" y="613"/>
                  </a:cubicBezTo>
                  <a:cubicBezTo>
                    <a:pt x="117" y="619"/>
                    <a:pt x="112" y="617"/>
                    <a:pt x="108" y="622"/>
                  </a:cubicBezTo>
                  <a:cubicBezTo>
                    <a:pt x="103" y="628"/>
                    <a:pt x="96" y="630"/>
                    <a:pt x="96" y="637"/>
                  </a:cubicBezTo>
                  <a:cubicBezTo>
                    <a:pt x="96" y="644"/>
                    <a:pt x="98" y="641"/>
                    <a:pt x="90" y="655"/>
                  </a:cubicBezTo>
                  <a:cubicBezTo>
                    <a:pt x="82" y="670"/>
                    <a:pt x="85" y="675"/>
                    <a:pt x="79" y="675"/>
                  </a:cubicBezTo>
                  <a:cubicBezTo>
                    <a:pt x="73" y="676"/>
                    <a:pt x="68" y="677"/>
                    <a:pt x="65" y="678"/>
                  </a:cubicBezTo>
                  <a:cubicBezTo>
                    <a:pt x="61" y="679"/>
                    <a:pt x="52" y="680"/>
                    <a:pt x="52" y="680"/>
                  </a:cubicBezTo>
                  <a:cubicBezTo>
                    <a:pt x="52" y="680"/>
                    <a:pt x="47" y="687"/>
                    <a:pt x="44" y="683"/>
                  </a:cubicBezTo>
                  <a:cubicBezTo>
                    <a:pt x="41" y="679"/>
                    <a:pt x="42" y="671"/>
                    <a:pt x="40" y="675"/>
                  </a:cubicBezTo>
                  <a:cubicBezTo>
                    <a:pt x="37" y="678"/>
                    <a:pt x="41" y="695"/>
                    <a:pt x="39" y="695"/>
                  </a:cubicBezTo>
                  <a:cubicBezTo>
                    <a:pt x="37" y="695"/>
                    <a:pt x="33" y="695"/>
                    <a:pt x="31" y="694"/>
                  </a:cubicBezTo>
                  <a:cubicBezTo>
                    <a:pt x="30" y="694"/>
                    <a:pt x="30" y="679"/>
                    <a:pt x="27" y="680"/>
                  </a:cubicBezTo>
                  <a:cubicBezTo>
                    <a:pt x="25" y="681"/>
                    <a:pt x="24" y="680"/>
                    <a:pt x="14" y="676"/>
                  </a:cubicBezTo>
                  <a:cubicBezTo>
                    <a:pt x="5" y="672"/>
                    <a:pt x="5" y="671"/>
                    <a:pt x="3" y="670"/>
                  </a:cubicBezTo>
                  <a:cubicBezTo>
                    <a:pt x="0" y="669"/>
                    <a:pt x="10" y="638"/>
                    <a:pt x="7" y="618"/>
                  </a:cubicBezTo>
                  <a:cubicBezTo>
                    <a:pt x="4" y="599"/>
                    <a:pt x="5" y="601"/>
                    <a:pt x="10" y="595"/>
                  </a:cubicBezTo>
                  <a:cubicBezTo>
                    <a:pt x="14" y="588"/>
                    <a:pt x="18" y="589"/>
                    <a:pt x="46" y="593"/>
                  </a:cubicBezTo>
                  <a:cubicBezTo>
                    <a:pt x="73" y="598"/>
                    <a:pt x="82" y="590"/>
                    <a:pt x="81" y="585"/>
                  </a:cubicBezTo>
                  <a:cubicBezTo>
                    <a:pt x="80" y="581"/>
                    <a:pt x="83" y="555"/>
                    <a:pt x="83" y="555"/>
                  </a:cubicBezTo>
                  <a:cubicBezTo>
                    <a:pt x="83" y="555"/>
                    <a:pt x="75" y="551"/>
                    <a:pt x="74" y="548"/>
                  </a:cubicBezTo>
                  <a:cubicBezTo>
                    <a:pt x="73" y="545"/>
                    <a:pt x="74" y="541"/>
                    <a:pt x="70" y="541"/>
                  </a:cubicBezTo>
                  <a:cubicBezTo>
                    <a:pt x="67" y="541"/>
                    <a:pt x="57" y="538"/>
                    <a:pt x="55" y="535"/>
                  </a:cubicBezTo>
                  <a:cubicBezTo>
                    <a:pt x="54" y="533"/>
                    <a:pt x="51" y="524"/>
                    <a:pt x="51" y="524"/>
                  </a:cubicBezTo>
                  <a:cubicBezTo>
                    <a:pt x="51" y="524"/>
                    <a:pt x="56" y="524"/>
                    <a:pt x="56" y="523"/>
                  </a:cubicBezTo>
                  <a:cubicBezTo>
                    <a:pt x="57" y="521"/>
                    <a:pt x="58" y="523"/>
                    <a:pt x="65" y="522"/>
                  </a:cubicBezTo>
                  <a:cubicBezTo>
                    <a:pt x="71" y="520"/>
                    <a:pt x="80" y="521"/>
                    <a:pt x="80" y="521"/>
                  </a:cubicBezTo>
                  <a:cubicBezTo>
                    <a:pt x="76" y="513"/>
                    <a:pt x="76" y="513"/>
                    <a:pt x="76" y="513"/>
                  </a:cubicBezTo>
                  <a:cubicBezTo>
                    <a:pt x="76" y="513"/>
                    <a:pt x="74" y="505"/>
                    <a:pt x="81" y="507"/>
                  </a:cubicBezTo>
                  <a:cubicBezTo>
                    <a:pt x="88" y="508"/>
                    <a:pt x="97" y="514"/>
                    <a:pt x="98" y="513"/>
                  </a:cubicBezTo>
                  <a:cubicBezTo>
                    <a:pt x="98" y="512"/>
                    <a:pt x="98" y="505"/>
                    <a:pt x="99" y="504"/>
                  </a:cubicBezTo>
                  <a:cubicBezTo>
                    <a:pt x="100" y="502"/>
                    <a:pt x="103" y="498"/>
                    <a:pt x="103" y="498"/>
                  </a:cubicBezTo>
                  <a:cubicBezTo>
                    <a:pt x="103" y="498"/>
                    <a:pt x="104" y="496"/>
                    <a:pt x="108" y="497"/>
                  </a:cubicBezTo>
                  <a:cubicBezTo>
                    <a:pt x="113" y="498"/>
                    <a:pt x="114" y="489"/>
                    <a:pt x="114" y="489"/>
                  </a:cubicBezTo>
                  <a:cubicBezTo>
                    <a:pt x="114" y="489"/>
                    <a:pt x="121" y="482"/>
                    <a:pt x="125" y="483"/>
                  </a:cubicBezTo>
                  <a:cubicBezTo>
                    <a:pt x="129" y="484"/>
                    <a:pt x="137" y="480"/>
                    <a:pt x="136" y="476"/>
                  </a:cubicBezTo>
                  <a:cubicBezTo>
                    <a:pt x="135" y="472"/>
                    <a:pt x="145" y="458"/>
                    <a:pt x="145" y="458"/>
                  </a:cubicBezTo>
                  <a:cubicBezTo>
                    <a:pt x="145" y="458"/>
                    <a:pt x="145" y="453"/>
                    <a:pt x="148" y="452"/>
                  </a:cubicBezTo>
                  <a:cubicBezTo>
                    <a:pt x="151" y="452"/>
                    <a:pt x="158" y="454"/>
                    <a:pt x="159" y="451"/>
                  </a:cubicBezTo>
                  <a:cubicBezTo>
                    <a:pt x="161" y="449"/>
                    <a:pt x="163" y="440"/>
                    <a:pt x="163" y="443"/>
                  </a:cubicBezTo>
                  <a:cubicBezTo>
                    <a:pt x="164" y="446"/>
                    <a:pt x="176" y="443"/>
                    <a:pt x="176" y="443"/>
                  </a:cubicBezTo>
                  <a:cubicBezTo>
                    <a:pt x="176" y="443"/>
                    <a:pt x="176" y="433"/>
                    <a:pt x="176" y="432"/>
                  </a:cubicBezTo>
                  <a:cubicBezTo>
                    <a:pt x="176" y="430"/>
                    <a:pt x="176" y="409"/>
                    <a:pt x="174" y="407"/>
                  </a:cubicBezTo>
                  <a:cubicBezTo>
                    <a:pt x="172" y="405"/>
                    <a:pt x="169" y="400"/>
                    <a:pt x="171" y="398"/>
                  </a:cubicBezTo>
                  <a:cubicBezTo>
                    <a:pt x="174" y="396"/>
                    <a:pt x="180" y="389"/>
                    <a:pt x="181" y="386"/>
                  </a:cubicBezTo>
                  <a:cubicBezTo>
                    <a:pt x="181" y="384"/>
                    <a:pt x="180" y="384"/>
                    <a:pt x="183" y="382"/>
                  </a:cubicBezTo>
                  <a:cubicBezTo>
                    <a:pt x="186" y="380"/>
                    <a:pt x="201" y="382"/>
                    <a:pt x="199" y="383"/>
                  </a:cubicBezTo>
                  <a:cubicBezTo>
                    <a:pt x="197" y="385"/>
                    <a:pt x="195" y="382"/>
                    <a:pt x="195" y="388"/>
                  </a:cubicBezTo>
                  <a:cubicBezTo>
                    <a:pt x="195" y="394"/>
                    <a:pt x="198" y="394"/>
                    <a:pt x="199" y="397"/>
                  </a:cubicBezTo>
                  <a:cubicBezTo>
                    <a:pt x="200" y="399"/>
                    <a:pt x="208" y="405"/>
                    <a:pt x="207" y="407"/>
                  </a:cubicBezTo>
                  <a:cubicBezTo>
                    <a:pt x="206" y="408"/>
                    <a:pt x="206" y="411"/>
                    <a:pt x="208" y="413"/>
                  </a:cubicBezTo>
                  <a:cubicBezTo>
                    <a:pt x="210" y="415"/>
                    <a:pt x="217" y="419"/>
                    <a:pt x="216" y="421"/>
                  </a:cubicBezTo>
                  <a:cubicBezTo>
                    <a:pt x="215" y="422"/>
                    <a:pt x="214" y="422"/>
                    <a:pt x="210" y="423"/>
                  </a:cubicBezTo>
                  <a:cubicBezTo>
                    <a:pt x="206" y="423"/>
                    <a:pt x="202" y="421"/>
                    <a:pt x="197" y="421"/>
                  </a:cubicBezTo>
                  <a:cubicBezTo>
                    <a:pt x="192" y="422"/>
                    <a:pt x="190" y="427"/>
                    <a:pt x="190" y="427"/>
                  </a:cubicBezTo>
                  <a:cubicBezTo>
                    <a:pt x="194" y="435"/>
                    <a:pt x="194" y="435"/>
                    <a:pt x="194" y="435"/>
                  </a:cubicBezTo>
                  <a:cubicBezTo>
                    <a:pt x="194" y="435"/>
                    <a:pt x="192" y="434"/>
                    <a:pt x="197" y="437"/>
                  </a:cubicBezTo>
                  <a:cubicBezTo>
                    <a:pt x="202" y="439"/>
                    <a:pt x="195" y="438"/>
                    <a:pt x="205" y="437"/>
                  </a:cubicBezTo>
                  <a:cubicBezTo>
                    <a:pt x="215" y="437"/>
                    <a:pt x="216" y="429"/>
                    <a:pt x="220" y="431"/>
                  </a:cubicBezTo>
                  <a:cubicBezTo>
                    <a:pt x="224" y="433"/>
                    <a:pt x="223" y="437"/>
                    <a:pt x="223" y="437"/>
                  </a:cubicBezTo>
                  <a:cubicBezTo>
                    <a:pt x="223" y="437"/>
                    <a:pt x="244" y="438"/>
                    <a:pt x="248" y="436"/>
                  </a:cubicBezTo>
                  <a:cubicBezTo>
                    <a:pt x="252" y="434"/>
                    <a:pt x="252" y="429"/>
                    <a:pt x="259" y="428"/>
                  </a:cubicBezTo>
                  <a:cubicBezTo>
                    <a:pt x="266" y="428"/>
                    <a:pt x="273" y="423"/>
                    <a:pt x="276" y="429"/>
                  </a:cubicBezTo>
                  <a:cubicBezTo>
                    <a:pt x="279" y="434"/>
                    <a:pt x="277" y="434"/>
                    <a:pt x="282" y="433"/>
                  </a:cubicBezTo>
                  <a:cubicBezTo>
                    <a:pt x="287" y="433"/>
                    <a:pt x="294" y="415"/>
                    <a:pt x="295" y="412"/>
                  </a:cubicBezTo>
                  <a:cubicBezTo>
                    <a:pt x="295" y="410"/>
                    <a:pt x="285" y="414"/>
                    <a:pt x="293" y="403"/>
                  </a:cubicBezTo>
                  <a:cubicBezTo>
                    <a:pt x="300" y="393"/>
                    <a:pt x="302" y="387"/>
                    <a:pt x="304" y="386"/>
                  </a:cubicBezTo>
                  <a:cubicBezTo>
                    <a:pt x="305" y="384"/>
                    <a:pt x="288" y="371"/>
                    <a:pt x="299" y="375"/>
                  </a:cubicBezTo>
                  <a:cubicBezTo>
                    <a:pt x="310" y="379"/>
                    <a:pt x="316" y="385"/>
                    <a:pt x="319" y="385"/>
                  </a:cubicBezTo>
                  <a:cubicBezTo>
                    <a:pt x="322" y="386"/>
                    <a:pt x="333" y="390"/>
                    <a:pt x="331" y="388"/>
                  </a:cubicBezTo>
                  <a:cubicBezTo>
                    <a:pt x="329" y="386"/>
                    <a:pt x="321" y="382"/>
                    <a:pt x="323" y="379"/>
                  </a:cubicBezTo>
                  <a:cubicBezTo>
                    <a:pt x="325" y="376"/>
                    <a:pt x="330" y="376"/>
                    <a:pt x="323" y="373"/>
                  </a:cubicBezTo>
                  <a:cubicBezTo>
                    <a:pt x="316" y="370"/>
                    <a:pt x="315" y="367"/>
                    <a:pt x="311" y="370"/>
                  </a:cubicBezTo>
                  <a:cubicBezTo>
                    <a:pt x="308" y="373"/>
                    <a:pt x="308" y="372"/>
                    <a:pt x="306" y="368"/>
                  </a:cubicBezTo>
                  <a:cubicBezTo>
                    <a:pt x="305" y="364"/>
                    <a:pt x="306" y="364"/>
                    <a:pt x="307" y="361"/>
                  </a:cubicBezTo>
                  <a:cubicBezTo>
                    <a:pt x="308" y="358"/>
                    <a:pt x="313" y="357"/>
                    <a:pt x="316" y="357"/>
                  </a:cubicBezTo>
                  <a:cubicBezTo>
                    <a:pt x="319" y="356"/>
                    <a:pt x="321" y="355"/>
                    <a:pt x="319" y="353"/>
                  </a:cubicBezTo>
                  <a:cubicBezTo>
                    <a:pt x="317" y="350"/>
                    <a:pt x="311" y="350"/>
                    <a:pt x="316" y="346"/>
                  </a:cubicBezTo>
                  <a:cubicBezTo>
                    <a:pt x="321" y="343"/>
                    <a:pt x="319" y="342"/>
                    <a:pt x="327" y="343"/>
                  </a:cubicBezTo>
                  <a:cubicBezTo>
                    <a:pt x="335" y="344"/>
                    <a:pt x="333" y="346"/>
                    <a:pt x="343" y="345"/>
                  </a:cubicBezTo>
                  <a:cubicBezTo>
                    <a:pt x="352" y="343"/>
                    <a:pt x="364" y="343"/>
                    <a:pt x="365" y="342"/>
                  </a:cubicBezTo>
                  <a:cubicBezTo>
                    <a:pt x="366" y="341"/>
                    <a:pt x="366" y="333"/>
                    <a:pt x="366" y="333"/>
                  </a:cubicBezTo>
                  <a:cubicBezTo>
                    <a:pt x="369" y="333"/>
                    <a:pt x="369" y="333"/>
                    <a:pt x="369" y="333"/>
                  </a:cubicBezTo>
                  <a:cubicBezTo>
                    <a:pt x="369" y="333"/>
                    <a:pt x="360" y="330"/>
                    <a:pt x="356" y="330"/>
                  </a:cubicBezTo>
                  <a:cubicBezTo>
                    <a:pt x="352" y="329"/>
                    <a:pt x="353" y="325"/>
                    <a:pt x="342" y="329"/>
                  </a:cubicBezTo>
                  <a:cubicBezTo>
                    <a:pt x="331" y="334"/>
                    <a:pt x="324" y="339"/>
                    <a:pt x="321" y="339"/>
                  </a:cubicBezTo>
                  <a:cubicBezTo>
                    <a:pt x="318" y="339"/>
                    <a:pt x="306" y="337"/>
                    <a:pt x="306" y="337"/>
                  </a:cubicBezTo>
                  <a:cubicBezTo>
                    <a:pt x="301" y="329"/>
                    <a:pt x="301" y="329"/>
                    <a:pt x="301" y="329"/>
                  </a:cubicBezTo>
                  <a:cubicBezTo>
                    <a:pt x="301" y="329"/>
                    <a:pt x="298" y="325"/>
                    <a:pt x="297" y="322"/>
                  </a:cubicBezTo>
                  <a:cubicBezTo>
                    <a:pt x="296" y="320"/>
                    <a:pt x="296" y="318"/>
                    <a:pt x="295" y="313"/>
                  </a:cubicBezTo>
                  <a:cubicBezTo>
                    <a:pt x="294" y="309"/>
                    <a:pt x="294" y="303"/>
                    <a:pt x="294" y="303"/>
                  </a:cubicBezTo>
                  <a:cubicBezTo>
                    <a:pt x="294" y="303"/>
                    <a:pt x="293" y="299"/>
                    <a:pt x="293" y="296"/>
                  </a:cubicBezTo>
                  <a:cubicBezTo>
                    <a:pt x="293" y="293"/>
                    <a:pt x="297" y="290"/>
                    <a:pt x="298" y="288"/>
                  </a:cubicBezTo>
                  <a:cubicBezTo>
                    <a:pt x="298" y="286"/>
                    <a:pt x="304" y="268"/>
                    <a:pt x="308" y="264"/>
                  </a:cubicBezTo>
                  <a:cubicBezTo>
                    <a:pt x="311" y="259"/>
                    <a:pt x="328" y="246"/>
                    <a:pt x="328" y="242"/>
                  </a:cubicBezTo>
                  <a:cubicBezTo>
                    <a:pt x="329" y="239"/>
                    <a:pt x="334" y="222"/>
                    <a:pt x="334" y="222"/>
                  </a:cubicBezTo>
                  <a:cubicBezTo>
                    <a:pt x="334" y="222"/>
                    <a:pt x="328" y="217"/>
                    <a:pt x="324" y="215"/>
                  </a:cubicBezTo>
                  <a:cubicBezTo>
                    <a:pt x="320" y="212"/>
                    <a:pt x="324" y="217"/>
                    <a:pt x="315" y="219"/>
                  </a:cubicBezTo>
                  <a:cubicBezTo>
                    <a:pt x="307" y="222"/>
                    <a:pt x="302" y="224"/>
                    <a:pt x="299" y="229"/>
                  </a:cubicBezTo>
                  <a:cubicBezTo>
                    <a:pt x="296" y="235"/>
                    <a:pt x="296" y="245"/>
                    <a:pt x="293" y="249"/>
                  </a:cubicBezTo>
                  <a:cubicBezTo>
                    <a:pt x="290" y="252"/>
                    <a:pt x="291" y="258"/>
                    <a:pt x="287" y="262"/>
                  </a:cubicBezTo>
                  <a:cubicBezTo>
                    <a:pt x="282" y="267"/>
                    <a:pt x="282" y="268"/>
                    <a:pt x="276" y="274"/>
                  </a:cubicBezTo>
                  <a:cubicBezTo>
                    <a:pt x="270" y="280"/>
                    <a:pt x="265" y="291"/>
                    <a:pt x="264" y="292"/>
                  </a:cubicBezTo>
                  <a:cubicBezTo>
                    <a:pt x="264" y="294"/>
                    <a:pt x="263" y="298"/>
                    <a:pt x="263" y="306"/>
                  </a:cubicBezTo>
                  <a:cubicBezTo>
                    <a:pt x="264" y="313"/>
                    <a:pt x="265" y="316"/>
                    <a:pt x="269" y="321"/>
                  </a:cubicBezTo>
                  <a:cubicBezTo>
                    <a:pt x="272" y="325"/>
                    <a:pt x="281" y="338"/>
                    <a:pt x="273" y="347"/>
                  </a:cubicBezTo>
                  <a:cubicBezTo>
                    <a:pt x="266" y="357"/>
                    <a:pt x="258" y="350"/>
                    <a:pt x="258" y="365"/>
                  </a:cubicBezTo>
                  <a:cubicBezTo>
                    <a:pt x="259" y="381"/>
                    <a:pt x="256" y="390"/>
                    <a:pt x="254" y="394"/>
                  </a:cubicBezTo>
                  <a:cubicBezTo>
                    <a:pt x="251" y="397"/>
                    <a:pt x="237" y="408"/>
                    <a:pt x="237" y="409"/>
                  </a:cubicBezTo>
                  <a:cubicBezTo>
                    <a:pt x="237" y="410"/>
                    <a:pt x="239" y="414"/>
                    <a:pt x="232" y="414"/>
                  </a:cubicBezTo>
                  <a:cubicBezTo>
                    <a:pt x="226" y="414"/>
                    <a:pt x="224" y="414"/>
                    <a:pt x="222" y="414"/>
                  </a:cubicBezTo>
                  <a:cubicBezTo>
                    <a:pt x="221" y="413"/>
                    <a:pt x="218" y="409"/>
                    <a:pt x="217" y="404"/>
                  </a:cubicBezTo>
                  <a:cubicBezTo>
                    <a:pt x="216" y="399"/>
                    <a:pt x="215" y="397"/>
                    <a:pt x="213" y="391"/>
                  </a:cubicBezTo>
                  <a:cubicBezTo>
                    <a:pt x="211" y="386"/>
                    <a:pt x="211" y="383"/>
                    <a:pt x="209" y="378"/>
                  </a:cubicBezTo>
                  <a:cubicBezTo>
                    <a:pt x="207" y="373"/>
                    <a:pt x="209" y="365"/>
                    <a:pt x="206" y="363"/>
                  </a:cubicBezTo>
                  <a:cubicBezTo>
                    <a:pt x="204" y="361"/>
                    <a:pt x="201" y="350"/>
                    <a:pt x="201" y="350"/>
                  </a:cubicBezTo>
                  <a:cubicBezTo>
                    <a:pt x="201" y="350"/>
                    <a:pt x="195" y="355"/>
                    <a:pt x="191" y="357"/>
                  </a:cubicBezTo>
                  <a:cubicBezTo>
                    <a:pt x="188" y="358"/>
                    <a:pt x="190" y="361"/>
                    <a:pt x="187" y="362"/>
                  </a:cubicBezTo>
                  <a:cubicBezTo>
                    <a:pt x="183" y="362"/>
                    <a:pt x="183" y="363"/>
                    <a:pt x="179" y="368"/>
                  </a:cubicBezTo>
                  <a:cubicBezTo>
                    <a:pt x="175" y="372"/>
                    <a:pt x="172" y="373"/>
                    <a:pt x="169" y="374"/>
                  </a:cubicBezTo>
                  <a:cubicBezTo>
                    <a:pt x="167" y="374"/>
                    <a:pt x="166" y="378"/>
                    <a:pt x="162" y="375"/>
                  </a:cubicBezTo>
                  <a:cubicBezTo>
                    <a:pt x="159" y="372"/>
                    <a:pt x="159" y="371"/>
                    <a:pt x="157" y="369"/>
                  </a:cubicBezTo>
                  <a:cubicBezTo>
                    <a:pt x="156" y="367"/>
                    <a:pt x="149" y="363"/>
                    <a:pt x="149" y="363"/>
                  </a:cubicBezTo>
                  <a:cubicBezTo>
                    <a:pt x="149" y="363"/>
                    <a:pt x="148" y="366"/>
                    <a:pt x="149" y="359"/>
                  </a:cubicBezTo>
                  <a:cubicBezTo>
                    <a:pt x="149" y="353"/>
                    <a:pt x="150" y="350"/>
                    <a:pt x="151" y="346"/>
                  </a:cubicBezTo>
                  <a:cubicBezTo>
                    <a:pt x="153" y="343"/>
                    <a:pt x="153" y="343"/>
                    <a:pt x="153" y="343"/>
                  </a:cubicBezTo>
                  <a:cubicBezTo>
                    <a:pt x="153" y="343"/>
                    <a:pt x="152" y="343"/>
                    <a:pt x="153" y="339"/>
                  </a:cubicBezTo>
                  <a:cubicBezTo>
                    <a:pt x="155" y="335"/>
                    <a:pt x="151" y="334"/>
                    <a:pt x="149" y="332"/>
                  </a:cubicBezTo>
                  <a:cubicBezTo>
                    <a:pt x="147" y="330"/>
                    <a:pt x="146" y="335"/>
                    <a:pt x="147" y="330"/>
                  </a:cubicBezTo>
                  <a:cubicBezTo>
                    <a:pt x="148" y="326"/>
                    <a:pt x="147" y="299"/>
                    <a:pt x="147" y="299"/>
                  </a:cubicBezTo>
                  <a:cubicBezTo>
                    <a:pt x="147" y="299"/>
                    <a:pt x="154" y="296"/>
                    <a:pt x="153" y="294"/>
                  </a:cubicBezTo>
                  <a:cubicBezTo>
                    <a:pt x="153" y="292"/>
                    <a:pt x="160" y="286"/>
                    <a:pt x="160" y="286"/>
                  </a:cubicBezTo>
                  <a:cubicBezTo>
                    <a:pt x="160" y="286"/>
                    <a:pt x="166" y="285"/>
                    <a:pt x="168" y="281"/>
                  </a:cubicBezTo>
                  <a:cubicBezTo>
                    <a:pt x="171" y="277"/>
                    <a:pt x="173" y="271"/>
                    <a:pt x="179" y="268"/>
                  </a:cubicBezTo>
                  <a:cubicBezTo>
                    <a:pt x="184" y="265"/>
                    <a:pt x="186" y="263"/>
                    <a:pt x="187" y="261"/>
                  </a:cubicBezTo>
                  <a:cubicBezTo>
                    <a:pt x="188" y="260"/>
                    <a:pt x="185" y="266"/>
                    <a:pt x="189" y="257"/>
                  </a:cubicBezTo>
                  <a:cubicBezTo>
                    <a:pt x="193" y="249"/>
                    <a:pt x="208" y="239"/>
                    <a:pt x="211" y="232"/>
                  </a:cubicBezTo>
                  <a:cubicBezTo>
                    <a:pt x="215" y="225"/>
                    <a:pt x="219" y="213"/>
                    <a:pt x="219" y="213"/>
                  </a:cubicBezTo>
                  <a:cubicBezTo>
                    <a:pt x="219" y="213"/>
                    <a:pt x="215" y="208"/>
                    <a:pt x="220" y="202"/>
                  </a:cubicBezTo>
                  <a:cubicBezTo>
                    <a:pt x="224" y="196"/>
                    <a:pt x="230" y="194"/>
                    <a:pt x="233" y="191"/>
                  </a:cubicBezTo>
                  <a:cubicBezTo>
                    <a:pt x="237" y="188"/>
                    <a:pt x="241" y="183"/>
                    <a:pt x="240" y="182"/>
                  </a:cubicBezTo>
                  <a:cubicBezTo>
                    <a:pt x="238" y="182"/>
                    <a:pt x="242" y="183"/>
                    <a:pt x="242" y="181"/>
                  </a:cubicBezTo>
                  <a:cubicBezTo>
                    <a:pt x="243" y="178"/>
                    <a:pt x="246" y="174"/>
                    <a:pt x="246" y="174"/>
                  </a:cubicBezTo>
                  <a:cubicBezTo>
                    <a:pt x="239" y="173"/>
                    <a:pt x="241" y="174"/>
                    <a:pt x="237" y="176"/>
                  </a:cubicBezTo>
                  <a:cubicBezTo>
                    <a:pt x="233" y="177"/>
                    <a:pt x="235" y="175"/>
                    <a:pt x="233" y="173"/>
                  </a:cubicBezTo>
                  <a:cubicBezTo>
                    <a:pt x="231" y="171"/>
                    <a:pt x="231" y="171"/>
                    <a:pt x="232" y="170"/>
                  </a:cubicBezTo>
                  <a:cubicBezTo>
                    <a:pt x="233" y="168"/>
                    <a:pt x="236" y="166"/>
                    <a:pt x="236" y="166"/>
                  </a:cubicBezTo>
                  <a:cubicBezTo>
                    <a:pt x="236" y="166"/>
                    <a:pt x="238" y="170"/>
                    <a:pt x="243" y="165"/>
                  </a:cubicBezTo>
                  <a:cubicBezTo>
                    <a:pt x="249" y="160"/>
                    <a:pt x="258" y="155"/>
                    <a:pt x="258" y="155"/>
                  </a:cubicBezTo>
                  <a:cubicBezTo>
                    <a:pt x="272" y="144"/>
                    <a:pt x="272" y="144"/>
                    <a:pt x="272" y="144"/>
                  </a:cubicBezTo>
                  <a:cubicBezTo>
                    <a:pt x="272" y="144"/>
                    <a:pt x="284" y="140"/>
                    <a:pt x="286" y="140"/>
                  </a:cubicBezTo>
                  <a:cubicBezTo>
                    <a:pt x="288" y="141"/>
                    <a:pt x="290" y="141"/>
                    <a:pt x="291" y="141"/>
                  </a:cubicBezTo>
                  <a:cubicBezTo>
                    <a:pt x="292" y="141"/>
                    <a:pt x="296" y="141"/>
                    <a:pt x="300" y="137"/>
                  </a:cubicBezTo>
                  <a:cubicBezTo>
                    <a:pt x="303" y="134"/>
                    <a:pt x="301" y="131"/>
                    <a:pt x="306" y="130"/>
                  </a:cubicBezTo>
                  <a:cubicBezTo>
                    <a:pt x="311" y="129"/>
                    <a:pt x="315" y="130"/>
                    <a:pt x="318" y="127"/>
                  </a:cubicBezTo>
                  <a:cubicBezTo>
                    <a:pt x="321" y="123"/>
                    <a:pt x="356" y="127"/>
                    <a:pt x="356" y="127"/>
                  </a:cubicBezTo>
                  <a:cubicBezTo>
                    <a:pt x="356" y="127"/>
                    <a:pt x="371" y="131"/>
                    <a:pt x="373" y="134"/>
                  </a:cubicBezTo>
                  <a:cubicBezTo>
                    <a:pt x="375" y="137"/>
                    <a:pt x="382" y="139"/>
                    <a:pt x="379" y="143"/>
                  </a:cubicBezTo>
                  <a:cubicBezTo>
                    <a:pt x="375" y="146"/>
                    <a:pt x="379" y="151"/>
                    <a:pt x="381" y="152"/>
                  </a:cubicBezTo>
                  <a:cubicBezTo>
                    <a:pt x="383" y="153"/>
                    <a:pt x="383" y="144"/>
                    <a:pt x="387" y="145"/>
                  </a:cubicBezTo>
                  <a:cubicBezTo>
                    <a:pt x="390" y="146"/>
                    <a:pt x="392" y="151"/>
                    <a:pt x="395" y="152"/>
                  </a:cubicBezTo>
                  <a:cubicBezTo>
                    <a:pt x="398" y="153"/>
                    <a:pt x="412" y="154"/>
                    <a:pt x="414" y="155"/>
                  </a:cubicBezTo>
                  <a:cubicBezTo>
                    <a:pt x="416" y="157"/>
                    <a:pt x="419" y="159"/>
                    <a:pt x="425" y="162"/>
                  </a:cubicBezTo>
                  <a:cubicBezTo>
                    <a:pt x="430" y="165"/>
                    <a:pt x="468" y="180"/>
                    <a:pt x="469" y="182"/>
                  </a:cubicBezTo>
                  <a:cubicBezTo>
                    <a:pt x="470" y="184"/>
                    <a:pt x="466" y="199"/>
                    <a:pt x="466" y="199"/>
                  </a:cubicBezTo>
                  <a:cubicBezTo>
                    <a:pt x="466" y="199"/>
                    <a:pt x="467" y="204"/>
                    <a:pt x="462" y="205"/>
                  </a:cubicBezTo>
                  <a:cubicBezTo>
                    <a:pt x="457" y="205"/>
                    <a:pt x="462" y="204"/>
                    <a:pt x="454" y="205"/>
                  </a:cubicBezTo>
                  <a:cubicBezTo>
                    <a:pt x="446" y="206"/>
                    <a:pt x="447" y="210"/>
                    <a:pt x="441" y="208"/>
                  </a:cubicBezTo>
                  <a:cubicBezTo>
                    <a:pt x="436" y="206"/>
                    <a:pt x="437" y="206"/>
                    <a:pt x="433" y="203"/>
                  </a:cubicBezTo>
                  <a:cubicBezTo>
                    <a:pt x="429" y="201"/>
                    <a:pt x="425" y="197"/>
                    <a:pt x="421" y="199"/>
                  </a:cubicBezTo>
                  <a:cubicBezTo>
                    <a:pt x="417" y="202"/>
                    <a:pt x="419" y="206"/>
                    <a:pt x="412" y="202"/>
                  </a:cubicBezTo>
                  <a:cubicBezTo>
                    <a:pt x="405" y="197"/>
                    <a:pt x="401" y="196"/>
                    <a:pt x="401" y="196"/>
                  </a:cubicBezTo>
                  <a:cubicBezTo>
                    <a:pt x="401" y="196"/>
                    <a:pt x="398" y="198"/>
                    <a:pt x="398" y="199"/>
                  </a:cubicBezTo>
                  <a:cubicBezTo>
                    <a:pt x="399" y="201"/>
                    <a:pt x="401" y="198"/>
                    <a:pt x="406" y="204"/>
                  </a:cubicBezTo>
                  <a:cubicBezTo>
                    <a:pt x="410" y="209"/>
                    <a:pt x="417" y="213"/>
                    <a:pt x="416" y="216"/>
                  </a:cubicBezTo>
                  <a:cubicBezTo>
                    <a:pt x="416" y="219"/>
                    <a:pt x="419" y="220"/>
                    <a:pt x="416" y="223"/>
                  </a:cubicBezTo>
                  <a:cubicBezTo>
                    <a:pt x="414" y="225"/>
                    <a:pt x="414" y="229"/>
                    <a:pt x="414" y="229"/>
                  </a:cubicBezTo>
                  <a:cubicBezTo>
                    <a:pt x="414" y="229"/>
                    <a:pt x="418" y="234"/>
                    <a:pt x="417" y="236"/>
                  </a:cubicBezTo>
                  <a:cubicBezTo>
                    <a:pt x="416" y="238"/>
                    <a:pt x="416" y="243"/>
                    <a:pt x="416" y="245"/>
                  </a:cubicBezTo>
                  <a:cubicBezTo>
                    <a:pt x="416" y="246"/>
                    <a:pt x="419" y="251"/>
                    <a:pt x="419" y="251"/>
                  </a:cubicBezTo>
                  <a:cubicBezTo>
                    <a:pt x="419" y="251"/>
                    <a:pt x="423" y="248"/>
                    <a:pt x="428" y="253"/>
                  </a:cubicBezTo>
                  <a:cubicBezTo>
                    <a:pt x="433" y="257"/>
                    <a:pt x="440" y="257"/>
                    <a:pt x="440" y="257"/>
                  </a:cubicBezTo>
                  <a:cubicBezTo>
                    <a:pt x="440" y="251"/>
                    <a:pt x="440" y="251"/>
                    <a:pt x="440" y="251"/>
                  </a:cubicBezTo>
                  <a:cubicBezTo>
                    <a:pt x="440" y="251"/>
                    <a:pt x="438" y="250"/>
                    <a:pt x="436" y="246"/>
                  </a:cubicBezTo>
                  <a:cubicBezTo>
                    <a:pt x="433" y="243"/>
                    <a:pt x="430" y="238"/>
                    <a:pt x="430" y="237"/>
                  </a:cubicBezTo>
                  <a:cubicBezTo>
                    <a:pt x="429" y="235"/>
                    <a:pt x="429" y="230"/>
                    <a:pt x="430" y="230"/>
                  </a:cubicBezTo>
                  <a:cubicBezTo>
                    <a:pt x="432" y="230"/>
                    <a:pt x="435" y="231"/>
                    <a:pt x="441" y="234"/>
                  </a:cubicBezTo>
                  <a:cubicBezTo>
                    <a:pt x="447" y="236"/>
                    <a:pt x="459" y="245"/>
                    <a:pt x="462" y="240"/>
                  </a:cubicBezTo>
                  <a:cubicBezTo>
                    <a:pt x="465" y="235"/>
                    <a:pt x="464" y="234"/>
                    <a:pt x="462" y="229"/>
                  </a:cubicBezTo>
                  <a:cubicBezTo>
                    <a:pt x="460" y="224"/>
                    <a:pt x="457" y="227"/>
                    <a:pt x="459" y="221"/>
                  </a:cubicBezTo>
                  <a:cubicBezTo>
                    <a:pt x="462" y="215"/>
                    <a:pt x="456" y="220"/>
                    <a:pt x="468" y="210"/>
                  </a:cubicBezTo>
                  <a:cubicBezTo>
                    <a:pt x="480" y="200"/>
                    <a:pt x="490" y="203"/>
                    <a:pt x="492" y="203"/>
                  </a:cubicBezTo>
                  <a:cubicBezTo>
                    <a:pt x="494" y="203"/>
                    <a:pt x="502" y="198"/>
                    <a:pt x="501" y="196"/>
                  </a:cubicBezTo>
                  <a:cubicBezTo>
                    <a:pt x="500" y="195"/>
                    <a:pt x="502" y="192"/>
                    <a:pt x="500" y="187"/>
                  </a:cubicBezTo>
                  <a:cubicBezTo>
                    <a:pt x="497" y="182"/>
                    <a:pt x="492" y="172"/>
                    <a:pt x="492" y="172"/>
                  </a:cubicBezTo>
                  <a:cubicBezTo>
                    <a:pt x="492" y="172"/>
                    <a:pt x="487" y="163"/>
                    <a:pt x="490" y="163"/>
                  </a:cubicBezTo>
                  <a:cubicBezTo>
                    <a:pt x="493" y="164"/>
                    <a:pt x="496" y="166"/>
                    <a:pt x="505" y="170"/>
                  </a:cubicBezTo>
                  <a:cubicBezTo>
                    <a:pt x="515" y="174"/>
                    <a:pt x="519" y="175"/>
                    <a:pt x="521" y="176"/>
                  </a:cubicBezTo>
                  <a:cubicBezTo>
                    <a:pt x="523" y="177"/>
                    <a:pt x="525" y="181"/>
                    <a:pt x="521" y="181"/>
                  </a:cubicBezTo>
                  <a:cubicBezTo>
                    <a:pt x="516" y="181"/>
                    <a:pt x="513" y="184"/>
                    <a:pt x="512" y="186"/>
                  </a:cubicBezTo>
                  <a:cubicBezTo>
                    <a:pt x="511" y="188"/>
                    <a:pt x="517" y="193"/>
                    <a:pt x="517" y="193"/>
                  </a:cubicBezTo>
                  <a:cubicBezTo>
                    <a:pt x="517" y="193"/>
                    <a:pt x="526" y="193"/>
                    <a:pt x="528" y="193"/>
                  </a:cubicBezTo>
                  <a:cubicBezTo>
                    <a:pt x="530" y="193"/>
                    <a:pt x="530" y="186"/>
                    <a:pt x="530" y="182"/>
                  </a:cubicBezTo>
                  <a:cubicBezTo>
                    <a:pt x="530" y="179"/>
                    <a:pt x="544" y="181"/>
                    <a:pt x="546" y="180"/>
                  </a:cubicBezTo>
                  <a:cubicBezTo>
                    <a:pt x="548" y="178"/>
                    <a:pt x="553" y="172"/>
                    <a:pt x="556" y="170"/>
                  </a:cubicBezTo>
                  <a:cubicBezTo>
                    <a:pt x="560" y="168"/>
                    <a:pt x="573" y="164"/>
                    <a:pt x="571" y="166"/>
                  </a:cubicBezTo>
                  <a:cubicBezTo>
                    <a:pt x="570" y="168"/>
                    <a:pt x="573" y="174"/>
                    <a:pt x="573" y="172"/>
                  </a:cubicBezTo>
                  <a:cubicBezTo>
                    <a:pt x="573" y="170"/>
                    <a:pt x="577" y="162"/>
                    <a:pt x="579" y="162"/>
                  </a:cubicBezTo>
                  <a:cubicBezTo>
                    <a:pt x="581" y="162"/>
                    <a:pt x="587" y="164"/>
                    <a:pt x="587" y="164"/>
                  </a:cubicBezTo>
                  <a:cubicBezTo>
                    <a:pt x="587" y="164"/>
                    <a:pt x="584" y="172"/>
                    <a:pt x="588" y="172"/>
                  </a:cubicBezTo>
                  <a:cubicBezTo>
                    <a:pt x="593" y="173"/>
                    <a:pt x="599" y="177"/>
                    <a:pt x="600" y="173"/>
                  </a:cubicBezTo>
                  <a:cubicBezTo>
                    <a:pt x="602" y="170"/>
                    <a:pt x="599" y="171"/>
                    <a:pt x="609" y="168"/>
                  </a:cubicBezTo>
                  <a:cubicBezTo>
                    <a:pt x="620" y="166"/>
                    <a:pt x="615" y="166"/>
                    <a:pt x="622" y="165"/>
                  </a:cubicBezTo>
                  <a:cubicBezTo>
                    <a:pt x="629" y="165"/>
                    <a:pt x="633" y="170"/>
                    <a:pt x="636" y="170"/>
                  </a:cubicBezTo>
                  <a:cubicBezTo>
                    <a:pt x="640" y="170"/>
                    <a:pt x="642" y="162"/>
                    <a:pt x="642" y="162"/>
                  </a:cubicBezTo>
                  <a:cubicBezTo>
                    <a:pt x="643" y="156"/>
                    <a:pt x="643" y="156"/>
                    <a:pt x="643" y="156"/>
                  </a:cubicBezTo>
                  <a:cubicBezTo>
                    <a:pt x="639" y="154"/>
                    <a:pt x="639" y="154"/>
                    <a:pt x="639" y="154"/>
                  </a:cubicBezTo>
                  <a:cubicBezTo>
                    <a:pt x="639" y="154"/>
                    <a:pt x="643" y="154"/>
                    <a:pt x="641" y="152"/>
                  </a:cubicBezTo>
                  <a:cubicBezTo>
                    <a:pt x="640" y="151"/>
                    <a:pt x="645" y="150"/>
                    <a:pt x="648" y="150"/>
                  </a:cubicBezTo>
                  <a:cubicBezTo>
                    <a:pt x="651" y="149"/>
                    <a:pt x="660" y="152"/>
                    <a:pt x="664" y="153"/>
                  </a:cubicBezTo>
                  <a:cubicBezTo>
                    <a:pt x="669" y="155"/>
                    <a:pt x="686" y="154"/>
                    <a:pt x="697" y="162"/>
                  </a:cubicBezTo>
                  <a:cubicBezTo>
                    <a:pt x="707" y="170"/>
                    <a:pt x="709" y="171"/>
                    <a:pt x="711" y="171"/>
                  </a:cubicBezTo>
                  <a:cubicBezTo>
                    <a:pt x="713" y="172"/>
                    <a:pt x="721" y="169"/>
                    <a:pt x="721" y="169"/>
                  </a:cubicBezTo>
                  <a:cubicBezTo>
                    <a:pt x="721" y="169"/>
                    <a:pt x="724" y="168"/>
                    <a:pt x="721" y="166"/>
                  </a:cubicBezTo>
                  <a:cubicBezTo>
                    <a:pt x="717" y="163"/>
                    <a:pt x="714" y="164"/>
                    <a:pt x="714" y="163"/>
                  </a:cubicBezTo>
                  <a:cubicBezTo>
                    <a:pt x="714" y="161"/>
                    <a:pt x="711" y="153"/>
                    <a:pt x="710" y="153"/>
                  </a:cubicBezTo>
                  <a:cubicBezTo>
                    <a:pt x="709" y="153"/>
                    <a:pt x="707" y="152"/>
                    <a:pt x="706" y="153"/>
                  </a:cubicBezTo>
                  <a:cubicBezTo>
                    <a:pt x="705" y="154"/>
                    <a:pt x="699" y="149"/>
                    <a:pt x="699" y="148"/>
                  </a:cubicBezTo>
                  <a:cubicBezTo>
                    <a:pt x="699" y="146"/>
                    <a:pt x="699" y="141"/>
                    <a:pt x="701" y="141"/>
                  </a:cubicBezTo>
                  <a:cubicBezTo>
                    <a:pt x="702" y="140"/>
                    <a:pt x="692" y="140"/>
                    <a:pt x="698" y="134"/>
                  </a:cubicBezTo>
                  <a:cubicBezTo>
                    <a:pt x="703" y="127"/>
                    <a:pt x="713" y="119"/>
                    <a:pt x="713" y="118"/>
                  </a:cubicBezTo>
                  <a:cubicBezTo>
                    <a:pt x="712" y="116"/>
                    <a:pt x="714" y="92"/>
                    <a:pt x="714" y="92"/>
                  </a:cubicBezTo>
                  <a:cubicBezTo>
                    <a:pt x="714" y="92"/>
                    <a:pt x="720" y="95"/>
                    <a:pt x="722" y="93"/>
                  </a:cubicBezTo>
                  <a:cubicBezTo>
                    <a:pt x="724" y="90"/>
                    <a:pt x="726" y="84"/>
                    <a:pt x="726" y="84"/>
                  </a:cubicBezTo>
                  <a:cubicBezTo>
                    <a:pt x="733" y="83"/>
                    <a:pt x="733" y="83"/>
                    <a:pt x="733" y="83"/>
                  </a:cubicBezTo>
                  <a:cubicBezTo>
                    <a:pt x="733" y="83"/>
                    <a:pt x="736" y="88"/>
                    <a:pt x="736" y="89"/>
                  </a:cubicBezTo>
                  <a:cubicBezTo>
                    <a:pt x="735" y="90"/>
                    <a:pt x="732" y="94"/>
                    <a:pt x="736" y="94"/>
                  </a:cubicBezTo>
                  <a:cubicBezTo>
                    <a:pt x="739" y="94"/>
                    <a:pt x="748" y="100"/>
                    <a:pt x="748" y="100"/>
                  </a:cubicBezTo>
                  <a:cubicBezTo>
                    <a:pt x="748" y="100"/>
                    <a:pt x="751" y="112"/>
                    <a:pt x="749" y="112"/>
                  </a:cubicBezTo>
                  <a:cubicBezTo>
                    <a:pt x="747" y="112"/>
                    <a:pt x="748" y="118"/>
                    <a:pt x="748" y="118"/>
                  </a:cubicBezTo>
                  <a:cubicBezTo>
                    <a:pt x="748" y="118"/>
                    <a:pt x="746" y="114"/>
                    <a:pt x="745" y="119"/>
                  </a:cubicBezTo>
                  <a:cubicBezTo>
                    <a:pt x="743" y="124"/>
                    <a:pt x="748" y="127"/>
                    <a:pt x="748" y="127"/>
                  </a:cubicBezTo>
                  <a:cubicBezTo>
                    <a:pt x="748" y="127"/>
                    <a:pt x="753" y="125"/>
                    <a:pt x="751" y="130"/>
                  </a:cubicBezTo>
                  <a:cubicBezTo>
                    <a:pt x="750" y="135"/>
                    <a:pt x="750" y="133"/>
                    <a:pt x="751" y="137"/>
                  </a:cubicBezTo>
                  <a:cubicBezTo>
                    <a:pt x="751" y="142"/>
                    <a:pt x="755" y="148"/>
                    <a:pt x="755" y="150"/>
                  </a:cubicBezTo>
                  <a:cubicBezTo>
                    <a:pt x="755" y="152"/>
                    <a:pt x="755" y="164"/>
                    <a:pt x="755" y="164"/>
                  </a:cubicBezTo>
                  <a:cubicBezTo>
                    <a:pt x="755" y="164"/>
                    <a:pt x="758" y="170"/>
                    <a:pt x="760" y="172"/>
                  </a:cubicBezTo>
                  <a:cubicBezTo>
                    <a:pt x="762" y="174"/>
                    <a:pt x="767" y="169"/>
                    <a:pt x="762" y="174"/>
                  </a:cubicBezTo>
                  <a:cubicBezTo>
                    <a:pt x="756" y="179"/>
                    <a:pt x="759" y="179"/>
                    <a:pt x="755" y="184"/>
                  </a:cubicBezTo>
                  <a:cubicBezTo>
                    <a:pt x="751" y="189"/>
                    <a:pt x="748" y="190"/>
                    <a:pt x="746" y="192"/>
                  </a:cubicBezTo>
                  <a:cubicBezTo>
                    <a:pt x="744" y="194"/>
                    <a:pt x="738" y="196"/>
                    <a:pt x="738" y="196"/>
                  </a:cubicBezTo>
                  <a:cubicBezTo>
                    <a:pt x="738" y="196"/>
                    <a:pt x="752" y="200"/>
                    <a:pt x="754" y="200"/>
                  </a:cubicBezTo>
                  <a:cubicBezTo>
                    <a:pt x="756" y="200"/>
                    <a:pt x="772" y="198"/>
                    <a:pt x="772" y="194"/>
                  </a:cubicBezTo>
                  <a:cubicBezTo>
                    <a:pt x="772" y="190"/>
                    <a:pt x="781" y="180"/>
                    <a:pt x="776" y="177"/>
                  </a:cubicBezTo>
                  <a:cubicBezTo>
                    <a:pt x="772" y="174"/>
                    <a:pt x="771" y="175"/>
                    <a:pt x="770" y="172"/>
                  </a:cubicBezTo>
                  <a:cubicBezTo>
                    <a:pt x="770" y="169"/>
                    <a:pt x="768" y="168"/>
                    <a:pt x="770" y="166"/>
                  </a:cubicBezTo>
                  <a:cubicBezTo>
                    <a:pt x="771" y="164"/>
                    <a:pt x="774" y="160"/>
                    <a:pt x="770" y="161"/>
                  </a:cubicBezTo>
                  <a:cubicBezTo>
                    <a:pt x="766" y="161"/>
                    <a:pt x="766" y="162"/>
                    <a:pt x="764" y="159"/>
                  </a:cubicBezTo>
                  <a:cubicBezTo>
                    <a:pt x="762" y="156"/>
                    <a:pt x="763" y="160"/>
                    <a:pt x="760" y="152"/>
                  </a:cubicBezTo>
                  <a:cubicBezTo>
                    <a:pt x="757" y="144"/>
                    <a:pt x="762" y="140"/>
                    <a:pt x="762" y="140"/>
                  </a:cubicBezTo>
                  <a:cubicBezTo>
                    <a:pt x="762" y="140"/>
                    <a:pt x="766" y="144"/>
                    <a:pt x="763" y="137"/>
                  </a:cubicBezTo>
                  <a:cubicBezTo>
                    <a:pt x="760" y="130"/>
                    <a:pt x="756" y="128"/>
                    <a:pt x="756" y="126"/>
                  </a:cubicBezTo>
                  <a:cubicBezTo>
                    <a:pt x="755" y="123"/>
                    <a:pt x="757" y="121"/>
                    <a:pt x="756" y="117"/>
                  </a:cubicBezTo>
                  <a:cubicBezTo>
                    <a:pt x="756" y="113"/>
                    <a:pt x="768" y="111"/>
                    <a:pt x="768" y="111"/>
                  </a:cubicBezTo>
                  <a:cubicBezTo>
                    <a:pt x="768" y="111"/>
                    <a:pt x="769" y="105"/>
                    <a:pt x="767" y="102"/>
                  </a:cubicBezTo>
                  <a:cubicBezTo>
                    <a:pt x="764" y="100"/>
                    <a:pt x="760" y="95"/>
                    <a:pt x="760" y="95"/>
                  </a:cubicBezTo>
                  <a:cubicBezTo>
                    <a:pt x="760" y="95"/>
                    <a:pt x="761" y="92"/>
                    <a:pt x="761" y="91"/>
                  </a:cubicBezTo>
                  <a:cubicBezTo>
                    <a:pt x="762" y="89"/>
                    <a:pt x="767" y="92"/>
                    <a:pt x="769" y="94"/>
                  </a:cubicBezTo>
                  <a:cubicBezTo>
                    <a:pt x="770" y="96"/>
                    <a:pt x="776" y="100"/>
                    <a:pt x="776" y="100"/>
                  </a:cubicBezTo>
                  <a:cubicBezTo>
                    <a:pt x="776" y="100"/>
                    <a:pt x="774" y="103"/>
                    <a:pt x="775" y="106"/>
                  </a:cubicBezTo>
                  <a:cubicBezTo>
                    <a:pt x="776" y="109"/>
                    <a:pt x="777" y="116"/>
                    <a:pt x="777" y="116"/>
                  </a:cubicBezTo>
                  <a:cubicBezTo>
                    <a:pt x="777" y="116"/>
                    <a:pt x="779" y="121"/>
                    <a:pt x="780" y="122"/>
                  </a:cubicBezTo>
                  <a:cubicBezTo>
                    <a:pt x="781" y="123"/>
                    <a:pt x="778" y="124"/>
                    <a:pt x="781" y="123"/>
                  </a:cubicBezTo>
                  <a:cubicBezTo>
                    <a:pt x="784" y="123"/>
                    <a:pt x="797" y="126"/>
                    <a:pt x="797" y="126"/>
                  </a:cubicBezTo>
                  <a:cubicBezTo>
                    <a:pt x="797" y="126"/>
                    <a:pt x="798" y="117"/>
                    <a:pt x="796" y="117"/>
                  </a:cubicBezTo>
                  <a:cubicBezTo>
                    <a:pt x="793" y="118"/>
                    <a:pt x="791" y="119"/>
                    <a:pt x="789" y="118"/>
                  </a:cubicBezTo>
                  <a:cubicBezTo>
                    <a:pt x="786" y="116"/>
                    <a:pt x="785" y="112"/>
                    <a:pt x="785" y="112"/>
                  </a:cubicBezTo>
                  <a:cubicBezTo>
                    <a:pt x="785" y="112"/>
                    <a:pt x="785" y="109"/>
                    <a:pt x="786" y="107"/>
                  </a:cubicBezTo>
                  <a:cubicBezTo>
                    <a:pt x="787" y="105"/>
                    <a:pt x="794" y="101"/>
                    <a:pt x="794" y="101"/>
                  </a:cubicBezTo>
                  <a:cubicBezTo>
                    <a:pt x="794" y="101"/>
                    <a:pt x="800" y="102"/>
                    <a:pt x="804" y="102"/>
                  </a:cubicBezTo>
                  <a:cubicBezTo>
                    <a:pt x="808" y="102"/>
                    <a:pt x="824" y="113"/>
                    <a:pt x="824" y="113"/>
                  </a:cubicBezTo>
                  <a:cubicBezTo>
                    <a:pt x="827" y="116"/>
                    <a:pt x="827" y="116"/>
                    <a:pt x="827" y="116"/>
                  </a:cubicBezTo>
                  <a:cubicBezTo>
                    <a:pt x="827" y="116"/>
                    <a:pt x="828" y="109"/>
                    <a:pt x="831" y="111"/>
                  </a:cubicBezTo>
                  <a:cubicBezTo>
                    <a:pt x="833" y="112"/>
                    <a:pt x="833" y="112"/>
                    <a:pt x="833" y="112"/>
                  </a:cubicBezTo>
                  <a:cubicBezTo>
                    <a:pt x="833" y="112"/>
                    <a:pt x="834" y="107"/>
                    <a:pt x="830" y="105"/>
                  </a:cubicBezTo>
                  <a:cubicBezTo>
                    <a:pt x="825" y="104"/>
                    <a:pt x="819" y="97"/>
                    <a:pt x="819" y="97"/>
                  </a:cubicBezTo>
                  <a:cubicBezTo>
                    <a:pt x="819" y="97"/>
                    <a:pt x="814" y="89"/>
                    <a:pt x="815" y="85"/>
                  </a:cubicBezTo>
                  <a:cubicBezTo>
                    <a:pt x="816" y="81"/>
                    <a:pt x="815" y="79"/>
                    <a:pt x="817" y="79"/>
                  </a:cubicBezTo>
                  <a:cubicBezTo>
                    <a:pt x="819" y="79"/>
                    <a:pt x="831" y="78"/>
                    <a:pt x="835" y="76"/>
                  </a:cubicBezTo>
                  <a:cubicBezTo>
                    <a:pt x="839" y="75"/>
                    <a:pt x="844" y="77"/>
                    <a:pt x="850" y="75"/>
                  </a:cubicBezTo>
                  <a:cubicBezTo>
                    <a:pt x="856" y="73"/>
                    <a:pt x="857" y="72"/>
                    <a:pt x="862" y="73"/>
                  </a:cubicBezTo>
                  <a:cubicBezTo>
                    <a:pt x="868" y="75"/>
                    <a:pt x="864" y="70"/>
                    <a:pt x="863" y="67"/>
                  </a:cubicBezTo>
                  <a:cubicBezTo>
                    <a:pt x="862" y="65"/>
                    <a:pt x="861" y="54"/>
                    <a:pt x="861" y="57"/>
                  </a:cubicBezTo>
                  <a:cubicBezTo>
                    <a:pt x="861" y="59"/>
                    <a:pt x="861" y="46"/>
                    <a:pt x="873" y="44"/>
                  </a:cubicBezTo>
                  <a:cubicBezTo>
                    <a:pt x="884" y="43"/>
                    <a:pt x="894" y="41"/>
                    <a:pt x="907" y="39"/>
                  </a:cubicBezTo>
                  <a:cubicBezTo>
                    <a:pt x="921" y="36"/>
                    <a:pt x="923" y="31"/>
                    <a:pt x="923" y="31"/>
                  </a:cubicBezTo>
                  <a:cubicBezTo>
                    <a:pt x="923" y="31"/>
                    <a:pt x="933" y="30"/>
                    <a:pt x="935" y="30"/>
                  </a:cubicBezTo>
                  <a:cubicBezTo>
                    <a:pt x="936" y="30"/>
                    <a:pt x="939" y="28"/>
                    <a:pt x="943" y="29"/>
                  </a:cubicBezTo>
                  <a:cubicBezTo>
                    <a:pt x="948" y="30"/>
                    <a:pt x="950" y="32"/>
                    <a:pt x="953" y="32"/>
                  </a:cubicBezTo>
                  <a:cubicBezTo>
                    <a:pt x="956" y="32"/>
                    <a:pt x="973" y="29"/>
                    <a:pt x="973" y="29"/>
                  </a:cubicBezTo>
                  <a:cubicBezTo>
                    <a:pt x="973" y="29"/>
                    <a:pt x="973" y="26"/>
                    <a:pt x="975" y="24"/>
                  </a:cubicBezTo>
                  <a:cubicBezTo>
                    <a:pt x="976" y="22"/>
                    <a:pt x="978" y="18"/>
                    <a:pt x="980" y="18"/>
                  </a:cubicBezTo>
                  <a:cubicBezTo>
                    <a:pt x="983" y="19"/>
                    <a:pt x="986" y="20"/>
                    <a:pt x="986" y="18"/>
                  </a:cubicBezTo>
                  <a:cubicBezTo>
                    <a:pt x="987" y="15"/>
                    <a:pt x="997" y="0"/>
                    <a:pt x="1004" y="3"/>
                  </a:cubicBezTo>
                  <a:cubicBezTo>
                    <a:pt x="1011" y="5"/>
                    <a:pt x="1027" y="5"/>
                    <a:pt x="1027" y="6"/>
                  </a:cubicBezTo>
                  <a:cubicBezTo>
                    <a:pt x="1027" y="8"/>
                    <a:pt x="1030" y="12"/>
                    <a:pt x="1030" y="12"/>
                  </a:cubicBezTo>
                  <a:cubicBezTo>
                    <a:pt x="1030" y="12"/>
                    <a:pt x="1029" y="15"/>
                    <a:pt x="1034" y="16"/>
                  </a:cubicBezTo>
                  <a:cubicBezTo>
                    <a:pt x="1040" y="18"/>
                    <a:pt x="1043" y="20"/>
                    <a:pt x="1043" y="20"/>
                  </a:cubicBezTo>
                  <a:cubicBezTo>
                    <a:pt x="1043" y="20"/>
                    <a:pt x="1059" y="20"/>
                    <a:pt x="1062" y="20"/>
                  </a:cubicBezTo>
                  <a:cubicBezTo>
                    <a:pt x="1066" y="19"/>
                    <a:pt x="1094" y="25"/>
                    <a:pt x="1094" y="26"/>
                  </a:cubicBezTo>
                  <a:cubicBezTo>
                    <a:pt x="1094" y="28"/>
                    <a:pt x="1103" y="42"/>
                    <a:pt x="1098" y="44"/>
                  </a:cubicBezTo>
                  <a:cubicBezTo>
                    <a:pt x="1093" y="47"/>
                    <a:pt x="1099" y="47"/>
                    <a:pt x="1087" y="57"/>
                  </a:cubicBezTo>
                  <a:cubicBezTo>
                    <a:pt x="1075" y="66"/>
                    <a:pt x="1067" y="70"/>
                    <a:pt x="1060" y="73"/>
                  </a:cubicBezTo>
                  <a:cubicBezTo>
                    <a:pt x="1053" y="76"/>
                    <a:pt x="1050" y="85"/>
                    <a:pt x="1046" y="86"/>
                  </a:cubicBezTo>
                  <a:cubicBezTo>
                    <a:pt x="1041" y="87"/>
                    <a:pt x="1040" y="90"/>
                    <a:pt x="1040" y="90"/>
                  </a:cubicBezTo>
                  <a:cubicBezTo>
                    <a:pt x="1040" y="90"/>
                    <a:pt x="1046" y="89"/>
                    <a:pt x="1049" y="88"/>
                  </a:cubicBezTo>
                  <a:cubicBezTo>
                    <a:pt x="1051" y="87"/>
                    <a:pt x="1075" y="83"/>
                    <a:pt x="1075" y="83"/>
                  </a:cubicBezTo>
                  <a:cubicBezTo>
                    <a:pt x="1075" y="83"/>
                    <a:pt x="1063" y="78"/>
                    <a:pt x="1071" y="74"/>
                  </a:cubicBezTo>
                  <a:cubicBezTo>
                    <a:pt x="1079" y="70"/>
                    <a:pt x="1081" y="71"/>
                    <a:pt x="1081" y="71"/>
                  </a:cubicBezTo>
                  <a:cubicBezTo>
                    <a:pt x="1081" y="71"/>
                    <a:pt x="1086" y="71"/>
                    <a:pt x="1088" y="72"/>
                  </a:cubicBezTo>
                  <a:cubicBezTo>
                    <a:pt x="1091" y="72"/>
                    <a:pt x="1094" y="74"/>
                    <a:pt x="1098" y="77"/>
                  </a:cubicBezTo>
                  <a:cubicBezTo>
                    <a:pt x="1103" y="80"/>
                    <a:pt x="1101" y="80"/>
                    <a:pt x="1104" y="77"/>
                  </a:cubicBezTo>
                  <a:cubicBezTo>
                    <a:pt x="1108" y="73"/>
                    <a:pt x="1111" y="71"/>
                    <a:pt x="1115" y="72"/>
                  </a:cubicBezTo>
                  <a:cubicBezTo>
                    <a:pt x="1120" y="73"/>
                    <a:pt x="1144" y="76"/>
                    <a:pt x="1151" y="77"/>
                  </a:cubicBezTo>
                  <a:cubicBezTo>
                    <a:pt x="1157" y="77"/>
                    <a:pt x="1145" y="82"/>
                    <a:pt x="1154" y="87"/>
                  </a:cubicBezTo>
                  <a:cubicBezTo>
                    <a:pt x="1163" y="91"/>
                    <a:pt x="1173" y="96"/>
                    <a:pt x="1175" y="96"/>
                  </a:cubicBezTo>
                  <a:cubicBezTo>
                    <a:pt x="1177" y="95"/>
                    <a:pt x="1191" y="91"/>
                    <a:pt x="1191" y="91"/>
                  </a:cubicBezTo>
                  <a:cubicBezTo>
                    <a:pt x="1191" y="91"/>
                    <a:pt x="1191" y="91"/>
                    <a:pt x="1194" y="85"/>
                  </a:cubicBezTo>
                  <a:cubicBezTo>
                    <a:pt x="1196" y="79"/>
                    <a:pt x="1195" y="80"/>
                    <a:pt x="1195" y="77"/>
                  </a:cubicBezTo>
                  <a:cubicBezTo>
                    <a:pt x="1196" y="75"/>
                    <a:pt x="1198" y="73"/>
                    <a:pt x="1200" y="71"/>
                  </a:cubicBezTo>
                  <a:cubicBezTo>
                    <a:pt x="1203" y="69"/>
                    <a:pt x="1203" y="67"/>
                    <a:pt x="1210" y="71"/>
                  </a:cubicBezTo>
                  <a:cubicBezTo>
                    <a:pt x="1217" y="76"/>
                    <a:pt x="1218" y="78"/>
                    <a:pt x="1218" y="78"/>
                  </a:cubicBezTo>
                  <a:cubicBezTo>
                    <a:pt x="1218" y="78"/>
                    <a:pt x="1230" y="77"/>
                    <a:pt x="1243" y="88"/>
                  </a:cubicBezTo>
                  <a:cubicBezTo>
                    <a:pt x="1256" y="98"/>
                    <a:pt x="1253" y="101"/>
                    <a:pt x="1254" y="103"/>
                  </a:cubicBezTo>
                  <a:cubicBezTo>
                    <a:pt x="1254" y="106"/>
                    <a:pt x="1253" y="112"/>
                    <a:pt x="1254" y="114"/>
                  </a:cubicBezTo>
                  <a:cubicBezTo>
                    <a:pt x="1254" y="116"/>
                    <a:pt x="1254" y="112"/>
                    <a:pt x="1261" y="119"/>
                  </a:cubicBezTo>
                  <a:cubicBezTo>
                    <a:pt x="1268" y="127"/>
                    <a:pt x="1282" y="127"/>
                    <a:pt x="1281" y="127"/>
                  </a:cubicBezTo>
                  <a:cubicBezTo>
                    <a:pt x="1279" y="127"/>
                    <a:pt x="1282" y="121"/>
                    <a:pt x="1280" y="118"/>
                  </a:cubicBezTo>
                  <a:cubicBezTo>
                    <a:pt x="1278" y="115"/>
                    <a:pt x="1281" y="116"/>
                    <a:pt x="1284" y="113"/>
                  </a:cubicBezTo>
                  <a:cubicBezTo>
                    <a:pt x="1286" y="111"/>
                    <a:pt x="1291" y="112"/>
                    <a:pt x="1291" y="112"/>
                  </a:cubicBezTo>
                  <a:cubicBezTo>
                    <a:pt x="1291" y="112"/>
                    <a:pt x="1293" y="113"/>
                    <a:pt x="1299" y="115"/>
                  </a:cubicBezTo>
                  <a:cubicBezTo>
                    <a:pt x="1304" y="116"/>
                    <a:pt x="1296" y="116"/>
                    <a:pt x="1310" y="116"/>
                  </a:cubicBezTo>
                  <a:cubicBezTo>
                    <a:pt x="1324" y="116"/>
                    <a:pt x="1324" y="112"/>
                    <a:pt x="1329" y="112"/>
                  </a:cubicBezTo>
                  <a:cubicBezTo>
                    <a:pt x="1333" y="112"/>
                    <a:pt x="1337" y="111"/>
                    <a:pt x="1338" y="112"/>
                  </a:cubicBezTo>
                  <a:cubicBezTo>
                    <a:pt x="1339" y="114"/>
                    <a:pt x="1339" y="115"/>
                    <a:pt x="1344" y="115"/>
                  </a:cubicBezTo>
                  <a:cubicBezTo>
                    <a:pt x="1349" y="116"/>
                    <a:pt x="1350" y="118"/>
                    <a:pt x="1348" y="113"/>
                  </a:cubicBezTo>
                  <a:cubicBezTo>
                    <a:pt x="1345" y="108"/>
                    <a:pt x="1342" y="104"/>
                    <a:pt x="1342" y="104"/>
                  </a:cubicBezTo>
                  <a:cubicBezTo>
                    <a:pt x="1338" y="102"/>
                    <a:pt x="1338" y="102"/>
                    <a:pt x="1338" y="102"/>
                  </a:cubicBezTo>
                  <a:cubicBezTo>
                    <a:pt x="1338" y="102"/>
                    <a:pt x="1336" y="101"/>
                    <a:pt x="1342" y="97"/>
                  </a:cubicBezTo>
                  <a:cubicBezTo>
                    <a:pt x="1348" y="93"/>
                    <a:pt x="1347" y="99"/>
                    <a:pt x="1352" y="98"/>
                  </a:cubicBezTo>
                  <a:cubicBezTo>
                    <a:pt x="1357" y="98"/>
                    <a:pt x="1369" y="96"/>
                    <a:pt x="1369" y="96"/>
                  </a:cubicBezTo>
                  <a:cubicBezTo>
                    <a:pt x="1369" y="96"/>
                    <a:pt x="1381" y="98"/>
                    <a:pt x="1391" y="102"/>
                  </a:cubicBezTo>
                  <a:cubicBezTo>
                    <a:pt x="1402" y="106"/>
                    <a:pt x="1422" y="108"/>
                    <a:pt x="1422" y="106"/>
                  </a:cubicBezTo>
                  <a:cubicBezTo>
                    <a:pt x="1422" y="105"/>
                    <a:pt x="1427" y="106"/>
                    <a:pt x="1430" y="106"/>
                  </a:cubicBezTo>
                  <a:cubicBezTo>
                    <a:pt x="1434" y="106"/>
                    <a:pt x="1444" y="116"/>
                    <a:pt x="1444" y="116"/>
                  </a:cubicBezTo>
                  <a:cubicBezTo>
                    <a:pt x="1444" y="116"/>
                    <a:pt x="1452" y="123"/>
                    <a:pt x="1456" y="125"/>
                  </a:cubicBezTo>
                  <a:cubicBezTo>
                    <a:pt x="1460" y="127"/>
                    <a:pt x="1461" y="128"/>
                    <a:pt x="1466" y="128"/>
                  </a:cubicBezTo>
                  <a:cubicBezTo>
                    <a:pt x="1471" y="128"/>
                    <a:pt x="1484" y="134"/>
                    <a:pt x="1484" y="133"/>
                  </a:cubicBezTo>
                  <a:cubicBezTo>
                    <a:pt x="1485" y="131"/>
                    <a:pt x="1501" y="132"/>
                    <a:pt x="1501" y="129"/>
                  </a:cubicBezTo>
                  <a:cubicBezTo>
                    <a:pt x="1500" y="125"/>
                    <a:pt x="1510" y="130"/>
                    <a:pt x="1523" y="132"/>
                  </a:cubicBezTo>
                  <a:cubicBezTo>
                    <a:pt x="1536" y="134"/>
                    <a:pt x="1538" y="137"/>
                    <a:pt x="1538" y="139"/>
                  </a:cubicBezTo>
                  <a:cubicBezTo>
                    <a:pt x="1539" y="140"/>
                    <a:pt x="1542" y="147"/>
                    <a:pt x="1542" y="147"/>
                  </a:cubicBezTo>
                  <a:cubicBezTo>
                    <a:pt x="1542" y="147"/>
                    <a:pt x="1554" y="152"/>
                    <a:pt x="1559" y="152"/>
                  </a:cubicBezTo>
                  <a:cubicBezTo>
                    <a:pt x="1564" y="151"/>
                    <a:pt x="1575" y="152"/>
                    <a:pt x="1575" y="152"/>
                  </a:cubicBezTo>
                  <a:cubicBezTo>
                    <a:pt x="1575" y="152"/>
                    <a:pt x="1606" y="149"/>
                    <a:pt x="1613" y="149"/>
                  </a:cubicBezTo>
                  <a:cubicBezTo>
                    <a:pt x="1619" y="148"/>
                    <a:pt x="1619" y="137"/>
                    <a:pt x="1620" y="142"/>
                  </a:cubicBezTo>
                  <a:cubicBezTo>
                    <a:pt x="1622" y="147"/>
                    <a:pt x="1620" y="154"/>
                    <a:pt x="1620" y="154"/>
                  </a:cubicBezTo>
                  <a:cubicBezTo>
                    <a:pt x="1620" y="154"/>
                    <a:pt x="1625" y="161"/>
                    <a:pt x="1629" y="160"/>
                  </a:cubicBezTo>
                  <a:cubicBezTo>
                    <a:pt x="1632" y="159"/>
                    <a:pt x="1636" y="158"/>
                    <a:pt x="1636" y="158"/>
                  </a:cubicBezTo>
                  <a:cubicBezTo>
                    <a:pt x="1636" y="158"/>
                    <a:pt x="1638" y="157"/>
                    <a:pt x="1632" y="153"/>
                  </a:cubicBezTo>
                  <a:cubicBezTo>
                    <a:pt x="1627" y="149"/>
                    <a:pt x="1629" y="143"/>
                    <a:pt x="1631" y="141"/>
                  </a:cubicBezTo>
                  <a:cubicBezTo>
                    <a:pt x="1633" y="140"/>
                    <a:pt x="1678" y="142"/>
                    <a:pt x="1694" y="149"/>
                  </a:cubicBezTo>
                  <a:cubicBezTo>
                    <a:pt x="1710" y="155"/>
                    <a:pt x="1761" y="176"/>
                    <a:pt x="1767" y="182"/>
                  </a:cubicBezTo>
                  <a:cubicBezTo>
                    <a:pt x="1773" y="188"/>
                    <a:pt x="1777" y="192"/>
                    <a:pt x="1778" y="194"/>
                  </a:cubicBezTo>
                  <a:cubicBezTo>
                    <a:pt x="1780" y="195"/>
                    <a:pt x="1784" y="188"/>
                    <a:pt x="1784" y="188"/>
                  </a:cubicBezTo>
                  <a:cubicBezTo>
                    <a:pt x="1784" y="188"/>
                    <a:pt x="1794" y="189"/>
                    <a:pt x="1798" y="190"/>
                  </a:cubicBezTo>
                  <a:cubicBezTo>
                    <a:pt x="1801" y="190"/>
                    <a:pt x="1801" y="186"/>
                    <a:pt x="1811" y="193"/>
                  </a:cubicBezTo>
                  <a:cubicBezTo>
                    <a:pt x="1821" y="199"/>
                    <a:pt x="1822" y="206"/>
                    <a:pt x="1822" y="206"/>
                  </a:cubicBezTo>
                  <a:cubicBezTo>
                    <a:pt x="1822" y="206"/>
                    <a:pt x="1828" y="213"/>
                    <a:pt x="1821" y="214"/>
                  </a:cubicBezTo>
                  <a:cubicBezTo>
                    <a:pt x="1813" y="216"/>
                    <a:pt x="1810" y="224"/>
                    <a:pt x="1810" y="224"/>
                  </a:cubicBezTo>
                  <a:cubicBezTo>
                    <a:pt x="1810" y="224"/>
                    <a:pt x="1812" y="227"/>
                    <a:pt x="1812" y="229"/>
                  </a:cubicBezTo>
                  <a:cubicBezTo>
                    <a:pt x="1812" y="231"/>
                    <a:pt x="1810" y="234"/>
                    <a:pt x="1811" y="237"/>
                  </a:cubicBezTo>
                  <a:cubicBezTo>
                    <a:pt x="1812" y="240"/>
                    <a:pt x="1817" y="244"/>
                    <a:pt x="1815" y="246"/>
                  </a:cubicBezTo>
                  <a:cubicBezTo>
                    <a:pt x="1813" y="247"/>
                    <a:pt x="1815" y="247"/>
                    <a:pt x="1810" y="247"/>
                  </a:cubicBezTo>
                  <a:cubicBezTo>
                    <a:pt x="1806" y="246"/>
                    <a:pt x="1798" y="244"/>
                    <a:pt x="1797" y="242"/>
                  </a:cubicBezTo>
                  <a:cubicBezTo>
                    <a:pt x="1795" y="241"/>
                    <a:pt x="1795" y="239"/>
                    <a:pt x="1792" y="239"/>
                  </a:cubicBezTo>
                  <a:cubicBezTo>
                    <a:pt x="1789" y="239"/>
                    <a:pt x="1778" y="234"/>
                    <a:pt x="1778" y="234"/>
                  </a:cubicBezTo>
                  <a:cubicBezTo>
                    <a:pt x="1774" y="229"/>
                    <a:pt x="1774" y="229"/>
                    <a:pt x="1774" y="229"/>
                  </a:cubicBezTo>
                  <a:cubicBezTo>
                    <a:pt x="1770" y="223"/>
                    <a:pt x="1770" y="223"/>
                    <a:pt x="1770" y="223"/>
                  </a:cubicBezTo>
                  <a:cubicBezTo>
                    <a:pt x="1770" y="223"/>
                    <a:pt x="1752" y="222"/>
                    <a:pt x="1751" y="220"/>
                  </a:cubicBezTo>
                  <a:cubicBezTo>
                    <a:pt x="1751" y="219"/>
                    <a:pt x="1746" y="203"/>
                    <a:pt x="1745" y="203"/>
                  </a:cubicBezTo>
                  <a:cubicBezTo>
                    <a:pt x="1744" y="203"/>
                    <a:pt x="1738" y="199"/>
                    <a:pt x="1740" y="205"/>
                  </a:cubicBezTo>
                  <a:cubicBezTo>
                    <a:pt x="1741" y="210"/>
                    <a:pt x="1741" y="215"/>
                    <a:pt x="1741" y="215"/>
                  </a:cubicBezTo>
                  <a:cubicBezTo>
                    <a:pt x="1741" y="215"/>
                    <a:pt x="1751" y="223"/>
                    <a:pt x="1749" y="223"/>
                  </a:cubicBezTo>
                  <a:cubicBezTo>
                    <a:pt x="1746" y="223"/>
                    <a:pt x="1747" y="230"/>
                    <a:pt x="1745" y="230"/>
                  </a:cubicBezTo>
                  <a:cubicBezTo>
                    <a:pt x="1744" y="230"/>
                    <a:pt x="1738" y="238"/>
                    <a:pt x="1736" y="237"/>
                  </a:cubicBezTo>
                  <a:cubicBezTo>
                    <a:pt x="1734" y="236"/>
                    <a:pt x="1729" y="238"/>
                    <a:pt x="1728" y="238"/>
                  </a:cubicBezTo>
                  <a:cubicBezTo>
                    <a:pt x="1726" y="238"/>
                    <a:pt x="1726" y="237"/>
                    <a:pt x="1724" y="236"/>
                  </a:cubicBezTo>
                  <a:cubicBezTo>
                    <a:pt x="1722" y="236"/>
                    <a:pt x="1717" y="235"/>
                    <a:pt x="1717" y="237"/>
                  </a:cubicBezTo>
                  <a:cubicBezTo>
                    <a:pt x="1716" y="239"/>
                    <a:pt x="1719" y="245"/>
                    <a:pt x="1722" y="244"/>
                  </a:cubicBezTo>
                  <a:cubicBezTo>
                    <a:pt x="1725" y="243"/>
                    <a:pt x="1734" y="244"/>
                    <a:pt x="1734" y="244"/>
                  </a:cubicBezTo>
                  <a:cubicBezTo>
                    <a:pt x="1734" y="244"/>
                    <a:pt x="1746" y="262"/>
                    <a:pt x="1745" y="264"/>
                  </a:cubicBezTo>
                  <a:cubicBezTo>
                    <a:pt x="1745" y="266"/>
                    <a:pt x="1758" y="275"/>
                    <a:pt x="1756" y="276"/>
                  </a:cubicBezTo>
                  <a:cubicBezTo>
                    <a:pt x="1753" y="277"/>
                    <a:pt x="1754" y="280"/>
                    <a:pt x="1752" y="281"/>
                  </a:cubicBezTo>
                  <a:cubicBezTo>
                    <a:pt x="1751" y="281"/>
                    <a:pt x="1753" y="284"/>
                    <a:pt x="1753" y="285"/>
                  </a:cubicBezTo>
                  <a:cubicBezTo>
                    <a:pt x="1753" y="287"/>
                    <a:pt x="1742" y="284"/>
                    <a:pt x="1732" y="286"/>
                  </a:cubicBezTo>
                  <a:cubicBezTo>
                    <a:pt x="1722" y="288"/>
                    <a:pt x="1709" y="293"/>
                    <a:pt x="1705" y="300"/>
                  </a:cubicBezTo>
                  <a:cubicBezTo>
                    <a:pt x="1701" y="307"/>
                    <a:pt x="1696" y="325"/>
                    <a:pt x="1692" y="326"/>
                  </a:cubicBezTo>
                  <a:cubicBezTo>
                    <a:pt x="1689" y="328"/>
                    <a:pt x="1684" y="336"/>
                    <a:pt x="1684" y="336"/>
                  </a:cubicBezTo>
                  <a:cubicBezTo>
                    <a:pt x="1684" y="336"/>
                    <a:pt x="1675" y="329"/>
                    <a:pt x="1674" y="325"/>
                  </a:cubicBezTo>
                  <a:cubicBezTo>
                    <a:pt x="1673" y="321"/>
                    <a:pt x="1652" y="325"/>
                    <a:pt x="1651" y="325"/>
                  </a:cubicBezTo>
                  <a:cubicBezTo>
                    <a:pt x="1650" y="326"/>
                    <a:pt x="1653" y="330"/>
                    <a:pt x="1651" y="333"/>
                  </a:cubicBezTo>
                  <a:cubicBezTo>
                    <a:pt x="1650" y="336"/>
                    <a:pt x="1655" y="344"/>
                    <a:pt x="1650" y="340"/>
                  </a:cubicBezTo>
                  <a:cubicBezTo>
                    <a:pt x="1644" y="337"/>
                    <a:pt x="1642" y="330"/>
                    <a:pt x="1642" y="330"/>
                  </a:cubicBezTo>
                  <a:cubicBezTo>
                    <a:pt x="1642" y="330"/>
                    <a:pt x="1640" y="334"/>
                    <a:pt x="1638" y="335"/>
                  </a:cubicBezTo>
                  <a:cubicBezTo>
                    <a:pt x="1636" y="335"/>
                    <a:pt x="1629" y="341"/>
                    <a:pt x="1626" y="343"/>
                  </a:cubicBezTo>
                  <a:cubicBezTo>
                    <a:pt x="1622" y="344"/>
                    <a:pt x="1621" y="340"/>
                    <a:pt x="1622" y="344"/>
                  </a:cubicBezTo>
                  <a:cubicBezTo>
                    <a:pt x="1624" y="348"/>
                    <a:pt x="1623" y="356"/>
                    <a:pt x="1622" y="358"/>
                  </a:cubicBezTo>
                  <a:cubicBezTo>
                    <a:pt x="1620" y="361"/>
                    <a:pt x="1622" y="365"/>
                    <a:pt x="1623" y="368"/>
                  </a:cubicBezTo>
                  <a:cubicBezTo>
                    <a:pt x="1624" y="370"/>
                    <a:pt x="1637" y="376"/>
                    <a:pt x="1635" y="376"/>
                  </a:cubicBezTo>
                  <a:cubicBezTo>
                    <a:pt x="1634" y="376"/>
                    <a:pt x="1636" y="386"/>
                    <a:pt x="1636" y="387"/>
                  </a:cubicBezTo>
                  <a:cubicBezTo>
                    <a:pt x="1636" y="389"/>
                    <a:pt x="1642" y="393"/>
                    <a:pt x="1640" y="395"/>
                  </a:cubicBezTo>
                  <a:cubicBezTo>
                    <a:pt x="1638" y="397"/>
                    <a:pt x="1642" y="405"/>
                    <a:pt x="1639" y="404"/>
                  </a:cubicBezTo>
                  <a:cubicBezTo>
                    <a:pt x="1636" y="403"/>
                    <a:pt x="1632" y="401"/>
                    <a:pt x="1632" y="401"/>
                  </a:cubicBezTo>
                  <a:cubicBezTo>
                    <a:pt x="1632" y="401"/>
                    <a:pt x="1640" y="405"/>
                    <a:pt x="1634" y="406"/>
                  </a:cubicBezTo>
                  <a:cubicBezTo>
                    <a:pt x="1628" y="407"/>
                    <a:pt x="1628" y="412"/>
                    <a:pt x="1628" y="412"/>
                  </a:cubicBezTo>
                  <a:cubicBezTo>
                    <a:pt x="1628" y="412"/>
                    <a:pt x="1631" y="413"/>
                    <a:pt x="1631" y="416"/>
                  </a:cubicBezTo>
                  <a:cubicBezTo>
                    <a:pt x="1631" y="419"/>
                    <a:pt x="1639" y="424"/>
                    <a:pt x="1636" y="424"/>
                  </a:cubicBezTo>
                  <a:cubicBezTo>
                    <a:pt x="1634" y="424"/>
                    <a:pt x="1631" y="427"/>
                    <a:pt x="1628" y="427"/>
                  </a:cubicBezTo>
                  <a:cubicBezTo>
                    <a:pt x="1626" y="428"/>
                    <a:pt x="1623" y="436"/>
                    <a:pt x="1623" y="438"/>
                  </a:cubicBezTo>
                  <a:cubicBezTo>
                    <a:pt x="1624" y="440"/>
                    <a:pt x="1622" y="450"/>
                    <a:pt x="1623" y="451"/>
                  </a:cubicBezTo>
                  <a:cubicBezTo>
                    <a:pt x="1624" y="453"/>
                    <a:pt x="1612" y="453"/>
                    <a:pt x="1612" y="453"/>
                  </a:cubicBezTo>
                  <a:cubicBezTo>
                    <a:pt x="1612" y="453"/>
                    <a:pt x="1618" y="462"/>
                    <a:pt x="1616" y="462"/>
                  </a:cubicBezTo>
                  <a:cubicBezTo>
                    <a:pt x="1614" y="463"/>
                    <a:pt x="1613" y="463"/>
                    <a:pt x="1611" y="468"/>
                  </a:cubicBezTo>
                  <a:cubicBezTo>
                    <a:pt x="1609" y="473"/>
                    <a:pt x="1606" y="479"/>
                    <a:pt x="1604" y="480"/>
                  </a:cubicBezTo>
                  <a:cubicBezTo>
                    <a:pt x="1601" y="481"/>
                    <a:pt x="1600" y="484"/>
                    <a:pt x="1600" y="485"/>
                  </a:cubicBezTo>
                  <a:cubicBezTo>
                    <a:pt x="1600" y="487"/>
                    <a:pt x="1591" y="461"/>
                    <a:pt x="1589" y="459"/>
                  </a:cubicBezTo>
                  <a:cubicBezTo>
                    <a:pt x="1587" y="457"/>
                    <a:pt x="1584" y="447"/>
                    <a:pt x="1584" y="447"/>
                  </a:cubicBezTo>
                  <a:cubicBezTo>
                    <a:pt x="1581" y="441"/>
                    <a:pt x="1581" y="441"/>
                    <a:pt x="1581" y="441"/>
                  </a:cubicBezTo>
                  <a:cubicBezTo>
                    <a:pt x="1581" y="441"/>
                    <a:pt x="1579" y="442"/>
                    <a:pt x="1577" y="438"/>
                  </a:cubicBezTo>
                  <a:cubicBezTo>
                    <a:pt x="1574" y="433"/>
                    <a:pt x="1566" y="392"/>
                    <a:pt x="1566" y="392"/>
                  </a:cubicBezTo>
                  <a:cubicBezTo>
                    <a:pt x="1566" y="392"/>
                    <a:pt x="1572" y="390"/>
                    <a:pt x="1571" y="388"/>
                  </a:cubicBezTo>
                  <a:cubicBezTo>
                    <a:pt x="1570" y="386"/>
                    <a:pt x="1568" y="372"/>
                    <a:pt x="1568" y="372"/>
                  </a:cubicBezTo>
                  <a:cubicBezTo>
                    <a:pt x="1568" y="372"/>
                    <a:pt x="1585" y="367"/>
                    <a:pt x="1586" y="360"/>
                  </a:cubicBezTo>
                  <a:cubicBezTo>
                    <a:pt x="1586" y="353"/>
                    <a:pt x="1594" y="345"/>
                    <a:pt x="1599" y="335"/>
                  </a:cubicBezTo>
                  <a:cubicBezTo>
                    <a:pt x="1603" y="325"/>
                    <a:pt x="1607" y="318"/>
                    <a:pt x="1607" y="318"/>
                  </a:cubicBezTo>
                  <a:cubicBezTo>
                    <a:pt x="1607" y="318"/>
                    <a:pt x="1616" y="316"/>
                    <a:pt x="1619" y="316"/>
                  </a:cubicBezTo>
                  <a:cubicBezTo>
                    <a:pt x="1621" y="315"/>
                    <a:pt x="1621" y="316"/>
                    <a:pt x="1620" y="311"/>
                  </a:cubicBezTo>
                  <a:cubicBezTo>
                    <a:pt x="1619" y="307"/>
                    <a:pt x="1615" y="313"/>
                    <a:pt x="1616" y="299"/>
                  </a:cubicBezTo>
                  <a:cubicBezTo>
                    <a:pt x="1618" y="285"/>
                    <a:pt x="1619" y="282"/>
                    <a:pt x="1619" y="282"/>
                  </a:cubicBezTo>
                  <a:cubicBezTo>
                    <a:pt x="1619" y="282"/>
                    <a:pt x="1614" y="280"/>
                    <a:pt x="1612" y="282"/>
                  </a:cubicBezTo>
                  <a:cubicBezTo>
                    <a:pt x="1610" y="283"/>
                    <a:pt x="1605" y="290"/>
                    <a:pt x="1606" y="292"/>
                  </a:cubicBezTo>
                  <a:cubicBezTo>
                    <a:pt x="1607" y="295"/>
                    <a:pt x="1611" y="304"/>
                    <a:pt x="1604" y="303"/>
                  </a:cubicBezTo>
                  <a:cubicBezTo>
                    <a:pt x="1597" y="302"/>
                    <a:pt x="1589" y="309"/>
                    <a:pt x="1590" y="311"/>
                  </a:cubicBezTo>
                  <a:cubicBezTo>
                    <a:pt x="1590" y="313"/>
                    <a:pt x="1593" y="318"/>
                    <a:pt x="1593" y="318"/>
                  </a:cubicBezTo>
                  <a:cubicBezTo>
                    <a:pt x="1589" y="319"/>
                    <a:pt x="1589" y="319"/>
                    <a:pt x="1589" y="319"/>
                  </a:cubicBezTo>
                  <a:cubicBezTo>
                    <a:pt x="1589" y="319"/>
                    <a:pt x="1586" y="315"/>
                    <a:pt x="1585" y="312"/>
                  </a:cubicBezTo>
                  <a:cubicBezTo>
                    <a:pt x="1583" y="309"/>
                    <a:pt x="1585" y="308"/>
                    <a:pt x="1582" y="304"/>
                  </a:cubicBezTo>
                  <a:cubicBezTo>
                    <a:pt x="1580" y="300"/>
                    <a:pt x="1580" y="299"/>
                    <a:pt x="1578" y="298"/>
                  </a:cubicBezTo>
                  <a:cubicBezTo>
                    <a:pt x="1576" y="298"/>
                    <a:pt x="1583" y="294"/>
                    <a:pt x="1574" y="297"/>
                  </a:cubicBezTo>
                  <a:cubicBezTo>
                    <a:pt x="1565" y="301"/>
                    <a:pt x="1571" y="304"/>
                    <a:pt x="1561" y="305"/>
                  </a:cubicBezTo>
                  <a:cubicBezTo>
                    <a:pt x="1552" y="306"/>
                    <a:pt x="1552" y="314"/>
                    <a:pt x="1551" y="317"/>
                  </a:cubicBezTo>
                  <a:cubicBezTo>
                    <a:pt x="1551" y="319"/>
                    <a:pt x="1551" y="313"/>
                    <a:pt x="1546" y="322"/>
                  </a:cubicBezTo>
                  <a:cubicBezTo>
                    <a:pt x="1541" y="331"/>
                    <a:pt x="1544" y="328"/>
                    <a:pt x="1540" y="333"/>
                  </a:cubicBezTo>
                  <a:cubicBezTo>
                    <a:pt x="1537" y="339"/>
                    <a:pt x="1547" y="343"/>
                    <a:pt x="1546" y="344"/>
                  </a:cubicBezTo>
                  <a:cubicBezTo>
                    <a:pt x="1545" y="346"/>
                    <a:pt x="1542" y="350"/>
                    <a:pt x="1542" y="350"/>
                  </a:cubicBezTo>
                  <a:cubicBezTo>
                    <a:pt x="1542" y="350"/>
                    <a:pt x="1541" y="350"/>
                    <a:pt x="1534" y="350"/>
                  </a:cubicBezTo>
                  <a:cubicBezTo>
                    <a:pt x="1528" y="350"/>
                    <a:pt x="1517" y="354"/>
                    <a:pt x="1515" y="353"/>
                  </a:cubicBezTo>
                  <a:cubicBezTo>
                    <a:pt x="1513" y="352"/>
                    <a:pt x="1516" y="343"/>
                    <a:pt x="1516" y="343"/>
                  </a:cubicBezTo>
                  <a:cubicBezTo>
                    <a:pt x="1516" y="343"/>
                    <a:pt x="1499" y="341"/>
                    <a:pt x="1496" y="342"/>
                  </a:cubicBezTo>
                  <a:cubicBezTo>
                    <a:pt x="1494" y="342"/>
                    <a:pt x="1495" y="343"/>
                    <a:pt x="1493" y="345"/>
                  </a:cubicBezTo>
                  <a:cubicBezTo>
                    <a:pt x="1491" y="347"/>
                    <a:pt x="1498" y="350"/>
                    <a:pt x="1489" y="349"/>
                  </a:cubicBezTo>
                  <a:cubicBezTo>
                    <a:pt x="1480" y="348"/>
                    <a:pt x="1474" y="346"/>
                    <a:pt x="1469" y="347"/>
                  </a:cubicBezTo>
                  <a:cubicBezTo>
                    <a:pt x="1464" y="348"/>
                    <a:pt x="1460" y="352"/>
                    <a:pt x="1460" y="352"/>
                  </a:cubicBezTo>
                  <a:cubicBezTo>
                    <a:pt x="1457" y="346"/>
                    <a:pt x="1457" y="346"/>
                    <a:pt x="1457" y="346"/>
                  </a:cubicBezTo>
                  <a:cubicBezTo>
                    <a:pt x="1428" y="350"/>
                    <a:pt x="1428" y="350"/>
                    <a:pt x="1428" y="350"/>
                  </a:cubicBezTo>
                  <a:cubicBezTo>
                    <a:pt x="1428" y="350"/>
                    <a:pt x="1431" y="357"/>
                    <a:pt x="1424" y="367"/>
                  </a:cubicBezTo>
                  <a:cubicBezTo>
                    <a:pt x="1417" y="378"/>
                    <a:pt x="1403" y="408"/>
                    <a:pt x="1396" y="408"/>
                  </a:cubicBezTo>
                  <a:cubicBezTo>
                    <a:pt x="1390" y="408"/>
                    <a:pt x="1373" y="419"/>
                    <a:pt x="1378" y="422"/>
                  </a:cubicBezTo>
                  <a:cubicBezTo>
                    <a:pt x="1383" y="426"/>
                    <a:pt x="1386" y="428"/>
                    <a:pt x="1388" y="429"/>
                  </a:cubicBezTo>
                  <a:cubicBezTo>
                    <a:pt x="1391" y="429"/>
                    <a:pt x="1400" y="427"/>
                    <a:pt x="1401" y="430"/>
                  </a:cubicBezTo>
                  <a:cubicBezTo>
                    <a:pt x="1402" y="433"/>
                    <a:pt x="1409" y="443"/>
                    <a:pt x="1409" y="443"/>
                  </a:cubicBezTo>
                  <a:cubicBezTo>
                    <a:pt x="1409" y="443"/>
                    <a:pt x="1406" y="447"/>
                    <a:pt x="1415" y="444"/>
                  </a:cubicBezTo>
                  <a:cubicBezTo>
                    <a:pt x="1424" y="440"/>
                    <a:pt x="1416" y="434"/>
                    <a:pt x="1416" y="434"/>
                  </a:cubicBezTo>
                  <a:cubicBezTo>
                    <a:pt x="1416" y="434"/>
                    <a:pt x="1431" y="434"/>
                    <a:pt x="1431" y="437"/>
                  </a:cubicBezTo>
                  <a:cubicBezTo>
                    <a:pt x="1432" y="439"/>
                    <a:pt x="1441" y="450"/>
                    <a:pt x="1439" y="450"/>
                  </a:cubicBezTo>
                  <a:cubicBezTo>
                    <a:pt x="1437" y="450"/>
                    <a:pt x="1445" y="447"/>
                    <a:pt x="1446" y="454"/>
                  </a:cubicBezTo>
                  <a:cubicBezTo>
                    <a:pt x="1447" y="460"/>
                    <a:pt x="1447" y="465"/>
                    <a:pt x="1449" y="469"/>
                  </a:cubicBezTo>
                  <a:cubicBezTo>
                    <a:pt x="1450" y="472"/>
                    <a:pt x="1448" y="480"/>
                    <a:pt x="1448" y="480"/>
                  </a:cubicBezTo>
                  <a:cubicBezTo>
                    <a:pt x="1448" y="480"/>
                    <a:pt x="1453" y="489"/>
                    <a:pt x="1452" y="491"/>
                  </a:cubicBezTo>
                  <a:cubicBezTo>
                    <a:pt x="1451" y="493"/>
                    <a:pt x="1456" y="476"/>
                    <a:pt x="1453" y="501"/>
                  </a:cubicBezTo>
                  <a:cubicBezTo>
                    <a:pt x="1450" y="526"/>
                    <a:pt x="1454" y="532"/>
                    <a:pt x="1452" y="535"/>
                  </a:cubicBezTo>
                  <a:cubicBezTo>
                    <a:pt x="1451" y="539"/>
                    <a:pt x="1452" y="538"/>
                    <a:pt x="1448" y="541"/>
                  </a:cubicBezTo>
                  <a:cubicBezTo>
                    <a:pt x="1445" y="544"/>
                    <a:pt x="1445" y="546"/>
                    <a:pt x="1442" y="551"/>
                  </a:cubicBezTo>
                  <a:cubicBezTo>
                    <a:pt x="1439" y="556"/>
                    <a:pt x="1443" y="564"/>
                    <a:pt x="1441" y="566"/>
                  </a:cubicBezTo>
                  <a:cubicBezTo>
                    <a:pt x="1439" y="568"/>
                    <a:pt x="1438" y="573"/>
                    <a:pt x="1433" y="577"/>
                  </a:cubicBezTo>
                  <a:cubicBezTo>
                    <a:pt x="1428" y="580"/>
                    <a:pt x="1412" y="595"/>
                    <a:pt x="1406" y="596"/>
                  </a:cubicBezTo>
                  <a:cubicBezTo>
                    <a:pt x="1400" y="597"/>
                    <a:pt x="1385" y="593"/>
                    <a:pt x="1385" y="593"/>
                  </a:cubicBezTo>
                  <a:cubicBezTo>
                    <a:pt x="1385" y="593"/>
                    <a:pt x="1382" y="602"/>
                    <a:pt x="1379" y="604"/>
                  </a:cubicBezTo>
                  <a:cubicBezTo>
                    <a:pt x="1377" y="606"/>
                    <a:pt x="1372" y="612"/>
                    <a:pt x="1372" y="615"/>
                  </a:cubicBezTo>
                  <a:cubicBezTo>
                    <a:pt x="1372" y="618"/>
                    <a:pt x="1368" y="617"/>
                    <a:pt x="1371" y="624"/>
                  </a:cubicBezTo>
                  <a:cubicBezTo>
                    <a:pt x="1373" y="632"/>
                    <a:pt x="1366" y="637"/>
                    <a:pt x="1366" y="637"/>
                  </a:cubicBezTo>
                  <a:cubicBezTo>
                    <a:pt x="1366" y="637"/>
                    <a:pt x="1363" y="642"/>
                    <a:pt x="1363" y="644"/>
                  </a:cubicBezTo>
                  <a:cubicBezTo>
                    <a:pt x="1364" y="646"/>
                    <a:pt x="1372" y="651"/>
                    <a:pt x="1372" y="654"/>
                  </a:cubicBezTo>
                  <a:cubicBezTo>
                    <a:pt x="1372" y="657"/>
                    <a:pt x="1385" y="670"/>
                    <a:pt x="1384" y="670"/>
                  </a:cubicBezTo>
                  <a:cubicBezTo>
                    <a:pt x="1382" y="670"/>
                    <a:pt x="1386" y="680"/>
                    <a:pt x="1383" y="687"/>
                  </a:cubicBezTo>
                  <a:cubicBezTo>
                    <a:pt x="1379" y="694"/>
                    <a:pt x="1372" y="698"/>
                    <a:pt x="1372" y="698"/>
                  </a:cubicBezTo>
                  <a:cubicBezTo>
                    <a:pt x="1372" y="698"/>
                    <a:pt x="1363" y="706"/>
                    <a:pt x="1360" y="702"/>
                  </a:cubicBezTo>
                  <a:cubicBezTo>
                    <a:pt x="1356" y="698"/>
                    <a:pt x="1352" y="692"/>
                    <a:pt x="1352" y="692"/>
                  </a:cubicBezTo>
                  <a:cubicBezTo>
                    <a:pt x="1352" y="692"/>
                    <a:pt x="1351" y="686"/>
                    <a:pt x="1350" y="677"/>
                  </a:cubicBezTo>
                  <a:cubicBezTo>
                    <a:pt x="1349" y="668"/>
                    <a:pt x="1346" y="666"/>
                    <a:pt x="1348" y="663"/>
                  </a:cubicBezTo>
                  <a:cubicBezTo>
                    <a:pt x="1349" y="660"/>
                    <a:pt x="1347" y="663"/>
                    <a:pt x="1340" y="661"/>
                  </a:cubicBezTo>
                  <a:cubicBezTo>
                    <a:pt x="1334" y="660"/>
                    <a:pt x="1335" y="664"/>
                    <a:pt x="1334" y="660"/>
                  </a:cubicBezTo>
                  <a:cubicBezTo>
                    <a:pt x="1333" y="656"/>
                    <a:pt x="1334" y="650"/>
                    <a:pt x="1333" y="648"/>
                  </a:cubicBezTo>
                  <a:cubicBezTo>
                    <a:pt x="1332" y="645"/>
                    <a:pt x="1332" y="642"/>
                    <a:pt x="1327" y="640"/>
                  </a:cubicBezTo>
                  <a:cubicBezTo>
                    <a:pt x="1322" y="638"/>
                    <a:pt x="1313" y="644"/>
                    <a:pt x="1313" y="644"/>
                  </a:cubicBezTo>
                  <a:cubicBezTo>
                    <a:pt x="1313" y="644"/>
                    <a:pt x="1311" y="647"/>
                    <a:pt x="1307" y="646"/>
                  </a:cubicBezTo>
                  <a:cubicBezTo>
                    <a:pt x="1303" y="644"/>
                    <a:pt x="1291" y="642"/>
                    <a:pt x="1292" y="638"/>
                  </a:cubicBezTo>
                  <a:cubicBezTo>
                    <a:pt x="1293" y="633"/>
                    <a:pt x="1295" y="628"/>
                    <a:pt x="1293" y="628"/>
                  </a:cubicBezTo>
                  <a:cubicBezTo>
                    <a:pt x="1290" y="628"/>
                    <a:pt x="1280" y="633"/>
                    <a:pt x="1276" y="635"/>
                  </a:cubicBezTo>
                  <a:cubicBezTo>
                    <a:pt x="1273" y="638"/>
                    <a:pt x="1274" y="645"/>
                    <a:pt x="1272" y="646"/>
                  </a:cubicBezTo>
                  <a:cubicBezTo>
                    <a:pt x="1271" y="647"/>
                    <a:pt x="1264" y="647"/>
                    <a:pt x="1266" y="652"/>
                  </a:cubicBezTo>
                  <a:cubicBezTo>
                    <a:pt x="1268" y="657"/>
                    <a:pt x="1272" y="664"/>
                    <a:pt x="1275" y="664"/>
                  </a:cubicBezTo>
                  <a:cubicBezTo>
                    <a:pt x="1277" y="665"/>
                    <a:pt x="1283" y="661"/>
                    <a:pt x="1286" y="661"/>
                  </a:cubicBezTo>
                  <a:cubicBezTo>
                    <a:pt x="1289" y="661"/>
                    <a:pt x="1293" y="657"/>
                    <a:pt x="1300" y="661"/>
                  </a:cubicBezTo>
                  <a:cubicBezTo>
                    <a:pt x="1308" y="665"/>
                    <a:pt x="1313" y="667"/>
                    <a:pt x="1315" y="667"/>
                  </a:cubicBezTo>
                  <a:cubicBezTo>
                    <a:pt x="1317" y="668"/>
                    <a:pt x="1328" y="671"/>
                    <a:pt x="1324" y="672"/>
                  </a:cubicBezTo>
                  <a:cubicBezTo>
                    <a:pt x="1319" y="673"/>
                    <a:pt x="1310" y="675"/>
                    <a:pt x="1303" y="677"/>
                  </a:cubicBezTo>
                  <a:cubicBezTo>
                    <a:pt x="1297" y="679"/>
                    <a:pt x="1298" y="679"/>
                    <a:pt x="1296" y="682"/>
                  </a:cubicBezTo>
                  <a:cubicBezTo>
                    <a:pt x="1294" y="685"/>
                    <a:pt x="1290" y="690"/>
                    <a:pt x="1291" y="691"/>
                  </a:cubicBezTo>
                  <a:cubicBezTo>
                    <a:pt x="1292" y="693"/>
                    <a:pt x="1298" y="700"/>
                    <a:pt x="1298" y="700"/>
                  </a:cubicBezTo>
                  <a:cubicBezTo>
                    <a:pt x="1298" y="700"/>
                    <a:pt x="1321" y="723"/>
                    <a:pt x="1319" y="729"/>
                  </a:cubicBezTo>
                  <a:cubicBezTo>
                    <a:pt x="1318" y="735"/>
                    <a:pt x="1319" y="740"/>
                    <a:pt x="1317" y="743"/>
                  </a:cubicBezTo>
                  <a:cubicBezTo>
                    <a:pt x="1316" y="746"/>
                    <a:pt x="1317" y="745"/>
                    <a:pt x="1320" y="750"/>
                  </a:cubicBezTo>
                  <a:cubicBezTo>
                    <a:pt x="1323" y="755"/>
                    <a:pt x="1311" y="784"/>
                    <a:pt x="1311" y="784"/>
                  </a:cubicBezTo>
                  <a:cubicBezTo>
                    <a:pt x="1311" y="784"/>
                    <a:pt x="1295" y="815"/>
                    <a:pt x="1293" y="816"/>
                  </a:cubicBezTo>
                  <a:cubicBezTo>
                    <a:pt x="1291" y="818"/>
                    <a:pt x="1289" y="828"/>
                    <a:pt x="1280" y="830"/>
                  </a:cubicBezTo>
                  <a:cubicBezTo>
                    <a:pt x="1271" y="831"/>
                    <a:pt x="1267" y="832"/>
                    <a:pt x="1262" y="832"/>
                  </a:cubicBezTo>
                  <a:cubicBezTo>
                    <a:pt x="1256" y="833"/>
                    <a:pt x="1244" y="838"/>
                    <a:pt x="1234" y="841"/>
                  </a:cubicBezTo>
                  <a:cubicBezTo>
                    <a:pt x="1224" y="845"/>
                    <a:pt x="1219" y="843"/>
                    <a:pt x="1218" y="844"/>
                  </a:cubicBezTo>
                  <a:cubicBezTo>
                    <a:pt x="1216" y="846"/>
                    <a:pt x="1224" y="852"/>
                    <a:pt x="1216" y="846"/>
                  </a:cubicBezTo>
                  <a:cubicBezTo>
                    <a:pt x="1209" y="840"/>
                    <a:pt x="1217" y="837"/>
                    <a:pt x="1208" y="838"/>
                  </a:cubicBezTo>
                  <a:cubicBezTo>
                    <a:pt x="1199" y="840"/>
                    <a:pt x="1187" y="843"/>
                    <a:pt x="1186" y="848"/>
                  </a:cubicBezTo>
                  <a:cubicBezTo>
                    <a:pt x="1184" y="853"/>
                    <a:pt x="1180" y="861"/>
                    <a:pt x="1183" y="863"/>
                  </a:cubicBezTo>
                  <a:cubicBezTo>
                    <a:pt x="1186" y="866"/>
                    <a:pt x="1176" y="856"/>
                    <a:pt x="1199" y="880"/>
                  </a:cubicBezTo>
                  <a:cubicBezTo>
                    <a:pt x="1222" y="904"/>
                    <a:pt x="1232" y="914"/>
                    <a:pt x="1228" y="923"/>
                  </a:cubicBezTo>
                  <a:cubicBezTo>
                    <a:pt x="1223" y="931"/>
                    <a:pt x="1226" y="940"/>
                    <a:pt x="1216" y="946"/>
                  </a:cubicBezTo>
                  <a:cubicBezTo>
                    <a:pt x="1207" y="952"/>
                    <a:pt x="1211" y="949"/>
                    <a:pt x="1203" y="956"/>
                  </a:cubicBezTo>
                  <a:cubicBezTo>
                    <a:pt x="1195" y="963"/>
                    <a:pt x="1197" y="970"/>
                    <a:pt x="1192" y="965"/>
                  </a:cubicBezTo>
                  <a:cubicBezTo>
                    <a:pt x="1187" y="960"/>
                    <a:pt x="1186" y="960"/>
                    <a:pt x="1174" y="946"/>
                  </a:cubicBezTo>
                  <a:cubicBezTo>
                    <a:pt x="1162" y="933"/>
                    <a:pt x="1171" y="937"/>
                    <a:pt x="1158" y="931"/>
                  </a:cubicBezTo>
                  <a:cubicBezTo>
                    <a:pt x="1145" y="926"/>
                    <a:pt x="1140" y="922"/>
                    <a:pt x="1137" y="921"/>
                  </a:cubicBezTo>
                  <a:cubicBezTo>
                    <a:pt x="1134" y="920"/>
                    <a:pt x="1137" y="922"/>
                    <a:pt x="1134" y="929"/>
                  </a:cubicBezTo>
                  <a:cubicBezTo>
                    <a:pt x="1131" y="935"/>
                    <a:pt x="1126" y="945"/>
                    <a:pt x="1129" y="950"/>
                  </a:cubicBezTo>
                  <a:cubicBezTo>
                    <a:pt x="1132" y="956"/>
                    <a:pt x="1135" y="962"/>
                    <a:pt x="1137" y="965"/>
                  </a:cubicBezTo>
                  <a:cubicBezTo>
                    <a:pt x="1138" y="968"/>
                    <a:pt x="1150" y="979"/>
                    <a:pt x="1154" y="981"/>
                  </a:cubicBezTo>
                  <a:cubicBezTo>
                    <a:pt x="1158" y="984"/>
                    <a:pt x="1189" y="999"/>
                    <a:pt x="1185" y="1007"/>
                  </a:cubicBezTo>
                  <a:cubicBezTo>
                    <a:pt x="1180" y="1015"/>
                    <a:pt x="1193" y="1027"/>
                    <a:pt x="1193" y="1027"/>
                  </a:cubicBezTo>
                  <a:cubicBezTo>
                    <a:pt x="1193" y="1027"/>
                    <a:pt x="1204" y="1034"/>
                    <a:pt x="1201" y="1035"/>
                  </a:cubicBezTo>
                  <a:cubicBezTo>
                    <a:pt x="1197" y="1036"/>
                    <a:pt x="1197" y="1038"/>
                    <a:pt x="1194" y="1038"/>
                  </a:cubicBezTo>
                  <a:cubicBezTo>
                    <a:pt x="1191" y="1038"/>
                    <a:pt x="1181" y="1029"/>
                    <a:pt x="1177" y="1027"/>
                  </a:cubicBezTo>
                  <a:cubicBezTo>
                    <a:pt x="1172" y="1025"/>
                    <a:pt x="1149" y="1007"/>
                    <a:pt x="1149" y="1007"/>
                  </a:cubicBezTo>
                  <a:cubicBezTo>
                    <a:pt x="1149" y="1007"/>
                    <a:pt x="1150" y="999"/>
                    <a:pt x="1146" y="995"/>
                  </a:cubicBezTo>
                  <a:cubicBezTo>
                    <a:pt x="1142" y="991"/>
                    <a:pt x="1140" y="990"/>
                    <a:pt x="1132" y="982"/>
                  </a:cubicBezTo>
                  <a:cubicBezTo>
                    <a:pt x="1124" y="975"/>
                    <a:pt x="1116" y="972"/>
                    <a:pt x="1116" y="961"/>
                  </a:cubicBezTo>
                  <a:cubicBezTo>
                    <a:pt x="1116" y="951"/>
                    <a:pt x="1116" y="935"/>
                    <a:pt x="1113" y="929"/>
                  </a:cubicBezTo>
                  <a:cubicBezTo>
                    <a:pt x="1111" y="923"/>
                    <a:pt x="1104" y="907"/>
                    <a:pt x="1104" y="905"/>
                  </a:cubicBezTo>
                  <a:cubicBezTo>
                    <a:pt x="1105" y="902"/>
                    <a:pt x="1102" y="888"/>
                    <a:pt x="1098" y="888"/>
                  </a:cubicBezTo>
                  <a:cubicBezTo>
                    <a:pt x="1094" y="887"/>
                    <a:pt x="1089" y="885"/>
                    <a:pt x="1086" y="889"/>
                  </a:cubicBezTo>
                  <a:cubicBezTo>
                    <a:pt x="1083" y="893"/>
                    <a:pt x="1076" y="897"/>
                    <a:pt x="1073" y="895"/>
                  </a:cubicBezTo>
                  <a:cubicBezTo>
                    <a:pt x="1069" y="893"/>
                    <a:pt x="1063" y="891"/>
                    <a:pt x="1063" y="891"/>
                  </a:cubicBezTo>
                  <a:cubicBezTo>
                    <a:pt x="1063" y="891"/>
                    <a:pt x="1058" y="870"/>
                    <a:pt x="1056" y="869"/>
                  </a:cubicBezTo>
                  <a:cubicBezTo>
                    <a:pt x="1054" y="868"/>
                    <a:pt x="1051" y="854"/>
                    <a:pt x="1044" y="849"/>
                  </a:cubicBezTo>
                  <a:cubicBezTo>
                    <a:pt x="1037" y="844"/>
                    <a:pt x="1029" y="838"/>
                    <a:pt x="1025" y="833"/>
                  </a:cubicBezTo>
                  <a:cubicBezTo>
                    <a:pt x="1020" y="828"/>
                    <a:pt x="1025" y="827"/>
                    <a:pt x="1020" y="828"/>
                  </a:cubicBezTo>
                  <a:cubicBezTo>
                    <a:pt x="1015" y="829"/>
                    <a:pt x="1016" y="830"/>
                    <a:pt x="1009" y="831"/>
                  </a:cubicBezTo>
                  <a:cubicBezTo>
                    <a:pt x="1001" y="833"/>
                    <a:pt x="993" y="836"/>
                    <a:pt x="991" y="836"/>
                  </a:cubicBezTo>
                  <a:cubicBezTo>
                    <a:pt x="989" y="836"/>
                    <a:pt x="980" y="837"/>
                    <a:pt x="980" y="840"/>
                  </a:cubicBezTo>
                  <a:cubicBezTo>
                    <a:pt x="979" y="842"/>
                    <a:pt x="980" y="849"/>
                    <a:pt x="982" y="851"/>
                  </a:cubicBezTo>
                  <a:cubicBezTo>
                    <a:pt x="983" y="853"/>
                    <a:pt x="994" y="851"/>
                    <a:pt x="976" y="858"/>
                  </a:cubicBezTo>
                  <a:cubicBezTo>
                    <a:pt x="958" y="864"/>
                    <a:pt x="953" y="872"/>
                    <a:pt x="952" y="874"/>
                  </a:cubicBezTo>
                  <a:cubicBezTo>
                    <a:pt x="951" y="877"/>
                    <a:pt x="963" y="878"/>
                    <a:pt x="950" y="883"/>
                  </a:cubicBezTo>
                  <a:cubicBezTo>
                    <a:pt x="937" y="887"/>
                    <a:pt x="926" y="890"/>
                    <a:pt x="920" y="899"/>
                  </a:cubicBezTo>
                  <a:cubicBezTo>
                    <a:pt x="919" y="901"/>
                    <a:pt x="925" y="941"/>
                    <a:pt x="920" y="950"/>
                  </a:cubicBezTo>
                  <a:cubicBezTo>
                    <a:pt x="914" y="959"/>
                    <a:pt x="902" y="969"/>
                    <a:pt x="902" y="969"/>
                  </a:cubicBezTo>
                  <a:cubicBezTo>
                    <a:pt x="902" y="969"/>
                    <a:pt x="905" y="978"/>
                    <a:pt x="886" y="964"/>
                  </a:cubicBezTo>
                  <a:cubicBezTo>
                    <a:pt x="868" y="951"/>
                    <a:pt x="884" y="963"/>
                    <a:pt x="884" y="963"/>
                  </a:cubicBezTo>
                  <a:cubicBezTo>
                    <a:pt x="884" y="963"/>
                    <a:pt x="876" y="937"/>
                    <a:pt x="869" y="930"/>
                  </a:cubicBezTo>
                  <a:cubicBezTo>
                    <a:pt x="863" y="923"/>
                    <a:pt x="851" y="908"/>
                    <a:pt x="848" y="897"/>
                  </a:cubicBezTo>
                  <a:cubicBezTo>
                    <a:pt x="844" y="886"/>
                    <a:pt x="840" y="879"/>
                    <a:pt x="838" y="872"/>
                  </a:cubicBezTo>
                  <a:cubicBezTo>
                    <a:pt x="837" y="866"/>
                    <a:pt x="835" y="849"/>
                    <a:pt x="836" y="848"/>
                  </a:cubicBezTo>
                  <a:cubicBezTo>
                    <a:pt x="836" y="846"/>
                    <a:pt x="832" y="834"/>
                    <a:pt x="832" y="834"/>
                  </a:cubicBezTo>
                  <a:cubicBezTo>
                    <a:pt x="832" y="834"/>
                    <a:pt x="827" y="832"/>
                    <a:pt x="827" y="834"/>
                  </a:cubicBezTo>
                  <a:cubicBezTo>
                    <a:pt x="826" y="836"/>
                    <a:pt x="826" y="840"/>
                    <a:pt x="826" y="844"/>
                  </a:cubicBezTo>
                  <a:cubicBezTo>
                    <a:pt x="825" y="847"/>
                    <a:pt x="811" y="848"/>
                    <a:pt x="811" y="848"/>
                  </a:cubicBezTo>
                  <a:cubicBezTo>
                    <a:pt x="806" y="845"/>
                    <a:pt x="806" y="845"/>
                    <a:pt x="806" y="845"/>
                  </a:cubicBezTo>
                  <a:cubicBezTo>
                    <a:pt x="806" y="845"/>
                    <a:pt x="785" y="823"/>
                    <a:pt x="782" y="820"/>
                  </a:cubicBezTo>
                  <a:cubicBezTo>
                    <a:pt x="779" y="816"/>
                    <a:pt x="775" y="811"/>
                    <a:pt x="770" y="808"/>
                  </a:cubicBezTo>
                  <a:cubicBezTo>
                    <a:pt x="765" y="805"/>
                    <a:pt x="769" y="802"/>
                    <a:pt x="759" y="802"/>
                  </a:cubicBezTo>
                  <a:cubicBezTo>
                    <a:pt x="750" y="802"/>
                    <a:pt x="751" y="802"/>
                    <a:pt x="735" y="801"/>
                  </a:cubicBezTo>
                  <a:cubicBezTo>
                    <a:pt x="719" y="799"/>
                    <a:pt x="715" y="804"/>
                    <a:pt x="708" y="803"/>
                  </a:cubicBezTo>
                  <a:cubicBezTo>
                    <a:pt x="701" y="801"/>
                    <a:pt x="699" y="803"/>
                    <a:pt x="684" y="800"/>
                  </a:cubicBezTo>
                  <a:cubicBezTo>
                    <a:pt x="668" y="797"/>
                    <a:pt x="668" y="797"/>
                    <a:pt x="668" y="797"/>
                  </a:cubicBezTo>
                  <a:cubicBezTo>
                    <a:pt x="668" y="797"/>
                    <a:pt x="666" y="793"/>
                    <a:pt x="663" y="789"/>
                  </a:cubicBezTo>
                  <a:cubicBezTo>
                    <a:pt x="661" y="785"/>
                    <a:pt x="661" y="785"/>
                    <a:pt x="661" y="785"/>
                  </a:cubicBezTo>
                  <a:cubicBezTo>
                    <a:pt x="657" y="788"/>
                    <a:pt x="657" y="788"/>
                    <a:pt x="657" y="788"/>
                  </a:cubicBezTo>
                  <a:cubicBezTo>
                    <a:pt x="657" y="788"/>
                    <a:pt x="654" y="789"/>
                    <a:pt x="652" y="789"/>
                  </a:cubicBezTo>
                  <a:cubicBezTo>
                    <a:pt x="650" y="788"/>
                    <a:pt x="629" y="783"/>
                    <a:pt x="625" y="782"/>
                  </a:cubicBezTo>
                  <a:cubicBezTo>
                    <a:pt x="622" y="781"/>
                    <a:pt x="622" y="784"/>
                    <a:pt x="608" y="774"/>
                  </a:cubicBezTo>
                  <a:cubicBezTo>
                    <a:pt x="594" y="763"/>
                    <a:pt x="599" y="759"/>
                    <a:pt x="599" y="759"/>
                  </a:cubicBezTo>
                  <a:cubicBezTo>
                    <a:pt x="599" y="759"/>
                    <a:pt x="596" y="756"/>
                    <a:pt x="592" y="754"/>
                  </a:cubicBezTo>
                  <a:cubicBezTo>
                    <a:pt x="589" y="752"/>
                    <a:pt x="584" y="749"/>
                    <a:pt x="582" y="749"/>
                  </a:cubicBezTo>
                  <a:cubicBezTo>
                    <a:pt x="581" y="750"/>
                    <a:pt x="572" y="754"/>
                    <a:pt x="574" y="758"/>
                  </a:cubicBezTo>
                  <a:cubicBezTo>
                    <a:pt x="576" y="762"/>
                    <a:pt x="589" y="775"/>
                    <a:pt x="590" y="775"/>
                  </a:cubicBezTo>
                  <a:cubicBezTo>
                    <a:pt x="591" y="775"/>
                    <a:pt x="608" y="794"/>
                    <a:pt x="608" y="794"/>
                  </a:cubicBezTo>
                  <a:cubicBezTo>
                    <a:pt x="615" y="803"/>
                    <a:pt x="615" y="803"/>
                    <a:pt x="615" y="803"/>
                  </a:cubicBezTo>
                  <a:cubicBezTo>
                    <a:pt x="615" y="803"/>
                    <a:pt x="609" y="808"/>
                    <a:pt x="615" y="807"/>
                  </a:cubicBezTo>
                  <a:cubicBezTo>
                    <a:pt x="621" y="806"/>
                    <a:pt x="616" y="805"/>
                    <a:pt x="625" y="806"/>
                  </a:cubicBezTo>
                  <a:cubicBezTo>
                    <a:pt x="634" y="807"/>
                    <a:pt x="639" y="809"/>
                    <a:pt x="642" y="806"/>
                  </a:cubicBezTo>
                  <a:cubicBezTo>
                    <a:pt x="645" y="804"/>
                    <a:pt x="640" y="801"/>
                    <a:pt x="647" y="798"/>
                  </a:cubicBezTo>
                  <a:cubicBezTo>
                    <a:pt x="654" y="795"/>
                    <a:pt x="660" y="796"/>
                    <a:pt x="661" y="797"/>
                  </a:cubicBezTo>
                  <a:cubicBezTo>
                    <a:pt x="662" y="799"/>
                    <a:pt x="666" y="803"/>
                    <a:pt x="667" y="805"/>
                  </a:cubicBezTo>
                  <a:cubicBezTo>
                    <a:pt x="667" y="807"/>
                    <a:pt x="669" y="812"/>
                    <a:pt x="672" y="812"/>
                  </a:cubicBezTo>
                  <a:cubicBezTo>
                    <a:pt x="674" y="813"/>
                    <a:pt x="680" y="812"/>
                    <a:pt x="681" y="816"/>
                  </a:cubicBezTo>
                  <a:cubicBezTo>
                    <a:pt x="682" y="819"/>
                    <a:pt x="689" y="825"/>
                    <a:pt x="689" y="825"/>
                  </a:cubicBezTo>
                  <a:cubicBezTo>
                    <a:pt x="689" y="825"/>
                    <a:pt x="691" y="826"/>
                    <a:pt x="695" y="827"/>
                  </a:cubicBezTo>
                  <a:cubicBezTo>
                    <a:pt x="699" y="829"/>
                    <a:pt x="710" y="835"/>
                    <a:pt x="710" y="835"/>
                  </a:cubicBezTo>
                  <a:cubicBezTo>
                    <a:pt x="707" y="837"/>
                    <a:pt x="702" y="846"/>
                    <a:pt x="698" y="846"/>
                  </a:cubicBezTo>
                  <a:cubicBezTo>
                    <a:pt x="695" y="846"/>
                    <a:pt x="696" y="845"/>
                    <a:pt x="688" y="850"/>
                  </a:cubicBezTo>
                  <a:cubicBezTo>
                    <a:pt x="680" y="854"/>
                    <a:pt x="684" y="864"/>
                    <a:pt x="680" y="865"/>
                  </a:cubicBezTo>
                  <a:cubicBezTo>
                    <a:pt x="676" y="866"/>
                    <a:pt x="670" y="874"/>
                    <a:pt x="667" y="876"/>
                  </a:cubicBezTo>
                  <a:cubicBezTo>
                    <a:pt x="664" y="877"/>
                    <a:pt x="644" y="885"/>
                    <a:pt x="642" y="884"/>
                  </a:cubicBezTo>
                  <a:cubicBezTo>
                    <a:pt x="640" y="884"/>
                    <a:pt x="635" y="887"/>
                    <a:pt x="633" y="887"/>
                  </a:cubicBezTo>
                  <a:cubicBezTo>
                    <a:pt x="632" y="887"/>
                    <a:pt x="633" y="892"/>
                    <a:pt x="632" y="893"/>
                  </a:cubicBezTo>
                  <a:cubicBezTo>
                    <a:pt x="630" y="894"/>
                    <a:pt x="638" y="899"/>
                    <a:pt x="626" y="901"/>
                  </a:cubicBezTo>
                  <a:cubicBezTo>
                    <a:pt x="615" y="902"/>
                    <a:pt x="607" y="906"/>
                    <a:pt x="605" y="906"/>
                  </a:cubicBezTo>
                  <a:cubicBezTo>
                    <a:pt x="602" y="907"/>
                    <a:pt x="597" y="918"/>
                    <a:pt x="588" y="917"/>
                  </a:cubicBezTo>
                  <a:cubicBezTo>
                    <a:pt x="579" y="916"/>
                    <a:pt x="583" y="916"/>
                    <a:pt x="575" y="917"/>
                  </a:cubicBezTo>
                  <a:cubicBezTo>
                    <a:pt x="567" y="917"/>
                    <a:pt x="566" y="920"/>
                    <a:pt x="558" y="921"/>
                  </a:cubicBezTo>
                  <a:cubicBezTo>
                    <a:pt x="550" y="922"/>
                    <a:pt x="545" y="923"/>
                    <a:pt x="545" y="923"/>
                  </a:cubicBezTo>
                  <a:lnTo>
                    <a:pt x="541" y="9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142"/>
            <p:cNvSpPr>
              <a:spLocks/>
            </p:cNvSpPr>
            <p:nvPr/>
          </p:nvSpPr>
          <p:spPr bwMode="auto">
            <a:xfrm>
              <a:off x="5564188" y="941388"/>
              <a:ext cx="414338" cy="223838"/>
            </a:xfrm>
            <a:custGeom>
              <a:avLst/>
              <a:gdLst>
                <a:gd name="T0" fmla="*/ 83 w 155"/>
                <a:gd name="T1" fmla="*/ 44 h 84"/>
                <a:gd name="T2" fmla="*/ 72 w 155"/>
                <a:gd name="T3" fmla="*/ 57 h 84"/>
                <a:gd name="T4" fmla="*/ 60 w 155"/>
                <a:gd name="T5" fmla="*/ 78 h 84"/>
                <a:gd name="T6" fmla="*/ 52 w 155"/>
                <a:gd name="T7" fmla="*/ 81 h 84"/>
                <a:gd name="T8" fmla="*/ 39 w 155"/>
                <a:gd name="T9" fmla="*/ 69 h 84"/>
                <a:gd name="T10" fmla="*/ 30 w 155"/>
                <a:gd name="T11" fmla="*/ 61 h 84"/>
                <a:gd name="T12" fmla="*/ 30 w 155"/>
                <a:gd name="T13" fmla="*/ 54 h 84"/>
                <a:gd name="T14" fmla="*/ 36 w 155"/>
                <a:gd name="T15" fmla="*/ 52 h 84"/>
                <a:gd name="T16" fmla="*/ 20 w 155"/>
                <a:gd name="T17" fmla="*/ 49 h 84"/>
                <a:gd name="T18" fmla="*/ 21 w 155"/>
                <a:gd name="T19" fmla="*/ 54 h 84"/>
                <a:gd name="T20" fmla="*/ 12 w 155"/>
                <a:gd name="T21" fmla="*/ 50 h 84"/>
                <a:gd name="T22" fmla="*/ 2 w 155"/>
                <a:gd name="T23" fmla="*/ 37 h 84"/>
                <a:gd name="T24" fmla="*/ 16 w 155"/>
                <a:gd name="T25" fmla="*/ 38 h 84"/>
                <a:gd name="T26" fmla="*/ 6 w 155"/>
                <a:gd name="T27" fmla="*/ 27 h 84"/>
                <a:gd name="T28" fmla="*/ 9 w 155"/>
                <a:gd name="T29" fmla="*/ 20 h 84"/>
                <a:gd name="T30" fmla="*/ 20 w 155"/>
                <a:gd name="T31" fmla="*/ 18 h 84"/>
                <a:gd name="T32" fmla="*/ 35 w 155"/>
                <a:gd name="T33" fmla="*/ 18 h 84"/>
                <a:gd name="T34" fmla="*/ 42 w 155"/>
                <a:gd name="T35" fmla="*/ 19 h 84"/>
                <a:gd name="T36" fmla="*/ 50 w 155"/>
                <a:gd name="T37" fmla="*/ 14 h 84"/>
                <a:gd name="T38" fmla="*/ 48 w 155"/>
                <a:gd name="T39" fmla="*/ 10 h 84"/>
                <a:gd name="T40" fmla="*/ 60 w 155"/>
                <a:gd name="T41" fmla="*/ 15 h 84"/>
                <a:gd name="T42" fmla="*/ 82 w 155"/>
                <a:gd name="T43" fmla="*/ 24 h 84"/>
                <a:gd name="T44" fmla="*/ 76 w 155"/>
                <a:gd name="T45" fmla="*/ 27 h 84"/>
                <a:gd name="T46" fmla="*/ 84 w 155"/>
                <a:gd name="T47" fmla="*/ 31 h 84"/>
                <a:gd name="T48" fmla="*/ 85 w 155"/>
                <a:gd name="T49" fmla="*/ 21 h 84"/>
                <a:gd name="T50" fmla="*/ 75 w 155"/>
                <a:gd name="T51" fmla="*/ 14 h 84"/>
                <a:gd name="T52" fmla="*/ 67 w 155"/>
                <a:gd name="T53" fmla="*/ 7 h 84"/>
                <a:gd name="T54" fmla="*/ 76 w 155"/>
                <a:gd name="T55" fmla="*/ 2 h 84"/>
                <a:gd name="T56" fmla="*/ 95 w 155"/>
                <a:gd name="T57" fmla="*/ 4 h 84"/>
                <a:gd name="T58" fmla="*/ 110 w 155"/>
                <a:gd name="T59" fmla="*/ 8 h 84"/>
                <a:gd name="T60" fmla="*/ 116 w 155"/>
                <a:gd name="T61" fmla="*/ 4 h 84"/>
                <a:gd name="T62" fmla="*/ 139 w 155"/>
                <a:gd name="T63" fmla="*/ 8 h 84"/>
                <a:gd name="T64" fmla="*/ 148 w 155"/>
                <a:gd name="T65" fmla="*/ 11 h 84"/>
                <a:gd name="T66" fmla="*/ 151 w 155"/>
                <a:gd name="T67" fmla="*/ 19 h 84"/>
                <a:gd name="T68" fmla="*/ 140 w 155"/>
                <a:gd name="T69" fmla="*/ 26 h 84"/>
                <a:gd name="T70" fmla="*/ 116 w 155"/>
                <a:gd name="T71" fmla="*/ 29 h 84"/>
                <a:gd name="T72" fmla="*/ 99 w 155"/>
                <a:gd name="T73" fmla="*/ 31 h 84"/>
                <a:gd name="T74" fmla="*/ 103 w 155"/>
                <a:gd name="T75" fmla="*/ 42 h 84"/>
                <a:gd name="T76" fmla="*/ 108 w 155"/>
                <a:gd name="T77" fmla="*/ 43 h 84"/>
                <a:gd name="T78" fmla="*/ 128 w 155"/>
                <a:gd name="T79" fmla="*/ 60 h 84"/>
                <a:gd name="T80" fmla="*/ 122 w 155"/>
                <a:gd name="T81" fmla="*/ 62 h 84"/>
                <a:gd name="T82" fmla="*/ 117 w 155"/>
                <a:gd name="T83" fmla="*/ 67 h 84"/>
                <a:gd name="T84" fmla="*/ 101 w 155"/>
                <a:gd name="T85" fmla="*/ 71 h 84"/>
                <a:gd name="T86" fmla="*/ 93 w 155"/>
                <a:gd name="T87" fmla="*/ 68 h 84"/>
                <a:gd name="T88" fmla="*/ 97 w 155"/>
                <a:gd name="T89" fmla="*/ 55 h 84"/>
                <a:gd name="T90" fmla="*/ 88 w 155"/>
                <a:gd name="T91" fmla="*/ 48 h 84"/>
                <a:gd name="T92" fmla="*/ 83 w 155"/>
                <a:gd name="T93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5" h="84">
                  <a:moveTo>
                    <a:pt x="83" y="44"/>
                  </a:moveTo>
                  <a:cubicBezTo>
                    <a:pt x="79" y="52"/>
                    <a:pt x="78" y="55"/>
                    <a:pt x="72" y="57"/>
                  </a:cubicBezTo>
                  <a:cubicBezTo>
                    <a:pt x="66" y="59"/>
                    <a:pt x="60" y="78"/>
                    <a:pt x="60" y="78"/>
                  </a:cubicBezTo>
                  <a:cubicBezTo>
                    <a:pt x="60" y="78"/>
                    <a:pt x="55" y="84"/>
                    <a:pt x="52" y="81"/>
                  </a:cubicBezTo>
                  <a:cubicBezTo>
                    <a:pt x="49" y="78"/>
                    <a:pt x="43" y="74"/>
                    <a:pt x="39" y="69"/>
                  </a:cubicBezTo>
                  <a:cubicBezTo>
                    <a:pt x="35" y="64"/>
                    <a:pt x="32" y="63"/>
                    <a:pt x="30" y="61"/>
                  </a:cubicBezTo>
                  <a:cubicBezTo>
                    <a:pt x="29" y="59"/>
                    <a:pt x="24" y="54"/>
                    <a:pt x="30" y="54"/>
                  </a:cubicBezTo>
                  <a:cubicBezTo>
                    <a:pt x="35" y="54"/>
                    <a:pt x="40" y="55"/>
                    <a:pt x="36" y="52"/>
                  </a:cubicBezTo>
                  <a:cubicBezTo>
                    <a:pt x="32" y="48"/>
                    <a:pt x="21" y="46"/>
                    <a:pt x="20" y="49"/>
                  </a:cubicBezTo>
                  <a:cubicBezTo>
                    <a:pt x="20" y="52"/>
                    <a:pt x="24" y="53"/>
                    <a:pt x="21" y="54"/>
                  </a:cubicBezTo>
                  <a:cubicBezTo>
                    <a:pt x="17" y="54"/>
                    <a:pt x="18" y="55"/>
                    <a:pt x="12" y="50"/>
                  </a:cubicBezTo>
                  <a:cubicBezTo>
                    <a:pt x="6" y="45"/>
                    <a:pt x="0" y="38"/>
                    <a:pt x="2" y="37"/>
                  </a:cubicBezTo>
                  <a:cubicBezTo>
                    <a:pt x="4" y="35"/>
                    <a:pt x="22" y="45"/>
                    <a:pt x="16" y="38"/>
                  </a:cubicBezTo>
                  <a:cubicBezTo>
                    <a:pt x="10" y="30"/>
                    <a:pt x="6" y="27"/>
                    <a:pt x="6" y="27"/>
                  </a:cubicBezTo>
                  <a:cubicBezTo>
                    <a:pt x="6" y="27"/>
                    <a:pt x="6" y="25"/>
                    <a:pt x="9" y="20"/>
                  </a:cubicBezTo>
                  <a:cubicBezTo>
                    <a:pt x="12" y="15"/>
                    <a:pt x="20" y="18"/>
                    <a:pt x="20" y="18"/>
                  </a:cubicBezTo>
                  <a:cubicBezTo>
                    <a:pt x="20" y="18"/>
                    <a:pt x="33" y="17"/>
                    <a:pt x="35" y="18"/>
                  </a:cubicBezTo>
                  <a:cubicBezTo>
                    <a:pt x="37" y="18"/>
                    <a:pt x="36" y="21"/>
                    <a:pt x="42" y="19"/>
                  </a:cubicBezTo>
                  <a:cubicBezTo>
                    <a:pt x="47" y="17"/>
                    <a:pt x="52" y="18"/>
                    <a:pt x="50" y="14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54" y="16"/>
                    <a:pt x="60" y="15"/>
                  </a:cubicBezTo>
                  <a:cubicBezTo>
                    <a:pt x="66" y="14"/>
                    <a:pt x="85" y="21"/>
                    <a:pt x="82" y="24"/>
                  </a:cubicBezTo>
                  <a:cubicBezTo>
                    <a:pt x="78" y="27"/>
                    <a:pt x="74" y="26"/>
                    <a:pt x="76" y="27"/>
                  </a:cubicBezTo>
                  <a:cubicBezTo>
                    <a:pt x="77" y="28"/>
                    <a:pt x="79" y="29"/>
                    <a:pt x="84" y="31"/>
                  </a:cubicBezTo>
                  <a:cubicBezTo>
                    <a:pt x="89" y="32"/>
                    <a:pt x="91" y="27"/>
                    <a:pt x="85" y="21"/>
                  </a:cubicBezTo>
                  <a:cubicBezTo>
                    <a:pt x="80" y="16"/>
                    <a:pt x="75" y="14"/>
                    <a:pt x="75" y="14"/>
                  </a:cubicBezTo>
                  <a:cubicBezTo>
                    <a:pt x="75" y="14"/>
                    <a:pt x="68" y="9"/>
                    <a:pt x="67" y="7"/>
                  </a:cubicBezTo>
                  <a:cubicBezTo>
                    <a:pt x="67" y="5"/>
                    <a:pt x="73" y="3"/>
                    <a:pt x="76" y="2"/>
                  </a:cubicBezTo>
                  <a:cubicBezTo>
                    <a:pt x="79" y="0"/>
                    <a:pt x="91" y="6"/>
                    <a:pt x="95" y="4"/>
                  </a:cubicBezTo>
                  <a:cubicBezTo>
                    <a:pt x="100" y="2"/>
                    <a:pt x="110" y="9"/>
                    <a:pt x="110" y="8"/>
                  </a:cubicBezTo>
                  <a:cubicBezTo>
                    <a:pt x="109" y="6"/>
                    <a:pt x="102" y="4"/>
                    <a:pt x="116" y="4"/>
                  </a:cubicBezTo>
                  <a:cubicBezTo>
                    <a:pt x="130" y="3"/>
                    <a:pt x="135" y="7"/>
                    <a:pt x="139" y="8"/>
                  </a:cubicBezTo>
                  <a:cubicBezTo>
                    <a:pt x="142" y="9"/>
                    <a:pt x="146" y="12"/>
                    <a:pt x="148" y="11"/>
                  </a:cubicBezTo>
                  <a:cubicBezTo>
                    <a:pt x="149" y="11"/>
                    <a:pt x="155" y="18"/>
                    <a:pt x="151" y="19"/>
                  </a:cubicBezTo>
                  <a:cubicBezTo>
                    <a:pt x="148" y="19"/>
                    <a:pt x="147" y="28"/>
                    <a:pt x="140" y="26"/>
                  </a:cubicBezTo>
                  <a:cubicBezTo>
                    <a:pt x="133" y="24"/>
                    <a:pt x="136" y="31"/>
                    <a:pt x="116" y="29"/>
                  </a:cubicBezTo>
                  <a:cubicBezTo>
                    <a:pt x="97" y="27"/>
                    <a:pt x="98" y="26"/>
                    <a:pt x="99" y="31"/>
                  </a:cubicBezTo>
                  <a:cubicBezTo>
                    <a:pt x="100" y="35"/>
                    <a:pt x="103" y="42"/>
                    <a:pt x="103" y="42"/>
                  </a:cubicBezTo>
                  <a:cubicBezTo>
                    <a:pt x="108" y="43"/>
                    <a:pt x="108" y="43"/>
                    <a:pt x="108" y="43"/>
                  </a:cubicBezTo>
                  <a:cubicBezTo>
                    <a:pt x="108" y="43"/>
                    <a:pt x="129" y="60"/>
                    <a:pt x="128" y="60"/>
                  </a:cubicBezTo>
                  <a:cubicBezTo>
                    <a:pt x="127" y="60"/>
                    <a:pt x="126" y="61"/>
                    <a:pt x="122" y="62"/>
                  </a:cubicBezTo>
                  <a:cubicBezTo>
                    <a:pt x="119" y="62"/>
                    <a:pt x="117" y="63"/>
                    <a:pt x="117" y="67"/>
                  </a:cubicBezTo>
                  <a:cubicBezTo>
                    <a:pt x="118" y="71"/>
                    <a:pt x="106" y="74"/>
                    <a:pt x="101" y="71"/>
                  </a:cubicBezTo>
                  <a:cubicBezTo>
                    <a:pt x="96" y="68"/>
                    <a:pt x="95" y="70"/>
                    <a:pt x="93" y="68"/>
                  </a:cubicBezTo>
                  <a:cubicBezTo>
                    <a:pt x="90" y="66"/>
                    <a:pt x="100" y="57"/>
                    <a:pt x="97" y="55"/>
                  </a:cubicBezTo>
                  <a:cubicBezTo>
                    <a:pt x="93" y="52"/>
                    <a:pt x="90" y="49"/>
                    <a:pt x="88" y="48"/>
                  </a:cubicBezTo>
                  <a:cubicBezTo>
                    <a:pt x="87" y="47"/>
                    <a:pt x="83" y="44"/>
                    <a:pt x="8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1" name="Freeform 143"/>
            <p:cNvSpPr>
              <a:spLocks/>
            </p:cNvSpPr>
            <p:nvPr/>
          </p:nvSpPr>
          <p:spPr bwMode="auto">
            <a:xfrm>
              <a:off x="6503988" y="1135063"/>
              <a:ext cx="427038" cy="342900"/>
            </a:xfrm>
            <a:custGeom>
              <a:avLst/>
              <a:gdLst>
                <a:gd name="T0" fmla="*/ 66 w 160"/>
                <a:gd name="T1" fmla="*/ 120 h 128"/>
                <a:gd name="T2" fmla="*/ 59 w 160"/>
                <a:gd name="T3" fmla="*/ 124 h 128"/>
                <a:gd name="T4" fmla="*/ 33 w 160"/>
                <a:gd name="T5" fmla="*/ 116 h 128"/>
                <a:gd name="T6" fmla="*/ 16 w 160"/>
                <a:gd name="T7" fmla="*/ 111 h 128"/>
                <a:gd name="T8" fmla="*/ 12 w 160"/>
                <a:gd name="T9" fmla="*/ 103 h 128"/>
                <a:gd name="T10" fmla="*/ 24 w 160"/>
                <a:gd name="T11" fmla="*/ 89 h 128"/>
                <a:gd name="T12" fmla="*/ 26 w 160"/>
                <a:gd name="T13" fmla="*/ 74 h 128"/>
                <a:gd name="T14" fmla="*/ 31 w 160"/>
                <a:gd name="T15" fmla="*/ 73 h 128"/>
                <a:gd name="T16" fmla="*/ 38 w 160"/>
                <a:gd name="T17" fmla="*/ 68 h 128"/>
                <a:gd name="T18" fmla="*/ 32 w 160"/>
                <a:gd name="T19" fmla="*/ 65 h 128"/>
                <a:gd name="T20" fmla="*/ 30 w 160"/>
                <a:gd name="T21" fmla="*/ 59 h 128"/>
                <a:gd name="T22" fmla="*/ 47 w 160"/>
                <a:gd name="T23" fmla="*/ 53 h 128"/>
                <a:gd name="T24" fmla="*/ 46 w 160"/>
                <a:gd name="T25" fmla="*/ 42 h 128"/>
                <a:gd name="T26" fmla="*/ 46 w 160"/>
                <a:gd name="T27" fmla="*/ 33 h 128"/>
                <a:gd name="T28" fmla="*/ 64 w 160"/>
                <a:gd name="T29" fmla="*/ 31 h 128"/>
                <a:gd name="T30" fmla="*/ 87 w 160"/>
                <a:gd name="T31" fmla="*/ 14 h 128"/>
                <a:gd name="T32" fmla="*/ 111 w 160"/>
                <a:gd name="T33" fmla="*/ 14 h 128"/>
                <a:gd name="T34" fmla="*/ 126 w 160"/>
                <a:gd name="T35" fmla="*/ 10 h 128"/>
                <a:gd name="T36" fmla="*/ 136 w 160"/>
                <a:gd name="T37" fmla="*/ 4 h 128"/>
                <a:gd name="T38" fmla="*/ 159 w 160"/>
                <a:gd name="T39" fmla="*/ 3 h 128"/>
                <a:gd name="T40" fmla="*/ 158 w 160"/>
                <a:gd name="T41" fmla="*/ 12 h 128"/>
                <a:gd name="T42" fmla="*/ 152 w 160"/>
                <a:gd name="T43" fmla="*/ 15 h 128"/>
                <a:gd name="T44" fmla="*/ 126 w 160"/>
                <a:gd name="T45" fmla="*/ 23 h 128"/>
                <a:gd name="T46" fmla="*/ 111 w 160"/>
                <a:gd name="T47" fmla="*/ 29 h 128"/>
                <a:gd name="T48" fmla="*/ 94 w 160"/>
                <a:gd name="T49" fmla="*/ 41 h 128"/>
                <a:gd name="T50" fmla="*/ 69 w 160"/>
                <a:gd name="T51" fmla="*/ 49 h 128"/>
                <a:gd name="T52" fmla="*/ 64 w 160"/>
                <a:gd name="T53" fmla="*/ 63 h 128"/>
                <a:gd name="T54" fmla="*/ 57 w 160"/>
                <a:gd name="T55" fmla="*/ 71 h 128"/>
                <a:gd name="T56" fmla="*/ 54 w 160"/>
                <a:gd name="T57" fmla="*/ 77 h 128"/>
                <a:gd name="T58" fmla="*/ 49 w 160"/>
                <a:gd name="T59" fmla="*/ 91 h 128"/>
                <a:gd name="T60" fmla="*/ 49 w 160"/>
                <a:gd name="T61" fmla="*/ 105 h 128"/>
                <a:gd name="T62" fmla="*/ 66 w 160"/>
                <a:gd name="T63" fmla="*/ 116 h 128"/>
                <a:gd name="T64" fmla="*/ 66 w 160"/>
                <a:gd name="T65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128">
                  <a:moveTo>
                    <a:pt x="66" y="120"/>
                  </a:moveTo>
                  <a:cubicBezTo>
                    <a:pt x="64" y="122"/>
                    <a:pt x="72" y="128"/>
                    <a:pt x="59" y="124"/>
                  </a:cubicBezTo>
                  <a:cubicBezTo>
                    <a:pt x="46" y="120"/>
                    <a:pt x="37" y="123"/>
                    <a:pt x="33" y="116"/>
                  </a:cubicBezTo>
                  <a:cubicBezTo>
                    <a:pt x="30" y="109"/>
                    <a:pt x="20" y="115"/>
                    <a:pt x="16" y="111"/>
                  </a:cubicBezTo>
                  <a:cubicBezTo>
                    <a:pt x="12" y="106"/>
                    <a:pt x="0" y="116"/>
                    <a:pt x="12" y="103"/>
                  </a:cubicBezTo>
                  <a:cubicBezTo>
                    <a:pt x="24" y="89"/>
                    <a:pt x="23" y="98"/>
                    <a:pt x="24" y="89"/>
                  </a:cubicBezTo>
                  <a:cubicBezTo>
                    <a:pt x="25" y="81"/>
                    <a:pt x="26" y="74"/>
                    <a:pt x="26" y="74"/>
                  </a:cubicBezTo>
                  <a:cubicBezTo>
                    <a:pt x="26" y="74"/>
                    <a:pt x="27" y="71"/>
                    <a:pt x="31" y="73"/>
                  </a:cubicBezTo>
                  <a:cubicBezTo>
                    <a:pt x="35" y="74"/>
                    <a:pt x="39" y="69"/>
                    <a:pt x="38" y="68"/>
                  </a:cubicBezTo>
                  <a:cubicBezTo>
                    <a:pt x="36" y="68"/>
                    <a:pt x="35" y="68"/>
                    <a:pt x="32" y="65"/>
                  </a:cubicBezTo>
                  <a:cubicBezTo>
                    <a:pt x="30" y="62"/>
                    <a:pt x="25" y="60"/>
                    <a:pt x="30" y="59"/>
                  </a:cubicBezTo>
                  <a:cubicBezTo>
                    <a:pt x="34" y="58"/>
                    <a:pt x="48" y="56"/>
                    <a:pt x="47" y="53"/>
                  </a:cubicBezTo>
                  <a:cubicBezTo>
                    <a:pt x="47" y="50"/>
                    <a:pt x="46" y="42"/>
                    <a:pt x="46" y="42"/>
                  </a:cubicBezTo>
                  <a:cubicBezTo>
                    <a:pt x="46" y="42"/>
                    <a:pt x="44" y="33"/>
                    <a:pt x="46" y="33"/>
                  </a:cubicBezTo>
                  <a:cubicBezTo>
                    <a:pt x="48" y="32"/>
                    <a:pt x="61" y="33"/>
                    <a:pt x="64" y="31"/>
                  </a:cubicBezTo>
                  <a:cubicBezTo>
                    <a:pt x="66" y="29"/>
                    <a:pt x="83" y="16"/>
                    <a:pt x="87" y="14"/>
                  </a:cubicBezTo>
                  <a:cubicBezTo>
                    <a:pt x="90" y="12"/>
                    <a:pt x="109" y="14"/>
                    <a:pt x="111" y="14"/>
                  </a:cubicBezTo>
                  <a:cubicBezTo>
                    <a:pt x="113" y="14"/>
                    <a:pt x="123" y="13"/>
                    <a:pt x="126" y="10"/>
                  </a:cubicBezTo>
                  <a:cubicBezTo>
                    <a:pt x="130" y="8"/>
                    <a:pt x="131" y="7"/>
                    <a:pt x="136" y="4"/>
                  </a:cubicBezTo>
                  <a:cubicBezTo>
                    <a:pt x="140" y="0"/>
                    <a:pt x="159" y="1"/>
                    <a:pt x="159" y="3"/>
                  </a:cubicBezTo>
                  <a:cubicBezTo>
                    <a:pt x="160" y="6"/>
                    <a:pt x="158" y="12"/>
                    <a:pt x="158" y="12"/>
                  </a:cubicBezTo>
                  <a:cubicBezTo>
                    <a:pt x="158" y="12"/>
                    <a:pt x="157" y="11"/>
                    <a:pt x="152" y="15"/>
                  </a:cubicBezTo>
                  <a:cubicBezTo>
                    <a:pt x="148" y="20"/>
                    <a:pt x="131" y="22"/>
                    <a:pt x="126" y="23"/>
                  </a:cubicBezTo>
                  <a:cubicBezTo>
                    <a:pt x="121" y="24"/>
                    <a:pt x="122" y="26"/>
                    <a:pt x="111" y="29"/>
                  </a:cubicBezTo>
                  <a:cubicBezTo>
                    <a:pt x="101" y="32"/>
                    <a:pt x="108" y="39"/>
                    <a:pt x="94" y="41"/>
                  </a:cubicBezTo>
                  <a:cubicBezTo>
                    <a:pt x="81" y="44"/>
                    <a:pt x="73" y="44"/>
                    <a:pt x="69" y="49"/>
                  </a:cubicBezTo>
                  <a:cubicBezTo>
                    <a:pt x="66" y="55"/>
                    <a:pt x="66" y="61"/>
                    <a:pt x="64" y="63"/>
                  </a:cubicBezTo>
                  <a:cubicBezTo>
                    <a:pt x="62" y="65"/>
                    <a:pt x="57" y="69"/>
                    <a:pt x="57" y="71"/>
                  </a:cubicBezTo>
                  <a:cubicBezTo>
                    <a:pt x="58" y="73"/>
                    <a:pt x="54" y="77"/>
                    <a:pt x="54" y="77"/>
                  </a:cubicBezTo>
                  <a:cubicBezTo>
                    <a:pt x="54" y="77"/>
                    <a:pt x="52" y="89"/>
                    <a:pt x="49" y="91"/>
                  </a:cubicBezTo>
                  <a:cubicBezTo>
                    <a:pt x="47" y="92"/>
                    <a:pt x="44" y="98"/>
                    <a:pt x="49" y="105"/>
                  </a:cubicBezTo>
                  <a:cubicBezTo>
                    <a:pt x="54" y="111"/>
                    <a:pt x="66" y="116"/>
                    <a:pt x="66" y="116"/>
                  </a:cubicBezTo>
                  <a:lnTo>
                    <a:pt x="66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2" name="Freeform 144"/>
            <p:cNvSpPr>
              <a:spLocks/>
            </p:cNvSpPr>
            <p:nvPr/>
          </p:nvSpPr>
          <p:spPr bwMode="auto">
            <a:xfrm>
              <a:off x="6338888" y="900113"/>
              <a:ext cx="180975" cy="84138"/>
            </a:xfrm>
            <a:custGeom>
              <a:avLst/>
              <a:gdLst>
                <a:gd name="T0" fmla="*/ 60 w 68"/>
                <a:gd name="T1" fmla="*/ 29 h 31"/>
                <a:gd name="T2" fmla="*/ 41 w 68"/>
                <a:gd name="T3" fmla="*/ 26 h 31"/>
                <a:gd name="T4" fmla="*/ 22 w 68"/>
                <a:gd name="T5" fmla="*/ 21 h 31"/>
                <a:gd name="T6" fmla="*/ 3 w 68"/>
                <a:gd name="T7" fmla="*/ 15 h 31"/>
                <a:gd name="T8" fmla="*/ 4 w 68"/>
                <a:gd name="T9" fmla="*/ 9 h 31"/>
                <a:gd name="T10" fmla="*/ 11 w 68"/>
                <a:gd name="T11" fmla="*/ 8 h 31"/>
                <a:gd name="T12" fmla="*/ 17 w 68"/>
                <a:gd name="T13" fmla="*/ 9 h 31"/>
                <a:gd name="T14" fmla="*/ 37 w 68"/>
                <a:gd name="T15" fmla="*/ 5 h 31"/>
                <a:gd name="T16" fmla="*/ 41 w 68"/>
                <a:gd name="T17" fmla="*/ 8 h 31"/>
                <a:gd name="T18" fmla="*/ 48 w 68"/>
                <a:gd name="T19" fmla="*/ 4 h 31"/>
                <a:gd name="T20" fmla="*/ 64 w 68"/>
                <a:gd name="T21" fmla="*/ 13 h 31"/>
                <a:gd name="T22" fmla="*/ 61 w 68"/>
                <a:gd name="T23" fmla="*/ 24 h 31"/>
                <a:gd name="T24" fmla="*/ 60 w 68"/>
                <a:gd name="T25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31">
                  <a:moveTo>
                    <a:pt x="60" y="29"/>
                  </a:moveTo>
                  <a:cubicBezTo>
                    <a:pt x="50" y="27"/>
                    <a:pt x="51" y="31"/>
                    <a:pt x="41" y="26"/>
                  </a:cubicBezTo>
                  <a:cubicBezTo>
                    <a:pt x="31" y="20"/>
                    <a:pt x="33" y="20"/>
                    <a:pt x="22" y="21"/>
                  </a:cubicBezTo>
                  <a:cubicBezTo>
                    <a:pt x="10" y="22"/>
                    <a:pt x="6" y="19"/>
                    <a:pt x="3" y="15"/>
                  </a:cubicBezTo>
                  <a:cubicBezTo>
                    <a:pt x="0" y="10"/>
                    <a:pt x="0" y="10"/>
                    <a:pt x="4" y="9"/>
                  </a:cubicBezTo>
                  <a:cubicBezTo>
                    <a:pt x="7" y="8"/>
                    <a:pt x="6" y="7"/>
                    <a:pt x="11" y="8"/>
                  </a:cubicBezTo>
                  <a:cubicBezTo>
                    <a:pt x="17" y="9"/>
                    <a:pt x="4" y="18"/>
                    <a:pt x="17" y="9"/>
                  </a:cubicBezTo>
                  <a:cubicBezTo>
                    <a:pt x="30" y="0"/>
                    <a:pt x="37" y="5"/>
                    <a:pt x="37" y="5"/>
                  </a:cubicBezTo>
                  <a:cubicBezTo>
                    <a:pt x="37" y="5"/>
                    <a:pt x="36" y="11"/>
                    <a:pt x="41" y="8"/>
                  </a:cubicBezTo>
                  <a:cubicBezTo>
                    <a:pt x="47" y="6"/>
                    <a:pt x="48" y="4"/>
                    <a:pt x="48" y="4"/>
                  </a:cubicBezTo>
                  <a:cubicBezTo>
                    <a:pt x="48" y="4"/>
                    <a:pt x="68" y="10"/>
                    <a:pt x="64" y="13"/>
                  </a:cubicBezTo>
                  <a:cubicBezTo>
                    <a:pt x="59" y="17"/>
                    <a:pt x="61" y="24"/>
                    <a:pt x="61" y="24"/>
                  </a:cubicBezTo>
                  <a:lnTo>
                    <a:pt x="6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3" name="Freeform 145"/>
            <p:cNvSpPr>
              <a:spLocks/>
            </p:cNvSpPr>
            <p:nvPr/>
          </p:nvSpPr>
          <p:spPr bwMode="auto">
            <a:xfrm>
              <a:off x="6527800" y="933451"/>
              <a:ext cx="77788" cy="31750"/>
            </a:xfrm>
            <a:custGeom>
              <a:avLst/>
              <a:gdLst>
                <a:gd name="T0" fmla="*/ 21 w 29"/>
                <a:gd name="T1" fmla="*/ 10 h 12"/>
                <a:gd name="T2" fmla="*/ 9 w 29"/>
                <a:gd name="T3" fmla="*/ 12 h 12"/>
                <a:gd name="T4" fmla="*/ 1 w 29"/>
                <a:gd name="T5" fmla="*/ 9 h 12"/>
                <a:gd name="T6" fmla="*/ 5 w 29"/>
                <a:gd name="T7" fmla="*/ 6 h 12"/>
                <a:gd name="T8" fmla="*/ 12 w 29"/>
                <a:gd name="T9" fmla="*/ 5 h 12"/>
                <a:gd name="T10" fmla="*/ 13 w 29"/>
                <a:gd name="T11" fmla="*/ 0 h 12"/>
                <a:gd name="T12" fmla="*/ 24 w 29"/>
                <a:gd name="T13" fmla="*/ 2 h 12"/>
                <a:gd name="T14" fmla="*/ 27 w 29"/>
                <a:gd name="T15" fmla="*/ 7 h 12"/>
                <a:gd name="T16" fmla="*/ 21 w 29"/>
                <a:gd name="T1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">
                  <a:moveTo>
                    <a:pt x="21" y="10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0" y="12"/>
                    <a:pt x="1" y="9"/>
                  </a:cubicBezTo>
                  <a:cubicBezTo>
                    <a:pt x="2" y="7"/>
                    <a:pt x="2" y="9"/>
                    <a:pt x="5" y="6"/>
                  </a:cubicBezTo>
                  <a:cubicBezTo>
                    <a:pt x="8" y="4"/>
                    <a:pt x="9" y="5"/>
                    <a:pt x="12" y="5"/>
                  </a:cubicBezTo>
                  <a:cubicBezTo>
                    <a:pt x="14" y="5"/>
                    <a:pt x="13" y="0"/>
                    <a:pt x="13" y="0"/>
                  </a:cubicBezTo>
                  <a:cubicBezTo>
                    <a:pt x="13" y="0"/>
                    <a:pt x="22" y="1"/>
                    <a:pt x="24" y="2"/>
                  </a:cubicBezTo>
                  <a:cubicBezTo>
                    <a:pt x="26" y="3"/>
                    <a:pt x="29" y="7"/>
                    <a:pt x="27" y="7"/>
                  </a:cubicBezTo>
                  <a:cubicBezTo>
                    <a:pt x="25" y="7"/>
                    <a:pt x="21" y="10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4" name="Freeform 146"/>
            <p:cNvSpPr>
              <a:spLocks/>
            </p:cNvSpPr>
            <p:nvPr/>
          </p:nvSpPr>
          <p:spPr bwMode="auto">
            <a:xfrm>
              <a:off x="6559550" y="860426"/>
              <a:ext cx="120650" cy="69850"/>
            </a:xfrm>
            <a:custGeom>
              <a:avLst/>
              <a:gdLst>
                <a:gd name="T0" fmla="*/ 31 w 45"/>
                <a:gd name="T1" fmla="*/ 24 h 26"/>
                <a:gd name="T2" fmla="*/ 19 w 45"/>
                <a:gd name="T3" fmla="*/ 25 h 26"/>
                <a:gd name="T4" fmla="*/ 14 w 45"/>
                <a:gd name="T5" fmla="*/ 22 h 26"/>
                <a:gd name="T6" fmla="*/ 5 w 45"/>
                <a:gd name="T7" fmla="*/ 22 h 26"/>
                <a:gd name="T8" fmla="*/ 2 w 45"/>
                <a:gd name="T9" fmla="*/ 20 h 26"/>
                <a:gd name="T10" fmla="*/ 12 w 45"/>
                <a:gd name="T11" fmla="*/ 16 h 26"/>
                <a:gd name="T12" fmla="*/ 16 w 45"/>
                <a:gd name="T13" fmla="*/ 11 h 26"/>
                <a:gd name="T14" fmla="*/ 19 w 45"/>
                <a:gd name="T15" fmla="*/ 6 h 26"/>
                <a:gd name="T16" fmla="*/ 22 w 45"/>
                <a:gd name="T17" fmla="*/ 4 h 26"/>
                <a:gd name="T18" fmla="*/ 28 w 45"/>
                <a:gd name="T19" fmla="*/ 1 h 26"/>
                <a:gd name="T20" fmla="*/ 35 w 45"/>
                <a:gd name="T21" fmla="*/ 4 h 26"/>
                <a:gd name="T22" fmla="*/ 34 w 45"/>
                <a:gd name="T23" fmla="*/ 12 h 26"/>
                <a:gd name="T24" fmla="*/ 34 w 45"/>
                <a:gd name="T25" fmla="*/ 16 h 26"/>
                <a:gd name="T26" fmla="*/ 41 w 45"/>
                <a:gd name="T27" fmla="*/ 21 h 26"/>
                <a:gd name="T28" fmla="*/ 34 w 45"/>
                <a:gd name="T29" fmla="*/ 22 h 26"/>
                <a:gd name="T30" fmla="*/ 31 w 45"/>
                <a:gd name="T3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26">
                  <a:moveTo>
                    <a:pt x="31" y="24"/>
                  </a:moveTo>
                  <a:cubicBezTo>
                    <a:pt x="29" y="24"/>
                    <a:pt x="22" y="26"/>
                    <a:pt x="19" y="25"/>
                  </a:cubicBezTo>
                  <a:cubicBezTo>
                    <a:pt x="17" y="24"/>
                    <a:pt x="17" y="22"/>
                    <a:pt x="14" y="22"/>
                  </a:cubicBezTo>
                  <a:cubicBezTo>
                    <a:pt x="10" y="21"/>
                    <a:pt x="5" y="22"/>
                    <a:pt x="5" y="22"/>
                  </a:cubicBezTo>
                  <a:cubicBezTo>
                    <a:pt x="5" y="22"/>
                    <a:pt x="0" y="25"/>
                    <a:pt x="2" y="20"/>
                  </a:cubicBezTo>
                  <a:cubicBezTo>
                    <a:pt x="5" y="15"/>
                    <a:pt x="11" y="17"/>
                    <a:pt x="12" y="16"/>
                  </a:cubicBezTo>
                  <a:cubicBezTo>
                    <a:pt x="12" y="14"/>
                    <a:pt x="13" y="13"/>
                    <a:pt x="16" y="11"/>
                  </a:cubicBezTo>
                  <a:cubicBezTo>
                    <a:pt x="19" y="8"/>
                    <a:pt x="15" y="9"/>
                    <a:pt x="19" y="6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5" y="0"/>
                    <a:pt x="28" y="1"/>
                  </a:cubicBezTo>
                  <a:cubicBezTo>
                    <a:pt x="32" y="2"/>
                    <a:pt x="35" y="4"/>
                    <a:pt x="35" y="4"/>
                  </a:cubicBezTo>
                  <a:cubicBezTo>
                    <a:pt x="35" y="4"/>
                    <a:pt x="36" y="12"/>
                    <a:pt x="34" y="12"/>
                  </a:cubicBezTo>
                  <a:cubicBezTo>
                    <a:pt x="32" y="12"/>
                    <a:pt x="34" y="16"/>
                    <a:pt x="34" y="16"/>
                  </a:cubicBezTo>
                  <a:cubicBezTo>
                    <a:pt x="34" y="16"/>
                    <a:pt x="45" y="20"/>
                    <a:pt x="41" y="21"/>
                  </a:cubicBezTo>
                  <a:cubicBezTo>
                    <a:pt x="37" y="22"/>
                    <a:pt x="34" y="22"/>
                    <a:pt x="34" y="22"/>
                  </a:cubicBezTo>
                  <a:lnTo>
                    <a:pt x="3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5" name="Freeform 147"/>
            <p:cNvSpPr>
              <a:spLocks/>
            </p:cNvSpPr>
            <p:nvPr/>
          </p:nvSpPr>
          <p:spPr bwMode="auto">
            <a:xfrm>
              <a:off x="6613525" y="938213"/>
              <a:ext cx="74613" cy="28575"/>
            </a:xfrm>
            <a:custGeom>
              <a:avLst/>
              <a:gdLst>
                <a:gd name="T0" fmla="*/ 1 w 28"/>
                <a:gd name="T1" fmla="*/ 10 h 11"/>
                <a:gd name="T2" fmla="*/ 9 w 28"/>
                <a:gd name="T3" fmla="*/ 9 h 11"/>
                <a:gd name="T4" fmla="*/ 16 w 28"/>
                <a:gd name="T5" fmla="*/ 7 h 11"/>
                <a:gd name="T6" fmla="*/ 25 w 28"/>
                <a:gd name="T7" fmla="*/ 3 h 11"/>
                <a:gd name="T8" fmla="*/ 17 w 28"/>
                <a:gd name="T9" fmla="*/ 2 h 11"/>
                <a:gd name="T10" fmla="*/ 5 w 28"/>
                <a:gd name="T11" fmla="*/ 1 h 11"/>
                <a:gd name="T12" fmla="*/ 0 w 28"/>
                <a:gd name="T13" fmla="*/ 7 h 11"/>
                <a:gd name="T14" fmla="*/ 1 w 28"/>
                <a:gd name="T1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1">
                  <a:moveTo>
                    <a:pt x="1" y="10"/>
                  </a:moveTo>
                  <a:cubicBezTo>
                    <a:pt x="4" y="11"/>
                    <a:pt x="6" y="11"/>
                    <a:pt x="9" y="9"/>
                  </a:cubicBezTo>
                  <a:cubicBezTo>
                    <a:pt x="12" y="7"/>
                    <a:pt x="12" y="6"/>
                    <a:pt x="16" y="7"/>
                  </a:cubicBezTo>
                  <a:cubicBezTo>
                    <a:pt x="19" y="8"/>
                    <a:pt x="28" y="3"/>
                    <a:pt x="25" y="3"/>
                  </a:cubicBezTo>
                  <a:cubicBezTo>
                    <a:pt x="23" y="3"/>
                    <a:pt x="19" y="3"/>
                    <a:pt x="17" y="2"/>
                  </a:cubicBezTo>
                  <a:cubicBezTo>
                    <a:pt x="15" y="0"/>
                    <a:pt x="9" y="1"/>
                    <a:pt x="5" y="1"/>
                  </a:cubicBezTo>
                  <a:cubicBezTo>
                    <a:pt x="1" y="2"/>
                    <a:pt x="0" y="7"/>
                    <a:pt x="0" y="7"/>
                  </a:cubicBezTo>
                  <a:lnTo>
                    <a:pt x="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6" name="Freeform 148"/>
            <p:cNvSpPr>
              <a:spLocks/>
            </p:cNvSpPr>
            <p:nvPr/>
          </p:nvSpPr>
          <p:spPr bwMode="auto">
            <a:xfrm>
              <a:off x="6684963" y="900113"/>
              <a:ext cx="69850" cy="66675"/>
            </a:xfrm>
            <a:custGeom>
              <a:avLst/>
              <a:gdLst>
                <a:gd name="T0" fmla="*/ 9 w 26"/>
                <a:gd name="T1" fmla="*/ 18 h 25"/>
                <a:gd name="T2" fmla="*/ 13 w 26"/>
                <a:gd name="T3" fmla="*/ 21 h 25"/>
                <a:gd name="T4" fmla="*/ 21 w 26"/>
                <a:gd name="T5" fmla="*/ 16 h 25"/>
                <a:gd name="T6" fmla="*/ 26 w 26"/>
                <a:gd name="T7" fmla="*/ 10 h 25"/>
                <a:gd name="T8" fmla="*/ 20 w 26"/>
                <a:gd name="T9" fmla="*/ 4 h 25"/>
                <a:gd name="T10" fmla="*/ 15 w 26"/>
                <a:gd name="T11" fmla="*/ 1 h 25"/>
                <a:gd name="T12" fmla="*/ 8 w 26"/>
                <a:gd name="T13" fmla="*/ 10 h 25"/>
                <a:gd name="T14" fmla="*/ 2 w 26"/>
                <a:gd name="T15" fmla="*/ 11 h 25"/>
                <a:gd name="T16" fmla="*/ 9 w 26"/>
                <a:gd name="T17" fmla="*/ 17 h 25"/>
                <a:gd name="T18" fmla="*/ 9 w 26"/>
                <a:gd name="T19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5">
                  <a:moveTo>
                    <a:pt x="9" y="18"/>
                  </a:moveTo>
                  <a:cubicBezTo>
                    <a:pt x="9" y="18"/>
                    <a:pt x="7" y="25"/>
                    <a:pt x="13" y="21"/>
                  </a:cubicBezTo>
                  <a:cubicBezTo>
                    <a:pt x="19" y="17"/>
                    <a:pt x="19" y="16"/>
                    <a:pt x="21" y="16"/>
                  </a:cubicBezTo>
                  <a:cubicBezTo>
                    <a:pt x="23" y="15"/>
                    <a:pt x="26" y="10"/>
                    <a:pt x="26" y="10"/>
                  </a:cubicBezTo>
                  <a:cubicBezTo>
                    <a:pt x="26" y="10"/>
                    <a:pt x="22" y="6"/>
                    <a:pt x="20" y="4"/>
                  </a:cubicBezTo>
                  <a:cubicBezTo>
                    <a:pt x="17" y="2"/>
                    <a:pt x="20" y="0"/>
                    <a:pt x="15" y="1"/>
                  </a:cubicBezTo>
                  <a:cubicBezTo>
                    <a:pt x="9" y="1"/>
                    <a:pt x="8" y="10"/>
                    <a:pt x="8" y="10"/>
                  </a:cubicBezTo>
                  <a:cubicBezTo>
                    <a:pt x="8" y="10"/>
                    <a:pt x="0" y="7"/>
                    <a:pt x="2" y="11"/>
                  </a:cubicBezTo>
                  <a:cubicBezTo>
                    <a:pt x="4" y="15"/>
                    <a:pt x="9" y="17"/>
                    <a:pt x="9" y="17"/>
                  </a:cubicBezTo>
                  <a:lnTo>
                    <a:pt x="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7" name="Freeform 149"/>
            <p:cNvSpPr>
              <a:spLocks/>
            </p:cNvSpPr>
            <p:nvPr/>
          </p:nvSpPr>
          <p:spPr bwMode="auto">
            <a:xfrm>
              <a:off x="6645275" y="965201"/>
              <a:ext cx="57150" cy="19050"/>
            </a:xfrm>
            <a:custGeom>
              <a:avLst/>
              <a:gdLst>
                <a:gd name="T0" fmla="*/ 9 w 21"/>
                <a:gd name="T1" fmla="*/ 0 h 7"/>
                <a:gd name="T2" fmla="*/ 4 w 21"/>
                <a:gd name="T3" fmla="*/ 5 h 7"/>
                <a:gd name="T4" fmla="*/ 15 w 21"/>
                <a:gd name="T5" fmla="*/ 7 h 7"/>
                <a:gd name="T6" fmla="*/ 20 w 21"/>
                <a:gd name="T7" fmla="*/ 5 h 7"/>
                <a:gd name="T8" fmla="*/ 15 w 21"/>
                <a:gd name="T9" fmla="*/ 0 h 7"/>
                <a:gd name="T10" fmla="*/ 9 w 21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7">
                  <a:moveTo>
                    <a:pt x="9" y="0"/>
                  </a:moveTo>
                  <a:cubicBezTo>
                    <a:pt x="7" y="0"/>
                    <a:pt x="0" y="3"/>
                    <a:pt x="4" y="5"/>
                  </a:cubicBezTo>
                  <a:cubicBezTo>
                    <a:pt x="8" y="7"/>
                    <a:pt x="14" y="7"/>
                    <a:pt x="15" y="7"/>
                  </a:cubicBezTo>
                  <a:cubicBezTo>
                    <a:pt x="17" y="7"/>
                    <a:pt x="20" y="7"/>
                    <a:pt x="20" y="5"/>
                  </a:cubicBezTo>
                  <a:cubicBezTo>
                    <a:pt x="21" y="3"/>
                    <a:pt x="15" y="0"/>
                    <a:pt x="15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8" name="Freeform 150"/>
            <p:cNvSpPr>
              <a:spLocks/>
            </p:cNvSpPr>
            <p:nvPr/>
          </p:nvSpPr>
          <p:spPr bwMode="auto">
            <a:xfrm>
              <a:off x="6645275" y="839788"/>
              <a:ext cx="34925" cy="23813"/>
            </a:xfrm>
            <a:custGeom>
              <a:avLst/>
              <a:gdLst>
                <a:gd name="T0" fmla="*/ 9 w 13"/>
                <a:gd name="T1" fmla="*/ 9 h 9"/>
                <a:gd name="T2" fmla="*/ 0 w 13"/>
                <a:gd name="T3" fmla="*/ 4 h 9"/>
                <a:gd name="T4" fmla="*/ 8 w 13"/>
                <a:gd name="T5" fmla="*/ 0 h 9"/>
                <a:gd name="T6" fmla="*/ 12 w 13"/>
                <a:gd name="T7" fmla="*/ 2 h 9"/>
                <a:gd name="T8" fmla="*/ 9 w 1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9" y="9"/>
                  </a:moveTo>
                  <a:cubicBezTo>
                    <a:pt x="9" y="9"/>
                    <a:pt x="0" y="6"/>
                    <a:pt x="0" y="4"/>
                  </a:cubicBezTo>
                  <a:cubicBezTo>
                    <a:pt x="1" y="3"/>
                    <a:pt x="6" y="0"/>
                    <a:pt x="8" y="0"/>
                  </a:cubicBezTo>
                  <a:cubicBezTo>
                    <a:pt x="9" y="1"/>
                    <a:pt x="13" y="0"/>
                    <a:pt x="12" y="2"/>
                  </a:cubicBezTo>
                  <a:cubicBezTo>
                    <a:pt x="12" y="4"/>
                    <a:pt x="9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9" name="Freeform 151"/>
            <p:cNvSpPr>
              <a:spLocks/>
            </p:cNvSpPr>
            <p:nvPr/>
          </p:nvSpPr>
          <p:spPr bwMode="auto">
            <a:xfrm>
              <a:off x="6746875" y="868363"/>
              <a:ext cx="77788" cy="61913"/>
            </a:xfrm>
            <a:custGeom>
              <a:avLst/>
              <a:gdLst>
                <a:gd name="T0" fmla="*/ 16 w 29"/>
                <a:gd name="T1" fmla="*/ 22 h 23"/>
                <a:gd name="T2" fmla="*/ 19 w 29"/>
                <a:gd name="T3" fmla="*/ 19 h 23"/>
                <a:gd name="T4" fmla="*/ 29 w 29"/>
                <a:gd name="T5" fmla="*/ 12 h 23"/>
                <a:gd name="T6" fmla="*/ 26 w 29"/>
                <a:gd name="T7" fmla="*/ 7 h 23"/>
                <a:gd name="T8" fmla="*/ 17 w 29"/>
                <a:gd name="T9" fmla="*/ 1 h 23"/>
                <a:gd name="T10" fmla="*/ 11 w 29"/>
                <a:gd name="T11" fmla="*/ 11 h 23"/>
                <a:gd name="T12" fmla="*/ 3 w 29"/>
                <a:gd name="T13" fmla="*/ 13 h 23"/>
                <a:gd name="T14" fmla="*/ 5 w 29"/>
                <a:gd name="T15" fmla="*/ 18 h 23"/>
                <a:gd name="T16" fmla="*/ 10 w 29"/>
                <a:gd name="T17" fmla="*/ 23 h 23"/>
                <a:gd name="T18" fmla="*/ 16 w 29"/>
                <a:gd name="T1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3">
                  <a:moveTo>
                    <a:pt x="16" y="22"/>
                  </a:moveTo>
                  <a:cubicBezTo>
                    <a:pt x="15" y="22"/>
                    <a:pt x="15" y="21"/>
                    <a:pt x="19" y="19"/>
                  </a:cubicBezTo>
                  <a:cubicBezTo>
                    <a:pt x="22" y="18"/>
                    <a:pt x="29" y="14"/>
                    <a:pt x="29" y="12"/>
                  </a:cubicBezTo>
                  <a:cubicBezTo>
                    <a:pt x="29" y="11"/>
                    <a:pt x="28" y="10"/>
                    <a:pt x="26" y="7"/>
                  </a:cubicBezTo>
                  <a:cubicBezTo>
                    <a:pt x="23" y="5"/>
                    <a:pt x="19" y="0"/>
                    <a:pt x="17" y="1"/>
                  </a:cubicBezTo>
                  <a:cubicBezTo>
                    <a:pt x="14" y="3"/>
                    <a:pt x="13" y="10"/>
                    <a:pt x="11" y="11"/>
                  </a:cubicBezTo>
                  <a:cubicBezTo>
                    <a:pt x="10" y="12"/>
                    <a:pt x="6" y="13"/>
                    <a:pt x="3" y="13"/>
                  </a:cubicBezTo>
                  <a:cubicBezTo>
                    <a:pt x="0" y="13"/>
                    <a:pt x="3" y="18"/>
                    <a:pt x="5" y="18"/>
                  </a:cubicBezTo>
                  <a:cubicBezTo>
                    <a:pt x="8" y="19"/>
                    <a:pt x="8" y="23"/>
                    <a:pt x="10" y="23"/>
                  </a:cubicBezTo>
                  <a:cubicBezTo>
                    <a:pt x="12" y="22"/>
                    <a:pt x="16" y="22"/>
                    <a:pt x="1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0" name="Freeform 152"/>
            <p:cNvSpPr>
              <a:spLocks/>
            </p:cNvSpPr>
            <p:nvPr/>
          </p:nvSpPr>
          <p:spPr bwMode="auto">
            <a:xfrm>
              <a:off x="7412038" y="890588"/>
              <a:ext cx="246063" cy="168275"/>
            </a:xfrm>
            <a:custGeom>
              <a:avLst/>
              <a:gdLst>
                <a:gd name="T0" fmla="*/ 23 w 92"/>
                <a:gd name="T1" fmla="*/ 42 h 63"/>
                <a:gd name="T2" fmla="*/ 22 w 92"/>
                <a:gd name="T3" fmla="*/ 49 h 63"/>
                <a:gd name="T4" fmla="*/ 8 w 92"/>
                <a:gd name="T5" fmla="*/ 40 h 63"/>
                <a:gd name="T6" fmla="*/ 2 w 92"/>
                <a:gd name="T7" fmla="*/ 45 h 63"/>
                <a:gd name="T8" fmla="*/ 3 w 92"/>
                <a:gd name="T9" fmla="*/ 35 h 63"/>
                <a:gd name="T10" fmla="*/ 7 w 92"/>
                <a:gd name="T11" fmla="*/ 31 h 63"/>
                <a:gd name="T12" fmla="*/ 8 w 92"/>
                <a:gd name="T13" fmla="*/ 21 h 63"/>
                <a:gd name="T14" fmla="*/ 13 w 92"/>
                <a:gd name="T15" fmla="*/ 17 h 63"/>
                <a:gd name="T16" fmla="*/ 29 w 92"/>
                <a:gd name="T17" fmla="*/ 8 h 63"/>
                <a:gd name="T18" fmla="*/ 34 w 92"/>
                <a:gd name="T19" fmla="*/ 2 h 63"/>
                <a:gd name="T20" fmla="*/ 44 w 92"/>
                <a:gd name="T21" fmla="*/ 6 h 63"/>
                <a:gd name="T22" fmla="*/ 51 w 92"/>
                <a:gd name="T23" fmla="*/ 16 h 63"/>
                <a:gd name="T24" fmla="*/ 61 w 92"/>
                <a:gd name="T25" fmla="*/ 27 h 63"/>
                <a:gd name="T26" fmla="*/ 70 w 92"/>
                <a:gd name="T27" fmla="*/ 36 h 63"/>
                <a:gd name="T28" fmla="*/ 90 w 92"/>
                <a:gd name="T29" fmla="*/ 42 h 63"/>
                <a:gd name="T30" fmla="*/ 85 w 92"/>
                <a:gd name="T31" fmla="*/ 47 h 63"/>
                <a:gd name="T32" fmla="*/ 86 w 92"/>
                <a:gd name="T33" fmla="*/ 51 h 63"/>
                <a:gd name="T34" fmla="*/ 87 w 92"/>
                <a:gd name="T35" fmla="*/ 58 h 63"/>
                <a:gd name="T36" fmla="*/ 72 w 92"/>
                <a:gd name="T37" fmla="*/ 58 h 63"/>
                <a:gd name="T38" fmla="*/ 66 w 92"/>
                <a:gd name="T39" fmla="*/ 62 h 63"/>
                <a:gd name="T40" fmla="*/ 55 w 92"/>
                <a:gd name="T41" fmla="*/ 57 h 63"/>
                <a:gd name="T42" fmla="*/ 44 w 92"/>
                <a:gd name="T43" fmla="*/ 52 h 63"/>
                <a:gd name="T44" fmla="*/ 36 w 92"/>
                <a:gd name="T45" fmla="*/ 51 h 63"/>
                <a:gd name="T46" fmla="*/ 28 w 92"/>
                <a:gd name="T47" fmla="*/ 41 h 63"/>
                <a:gd name="T48" fmla="*/ 23 w 92"/>
                <a:gd name="T49" fmla="*/ 4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2" h="63">
                  <a:moveTo>
                    <a:pt x="23" y="42"/>
                  </a:moveTo>
                  <a:cubicBezTo>
                    <a:pt x="21" y="46"/>
                    <a:pt x="33" y="56"/>
                    <a:pt x="22" y="49"/>
                  </a:cubicBezTo>
                  <a:cubicBezTo>
                    <a:pt x="10" y="42"/>
                    <a:pt x="8" y="40"/>
                    <a:pt x="8" y="40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5"/>
                    <a:pt x="0" y="37"/>
                    <a:pt x="3" y="35"/>
                  </a:cubicBezTo>
                  <a:cubicBezTo>
                    <a:pt x="7" y="33"/>
                    <a:pt x="8" y="37"/>
                    <a:pt x="7" y="31"/>
                  </a:cubicBezTo>
                  <a:cubicBezTo>
                    <a:pt x="6" y="24"/>
                    <a:pt x="6" y="23"/>
                    <a:pt x="8" y="21"/>
                  </a:cubicBezTo>
                  <a:cubicBezTo>
                    <a:pt x="10" y="18"/>
                    <a:pt x="9" y="20"/>
                    <a:pt x="13" y="17"/>
                  </a:cubicBezTo>
                  <a:cubicBezTo>
                    <a:pt x="16" y="14"/>
                    <a:pt x="27" y="12"/>
                    <a:pt x="29" y="8"/>
                  </a:cubicBezTo>
                  <a:cubicBezTo>
                    <a:pt x="31" y="5"/>
                    <a:pt x="33" y="3"/>
                    <a:pt x="34" y="2"/>
                  </a:cubicBezTo>
                  <a:cubicBezTo>
                    <a:pt x="36" y="0"/>
                    <a:pt x="40" y="5"/>
                    <a:pt x="44" y="6"/>
                  </a:cubicBezTo>
                  <a:cubicBezTo>
                    <a:pt x="49" y="7"/>
                    <a:pt x="51" y="16"/>
                    <a:pt x="51" y="16"/>
                  </a:cubicBezTo>
                  <a:cubicBezTo>
                    <a:pt x="51" y="16"/>
                    <a:pt x="58" y="24"/>
                    <a:pt x="61" y="27"/>
                  </a:cubicBezTo>
                  <a:cubicBezTo>
                    <a:pt x="65" y="30"/>
                    <a:pt x="64" y="38"/>
                    <a:pt x="70" y="36"/>
                  </a:cubicBezTo>
                  <a:cubicBezTo>
                    <a:pt x="77" y="35"/>
                    <a:pt x="92" y="42"/>
                    <a:pt x="90" y="42"/>
                  </a:cubicBezTo>
                  <a:cubicBezTo>
                    <a:pt x="88" y="43"/>
                    <a:pt x="85" y="47"/>
                    <a:pt x="85" y="47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6" y="51"/>
                    <a:pt x="91" y="58"/>
                    <a:pt x="87" y="58"/>
                  </a:cubicBezTo>
                  <a:cubicBezTo>
                    <a:pt x="83" y="57"/>
                    <a:pt x="78" y="58"/>
                    <a:pt x="72" y="58"/>
                  </a:cubicBezTo>
                  <a:cubicBezTo>
                    <a:pt x="66" y="58"/>
                    <a:pt x="68" y="63"/>
                    <a:pt x="66" y="62"/>
                  </a:cubicBezTo>
                  <a:cubicBezTo>
                    <a:pt x="63" y="61"/>
                    <a:pt x="61" y="60"/>
                    <a:pt x="55" y="57"/>
                  </a:cubicBezTo>
                  <a:cubicBezTo>
                    <a:pt x="49" y="53"/>
                    <a:pt x="52" y="53"/>
                    <a:pt x="44" y="52"/>
                  </a:cubicBezTo>
                  <a:cubicBezTo>
                    <a:pt x="36" y="51"/>
                    <a:pt x="41" y="60"/>
                    <a:pt x="36" y="51"/>
                  </a:cubicBezTo>
                  <a:cubicBezTo>
                    <a:pt x="31" y="43"/>
                    <a:pt x="28" y="41"/>
                    <a:pt x="28" y="41"/>
                  </a:cubicBezTo>
                  <a:lnTo>
                    <a:pt x="23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1" name="Freeform 153"/>
            <p:cNvSpPr>
              <a:spLocks/>
            </p:cNvSpPr>
            <p:nvPr/>
          </p:nvSpPr>
          <p:spPr bwMode="auto">
            <a:xfrm>
              <a:off x="7631113" y="1004888"/>
              <a:ext cx="157163" cy="90488"/>
            </a:xfrm>
            <a:custGeom>
              <a:avLst/>
              <a:gdLst>
                <a:gd name="T0" fmla="*/ 5 w 59"/>
                <a:gd name="T1" fmla="*/ 32 h 34"/>
                <a:gd name="T2" fmla="*/ 19 w 59"/>
                <a:gd name="T3" fmla="*/ 28 h 34"/>
                <a:gd name="T4" fmla="*/ 35 w 59"/>
                <a:gd name="T5" fmla="*/ 30 h 34"/>
                <a:gd name="T6" fmla="*/ 48 w 59"/>
                <a:gd name="T7" fmla="*/ 29 h 34"/>
                <a:gd name="T8" fmla="*/ 49 w 59"/>
                <a:gd name="T9" fmla="*/ 25 h 34"/>
                <a:gd name="T10" fmla="*/ 55 w 59"/>
                <a:gd name="T11" fmla="*/ 22 h 34"/>
                <a:gd name="T12" fmla="*/ 39 w 59"/>
                <a:gd name="T13" fmla="*/ 9 h 34"/>
                <a:gd name="T14" fmla="*/ 25 w 59"/>
                <a:gd name="T15" fmla="*/ 1 h 34"/>
                <a:gd name="T16" fmla="*/ 13 w 59"/>
                <a:gd name="T17" fmla="*/ 6 h 34"/>
                <a:gd name="T18" fmla="*/ 10 w 59"/>
                <a:gd name="T19" fmla="*/ 13 h 34"/>
                <a:gd name="T20" fmla="*/ 2 w 59"/>
                <a:gd name="T21" fmla="*/ 24 h 34"/>
                <a:gd name="T22" fmla="*/ 2 w 59"/>
                <a:gd name="T23" fmla="*/ 32 h 34"/>
                <a:gd name="T24" fmla="*/ 5 w 59"/>
                <a:gd name="T25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34">
                  <a:moveTo>
                    <a:pt x="5" y="32"/>
                  </a:moveTo>
                  <a:cubicBezTo>
                    <a:pt x="11" y="30"/>
                    <a:pt x="14" y="28"/>
                    <a:pt x="19" y="28"/>
                  </a:cubicBezTo>
                  <a:cubicBezTo>
                    <a:pt x="25" y="28"/>
                    <a:pt x="31" y="29"/>
                    <a:pt x="35" y="30"/>
                  </a:cubicBezTo>
                  <a:cubicBezTo>
                    <a:pt x="38" y="31"/>
                    <a:pt x="47" y="31"/>
                    <a:pt x="48" y="29"/>
                  </a:cubicBezTo>
                  <a:cubicBezTo>
                    <a:pt x="48" y="27"/>
                    <a:pt x="49" y="25"/>
                    <a:pt x="49" y="25"/>
                  </a:cubicBezTo>
                  <a:cubicBezTo>
                    <a:pt x="49" y="25"/>
                    <a:pt x="59" y="26"/>
                    <a:pt x="55" y="22"/>
                  </a:cubicBezTo>
                  <a:cubicBezTo>
                    <a:pt x="51" y="18"/>
                    <a:pt x="39" y="9"/>
                    <a:pt x="39" y="9"/>
                  </a:cubicBezTo>
                  <a:cubicBezTo>
                    <a:pt x="39" y="9"/>
                    <a:pt x="28" y="2"/>
                    <a:pt x="25" y="1"/>
                  </a:cubicBezTo>
                  <a:cubicBezTo>
                    <a:pt x="22" y="0"/>
                    <a:pt x="17" y="4"/>
                    <a:pt x="13" y="6"/>
                  </a:cubicBezTo>
                  <a:cubicBezTo>
                    <a:pt x="10" y="7"/>
                    <a:pt x="10" y="10"/>
                    <a:pt x="10" y="13"/>
                  </a:cubicBezTo>
                  <a:cubicBezTo>
                    <a:pt x="10" y="15"/>
                    <a:pt x="5" y="24"/>
                    <a:pt x="2" y="24"/>
                  </a:cubicBezTo>
                  <a:cubicBezTo>
                    <a:pt x="0" y="24"/>
                    <a:pt x="1" y="30"/>
                    <a:pt x="2" y="32"/>
                  </a:cubicBezTo>
                  <a:cubicBezTo>
                    <a:pt x="3" y="34"/>
                    <a:pt x="5" y="32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2" name="Freeform 154"/>
            <p:cNvSpPr>
              <a:spLocks/>
            </p:cNvSpPr>
            <p:nvPr/>
          </p:nvSpPr>
          <p:spPr bwMode="auto">
            <a:xfrm>
              <a:off x="7227888" y="1185863"/>
              <a:ext cx="39688" cy="42863"/>
            </a:xfrm>
            <a:custGeom>
              <a:avLst/>
              <a:gdLst>
                <a:gd name="T0" fmla="*/ 8 w 15"/>
                <a:gd name="T1" fmla="*/ 0 h 16"/>
                <a:gd name="T2" fmla="*/ 1 w 15"/>
                <a:gd name="T3" fmla="*/ 3 h 16"/>
                <a:gd name="T4" fmla="*/ 2 w 15"/>
                <a:gd name="T5" fmla="*/ 8 h 16"/>
                <a:gd name="T6" fmla="*/ 0 w 15"/>
                <a:gd name="T7" fmla="*/ 14 h 16"/>
                <a:gd name="T8" fmla="*/ 3 w 15"/>
                <a:gd name="T9" fmla="*/ 15 h 16"/>
                <a:gd name="T10" fmla="*/ 7 w 15"/>
                <a:gd name="T11" fmla="*/ 11 h 16"/>
                <a:gd name="T12" fmla="*/ 8 w 15"/>
                <a:gd name="T13" fmla="*/ 4 h 16"/>
                <a:gd name="T14" fmla="*/ 15 w 15"/>
                <a:gd name="T15" fmla="*/ 4 h 16"/>
                <a:gd name="T16" fmla="*/ 8 w 15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6">
                  <a:moveTo>
                    <a:pt x="8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8"/>
                    <a:pt x="2" y="8"/>
                  </a:cubicBezTo>
                  <a:cubicBezTo>
                    <a:pt x="1" y="8"/>
                    <a:pt x="0" y="14"/>
                    <a:pt x="0" y="14"/>
                  </a:cubicBezTo>
                  <a:cubicBezTo>
                    <a:pt x="0" y="14"/>
                    <a:pt x="0" y="16"/>
                    <a:pt x="3" y="15"/>
                  </a:cubicBezTo>
                  <a:cubicBezTo>
                    <a:pt x="7" y="14"/>
                    <a:pt x="7" y="11"/>
                    <a:pt x="7" y="11"/>
                  </a:cubicBezTo>
                  <a:cubicBezTo>
                    <a:pt x="7" y="11"/>
                    <a:pt x="5" y="4"/>
                    <a:pt x="8" y="4"/>
                  </a:cubicBezTo>
                  <a:cubicBezTo>
                    <a:pt x="10" y="4"/>
                    <a:pt x="15" y="4"/>
                    <a:pt x="15" y="4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3" name="Freeform 155"/>
            <p:cNvSpPr>
              <a:spLocks/>
            </p:cNvSpPr>
            <p:nvPr/>
          </p:nvSpPr>
          <p:spPr bwMode="auto">
            <a:xfrm>
              <a:off x="7391400" y="1114426"/>
              <a:ext cx="33338" cy="28575"/>
            </a:xfrm>
            <a:custGeom>
              <a:avLst/>
              <a:gdLst>
                <a:gd name="T0" fmla="*/ 0 w 13"/>
                <a:gd name="T1" fmla="*/ 11 h 11"/>
                <a:gd name="T2" fmla="*/ 8 w 13"/>
                <a:gd name="T3" fmla="*/ 7 h 11"/>
                <a:gd name="T4" fmla="*/ 10 w 13"/>
                <a:gd name="T5" fmla="*/ 0 h 11"/>
                <a:gd name="T6" fmla="*/ 4 w 13"/>
                <a:gd name="T7" fmla="*/ 3 h 11"/>
                <a:gd name="T8" fmla="*/ 4 w 13"/>
                <a:gd name="T9" fmla="*/ 9 h 11"/>
                <a:gd name="T10" fmla="*/ 0 w 13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1">
                  <a:moveTo>
                    <a:pt x="0" y="11"/>
                  </a:moveTo>
                  <a:cubicBezTo>
                    <a:pt x="0" y="11"/>
                    <a:pt x="4" y="11"/>
                    <a:pt x="8" y="7"/>
                  </a:cubicBezTo>
                  <a:cubicBezTo>
                    <a:pt x="11" y="3"/>
                    <a:pt x="13" y="0"/>
                    <a:pt x="10" y="0"/>
                  </a:cubicBezTo>
                  <a:cubicBezTo>
                    <a:pt x="8" y="0"/>
                    <a:pt x="4" y="3"/>
                    <a:pt x="4" y="3"/>
                  </a:cubicBezTo>
                  <a:cubicBezTo>
                    <a:pt x="4" y="9"/>
                    <a:pt x="4" y="9"/>
                    <a:pt x="4" y="9"/>
                  </a:cubicBez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4" name="Freeform 156"/>
            <p:cNvSpPr>
              <a:spLocks/>
            </p:cNvSpPr>
            <p:nvPr/>
          </p:nvSpPr>
          <p:spPr bwMode="auto">
            <a:xfrm>
              <a:off x="7131050" y="914401"/>
              <a:ext cx="30163" cy="19050"/>
            </a:xfrm>
            <a:custGeom>
              <a:avLst/>
              <a:gdLst>
                <a:gd name="T0" fmla="*/ 0 w 11"/>
                <a:gd name="T1" fmla="*/ 6 h 7"/>
                <a:gd name="T2" fmla="*/ 11 w 11"/>
                <a:gd name="T3" fmla="*/ 7 h 7"/>
                <a:gd name="T4" fmla="*/ 9 w 11"/>
                <a:gd name="T5" fmla="*/ 0 h 7"/>
                <a:gd name="T6" fmla="*/ 0 w 11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0" y="6"/>
                  </a:moveTo>
                  <a:cubicBezTo>
                    <a:pt x="5" y="6"/>
                    <a:pt x="11" y="7"/>
                    <a:pt x="11" y="7"/>
                  </a:cubicBezTo>
                  <a:cubicBezTo>
                    <a:pt x="11" y="7"/>
                    <a:pt x="10" y="0"/>
                    <a:pt x="9" y="0"/>
                  </a:cubicBezTo>
                  <a:cubicBezTo>
                    <a:pt x="7" y="0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5" name="Freeform 157"/>
            <p:cNvSpPr>
              <a:spLocks/>
            </p:cNvSpPr>
            <p:nvPr/>
          </p:nvSpPr>
          <p:spPr bwMode="auto">
            <a:xfrm>
              <a:off x="8523288" y="1162051"/>
              <a:ext cx="211138" cy="101600"/>
            </a:xfrm>
            <a:custGeom>
              <a:avLst/>
              <a:gdLst>
                <a:gd name="T0" fmla="*/ 7 w 79"/>
                <a:gd name="T1" fmla="*/ 9 h 38"/>
                <a:gd name="T2" fmla="*/ 5 w 79"/>
                <a:gd name="T3" fmla="*/ 23 h 38"/>
                <a:gd name="T4" fmla="*/ 16 w 79"/>
                <a:gd name="T5" fmla="*/ 30 h 38"/>
                <a:gd name="T6" fmla="*/ 24 w 79"/>
                <a:gd name="T7" fmla="*/ 37 h 38"/>
                <a:gd name="T8" fmla="*/ 30 w 79"/>
                <a:gd name="T9" fmla="*/ 31 h 38"/>
                <a:gd name="T10" fmla="*/ 30 w 79"/>
                <a:gd name="T11" fmla="*/ 29 h 38"/>
                <a:gd name="T12" fmla="*/ 42 w 79"/>
                <a:gd name="T13" fmla="*/ 31 h 38"/>
                <a:gd name="T14" fmla="*/ 49 w 79"/>
                <a:gd name="T15" fmla="*/ 32 h 38"/>
                <a:gd name="T16" fmla="*/ 52 w 79"/>
                <a:gd name="T17" fmla="*/ 28 h 38"/>
                <a:gd name="T18" fmla="*/ 59 w 79"/>
                <a:gd name="T19" fmla="*/ 29 h 38"/>
                <a:gd name="T20" fmla="*/ 76 w 79"/>
                <a:gd name="T21" fmla="*/ 22 h 38"/>
                <a:gd name="T22" fmla="*/ 76 w 79"/>
                <a:gd name="T23" fmla="*/ 15 h 38"/>
                <a:gd name="T24" fmla="*/ 70 w 79"/>
                <a:gd name="T25" fmla="*/ 13 h 38"/>
                <a:gd name="T26" fmla="*/ 61 w 79"/>
                <a:gd name="T27" fmla="*/ 9 h 38"/>
                <a:gd name="T28" fmla="*/ 39 w 79"/>
                <a:gd name="T29" fmla="*/ 9 h 38"/>
                <a:gd name="T30" fmla="*/ 35 w 79"/>
                <a:gd name="T31" fmla="*/ 11 h 38"/>
                <a:gd name="T32" fmla="*/ 28 w 79"/>
                <a:gd name="T33" fmla="*/ 9 h 38"/>
                <a:gd name="T34" fmla="*/ 20 w 79"/>
                <a:gd name="T35" fmla="*/ 1 h 38"/>
                <a:gd name="T36" fmla="*/ 9 w 79"/>
                <a:gd name="T37" fmla="*/ 6 h 38"/>
                <a:gd name="T38" fmla="*/ 7 w 79"/>
                <a:gd name="T3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38">
                  <a:moveTo>
                    <a:pt x="7" y="9"/>
                  </a:moveTo>
                  <a:cubicBezTo>
                    <a:pt x="4" y="3"/>
                    <a:pt x="0" y="19"/>
                    <a:pt x="5" y="23"/>
                  </a:cubicBezTo>
                  <a:cubicBezTo>
                    <a:pt x="9" y="26"/>
                    <a:pt x="16" y="30"/>
                    <a:pt x="16" y="30"/>
                  </a:cubicBezTo>
                  <a:cubicBezTo>
                    <a:pt x="16" y="30"/>
                    <a:pt x="23" y="36"/>
                    <a:pt x="24" y="37"/>
                  </a:cubicBezTo>
                  <a:cubicBezTo>
                    <a:pt x="25" y="38"/>
                    <a:pt x="30" y="31"/>
                    <a:pt x="30" y="31"/>
                  </a:cubicBezTo>
                  <a:cubicBezTo>
                    <a:pt x="30" y="31"/>
                    <a:pt x="21" y="29"/>
                    <a:pt x="30" y="29"/>
                  </a:cubicBezTo>
                  <a:cubicBezTo>
                    <a:pt x="38" y="29"/>
                    <a:pt x="42" y="31"/>
                    <a:pt x="42" y="31"/>
                  </a:cubicBezTo>
                  <a:cubicBezTo>
                    <a:pt x="42" y="31"/>
                    <a:pt x="48" y="34"/>
                    <a:pt x="49" y="32"/>
                  </a:cubicBezTo>
                  <a:cubicBezTo>
                    <a:pt x="50" y="31"/>
                    <a:pt x="48" y="28"/>
                    <a:pt x="52" y="28"/>
                  </a:cubicBezTo>
                  <a:cubicBezTo>
                    <a:pt x="55" y="28"/>
                    <a:pt x="54" y="27"/>
                    <a:pt x="59" y="29"/>
                  </a:cubicBezTo>
                  <a:cubicBezTo>
                    <a:pt x="64" y="31"/>
                    <a:pt x="76" y="22"/>
                    <a:pt x="76" y="22"/>
                  </a:cubicBezTo>
                  <a:cubicBezTo>
                    <a:pt x="76" y="22"/>
                    <a:pt x="79" y="16"/>
                    <a:pt x="76" y="15"/>
                  </a:cubicBezTo>
                  <a:cubicBezTo>
                    <a:pt x="72" y="13"/>
                    <a:pt x="72" y="14"/>
                    <a:pt x="70" y="13"/>
                  </a:cubicBezTo>
                  <a:cubicBezTo>
                    <a:pt x="68" y="13"/>
                    <a:pt x="72" y="14"/>
                    <a:pt x="61" y="9"/>
                  </a:cubicBezTo>
                  <a:cubicBezTo>
                    <a:pt x="49" y="5"/>
                    <a:pt x="42" y="9"/>
                    <a:pt x="39" y="9"/>
                  </a:cubicBezTo>
                  <a:cubicBezTo>
                    <a:pt x="35" y="9"/>
                    <a:pt x="39" y="11"/>
                    <a:pt x="35" y="11"/>
                  </a:cubicBezTo>
                  <a:cubicBezTo>
                    <a:pt x="32" y="11"/>
                    <a:pt x="36" y="18"/>
                    <a:pt x="28" y="9"/>
                  </a:cubicBezTo>
                  <a:cubicBezTo>
                    <a:pt x="20" y="1"/>
                    <a:pt x="25" y="0"/>
                    <a:pt x="20" y="1"/>
                  </a:cubicBezTo>
                  <a:cubicBezTo>
                    <a:pt x="16" y="2"/>
                    <a:pt x="9" y="6"/>
                    <a:pt x="9" y="6"/>
                  </a:cubicBezTo>
                  <a:cubicBezTo>
                    <a:pt x="9" y="6"/>
                    <a:pt x="8" y="11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" name="Freeform 158"/>
            <p:cNvSpPr>
              <a:spLocks/>
            </p:cNvSpPr>
            <p:nvPr/>
          </p:nvSpPr>
          <p:spPr bwMode="auto">
            <a:xfrm>
              <a:off x="8618538" y="1263651"/>
              <a:ext cx="101600" cy="65088"/>
            </a:xfrm>
            <a:custGeom>
              <a:avLst/>
              <a:gdLst>
                <a:gd name="T0" fmla="*/ 15 w 38"/>
                <a:gd name="T1" fmla="*/ 23 h 24"/>
                <a:gd name="T2" fmla="*/ 38 w 38"/>
                <a:gd name="T3" fmla="*/ 24 h 24"/>
                <a:gd name="T4" fmla="*/ 34 w 38"/>
                <a:gd name="T5" fmla="*/ 17 h 24"/>
                <a:gd name="T6" fmla="*/ 25 w 38"/>
                <a:gd name="T7" fmla="*/ 12 h 24"/>
                <a:gd name="T8" fmla="*/ 18 w 38"/>
                <a:gd name="T9" fmla="*/ 6 h 24"/>
                <a:gd name="T10" fmla="*/ 15 w 38"/>
                <a:gd name="T11" fmla="*/ 5 h 24"/>
                <a:gd name="T12" fmla="*/ 8 w 38"/>
                <a:gd name="T13" fmla="*/ 0 h 24"/>
                <a:gd name="T14" fmla="*/ 4 w 38"/>
                <a:gd name="T15" fmla="*/ 3 h 24"/>
                <a:gd name="T16" fmla="*/ 5 w 38"/>
                <a:gd name="T17" fmla="*/ 10 h 24"/>
                <a:gd name="T18" fmla="*/ 11 w 38"/>
                <a:gd name="T19" fmla="*/ 14 h 24"/>
                <a:gd name="T20" fmla="*/ 7 w 38"/>
                <a:gd name="T21" fmla="*/ 19 h 24"/>
                <a:gd name="T22" fmla="*/ 15 w 38"/>
                <a:gd name="T23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4">
                  <a:moveTo>
                    <a:pt x="15" y="23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1" y="7"/>
                    <a:pt x="18" y="6"/>
                  </a:cubicBezTo>
                  <a:cubicBezTo>
                    <a:pt x="15" y="5"/>
                    <a:pt x="18" y="7"/>
                    <a:pt x="15" y="5"/>
                  </a:cubicBezTo>
                  <a:cubicBezTo>
                    <a:pt x="12" y="3"/>
                    <a:pt x="11" y="0"/>
                    <a:pt x="8" y="0"/>
                  </a:cubicBezTo>
                  <a:cubicBezTo>
                    <a:pt x="6" y="0"/>
                    <a:pt x="8" y="0"/>
                    <a:pt x="4" y="3"/>
                  </a:cubicBezTo>
                  <a:cubicBezTo>
                    <a:pt x="0" y="7"/>
                    <a:pt x="5" y="10"/>
                    <a:pt x="5" y="1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6" y="17"/>
                    <a:pt x="7" y="19"/>
                  </a:cubicBezTo>
                  <a:cubicBezTo>
                    <a:pt x="8" y="21"/>
                    <a:pt x="15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7" name="Freeform 159"/>
            <p:cNvSpPr>
              <a:spLocks/>
            </p:cNvSpPr>
            <p:nvPr/>
          </p:nvSpPr>
          <p:spPr bwMode="auto">
            <a:xfrm>
              <a:off x="8488363" y="1252538"/>
              <a:ext cx="46038" cy="41275"/>
            </a:xfrm>
            <a:custGeom>
              <a:avLst/>
              <a:gdLst>
                <a:gd name="T0" fmla="*/ 17 w 17"/>
                <a:gd name="T1" fmla="*/ 15 h 15"/>
                <a:gd name="T2" fmla="*/ 4 w 17"/>
                <a:gd name="T3" fmla="*/ 6 h 15"/>
                <a:gd name="T4" fmla="*/ 5 w 17"/>
                <a:gd name="T5" fmla="*/ 3 h 15"/>
                <a:gd name="T6" fmla="*/ 17 w 17"/>
                <a:gd name="T7" fmla="*/ 10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0" y="0"/>
                    <a:pt x="5" y="3"/>
                  </a:cubicBezTo>
                  <a:cubicBezTo>
                    <a:pt x="10" y="6"/>
                    <a:pt x="17" y="10"/>
                    <a:pt x="17" y="10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8" name="Freeform 160"/>
            <p:cNvSpPr>
              <a:spLocks/>
            </p:cNvSpPr>
            <p:nvPr/>
          </p:nvSpPr>
          <p:spPr bwMode="auto">
            <a:xfrm>
              <a:off x="8755063" y="1185863"/>
              <a:ext cx="109538" cy="66675"/>
            </a:xfrm>
            <a:custGeom>
              <a:avLst/>
              <a:gdLst>
                <a:gd name="T0" fmla="*/ 2 w 41"/>
                <a:gd name="T1" fmla="*/ 3 h 25"/>
                <a:gd name="T2" fmla="*/ 8 w 41"/>
                <a:gd name="T3" fmla="*/ 14 h 25"/>
                <a:gd name="T4" fmla="*/ 13 w 41"/>
                <a:gd name="T5" fmla="*/ 16 h 25"/>
                <a:gd name="T6" fmla="*/ 22 w 41"/>
                <a:gd name="T7" fmla="*/ 22 h 25"/>
                <a:gd name="T8" fmla="*/ 27 w 41"/>
                <a:gd name="T9" fmla="*/ 24 h 25"/>
                <a:gd name="T10" fmla="*/ 33 w 41"/>
                <a:gd name="T11" fmla="*/ 23 h 25"/>
                <a:gd name="T12" fmla="*/ 38 w 41"/>
                <a:gd name="T13" fmla="*/ 20 h 25"/>
                <a:gd name="T14" fmla="*/ 40 w 41"/>
                <a:gd name="T15" fmla="*/ 16 h 25"/>
                <a:gd name="T16" fmla="*/ 37 w 41"/>
                <a:gd name="T17" fmla="*/ 14 h 25"/>
                <a:gd name="T18" fmla="*/ 25 w 41"/>
                <a:gd name="T19" fmla="*/ 11 h 25"/>
                <a:gd name="T20" fmla="*/ 13 w 41"/>
                <a:gd name="T21" fmla="*/ 5 h 25"/>
                <a:gd name="T22" fmla="*/ 9 w 41"/>
                <a:gd name="T23" fmla="*/ 3 h 25"/>
                <a:gd name="T24" fmla="*/ 2 w 41"/>
                <a:gd name="T25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25">
                  <a:moveTo>
                    <a:pt x="2" y="3"/>
                  </a:moveTo>
                  <a:cubicBezTo>
                    <a:pt x="3" y="5"/>
                    <a:pt x="8" y="14"/>
                    <a:pt x="8" y="14"/>
                  </a:cubicBezTo>
                  <a:cubicBezTo>
                    <a:pt x="8" y="14"/>
                    <a:pt x="11" y="14"/>
                    <a:pt x="13" y="16"/>
                  </a:cubicBezTo>
                  <a:cubicBezTo>
                    <a:pt x="15" y="17"/>
                    <a:pt x="22" y="22"/>
                    <a:pt x="22" y="22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8" y="25"/>
                    <a:pt x="33" y="23"/>
                  </a:cubicBezTo>
                  <a:cubicBezTo>
                    <a:pt x="38" y="22"/>
                    <a:pt x="36" y="22"/>
                    <a:pt x="38" y="20"/>
                  </a:cubicBezTo>
                  <a:cubicBezTo>
                    <a:pt x="40" y="18"/>
                    <a:pt x="41" y="18"/>
                    <a:pt x="40" y="16"/>
                  </a:cubicBezTo>
                  <a:cubicBezTo>
                    <a:pt x="39" y="14"/>
                    <a:pt x="40" y="14"/>
                    <a:pt x="37" y="14"/>
                  </a:cubicBezTo>
                  <a:cubicBezTo>
                    <a:pt x="33" y="13"/>
                    <a:pt x="31" y="13"/>
                    <a:pt x="25" y="11"/>
                  </a:cubicBezTo>
                  <a:cubicBezTo>
                    <a:pt x="18" y="10"/>
                    <a:pt x="15" y="6"/>
                    <a:pt x="13" y="5"/>
                  </a:cubicBezTo>
                  <a:cubicBezTo>
                    <a:pt x="11" y="3"/>
                    <a:pt x="17" y="5"/>
                    <a:pt x="9" y="3"/>
                  </a:cubicBezTo>
                  <a:cubicBezTo>
                    <a:pt x="0" y="0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9" name="Freeform 161"/>
            <p:cNvSpPr>
              <a:spLocks/>
            </p:cNvSpPr>
            <p:nvPr/>
          </p:nvSpPr>
          <p:spPr bwMode="auto">
            <a:xfrm>
              <a:off x="9567863" y="1404938"/>
              <a:ext cx="111125" cy="46038"/>
            </a:xfrm>
            <a:custGeom>
              <a:avLst/>
              <a:gdLst>
                <a:gd name="T0" fmla="*/ 7 w 42"/>
                <a:gd name="T1" fmla="*/ 4 h 17"/>
                <a:gd name="T2" fmla="*/ 3 w 42"/>
                <a:gd name="T3" fmla="*/ 8 h 17"/>
                <a:gd name="T4" fmla="*/ 13 w 42"/>
                <a:gd name="T5" fmla="*/ 12 h 17"/>
                <a:gd name="T6" fmla="*/ 24 w 42"/>
                <a:gd name="T7" fmla="*/ 16 h 17"/>
                <a:gd name="T8" fmla="*/ 33 w 42"/>
                <a:gd name="T9" fmla="*/ 12 h 17"/>
                <a:gd name="T10" fmla="*/ 41 w 42"/>
                <a:gd name="T11" fmla="*/ 13 h 17"/>
                <a:gd name="T12" fmla="*/ 39 w 42"/>
                <a:gd name="T13" fmla="*/ 7 h 17"/>
                <a:gd name="T14" fmla="*/ 30 w 42"/>
                <a:gd name="T15" fmla="*/ 2 h 17"/>
                <a:gd name="T16" fmla="*/ 25 w 42"/>
                <a:gd name="T17" fmla="*/ 2 h 17"/>
                <a:gd name="T18" fmla="*/ 9 w 42"/>
                <a:gd name="T19" fmla="*/ 0 h 17"/>
                <a:gd name="T20" fmla="*/ 7 w 42"/>
                <a:gd name="T21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17">
                  <a:moveTo>
                    <a:pt x="7" y="4"/>
                  </a:moveTo>
                  <a:cubicBezTo>
                    <a:pt x="5" y="4"/>
                    <a:pt x="0" y="7"/>
                    <a:pt x="3" y="8"/>
                  </a:cubicBezTo>
                  <a:cubicBezTo>
                    <a:pt x="7" y="9"/>
                    <a:pt x="7" y="10"/>
                    <a:pt x="13" y="12"/>
                  </a:cubicBezTo>
                  <a:cubicBezTo>
                    <a:pt x="20" y="14"/>
                    <a:pt x="22" y="17"/>
                    <a:pt x="24" y="16"/>
                  </a:cubicBezTo>
                  <a:cubicBezTo>
                    <a:pt x="26" y="16"/>
                    <a:pt x="28" y="12"/>
                    <a:pt x="33" y="12"/>
                  </a:cubicBezTo>
                  <a:cubicBezTo>
                    <a:pt x="37" y="12"/>
                    <a:pt x="40" y="15"/>
                    <a:pt x="41" y="13"/>
                  </a:cubicBezTo>
                  <a:cubicBezTo>
                    <a:pt x="42" y="12"/>
                    <a:pt x="42" y="8"/>
                    <a:pt x="39" y="7"/>
                  </a:cubicBezTo>
                  <a:cubicBezTo>
                    <a:pt x="36" y="5"/>
                    <a:pt x="32" y="2"/>
                    <a:pt x="30" y="2"/>
                  </a:cubicBezTo>
                  <a:cubicBezTo>
                    <a:pt x="28" y="2"/>
                    <a:pt x="28" y="2"/>
                    <a:pt x="25" y="2"/>
                  </a:cubicBezTo>
                  <a:cubicBezTo>
                    <a:pt x="22" y="2"/>
                    <a:pt x="9" y="0"/>
                    <a:pt x="9" y="0"/>
                  </a:cubicBez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0" name="Freeform 162"/>
            <p:cNvSpPr>
              <a:spLocks/>
            </p:cNvSpPr>
            <p:nvPr/>
          </p:nvSpPr>
          <p:spPr bwMode="auto">
            <a:xfrm>
              <a:off x="10475913" y="1951038"/>
              <a:ext cx="60325" cy="114300"/>
            </a:xfrm>
            <a:custGeom>
              <a:avLst/>
              <a:gdLst>
                <a:gd name="T0" fmla="*/ 6 w 23"/>
                <a:gd name="T1" fmla="*/ 0 h 43"/>
                <a:gd name="T2" fmla="*/ 4 w 23"/>
                <a:gd name="T3" fmla="*/ 8 h 43"/>
                <a:gd name="T4" fmla="*/ 4 w 23"/>
                <a:gd name="T5" fmla="*/ 13 h 43"/>
                <a:gd name="T6" fmla="*/ 6 w 23"/>
                <a:gd name="T7" fmla="*/ 24 h 43"/>
                <a:gd name="T8" fmla="*/ 6 w 23"/>
                <a:gd name="T9" fmla="*/ 28 h 43"/>
                <a:gd name="T10" fmla="*/ 5 w 23"/>
                <a:gd name="T11" fmla="*/ 37 h 43"/>
                <a:gd name="T12" fmla="*/ 13 w 23"/>
                <a:gd name="T13" fmla="*/ 38 h 43"/>
                <a:gd name="T14" fmla="*/ 15 w 23"/>
                <a:gd name="T15" fmla="*/ 33 h 43"/>
                <a:gd name="T16" fmla="*/ 22 w 23"/>
                <a:gd name="T17" fmla="*/ 29 h 43"/>
                <a:gd name="T18" fmla="*/ 20 w 23"/>
                <a:gd name="T19" fmla="*/ 23 h 43"/>
                <a:gd name="T20" fmla="*/ 14 w 23"/>
                <a:gd name="T21" fmla="*/ 5 h 43"/>
                <a:gd name="T22" fmla="*/ 6 w 23"/>
                <a:gd name="T2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3">
                  <a:moveTo>
                    <a:pt x="6" y="0"/>
                  </a:moveTo>
                  <a:cubicBezTo>
                    <a:pt x="6" y="2"/>
                    <a:pt x="4" y="8"/>
                    <a:pt x="4" y="8"/>
                  </a:cubicBezTo>
                  <a:cubicBezTo>
                    <a:pt x="4" y="8"/>
                    <a:pt x="5" y="10"/>
                    <a:pt x="4" y="13"/>
                  </a:cubicBezTo>
                  <a:cubicBezTo>
                    <a:pt x="4" y="15"/>
                    <a:pt x="8" y="24"/>
                    <a:pt x="6" y="24"/>
                  </a:cubicBezTo>
                  <a:cubicBezTo>
                    <a:pt x="5" y="24"/>
                    <a:pt x="10" y="24"/>
                    <a:pt x="6" y="28"/>
                  </a:cubicBezTo>
                  <a:cubicBezTo>
                    <a:pt x="3" y="31"/>
                    <a:pt x="0" y="35"/>
                    <a:pt x="5" y="37"/>
                  </a:cubicBezTo>
                  <a:cubicBezTo>
                    <a:pt x="9" y="38"/>
                    <a:pt x="13" y="43"/>
                    <a:pt x="13" y="38"/>
                  </a:cubicBezTo>
                  <a:cubicBezTo>
                    <a:pt x="13" y="34"/>
                    <a:pt x="14" y="36"/>
                    <a:pt x="15" y="33"/>
                  </a:cubicBezTo>
                  <a:cubicBezTo>
                    <a:pt x="17" y="29"/>
                    <a:pt x="22" y="31"/>
                    <a:pt x="22" y="29"/>
                  </a:cubicBezTo>
                  <a:cubicBezTo>
                    <a:pt x="22" y="27"/>
                    <a:pt x="23" y="27"/>
                    <a:pt x="20" y="23"/>
                  </a:cubicBezTo>
                  <a:cubicBezTo>
                    <a:pt x="17" y="19"/>
                    <a:pt x="14" y="5"/>
                    <a:pt x="14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1" name="Freeform 163"/>
            <p:cNvSpPr>
              <a:spLocks/>
            </p:cNvSpPr>
            <p:nvPr/>
          </p:nvSpPr>
          <p:spPr bwMode="auto">
            <a:xfrm>
              <a:off x="10464800" y="2085976"/>
              <a:ext cx="42863" cy="33338"/>
            </a:xfrm>
            <a:custGeom>
              <a:avLst/>
              <a:gdLst>
                <a:gd name="T0" fmla="*/ 11 w 16"/>
                <a:gd name="T1" fmla="*/ 0 h 12"/>
                <a:gd name="T2" fmla="*/ 2 w 16"/>
                <a:gd name="T3" fmla="*/ 4 h 12"/>
                <a:gd name="T4" fmla="*/ 13 w 16"/>
                <a:gd name="T5" fmla="*/ 9 h 12"/>
                <a:gd name="T6" fmla="*/ 16 w 16"/>
                <a:gd name="T7" fmla="*/ 6 h 12"/>
                <a:gd name="T8" fmla="*/ 11 w 1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2">
                  <a:moveTo>
                    <a:pt x="11" y="0"/>
                  </a:moveTo>
                  <a:cubicBezTo>
                    <a:pt x="8" y="0"/>
                    <a:pt x="0" y="3"/>
                    <a:pt x="2" y="4"/>
                  </a:cubicBezTo>
                  <a:cubicBezTo>
                    <a:pt x="3" y="6"/>
                    <a:pt x="12" y="12"/>
                    <a:pt x="13" y="9"/>
                  </a:cubicBezTo>
                  <a:cubicBezTo>
                    <a:pt x="14" y="7"/>
                    <a:pt x="16" y="9"/>
                    <a:pt x="16" y="6"/>
                  </a:cubicBezTo>
                  <a:cubicBezTo>
                    <a:pt x="16" y="3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2" name="Freeform 164"/>
            <p:cNvSpPr>
              <a:spLocks/>
            </p:cNvSpPr>
            <p:nvPr/>
          </p:nvSpPr>
          <p:spPr bwMode="auto">
            <a:xfrm>
              <a:off x="10445750" y="2124076"/>
              <a:ext cx="74613" cy="58738"/>
            </a:xfrm>
            <a:custGeom>
              <a:avLst/>
              <a:gdLst>
                <a:gd name="T0" fmla="*/ 3 w 28"/>
                <a:gd name="T1" fmla="*/ 2 h 22"/>
                <a:gd name="T2" fmla="*/ 27 w 28"/>
                <a:gd name="T3" fmla="*/ 1 h 22"/>
                <a:gd name="T4" fmla="*/ 22 w 28"/>
                <a:gd name="T5" fmla="*/ 8 h 22"/>
                <a:gd name="T6" fmla="*/ 12 w 28"/>
                <a:gd name="T7" fmla="*/ 9 h 22"/>
                <a:gd name="T8" fmla="*/ 10 w 28"/>
                <a:gd name="T9" fmla="*/ 20 h 22"/>
                <a:gd name="T10" fmla="*/ 1 w 28"/>
                <a:gd name="T11" fmla="*/ 10 h 22"/>
                <a:gd name="T12" fmla="*/ 3 w 28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2">
                  <a:moveTo>
                    <a:pt x="3" y="2"/>
                  </a:moveTo>
                  <a:cubicBezTo>
                    <a:pt x="3" y="2"/>
                    <a:pt x="28" y="0"/>
                    <a:pt x="27" y="1"/>
                  </a:cubicBezTo>
                  <a:cubicBezTo>
                    <a:pt x="25" y="1"/>
                    <a:pt x="27" y="8"/>
                    <a:pt x="22" y="8"/>
                  </a:cubicBezTo>
                  <a:cubicBezTo>
                    <a:pt x="16" y="9"/>
                    <a:pt x="14" y="5"/>
                    <a:pt x="12" y="9"/>
                  </a:cubicBezTo>
                  <a:cubicBezTo>
                    <a:pt x="10" y="13"/>
                    <a:pt x="13" y="22"/>
                    <a:pt x="10" y="20"/>
                  </a:cubicBezTo>
                  <a:cubicBezTo>
                    <a:pt x="6" y="18"/>
                    <a:pt x="1" y="12"/>
                    <a:pt x="1" y="10"/>
                  </a:cubicBezTo>
                  <a:cubicBezTo>
                    <a:pt x="0" y="8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3" name="Freeform 165"/>
            <p:cNvSpPr>
              <a:spLocks/>
            </p:cNvSpPr>
            <p:nvPr/>
          </p:nvSpPr>
          <p:spPr bwMode="auto">
            <a:xfrm>
              <a:off x="10085388" y="1993901"/>
              <a:ext cx="46038" cy="39688"/>
            </a:xfrm>
            <a:custGeom>
              <a:avLst/>
              <a:gdLst>
                <a:gd name="T0" fmla="*/ 17 w 17"/>
                <a:gd name="T1" fmla="*/ 15 h 15"/>
                <a:gd name="T2" fmla="*/ 13 w 17"/>
                <a:gd name="T3" fmla="*/ 1 h 15"/>
                <a:gd name="T4" fmla="*/ 1 w 17"/>
                <a:gd name="T5" fmla="*/ 2 h 15"/>
                <a:gd name="T6" fmla="*/ 10 w 17"/>
                <a:gd name="T7" fmla="*/ 12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16" y="11"/>
                    <a:pt x="15" y="1"/>
                    <a:pt x="13" y="1"/>
                  </a:cubicBezTo>
                  <a:cubicBezTo>
                    <a:pt x="11" y="0"/>
                    <a:pt x="2" y="1"/>
                    <a:pt x="1" y="2"/>
                  </a:cubicBezTo>
                  <a:cubicBezTo>
                    <a:pt x="0" y="4"/>
                    <a:pt x="10" y="12"/>
                    <a:pt x="10" y="12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4" name="Freeform 166"/>
            <p:cNvSpPr>
              <a:spLocks/>
            </p:cNvSpPr>
            <p:nvPr/>
          </p:nvSpPr>
          <p:spPr bwMode="auto">
            <a:xfrm>
              <a:off x="9880600" y="1806576"/>
              <a:ext cx="114300" cy="44450"/>
            </a:xfrm>
            <a:custGeom>
              <a:avLst/>
              <a:gdLst>
                <a:gd name="T0" fmla="*/ 32 w 43"/>
                <a:gd name="T1" fmla="*/ 17 h 17"/>
                <a:gd name="T2" fmla="*/ 16 w 43"/>
                <a:gd name="T3" fmla="*/ 13 h 17"/>
                <a:gd name="T4" fmla="*/ 8 w 43"/>
                <a:gd name="T5" fmla="*/ 9 h 17"/>
                <a:gd name="T6" fmla="*/ 19 w 43"/>
                <a:gd name="T7" fmla="*/ 1 h 17"/>
                <a:gd name="T8" fmla="*/ 29 w 43"/>
                <a:gd name="T9" fmla="*/ 3 h 17"/>
                <a:gd name="T10" fmla="*/ 41 w 43"/>
                <a:gd name="T11" fmla="*/ 10 h 17"/>
                <a:gd name="T12" fmla="*/ 40 w 43"/>
                <a:gd name="T13" fmla="*/ 14 h 17"/>
                <a:gd name="T14" fmla="*/ 32 w 43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7">
                  <a:moveTo>
                    <a:pt x="32" y="17"/>
                  </a:moveTo>
                  <a:cubicBezTo>
                    <a:pt x="26" y="14"/>
                    <a:pt x="19" y="14"/>
                    <a:pt x="16" y="13"/>
                  </a:cubicBezTo>
                  <a:cubicBezTo>
                    <a:pt x="13" y="12"/>
                    <a:pt x="17" y="17"/>
                    <a:pt x="8" y="9"/>
                  </a:cubicBezTo>
                  <a:cubicBezTo>
                    <a:pt x="0" y="1"/>
                    <a:pt x="12" y="1"/>
                    <a:pt x="19" y="1"/>
                  </a:cubicBezTo>
                  <a:cubicBezTo>
                    <a:pt x="26" y="0"/>
                    <a:pt x="20" y="0"/>
                    <a:pt x="29" y="3"/>
                  </a:cubicBezTo>
                  <a:cubicBezTo>
                    <a:pt x="37" y="6"/>
                    <a:pt x="41" y="10"/>
                    <a:pt x="41" y="10"/>
                  </a:cubicBezTo>
                  <a:cubicBezTo>
                    <a:pt x="41" y="10"/>
                    <a:pt x="43" y="14"/>
                    <a:pt x="40" y="14"/>
                  </a:cubicBezTo>
                  <a:cubicBezTo>
                    <a:pt x="36" y="15"/>
                    <a:pt x="32" y="17"/>
                    <a:pt x="3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5" name="Freeform 167"/>
            <p:cNvSpPr>
              <a:spLocks/>
            </p:cNvSpPr>
            <p:nvPr/>
          </p:nvSpPr>
          <p:spPr bwMode="auto">
            <a:xfrm>
              <a:off x="10158413" y="2297113"/>
              <a:ext cx="58738" cy="46038"/>
            </a:xfrm>
            <a:custGeom>
              <a:avLst/>
              <a:gdLst>
                <a:gd name="T0" fmla="*/ 18 w 22"/>
                <a:gd name="T1" fmla="*/ 0 h 17"/>
                <a:gd name="T2" fmla="*/ 10 w 22"/>
                <a:gd name="T3" fmla="*/ 7 h 17"/>
                <a:gd name="T4" fmla="*/ 1 w 22"/>
                <a:gd name="T5" fmla="*/ 10 h 17"/>
                <a:gd name="T6" fmla="*/ 7 w 22"/>
                <a:gd name="T7" fmla="*/ 17 h 17"/>
                <a:gd name="T8" fmla="*/ 7 w 22"/>
                <a:gd name="T9" fmla="*/ 13 h 17"/>
                <a:gd name="T10" fmla="*/ 17 w 22"/>
                <a:gd name="T11" fmla="*/ 11 h 17"/>
                <a:gd name="T12" fmla="*/ 21 w 22"/>
                <a:gd name="T13" fmla="*/ 6 h 17"/>
                <a:gd name="T14" fmla="*/ 21 w 22"/>
                <a:gd name="T15" fmla="*/ 2 h 17"/>
                <a:gd name="T16" fmla="*/ 18 w 22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7">
                  <a:moveTo>
                    <a:pt x="18" y="0"/>
                  </a:moveTo>
                  <a:cubicBezTo>
                    <a:pt x="16" y="3"/>
                    <a:pt x="13" y="9"/>
                    <a:pt x="10" y="7"/>
                  </a:cubicBezTo>
                  <a:cubicBezTo>
                    <a:pt x="8" y="6"/>
                    <a:pt x="0" y="9"/>
                    <a:pt x="1" y="10"/>
                  </a:cubicBezTo>
                  <a:cubicBezTo>
                    <a:pt x="2" y="11"/>
                    <a:pt x="7" y="17"/>
                    <a:pt x="7" y="17"/>
                  </a:cubicBezTo>
                  <a:cubicBezTo>
                    <a:pt x="7" y="17"/>
                    <a:pt x="5" y="16"/>
                    <a:pt x="7" y="13"/>
                  </a:cubicBezTo>
                  <a:cubicBezTo>
                    <a:pt x="9" y="9"/>
                    <a:pt x="14" y="12"/>
                    <a:pt x="17" y="11"/>
                  </a:cubicBezTo>
                  <a:cubicBezTo>
                    <a:pt x="20" y="9"/>
                    <a:pt x="21" y="7"/>
                    <a:pt x="21" y="6"/>
                  </a:cubicBezTo>
                  <a:cubicBezTo>
                    <a:pt x="22" y="4"/>
                    <a:pt x="22" y="4"/>
                    <a:pt x="21" y="2"/>
                  </a:cubicBezTo>
                  <a:cubicBezTo>
                    <a:pt x="21" y="1"/>
                    <a:pt x="1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6" name="Freeform 168"/>
            <p:cNvSpPr>
              <a:spLocks/>
            </p:cNvSpPr>
            <p:nvPr/>
          </p:nvSpPr>
          <p:spPr bwMode="auto">
            <a:xfrm>
              <a:off x="9999663" y="2343151"/>
              <a:ext cx="65088" cy="39688"/>
            </a:xfrm>
            <a:custGeom>
              <a:avLst/>
              <a:gdLst>
                <a:gd name="T0" fmla="*/ 16 w 24"/>
                <a:gd name="T1" fmla="*/ 12 h 15"/>
                <a:gd name="T2" fmla="*/ 9 w 24"/>
                <a:gd name="T3" fmla="*/ 15 h 15"/>
                <a:gd name="T4" fmla="*/ 1 w 24"/>
                <a:gd name="T5" fmla="*/ 10 h 15"/>
                <a:gd name="T6" fmla="*/ 8 w 24"/>
                <a:gd name="T7" fmla="*/ 5 h 15"/>
                <a:gd name="T8" fmla="*/ 14 w 24"/>
                <a:gd name="T9" fmla="*/ 5 h 15"/>
                <a:gd name="T10" fmla="*/ 16 w 24"/>
                <a:gd name="T11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5">
                  <a:moveTo>
                    <a:pt x="16" y="12"/>
                  </a:moveTo>
                  <a:cubicBezTo>
                    <a:pt x="11" y="12"/>
                    <a:pt x="11" y="15"/>
                    <a:pt x="9" y="15"/>
                  </a:cubicBezTo>
                  <a:cubicBezTo>
                    <a:pt x="6" y="15"/>
                    <a:pt x="0" y="10"/>
                    <a:pt x="1" y="10"/>
                  </a:cubicBezTo>
                  <a:cubicBezTo>
                    <a:pt x="3" y="9"/>
                    <a:pt x="6" y="5"/>
                    <a:pt x="8" y="5"/>
                  </a:cubicBezTo>
                  <a:cubicBezTo>
                    <a:pt x="9" y="4"/>
                    <a:pt x="5" y="0"/>
                    <a:pt x="14" y="5"/>
                  </a:cubicBezTo>
                  <a:cubicBezTo>
                    <a:pt x="24" y="10"/>
                    <a:pt x="16" y="12"/>
                    <a:pt x="1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7" name="Freeform 169"/>
            <p:cNvSpPr>
              <a:spLocks/>
            </p:cNvSpPr>
            <p:nvPr/>
          </p:nvSpPr>
          <p:spPr bwMode="auto">
            <a:xfrm>
              <a:off x="9931400" y="2378076"/>
              <a:ext cx="55563" cy="20638"/>
            </a:xfrm>
            <a:custGeom>
              <a:avLst/>
              <a:gdLst>
                <a:gd name="T0" fmla="*/ 21 w 21"/>
                <a:gd name="T1" fmla="*/ 6 h 8"/>
                <a:gd name="T2" fmla="*/ 8 w 21"/>
                <a:gd name="T3" fmla="*/ 6 h 8"/>
                <a:gd name="T4" fmla="*/ 3 w 21"/>
                <a:gd name="T5" fmla="*/ 1 h 8"/>
                <a:gd name="T6" fmla="*/ 12 w 21"/>
                <a:gd name="T7" fmla="*/ 1 h 8"/>
                <a:gd name="T8" fmla="*/ 20 w 21"/>
                <a:gd name="T9" fmla="*/ 2 h 8"/>
                <a:gd name="T10" fmla="*/ 21 w 21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">
                  <a:moveTo>
                    <a:pt x="21" y="6"/>
                  </a:moveTo>
                  <a:cubicBezTo>
                    <a:pt x="16" y="8"/>
                    <a:pt x="8" y="6"/>
                    <a:pt x="8" y="6"/>
                  </a:cubicBezTo>
                  <a:cubicBezTo>
                    <a:pt x="8" y="6"/>
                    <a:pt x="0" y="2"/>
                    <a:pt x="3" y="1"/>
                  </a:cubicBezTo>
                  <a:cubicBezTo>
                    <a:pt x="6" y="0"/>
                    <a:pt x="9" y="1"/>
                    <a:pt x="12" y="1"/>
                  </a:cubicBezTo>
                  <a:cubicBezTo>
                    <a:pt x="15" y="2"/>
                    <a:pt x="20" y="2"/>
                    <a:pt x="20" y="2"/>
                  </a:cubicBezTo>
                  <a:lnTo>
                    <a:pt x="2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8" name="Freeform 170"/>
            <p:cNvSpPr>
              <a:spLocks/>
            </p:cNvSpPr>
            <p:nvPr/>
          </p:nvSpPr>
          <p:spPr bwMode="auto">
            <a:xfrm>
              <a:off x="9847263" y="2379663"/>
              <a:ext cx="46038" cy="26988"/>
            </a:xfrm>
            <a:custGeom>
              <a:avLst/>
              <a:gdLst>
                <a:gd name="T0" fmla="*/ 10 w 17"/>
                <a:gd name="T1" fmla="*/ 10 h 10"/>
                <a:gd name="T2" fmla="*/ 3 w 17"/>
                <a:gd name="T3" fmla="*/ 1 h 10"/>
                <a:gd name="T4" fmla="*/ 15 w 17"/>
                <a:gd name="T5" fmla="*/ 5 h 10"/>
                <a:gd name="T6" fmla="*/ 10 w 17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0">
                  <a:moveTo>
                    <a:pt x="10" y="10"/>
                  </a:moveTo>
                  <a:cubicBezTo>
                    <a:pt x="8" y="8"/>
                    <a:pt x="0" y="0"/>
                    <a:pt x="3" y="1"/>
                  </a:cubicBezTo>
                  <a:cubicBezTo>
                    <a:pt x="6" y="2"/>
                    <a:pt x="17" y="4"/>
                    <a:pt x="15" y="5"/>
                  </a:cubicBezTo>
                  <a:cubicBezTo>
                    <a:pt x="13" y="6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9" name="Freeform 171"/>
            <p:cNvSpPr>
              <a:spLocks/>
            </p:cNvSpPr>
            <p:nvPr/>
          </p:nvSpPr>
          <p:spPr bwMode="auto">
            <a:xfrm>
              <a:off x="9485313" y="2174876"/>
              <a:ext cx="63500" cy="61913"/>
            </a:xfrm>
            <a:custGeom>
              <a:avLst/>
              <a:gdLst>
                <a:gd name="T0" fmla="*/ 20 w 24"/>
                <a:gd name="T1" fmla="*/ 23 h 23"/>
                <a:gd name="T2" fmla="*/ 5 w 24"/>
                <a:gd name="T3" fmla="*/ 16 h 23"/>
                <a:gd name="T4" fmla="*/ 5 w 24"/>
                <a:gd name="T5" fmla="*/ 5 h 23"/>
                <a:gd name="T6" fmla="*/ 14 w 24"/>
                <a:gd name="T7" fmla="*/ 17 h 23"/>
                <a:gd name="T8" fmla="*/ 24 w 24"/>
                <a:gd name="T9" fmla="*/ 23 h 23"/>
                <a:gd name="T10" fmla="*/ 20 w 24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3">
                  <a:moveTo>
                    <a:pt x="20" y="23"/>
                  </a:moveTo>
                  <a:cubicBezTo>
                    <a:pt x="17" y="22"/>
                    <a:pt x="7" y="19"/>
                    <a:pt x="5" y="16"/>
                  </a:cubicBezTo>
                  <a:cubicBezTo>
                    <a:pt x="4" y="12"/>
                    <a:pt x="0" y="0"/>
                    <a:pt x="5" y="5"/>
                  </a:cubicBezTo>
                  <a:cubicBezTo>
                    <a:pt x="9" y="11"/>
                    <a:pt x="10" y="16"/>
                    <a:pt x="14" y="17"/>
                  </a:cubicBezTo>
                  <a:cubicBezTo>
                    <a:pt x="18" y="19"/>
                    <a:pt x="24" y="23"/>
                    <a:pt x="24" y="23"/>
                  </a:cubicBezTo>
                  <a:lnTo>
                    <a:pt x="2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0" name="Freeform 172"/>
            <p:cNvSpPr>
              <a:spLocks/>
            </p:cNvSpPr>
            <p:nvPr/>
          </p:nvSpPr>
          <p:spPr bwMode="auto">
            <a:xfrm>
              <a:off x="9544050" y="2206626"/>
              <a:ext cx="50800" cy="39688"/>
            </a:xfrm>
            <a:custGeom>
              <a:avLst/>
              <a:gdLst>
                <a:gd name="T0" fmla="*/ 12 w 19"/>
                <a:gd name="T1" fmla="*/ 15 h 15"/>
                <a:gd name="T2" fmla="*/ 15 w 19"/>
                <a:gd name="T3" fmla="*/ 10 h 15"/>
                <a:gd name="T4" fmla="*/ 7 w 19"/>
                <a:gd name="T5" fmla="*/ 6 h 15"/>
                <a:gd name="T6" fmla="*/ 2 w 19"/>
                <a:gd name="T7" fmla="*/ 2 h 15"/>
                <a:gd name="T8" fmla="*/ 7 w 19"/>
                <a:gd name="T9" fmla="*/ 11 h 15"/>
                <a:gd name="T10" fmla="*/ 12 w 19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5">
                  <a:moveTo>
                    <a:pt x="12" y="15"/>
                  </a:moveTo>
                  <a:cubicBezTo>
                    <a:pt x="16" y="13"/>
                    <a:pt x="19" y="11"/>
                    <a:pt x="15" y="10"/>
                  </a:cubicBezTo>
                  <a:cubicBezTo>
                    <a:pt x="11" y="9"/>
                    <a:pt x="13" y="9"/>
                    <a:pt x="7" y="6"/>
                  </a:cubicBezTo>
                  <a:cubicBezTo>
                    <a:pt x="2" y="2"/>
                    <a:pt x="4" y="0"/>
                    <a:pt x="2" y="2"/>
                  </a:cubicBezTo>
                  <a:cubicBezTo>
                    <a:pt x="0" y="4"/>
                    <a:pt x="7" y="11"/>
                    <a:pt x="7" y="11"/>
                  </a:cubicBezTo>
                  <a:lnTo>
                    <a:pt x="12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1" name="Freeform 173"/>
            <p:cNvSpPr>
              <a:spLocks/>
            </p:cNvSpPr>
            <p:nvPr/>
          </p:nvSpPr>
          <p:spPr bwMode="auto">
            <a:xfrm>
              <a:off x="8923338" y="2244726"/>
              <a:ext cx="147638" cy="330200"/>
            </a:xfrm>
            <a:custGeom>
              <a:avLst/>
              <a:gdLst>
                <a:gd name="T0" fmla="*/ 28 w 55"/>
                <a:gd name="T1" fmla="*/ 123 h 124"/>
                <a:gd name="T2" fmla="*/ 23 w 55"/>
                <a:gd name="T3" fmla="*/ 109 h 124"/>
                <a:gd name="T4" fmla="*/ 17 w 55"/>
                <a:gd name="T5" fmla="*/ 80 h 124"/>
                <a:gd name="T6" fmla="*/ 13 w 55"/>
                <a:gd name="T7" fmla="*/ 65 h 124"/>
                <a:gd name="T8" fmla="*/ 7 w 55"/>
                <a:gd name="T9" fmla="*/ 47 h 124"/>
                <a:gd name="T10" fmla="*/ 2 w 55"/>
                <a:gd name="T11" fmla="*/ 18 h 124"/>
                <a:gd name="T12" fmla="*/ 1 w 55"/>
                <a:gd name="T13" fmla="*/ 0 h 124"/>
                <a:gd name="T14" fmla="*/ 12 w 55"/>
                <a:gd name="T15" fmla="*/ 9 h 124"/>
                <a:gd name="T16" fmla="*/ 21 w 55"/>
                <a:gd name="T17" fmla="*/ 41 h 124"/>
                <a:gd name="T18" fmla="*/ 26 w 55"/>
                <a:gd name="T19" fmla="*/ 55 h 124"/>
                <a:gd name="T20" fmla="*/ 31 w 55"/>
                <a:gd name="T21" fmla="*/ 58 h 124"/>
                <a:gd name="T22" fmla="*/ 35 w 55"/>
                <a:gd name="T23" fmla="*/ 67 h 124"/>
                <a:gd name="T24" fmla="*/ 33 w 55"/>
                <a:gd name="T25" fmla="*/ 71 h 124"/>
                <a:gd name="T26" fmla="*/ 45 w 55"/>
                <a:gd name="T27" fmla="*/ 79 h 124"/>
                <a:gd name="T28" fmla="*/ 50 w 55"/>
                <a:gd name="T29" fmla="*/ 88 h 124"/>
                <a:gd name="T30" fmla="*/ 39 w 55"/>
                <a:gd name="T31" fmla="*/ 86 h 124"/>
                <a:gd name="T32" fmla="*/ 32 w 55"/>
                <a:gd name="T33" fmla="*/ 80 h 124"/>
                <a:gd name="T34" fmla="*/ 29 w 55"/>
                <a:gd name="T35" fmla="*/ 81 h 124"/>
                <a:gd name="T36" fmla="*/ 29 w 55"/>
                <a:gd name="T37" fmla="*/ 90 h 124"/>
                <a:gd name="T38" fmla="*/ 30 w 55"/>
                <a:gd name="T39" fmla="*/ 104 h 124"/>
                <a:gd name="T40" fmla="*/ 35 w 55"/>
                <a:gd name="T41" fmla="*/ 113 h 124"/>
                <a:gd name="T42" fmla="*/ 40 w 55"/>
                <a:gd name="T43" fmla="*/ 118 h 124"/>
                <a:gd name="T44" fmla="*/ 43 w 55"/>
                <a:gd name="T45" fmla="*/ 123 h 124"/>
                <a:gd name="T46" fmla="*/ 33 w 55"/>
                <a:gd name="T47" fmla="*/ 122 h 124"/>
                <a:gd name="T48" fmla="*/ 28 w 55"/>
                <a:gd name="T4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124">
                  <a:moveTo>
                    <a:pt x="28" y="123"/>
                  </a:moveTo>
                  <a:cubicBezTo>
                    <a:pt x="29" y="121"/>
                    <a:pt x="27" y="121"/>
                    <a:pt x="23" y="109"/>
                  </a:cubicBezTo>
                  <a:cubicBezTo>
                    <a:pt x="18" y="97"/>
                    <a:pt x="17" y="86"/>
                    <a:pt x="17" y="80"/>
                  </a:cubicBezTo>
                  <a:cubicBezTo>
                    <a:pt x="17" y="73"/>
                    <a:pt x="16" y="73"/>
                    <a:pt x="13" y="65"/>
                  </a:cubicBezTo>
                  <a:cubicBezTo>
                    <a:pt x="10" y="57"/>
                    <a:pt x="6" y="51"/>
                    <a:pt x="7" y="47"/>
                  </a:cubicBezTo>
                  <a:cubicBezTo>
                    <a:pt x="7" y="43"/>
                    <a:pt x="3" y="22"/>
                    <a:pt x="2" y="18"/>
                  </a:cubicBezTo>
                  <a:cubicBezTo>
                    <a:pt x="1" y="14"/>
                    <a:pt x="0" y="0"/>
                    <a:pt x="1" y="0"/>
                  </a:cubicBezTo>
                  <a:cubicBezTo>
                    <a:pt x="3" y="0"/>
                    <a:pt x="10" y="5"/>
                    <a:pt x="12" y="9"/>
                  </a:cubicBezTo>
                  <a:cubicBezTo>
                    <a:pt x="14" y="12"/>
                    <a:pt x="18" y="36"/>
                    <a:pt x="21" y="41"/>
                  </a:cubicBezTo>
                  <a:cubicBezTo>
                    <a:pt x="24" y="47"/>
                    <a:pt x="21" y="53"/>
                    <a:pt x="26" y="55"/>
                  </a:cubicBezTo>
                  <a:cubicBezTo>
                    <a:pt x="31" y="58"/>
                    <a:pt x="31" y="50"/>
                    <a:pt x="31" y="58"/>
                  </a:cubicBezTo>
                  <a:cubicBezTo>
                    <a:pt x="31" y="66"/>
                    <a:pt x="38" y="67"/>
                    <a:pt x="35" y="67"/>
                  </a:cubicBezTo>
                  <a:cubicBezTo>
                    <a:pt x="32" y="67"/>
                    <a:pt x="33" y="71"/>
                    <a:pt x="33" y="71"/>
                  </a:cubicBezTo>
                  <a:cubicBezTo>
                    <a:pt x="33" y="71"/>
                    <a:pt x="43" y="77"/>
                    <a:pt x="45" y="79"/>
                  </a:cubicBezTo>
                  <a:cubicBezTo>
                    <a:pt x="47" y="81"/>
                    <a:pt x="55" y="89"/>
                    <a:pt x="50" y="88"/>
                  </a:cubicBezTo>
                  <a:cubicBezTo>
                    <a:pt x="44" y="87"/>
                    <a:pt x="42" y="91"/>
                    <a:pt x="39" y="86"/>
                  </a:cubicBezTo>
                  <a:cubicBezTo>
                    <a:pt x="35" y="82"/>
                    <a:pt x="35" y="82"/>
                    <a:pt x="32" y="80"/>
                  </a:cubicBezTo>
                  <a:cubicBezTo>
                    <a:pt x="30" y="78"/>
                    <a:pt x="28" y="77"/>
                    <a:pt x="29" y="81"/>
                  </a:cubicBezTo>
                  <a:cubicBezTo>
                    <a:pt x="30" y="84"/>
                    <a:pt x="29" y="84"/>
                    <a:pt x="29" y="90"/>
                  </a:cubicBezTo>
                  <a:cubicBezTo>
                    <a:pt x="30" y="96"/>
                    <a:pt x="31" y="101"/>
                    <a:pt x="30" y="104"/>
                  </a:cubicBezTo>
                  <a:cubicBezTo>
                    <a:pt x="29" y="106"/>
                    <a:pt x="33" y="112"/>
                    <a:pt x="35" y="113"/>
                  </a:cubicBezTo>
                  <a:cubicBezTo>
                    <a:pt x="37" y="114"/>
                    <a:pt x="40" y="116"/>
                    <a:pt x="40" y="118"/>
                  </a:cubicBezTo>
                  <a:cubicBezTo>
                    <a:pt x="41" y="119"/>
                    <a:pt x="48" y="123"/>
                    <a:pt x="43" y="123"/>
                  </a:cubicBezTo>
                  <a:cubicBezTo>
                    <a:pt x="38" y="124"/>
                    <a:pt x="33" y="122"/>
                    <a:pt x="33" y="122"/>
                  </a:cubicBezTo>
                  <a:lnTo>
                    <a:pt x="28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2" name="Freeform 174"/>
            <p:cNvSpPr>
              <a:spLocks/>
            </p:cNvSpPr>
            <p:nvPr/>
          </p:nvSpPr>
          <p:spPr bwMode="auto">
            <a:xfrm>
              <a:off x="8963025" y="2543176"/>
              <a:ext cx="276225" cy="198438"/>
            </a:xfrm>
            <a:custGeom>
              <a:avLst/>
              <a:gdLst>
                <a:gd name="T0" fmla="*/ 39 w 103"/>
                <a:gd name="T1" fmla="*/ 39 h 74"/>
                <a:gd name="T2" fmla="*/ 23 w 103"/>
                <a:gd name="T3" fmla="*/ 30 h 74"/>
                <a:gd name="T4" fmla="*/ 14 w 103"/>
                <a:gd name="T5" fmla="*/ 22 h 74"/>
                <a:gd name="T6" fmla="*/ 7 w 103"/>
                <a:gd name="T7" fmla="*/ 25 h 74"/>
                <a:gd name="T8" fmla="*/ 13 w 103"/>
                <a:gd name="T9" fmla="*/ 35 h 74"/>
                <a:gd name="T10" fmla="*/ 13 w 103"/>
                <a:gd name="T11" fmla="*/ 40 h 74"/>
                <a:gd name="T12" fmla="*/ 10 w 103"/>
                <a:gd name="T13" fmla="*/ 48 h 74"/>
                <a:gd name="T14" fmla="*/ 6 w 103"/>
                <a:gd name="T15" fmla="*/ 51 h 74"/>
                <a:gd name="T16" fmla="*/ 3 w 103"/>
                <a:gd name="T17" fmla="*/ 55 h 74"/>
                <a:gd name="T18" fmla="*/ 8 w 103"/>
                <a:gd name="T19" fmla="*/ 65 h 74"/>
                <a:gd name="T20" fmla="*/ 3 w 103"/>
                <a:gd name="T21" fmla="*/ 70 h 74"/>
                <a:gd name="T22" fmla="*/ 10 w 103"/>
                <a:gd name="T23" fmla="*/ 72 h 74"/>
                <a:gd name="T24" fmla="*/ 16 w 103"/>
                <a:gd name="T25" fmla="*/ 66 h 74"/>
                <a:gd name="T26" fmla="*/ 20 w 103"/>
                <a:gd name="T27" fmla="*/ 59 h 74"/>
                <a:gd name="T28" fmla="*/ 28 w 103"/>
                <a:gd name="T29" fmla="*/ 60 h 74"/>
                <a:gd name="T30" fmla="*/ 32 w 103"/>
                <a:gd name="T31" fmla="*/ 62 h 74"/>
                <a:gd name="T32" fmla="*/ 39 w 103"/>
                <a:gd name="T33" fmla="*/ 65 h 74"/>
                <a:gd name="T34" fmla="*/ 40 w 103"/>
                <a:gd name="T35" fmla="*/ 60 h 74"/>
                <a:gd name="T36" fmla="*/ 48 w 103"/>
                <a:gd name="T37" fmla="*/ 54 h 74"/>
                <a:gd name="T38" fmla="*/ 56 w 103"/>
                <a:gd name="T39" fmla="*/ 53 h 74"/>
                <a:gd name="T40" fmla="*/ 56 w 103"/>
                <a:gd name="T41" fmla="*/ 44 h 74"/>
                <a:gd name="T42" fmla="*/ 53 w 103"/>
                <a:gd name="T43" fmla="*/ 39 h 74"/>
                <a:gd name="T44" fmla="*/ 74 w 103"/>
                <a:gd name="T45" fmla="*/ 32 h 74"/>
                <a:gd name="T46" fmla="*/ 85 w 103"/>
                <a:gd name="T47" fmla="*/ 28 h 74"/>
                <a:gd name="T48" fmla="*/ 90 w 103"/>
                <a:gd name="T49" fmla="*/ 15 h 74"/>
                <a:gd name="T50" fmla="*/ 102 w 103"/>
                <a:gd name="T51" fmla="*/ 8 h 74"/>
                <a:gd name="T52" fmla="*/ 96 w 103"/>
                <a:gd name="T53" fmla="*/ 5 h 74"/>
                <a:gd name="T54" fmla="*/ 81 w 103"/>
                <a:gd name="T55" fmla="*/ 18 h 74"/>
                <a:gd name="T56" fmla="*/ 67 w 103"/>
                <a:gd name="T57" fmla="*/ 27 h 74"/>
                <a:gd name="T58" fmla="*/ 58 w 103"/>
                <a:gd name="T59" fmla="*/ 34 h 74"/>
                <a:gd name="T60" fmla="*/ 41 w 103"/>
                <a:gd name="T61" fmla="*/ 36 h 74"/>
                <a:gd name="T62" fmla="*/ 39 w 103"/>
                <a:gd name="T63" fmla="*/ 3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74">
                  <a:moveTo>
                    <a:pt x="39" y="39"/>
                  </a:moveTo>
                  <a:cubicBezTo>
                    <a:pt x="28" y="33"/>
                    <a:pt x="29" y="37"/>
                    <a:pt x="23" y="30"/>
                  </a:cubicBezTo>
                  <a:cubicBezTo>
                    <a:pt x="17" y="24"/>
                    <a:pt x="14" y="22"/>
                    <a:pt x="14" y="22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5" y="38"/>
                    <a:pt x="13" y="40"/>
                  </a:cubicBezTo>
                  <a:cubicBezTo>
                    <a:pt x="12" y="41"/>
                    <a:pt x="12" y="48"/>
                    <a:pt x="10" y="48"/>
                  </a:cubicBezTo>
                  <a:cubicBezTo>
                    <a:pt x="9" y="49"/>
                    <a:pt x="9" y="52"/>
                    <a:pt x="6" y="51"/>
                  </a:cubicBezTo>
                  <a:cubicBezTo>
                    <a:pt x="3" y="51"/>
                    <a:pt x="4" y="52"/>
                    <a:pt x="3" y="55"/>
                  </a:cubicBezTo>
                  <a:cubicBezTo>
                    <a:pt x="2" y="57"/>
                    <a:pt x="11" y="64"/>
                    <a:pt x="8" y="65"/>
                  </a:cubicBezTo>
                  <a:cubicBezTo>
                    <a:pt x="4" y="66"/>
                    <a:pt x="0" y="69"/>
                    <a:pt x="3" y="70"/>
                  </a:cubicBezTo>
                  <a:cubicBezTo>
                    <a:pt x="6" y="71"/>
                    <a:pt x="8" y="74"/>
                    <a:pt x="10" y="72"/>
                  </a:cubicBezTo>
                  <a:cubicBezTo>
                    <a:pt x="13" y="71"/>
                    <a:pt x="18" y="69"/>
                    <a:pt x="16" y="66"/>
                  </a:cubicBezTo>
                  <a:cubicBezTo>
                    <a:pt x="14" y="64"/>
                    <a:pt x="18" y="59"/>
                    <a:pt x="20" y="59"/>
                  </a:cubicBezTo>
                  <a:cubicBezTo>
                    <a:pt x="23" y="59"/>
                    <a:pt x="25" y="59"/>
                    <a:pt x="28" y="60"/>
                  </a:cubicBezTo>
                  <a:cubicBezTo>
                    <a:pt x="31" y="60"/>
                    <a:pt x="30" y="62"/>
                    <a:pt x="32" y="62"/>
                  </a:cubicBezTo>
                  <a:cubicBezTo>
                    <a:pt x="34" y="63"/>
                    <a:pt x="35" y="66"/>
                    <a:pt x="39" y="65"/>
                  </a:cubicBezTo>
                  <a:cubicBezTo>
                    <a:pt x="43" y="64"/>
                    <a:pt x="37" y="62"/>
                    <a:pt x="40" y="60"/>
                  </a:cubicBezTo>
                  <a:cubicBezTo>
                    <a:pt x="43" y="58"/>
                    <a:pt x="46" y="55"/>
                    <a:pt x="48" y="54"/>
                  </a:cubicBezTo>
                  <a:cubicBezTo>
                    <a:pt x="51" y="53"/>
                    <a:pt x="56" y="53"/>
                    <a:pt x="56" y="53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4"/>
                    <a:pt x="53" y="41"/>
                    <a:pt x="53" y="39"/>
                  </a:cubicBezTo>
                  <a:cubicBezTo>
                    <a:pt x="54" y="36"/>
                    <a:pt x="72" y="33"/>
                    <a:pt x="74" y="32"/>
                  </a:cubicBezTo>
                  <a:cubicBezTo>
                    <a:pt x="75" y="31"/>
                    <a:pt x="82" y="32"/>
                    <a:pt x="85" y="28"/>
                  </a:cubicBezTo>
                  <a:cubicBezTo>
                    <a:pt x="87" y="24"/>
                    <a:pt x="88" y="17"/>
                    <a:pt x="90" y="15"/>
                  </a:cubicBezTo>
                  <a:cubicBezTo>
                    <a:pt x="93" y="14"/>
                    <a:pt x="102" y="10"/>
                    <a:pt x="102" y="8"/>
                  </a:cubicBezTo>
                  <a:cubicBezTo>
                    <a:pt x="101" y="7"/>
                    <a:pt x="103" y="0"/>
                    <a:pt x="96" y="5"/>
                  </a:cubicBezTo>
                  <a:cubicBezTo>
                    <a:pt x="90" y="10"/>
                    <a:pt x="90" y="13"/>
                    <a:pt x="81" y="18"/>
                  </a:cubicBezTo>
                  <a:cubicBezTo>
                    <a:pt x="72" y="22"/>
                    <a:pt x="69" y="25"/>
                    <a:pt x="67" y="27"/>
                  </a:cubicBezTo>
                  <a:cubicBezTo>
                    <a:pt x="65" y="29"/>
                    <a:pt x="68" y="34"/>
                    <a:pt x="58" y="34"/>
                  </a:cubicBezTo>
                  <a:cubicBezTo>
                    <a:pt x="47" y="34"/>
                    <a:pt x="41" y="36"/>
                    <a:pt x="41" y="36"/>
                  </a:cubicBez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3" name="Freeform 175"/>
            <p:cNvSpPr>
              <a:spLocks/>
            </p:cNvSpPr>
            <p:nvPr/>
          </p:nvSpPr>
          <p:spPr bwMode="auto">
            <a:xfrm>
              <a:off x="8755063" y="2735263"/>
              <a:ext cx="320675" cy="360363"/>
            </a:xfrm>
            <a:custGeom>
              <a:avLst/>
              <a:gdLst>
                <a:gd name="T0" fmla="*/ 98 w 120"/>
                <a:gd name="T1" fmla="*/ 0 h 135"/>
                <a:gd name="T2" fmla="*/ 91 w 120"/>
                <a:gd name="T3" fmla="*/ 6 h 135"/>
                <a:gd name="T4" fmla="*/ 85 w 120"/>
                <a:gd name="T5" fmla="*/ 12 h 135"/>
                <a:gd name="T6" fmla="*/ 89 w 120"/>
                <a:gd name="T7" fmla="*/ 29 h 135"/>
                <a:gd name="T8" fmla="*/ 92 w 120"/>
                <a:gd name="T9" fmla="*/ 41 h 135"/>
                <a:gd name="T10" fmla="*/ 86 w 120"/>
                <a:gd name="T11" fmla="*/ 45 h 135"/>
                <a:gd name="T12" fmla="*/ 81 w 120"/>
                <a:gd name="T13" fmla="*/ 51 h 135"/>
                <a:gd name="T14" fmla="*/ 78 w 120"/>
                <a:gd name="T15" fmla="*/ 55 h 135"/>
                <a:gd name="T16" fmla="*/ 70 w 120"/>
                <a:gd name="T17" fmla="*/ 48 h 135"/>
                <a:gd name="T18" fmla="*/ 65 w 120"/>
                <a:gd name="T19" fmla="*/ 55 h 135"/>
                <a:gd name="T20" fmla="*/ 63 w 120"/>
                <a:gd name="T21" fmla="*/ 60 h 135"/>
                <a:gd name="T22" fmla="*/ 60 w 120"/>
                <a:gd name="T23" fmla="*/ 66 h 135"/>
                <a:gd name="T24" fmla="*/ 51 w 120"/>
                <a:gd name="T25" fmla="*/ 72 h 135"/>
                <a:gd name="T26" fmla="*/ 49 w 120"/>
                <a:gd name="T27" fmla="*/ 77 h 135"/>
                <a:gd name="T28" fmla="*/ 28 w 120"/>
                <a:gd name="T29" fmla="*/ 79 h 135"/>
                <a:gd name="T30" fmla="*/ 21 w 120"/>
                <a:gd name="T31" fmla="*/ 84 h 135"/>
                <a:gd name="T32" fmla="*/ 18 w 120"/>
                <a:gd name="T33" fmla="*/ 90 h 135"/>
                <a:gd name="T34" fmla="*/ 14 w 120"/>
                <a:gd name="T35" fmla="*/ 99 h 135"/>
                <a:gd name="T36" fmla="*/ 2 w 120"/>
                <a:gd name="T37" fmla="*/ 101 h 135"/>
                <a:gd name="T38" fmla="*/ 6 w 120"/>
                <a:gd name="T39" fmla="*/ 109 h 135"/>
                <a:gd name="T40" fmla="*/ 17 w 120"/>
                <a:gd name="T41" fmla="*/ 115 h 135"/>
                <a:gd name="T42" fmla="*/ 21 w 120"/>
                <a:gd name="T43" fmla="*/ 129 h 135"/>
                <a:gd name="T44" fmla="*/ 21 w 120"/>
                <a:gd name="T45" fmla="*/ 130 h 135"/>
                <a:gd name="T46" fmla="*/ 30 w 120"/>
                <a:gd name="T47" fmla="*/ 120 h 135"/>
                <a:gd name="T48" fmla="*/ 36 w 120"/>
                <a:gd name="T49" fmla="*/ 100 h 135"/>
                <a:gd name="T50" fmla="*/ 46 w 120"/>
                <a:gd name="T51" fmla="*/ 103 h 135"/>
                <a:gd name="T52" fmla="*/ 55 w 120"/>
                <a:gd name="T53" fmla="*/ 93 h 135"/>
                <a:gd name="T54" fmla="*/ 58 w 120"/>
                <a:gd name="T55" fmla="*/ 93 h 135"/>
                <a:gd name="T56" fmla="*/ 65 w 120"/>
                <a:gd name="T57" fmla="*/ 98 h 135"/>
                <a:gd name="T58" fmla="*/ 78 w 120"/>
                <a:gd name="T59" fmla="*/ 90 h 135"/>
                <a:gd name="T60" fmla="*/ 77 w 120"/>
                <a:gd name="T61" fmla="*/ 81 h 135"/>
                <a:gd name="T62" fmla="*/ 84 w 120"/>
                <a:gd name="T63" fmla="*/ 78 h 135"/>
                <a:gd name="T64" fmla="*/ 91 w 120"/>
                <a:gd name="T65" fmla="*/ 84 h 135"/>
                <a:gd name="T66" fmla="*/ 112 w 120"/>
                <a:gd name="T67" fmla="*/ 80 h 135"/>
                <a:gd name="T68" fmla="*/ 108 w 120"/>
                <a:gd name="T69" fmla="*/ 67 h 135"/>
                <a:gd name="T70" fmla="*/ 111 w 120"/>
                <a:gd name="T71" fmla="*/ 61 h 135"/>
                <a:gd name="T72" fmla="*/ 108 w 120"/>
                <a:gd name="T73" fmla="*/ 42 h 135"/>
                <a:gd name="T74" fmla="*/ 117 w 120"/>
                <a:gd name="T75" fmla="*/ 33 h 135"/>
                <a:gd name="T76" fmla="*/ 117 w 120"/>
                <a:gd name="T77" fmla="*/ 27 h 135"/>
                <a:gd name="T78" fmla="*/ 109 w 120"/>
                <a:gd name="T79" fmla="*/ 11 h 135"/>
                <a:gd name="T80" fmla="*/ 101 w 120"/>
                <a:gd name="T81" fmla="*/ 4 h 135"/>
                <a:gd name="T82" fmla="*/ 98 w 120"/>
                <a:gd name="T8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0" h="135">
                  <a:moveTo>
                    <a:pt x="98" y="0"/>
                  </a:moveTo>
                  <a:cubicBezTo>
                    <a:pt x="97" y="1"/>
                    <a:pt x="93" y="4"/>
                    <a:pt x="91" y="6"/>
                  </a:cubicBezTo>
                  <a:cubicBezTo>
                    <a:pt x="88" y="8"/>
                    <a:pt x="85" y="8"/>
                    <a:pt x="85" y="12"/>
                  </a:cubicBezTo>
                  <a:cubicBezTo>
                    <a:pt x="85" y="17"/>
                    <a:pt x="90" y="22"/>
                    <a:pt x="89" y="29"/>
                  </a:cubicBezTo>
                  <a:cubicBezTo>
                    <a:pt x="87" y="35"/>
                    <a:pt x="97" y="40"/>
                    <a:pt x="92" y="41"/>
                  </a:cubicBezTo>
                  <a:cubicBezTo>
                    <a:pt x="87" y="43"/>
                    <a:pt x="88" y="44"/>
                    <a:pt x="86" y="45"/>
                  </a:cubicBezTo>
                  <a:cubicBezTo>
                    <a:pt x="83" y="47"/>
                    <a:pt x="81" y="51"/>
                    <a:pt x="81" y="51"/>
                  </a:cubicBezTo>
                  <a:cubicBezTo>
                    <a:pt x="81" y="51"/>
                    <a:pt x="84" y="60"/>
                    <a:pt x="78" y="55"/>
                  </a:cubicBezTo>
                  <a:cubicBezTo>
                    <a:pt x="71" y="50"/>
                    <a:pt x="71" y="48"/>
                    <a:pt x="70" y="48"/>
                  </a:cubicBezTo>
                  <a:cubicBezTo>
                    <a:pt x="68" y="48"/>
                    <a:pt x="67" y="54"/>
                    <a:pt x="65" y="55"/>
                  </a:cubicBezTo>
                  <a:cubicBezTo>
                    <a:pt x="63" y="56"/>
                    <a:pt x="64" y="58"/>
                    <a:pt x="63" y="60"/>
                  </a:cubicBezTo>
                  <a:cubicBezTo>
                    <a:pt x="62" y="61"/>
                    <a:pt x="68" y="62"/>
                    <a:pt x="60" y="66"/>
                  </a:cubicBezTo>
                  <a:cubicBezTo>
                    <a:pt x="51" y="69"/>
                    <a:pt x="50" y="70"/>
                    <a:pt x="51" y="72"/>
                  </a:cubicBezTo>
                  <a:cubicBezTo>
                    <a:pt x="51" y="73"/>
                    <a:pt x="64" y="76"/>
                    <a:pt x="49" y="77"/>
                  </a:cubicBezTo>
                  <a:cubicBezTo>
                    <a:pt x="34" y="78"/>
                    <a:pt x="33" y="78"/>
                    <a:pt x="28" y="79"/>
                  </a:cubicBezTo>
                  <a:cubicBezTo>
                    <a:pt x="23" y="79"/>
                    <a:pt x="23" y="81"/>
                    <a:pt x="21" y="84"/>
                  </a:cubicBezTo>
                  <a:cubicBezTo>
                    <a:pt x="18" y="86"/>
                    <a:pt x="20" y="88"/>
                    <a:pt x="18" y="90"/>
                  </a:cubicBezTo>
                  <a:cubicBezTo>
                    <a:pt x="16" y="91"/>
                    <a:pt x="20" y="100"/>
                    <a:pt x="14" y="99"/>
                  </a:cubicBezTo>
                  <a:cubicBezTo>
                    <a:pt x="8" y="98"/>
                    <a:pt x="3" y="99"/>
                    <a:pt x="2" y="101"/>
                  </a:cubicBezTo>
                  <a:cubicBezTo>
                    <a:pt x="1" y="102"/>
                    <a:pt x="0" y="106"/>
                    <a:pt x="6" y="109"/>
                  </a:cubicBezTo>
                  <a:cubicBezTo>
                    <a:pt x="12" y="112"/>
                    <a:pt x="19" y="112"/>
                    <a:pt x="17" y="115"/>
                  </a:cubicBezTo>
                  <a:cubicBezTo>
                    <a:pt x="15" y="118"/>
                    <a:pt x="20" y="128"/>
                    <a:pt x="21" y="129"/>
                  </a:cubicBezTo>
                  <a:cubicBezTo>
                    <a:pt x="21" y="130"/>
                    <a:pt x="18" y="133"/>
                    <a:pt x="21" y="130"/>
                  </a:cubicBezTo>
                  <a:cubicBezTo>
                    <a:pt x="25" y="127"/>
                    <a:pt x="26" y="135"/>
                    <a:pt x="30" y="120"/>
                  </a:cubicBezTo>
                  <a:cubicBezTo>
                    <a:pt x="33" y="105"/>
                    <a:pt x="26" y="98"/>
                    <a:pt x="36" y="100"/>
                  </a:cubicBezTo>
                  <a:cubicBezTo>
                    <a:pt x="46" y="103"/>
                    <a:pt x="44" y="105"/>
                    <a:pt x="46" y="103"/>
                  </a:cubicBezTo>
                  <a:cubicBezTo>
                    <a:pt x="48" y="100"/>
                    <a:pt x="54" y="97"/>
                    <a:pt x="55" y="93"/>
                  </a:cubicBezTo>
                  <a:cubicBezTo>
                    <a:pt x="55" y="90"/>
                    <a:pt x="56" y="90"/>
                    <a:pt x="58" y="93"/>
                  </a:cubicBezTo>
                  <a:cubicBezTo>
                    <a:pt x="61" y="95"/>
                    <a:pt x="59" y="98"/>
                    <a:pt x="65" y="98"/>
                  </a:cubicBezTo>
                  <a:cubicBezTo>
                    <a:pt x="70" y="98"/>
                    <a:pt x="78" y="94"/>
                    <a:pt x="78" y="90"/>
                  </a:cubicBezTo>
                  <a:cubicBezTo>
                    <a:pt x="77" y="87"/>
                    <a:pt x="79" y="82"/>
                    <a:pt x="77" y="81"/>
                  </a:cubicBezTo>
                  <a:cubicBezTo>
                    <a:pt x="76" y="80"/>
                    <a:pt x="80" y="76"/>
                    <a:pt x="84" y="78"/>
                  </a:cubicBezTo>
                  <a:cubicBezTo>
                    <a:pt x="89" y="80"/>
                    <a:pt x="86" y="83"/>
                    <a:pt x="91" y="84"/>
                  </a:cubicBezTo>
                  <a:cubicBezTo>
                    <a:pt x="96" y="84"/>
                    <a:pt x="114" y="84"/>
                    <a:pt x="112" y="80"/>
                  </a:cubicBezTo>
                  <a:cubicBezTo>
                    <a:pt x="109" y="76"/>
                    <a:pt x="110" y="69"/>
                    <a:pt x="108" y="67"/>
                  </a:cubicBezTo>
                  <a:cubicBezTo>
                    <a:pt x="106" y="64"/>
                    <a:pt x="111" y="69"/>
                    <a:pt x="111" y="61"/>
                  </a:cubicBezTo>
                  <a:cubicBezTo>
                    <a:pt x="111" y="53"/>
                    <a:pt x="109" y="53"/>
                    <a:pt x="108" y="42"/>
                  </a:cubicBezTo>
                  <a:cubicBezTo>
                    <a:pt x="108" y="31"/>
                    <a:pt x="117" y="35"/>
                    <a:pt x="117" y="33"/>
                  </a:cubicBezTo>
                  <a:cubicBezTo>
                    <a:pt x="117" y="30"/>
                    <a:pt x="120" y="34"/>
                    <a:pt x="117" y="27"/>
                  </a:cubicBezTo>
                  <a:cubicBezTo>
                    <a:pt x="114" y="20"/>
                    <a:pt x="111" y="12"/>
                    <a:pt x="109" y="11"/>
                  </a:cubicBezTo>
                  <a:cubicBezTo>
                    <a:pt x="107" y="9"/>
                    <a:pt x="101" y="4"/>
                    <a:pt x="101" y="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4" name="Freeform 176"/>
            <p:cNvSpPr>
              <a:spLocks/>
            </p:cNvSpPr>
            <p:nvPr/>
          </p:nvSpPr>
          <p:spPr bwMode="auto">
            <a:xfrm>
              <a:off x="8555038" y="3227388"/>
              <a:ext cx="61913" cy="95250"/>
            </a:xfrm>
            <a:custGeom>
              <a:avLst/>
              <a:gdLst>
                <a:gd name="T0" fmla="*/ 15 w 23"/>
                <a:gd name="T1" fmla="*/ 0 h 36"/>
                <a:gd name="T2" fmla="*/ 5 w 23"/>
                <a:gd name="T3" fmla="*/ 11 h 36"/>
                <a:gd name="T4" fmla="*/ 13 w 23"/>
                <a:gd name="T5" fmla="*/ 34 h 36"/>
                <a:gd name="T6" fmla="*/ 16 w 23"/>
                <a:gd name="T7" fmla="*/ 29 h 36"/>
                <a:gd name="T8" fmla="*/ 20 w 23"/>
                <a:gd name="T9" fmla="*/ 24 h 36"/>
                <a:gd name="T10" fmla="*/ 21 w 23"/>
                <a:gd name="T11" fmla="*/ 17 h 36"/>
                <a:gd name="T12" fmla="*/ 20 w 23"/>
                <a:gd name="T13" fmla="*/ 10 h 36"/>
                <a:gd name="T14" fmla="*/ 15 w 23"/>
                <a:gd name="T1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6">
                  <a:moveTo>
                    <a:pt x="15" y="0"/>
                  </a:moveTo>
                  <a:cubicBezTo>
                    <a:pt x="8" y="4"/>
                    <a:pt x="0" y="4"/>
                    <a:pt x="5" y="11"/>
                  </a:cubicBezTo>
                  <a:cubicBezTo>
                    <a:pt x="11" y="17"/>
                    <a:pt x="15" y="36"/>
                    <a:pt x="13" y="34"/>
                  </a:cubicBezTo>
                  <a:cubicBezTo>
                    <a:pt x="12" y="32"/>
                    <a:pt x="13" y="33"/>
                    <a:pt x="16" y="29"/>
                  </a:cubicBezTo>
                  <a:cubicBezTo>
                    <a:pt x="19" y="26"/>
                    <a:pt x="22" y="26"/>
                    <a:pt x="20" y="24"/>
                  </a:cubicBezTo>
                  <a:cubicBezTo>
                    <a:pt x="18" y="22"/>
                    <a:pt x="19" y="19"/>
                    <a:pt x="21" y="17"/>
                  </a:cubicBezTo>
                  <a:cubicBezTo>
                    <a:pt x="23" y="15"/>
                    <a:pt x="22" y="15"/>
                    <a:pt x="20" y="10"/>
                  </a:cubicBezTo>
                  <a:cubicBezTo>
                    <a:pt x="19" y="5"/>
                    <a:pt x="15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5" name="Freeform 177"/>
            <p:cNvSpPr>
              <a:spLocks/>
            </p:cNvSpPr>
            <p:nvPr/>
          </p:nvSpPr>
          <p:spPr bwMode="auto">
            <a:xfrm>
              <a:off x="8667750" y="3227388"/>
              <a:ext cx="50800" cy="42863"/>
            </a:xfrm>
            <a:custGeom>
              <a:avLst/>
              <a:gdLst>
                <a:gd name="T0" fmla="*/ 1 w 19"/>
                <a:gd name="T1" fmla="*/ 12 h 16"/>
                <a:gd name="T2" fmla="*/ 17 w 19"/>
                <a:gd name="T3" fmla="*/ 11 h 16"/>
                <a:gd name="T4" fmla="*/ 14 w 19"/>
                <a:gd name="T5" fmla="*/ 3 h 16"/>
                <a:gd name="T6" fmla="*/ 4 w 19"/>
                <a:gd name="T7" fmla="*/ 10 h 16"/>
                <a:gd name="T8" fmla="*/ 1 w 19"/>
                <a:gd name="T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6">
                  <a:moveTo>
                    <a:pt x="1" y="12"/>
                  </a:moveTo>
                  <a:cubicBezTo>
                    <a:pt x="0" y="13"/>
                    <a:pt x="19" y="16"/>
                    <a:pt x="17" y="11"/>
                  </a:cubicBezTo>
                  <a:cubicBezTo>
                    <a:pt x="14" y="7"/>
                    <a:pt x="19" y="6"/>
                    <a:pt x="14" y="3"/>
                  </a:cubicBezTo>
                  <a:cubicBezTo>
                    <a:pt x="10" y="0"/>
                    <a:pt x="4" y="10"/>
                    <a:pt x="4" y="10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6" name="Freeform 178"/>
            <p:cNvSpPr>
              <a:spLocks/>
            </p:cNvSpPr>
            <p:nvPr/>
          </p:nvSpPr>
          <p:spPr bwMode="auto">
            <a:xfrm>
              <a:off x="8758238" y="3179763"/>
              <a:ext cx="23813" cy="23813"/>
            </a:xfrm>
            <a:custGeom>
              <a:avLst/>
              <a:gdLst>
                <a:gd name="T0" fmla="*/ 3 w 9"/>
                <a:gd name="T1" fmla="*/ 9 h 9"/>
                <a:gd name="T2" fmla="*/ 9 w 9"/>
                <a:gd name="T3" fmla="*/ 5 h 9"/>
                <a:gd name="T4" fmla="*/ 3 w 9"/>
                <a:gd name="T5" fmla="*/ 1 h 9"/>
                <a:gd name="T6" fmla="*/ 3 w 9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3" y="9"/>
                  </a:moveTo>
                  <a:cubicBezTo>
                    <a:pt x="4" y="9"/>
                    <a:pt x="9" y="8"/>
                    <a:pt x="9" y="5"/>
                  </a:cubicBezTo>
                  <a:cubicBezTo>
                    <a:pt x="9" y="3"/>
                    <a:pt x="5" y="0"/>
                    <a:pt x="3" y="1"/>
                  </a:cubicBezTo>
                  <a:cubicBezTo>
                    <a:pt x="0" y="2"/>
                    <a:pt x="3" y="9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7" name="Freeform 179"/>
            <p:cNvSpPr>
              <a:spLocks/>
            </p:cNvSpPr>
            <p:nvPr/>
          </p:nvSpPr>
          <p:spPr bwMode="auto">
            <a:xfrm>
              <a:off x="8763000" y="3136901"/>
              <a:ext cx="49213" cy="34925"/>
            </a:xfrm>
            <a:custGeom>
              <a:avLst/>
              <a:gdLst>
                <a:gd name="T0" fmla="*/ 16 w 18"/>
                <a:gd name="T1" fmla="*/ 13 h 13"/>
                <a:gd name="T2" fmla="*/ 4 w 18"/>
                <a:gd name="T3" fmla="*/ 9 h 13"/>
                <a:gd name="T4" fmla="*/ 6 w 18"/>
                <a:gd name="T5" fmla="*/ 2 h 13"/>
                <a:gd name="T6" fmla="*/ 16 w 18"/>
                <a:gd name="T7" fmla="*/ 5 h 13"/>
                <a:gd name="T8" fmla="*/ 16 w 18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3">
                  <a:moveTo>
                    <a:pt x="16" y="13"/>
                  </a:moveTo>
                  <a:cubicBezTo>
                    <a:pt x="13" y="12"/>
                    <a:pt x="9" y="13"/>
                    <a:pt x="4" y="9"/>
                  </a:cubicBezTo>
                  <a:cubicBezTo>
                    <a:pt x="0" y="5"/>
                    <a:pt x="5" y="3"/>
                    <a:pt x="6" y="2"/>
                  </a:cubicBezTo>
                  <a:cubicBezTo>
                    <a:pt x="6" y="0"/>
                    <a:pt x="18" y="4"/>
                    <a:pt x="16" y="5"/>
                  </a:cubicBezTo>
                  <a:cubicBezTo>
                    <a:pt x="15" y="6"/>
                    <a:pt x="16" y="13"/>
                    <a:pt x="1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8" name="Freeform 180"/>
            <p:cNvSpPr>
              <a:spLocks/>
            </p:cNvSpPr>
            <p:nvPr/>
          </p:nvSpPr>
          <p:spPr bwMode="auto">
            <a:xfrm>
              <a:off x="8605838" y="3408363"/>
              <a:ext cx="136525" cy="168275"/>
            </a:xfrm>
            <a:custGeom>
              <a:avLst/>
              <a:gdLst>
                <a:gd name="T0" fmla="*/ 19 w 51"/>
                <a:gd name="T1" fmla="*/ 38 h 63"/>
                <a:gd name="T2" fmla="*/ 19 w 51"/>
                <a:gd name="T3" fmla="*/ 29 h 63"/>
                <a:gd name="T4" fmla="*/ 28 w 51"/>
                <a:gd name="T5" fmla="*/ 22 h 63"/>
                <a:gd name="T6" fmla="*/ 20 w 51"/>
                <a:gd name="T7" fmla="*/ 5 h 63"/>
                <a:gd name="T8" fmla="*/ 12 w 51"/>
                <a:gd name="T9" fmla="*/ 2 h 63"/>
                <a:gd name="T10" fmla="*/ 3 w 51"/>
                <a:gd name="T11" fmla="*/ 14 h 63"/>
                <a:gd name="T12" fmla="*/ 2 w 51"/>
                <a:gd name="T13" fmla="*/ 21 h 63"/>
                <a:gd name="T14" fmla="*/ 1 w 51"/>
                <a:gd name="T15" fmla="*/ 25 h 63"/>
                <a:gd name="T16" fmla="*/ 9 w 51"/>
                <a:gd name="T17" fmla="*/ 34 h 63"/>
                <a:gd name="T18" fmla="*/ 7 w 51"/>
                <a:gd name="T19" fmla="*/ 41 h 63"/>
                <a:gd name="T20" fmla="*/ 14 w 51"/>
                <a:gd name="T21" fmla="*/ 47 h 63"/>
                <a:gd name="T22" fmla="*/ 12 w 51"/>
                <a:gd name="T23" fmla="*/ 53 h 63"/>
                <a:gd name="T24" fmla="*/ 12 w 51"/>
                <a:gd name="T25" fmla="*/ 55 h 63"/>
                <a:gd name="T26" fmla="*/ 24 w 51"/>
                <a:gd name="T27" fmla="*/ 62 h 63"/>
                <a:gd name="T28" fmla="*/ 19 w 51"/>
                <a:gd name="T29" fmla="*/ 54 h 63"/>
                <a:gd name="T30" fmla="*/ 27 w 51"/>
                <a:gd name="T31" fmla="*/ 50 h 63"/>
                <a:gd name="T32" fmla="*/ 47 w 51"/>
                <a:gd name="T33" fmla="*/ 63 h 63"/>
                <a:gd name="T34" fmla="*/ 49 w 51"/>
                <a:gd name="T35" fmla="*/ 59 h 63"/>
                <a:gd name="T36" fmla="*/ 48 w 51"/>
                <a:gd name="T37" fmla="*/ 50 h 63"/>
                <a:gd name="T38" fmla="*/ 44 w 51"/>
                <a:gd name="T39" fmla="*/ 48 h 63"/>
                <a:gd name="T40" fmla="*/ 34 w 51"/>
                <a:gd name="T41" fmla="*/ 45 h 63"/>
                <a:gd name="T42" fmla="*/ 27 w 51"/>
                <a:gd name="T43" fmla="*/ 44 h 63"/>
                <a:gd name="T44" fmla="*/ 19 w 51"/>
                <a:gd name="T45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63">
                  <a:moveTo>
                    <a:pt x="19" y="38"/>
                  </a:moveTo>
                  <a:cubicBezTo>
                    <a:pt x="17" y="35"/>
                    <a:pt x="15" y="32"/>
                    <a:pt x="19" y="29"/>
                  </a:cubicBezTo>
                  <a:cubicBezTo>
                    <a:pt x="24" y="26"/>
                    <a:pt x="30" y="27"/>
                    <a:pt x="28" y="22"/>
                  </a:cubicBezTo>
                  <a:cubicBezTo>
                    <a:pt x="26" y="19"/>
                    <a:pt x="20" y="7"/>
                    <a:pt x="20" y="5"/>
                  </a:cubicBezTo>
                  <a:cubicBezTo>
                    <a:pt x="20" y="4"/>
                    <a:pt x="13" y="0"/>
                    <a:pt x="12" y="2"/>
                  </a:cubicBezTo>
                  <a:cubicBezTo>
                    <a:pt x="10" y="4"/>
                    <a:pt x="3" y="14"/>
                    <a:pt x="3" y="14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4"/>
                    <a:pt x="1" y="25"/>
                  </a:cubicBezTo>
                  <a:cubicBezTo>
                    <a:pt x="0" y="27"/>
                    <a:pt x="6" y="33"/>
                    <a:pt x="9" y="34"/>
                  </a:cubicBezTo>
                  <a:cubicBezTo>
                    <a:pt x="12" y="36"/>
                    <a:pt x="6" y="38"/>
                    <a:pt x="7" y="41"/>
                  </a:cubicBezTo>
                  <a:cubicBezTo>
                    <a:pt x="8" y="43"/>
                    <a:pt x="14" y="47"/>
                    <a:pt x="14" y="47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3"/>
                    <a:pt x="5" y="53"/>
                    <a:pt x="12" y="55"/>
                  </a:cubicBezTo>
                  <a:cubicBezTo>
                    <a:pt x="19" y="58"/>
                    <a:pt x="24" y="63"/>
                    <a:pt x="24" y="62"/>
                  </a:cubicBezTo>
                  <a:cubicBezTo>
                    <a:pt x="23" y="61"/>
                    <a:pt x="19" y="54"/>
                    <a:pt x="19" y="54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7" y="63"/>
                    <a:pt x="47" y="60"/>
                    <a:pt x="49" y="59"/>
                  </a:cubicBezTo>
                  <a:cubicBezTo>
                    <a:pt x="51" y="57"/>
                    <a:pt x="48" y="50"/>
                    <a:pt x="48" y="50"/>
                  </a:cubicBezTo>
                  <a:cubicBezTo>
                    <a:pt x="48" y="50"/>
                    <a:pt x="51" y="49"/>
                    <a:pt x="44" y="48"/>
                  </a:cubicBezTo>
                  <a:cubicBezTo>
                    <a:pt x="37" y="46"/>
                    <a:pt x="37" y="45"/>
                    <a:pt x="34" y="45"/>
                  </a:cubicBezTo>
                  <a:cubicBezTo>
                    <a:pt x="32" y="45"/>
                    <a:pt x="31" y="47"/>
                    <a:pt x="27" y="44"/>
                  </a:cubicBezTo>
                  <a:cubicBezTo>
                    <a:pt x="24" y="42"/>
                    <a:pt x="19" y="38"/>
                    <a:pt x="19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9" name="Freeform 181"/>
            <p:cNvSpPr>
              <a:spLocks/>
            </p:cNvSpPr>
            <p:nvPr/>
          </p:nvSpPr>
          <p:spPr bwMode="auto">
            <a:xfrm>
              <a:off x="8680450" y="3641726"/>
              <a:ext cx="168275" cy="111125"/>
            </a:xfrm>
            <a:custGeom>
              <a:avLst/>
              <a:gdLst>
                <a:gd name="T0" fmla="*/ 44 w 63"/>
                <a:gd name="T1" fmla="*/ 0 h 42"/>
                <a:gd name="T2" fmla="*/ 31 w 63"/>
                <a:gd name="T3" fmla="*/ 13 h 42"/>
                <a:gd name="T4" fmla="*/ 23 w 63"/>
                <a:gd name="T5" fmla="*/ 11 h 42"/>
                <a:gd name="T6" fmla="*/ 14 w 63"/>
                <a:gd name="T7" fmla="*/ 14 h 42"/>
                <a:gd name="T8" fmla="*/ 13 w 63"/>
                <a:gd name="T9" fmla="*/ 20 h 42"/>
                <a:gd name="T10" fmla="*/ 6 w 63"/>
                <a:gd name="T11" fmla="*/ 29 h 42"/>
                <a:gd name="T12" fmla="*/ 26 w 63"/>
                <a:gd name="T13" fmla="*/ 26 h 42"/>
                <a:gd name="T14" fmla="*/ 35 w 63"/>
                <a:gd name="T15" fmla="*/ 29 h 42"/>
                <a:gd name="T16" fmla="*/ 43 w 63"/>
                <a:gd name="T17" fmla="*/ 39 h 42"/>
                <a:gd name="T18" fmla="*/ 53 w 63"/>
                <a:gd name="T19" fmla="*/ 40 h 42"/>
                <a:gd name="T20" fmla="*/ 52 w 63"/>
                <a:gd name="T21" fmla="*/ 30 h 42"/>
                <a:gd name="T22" fmla="*/ 61 w 63"/>
                <a:gd name="T23" fmla="*/ 25 h 42"/>
                <a:gd name="T24" fmla="*/ 62 w 63"/>
                <a:gd name="T25" fmla="*/ 15 h 42"/>
                <a:gd name="T26" fmla="*/ 54 w 63"/>
                <a:gd name="T27" fmla="*/ 7 h 42"/>
                <a:gd name="T28" fmla="*/ 44 w 63"/>
                <a:gd name="T2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42">
                  <a:moveTo>
                    <a:pt x="44" y="0"/>
                  </a:moveTo>
                  <a:cubicBezTo>
                    <a:pt x="38" y="5"/>
                    <a:pt x="38" y="15"/>
                    <a:pt x="31" y="13"/>
                  </a:cubicBezTo>
                  <a:cubicBezTo>
                    <a:pt x="23" y="11"/>
                    <a:pt x="33" y="14"/>
                    <a:pt x="23" y="11"/>
                  </a:cubicBezTo>
                  <a:cubicBezTo>
                    <a:pt x="14" y="8"/>
                    <a:pt x="16" y="11"/>
                    <a:pt x="14" y="14"/>
                  </a:cubicBezTo>
                  <a:cubicBezTo>
                    <a:pt x="12" y="16"/>
                    <a:pt x="13" y="20"/>
                    <a:pt x="13" y="20"/>
                  </a:cubicBezTo>
                  <a:cubicBezTo>
                    <a:pt x="13" y="20"/>
                    <a:pt x="0" y="29"/>
                    <a:pt x="6" y="29"/>
                  </a:cubicBezTo>
                  <a:cubicBezTo>
                    <a:pt x="12" y="28"/>
                    <a:pt x="18" y="27"/>
                    <a:pt x="26" y="26"/>
                  </a:cubicBezTo>
                  <a:cubicBezTo>
                    <a:pt x="35" y="24"/>
                    <a:pt x="38" y="27"/>
                    <a:pt x="35" y="29"/>
                  </a:cubicBezTo>
                  <a:cubicBezTo>
                    <a:pt x="33" y="30"/>
                    <a:pt x="38" y="37"/>
                    <a:pt x="43" y="39"/>
                  </a:cubicBezTo>
                  <a:cubicBezTo>
                    <a:pt x="47" y="40"/>
                    <a:pt x="54" y="42"/>
                    <a:pt x="53" y="40"/>
                  </a:cubicBezTo>
                  <a:cubicBezTo>
                    <a:pt x="53" y="37"/>
                    <a:pt x="52" y="35"/>
                    <a:pt x="52" y="30"/>
                  </a:cubicBezTo>
                  <a:cubicBezTo>
                    <a:pt x="51" y="26"/>
                    <a:pt x="61" y="25"/>
                    <a:pt x="61" y="25"/>
                  </a:cubicBezTo>
                  <a:cubicBezTo>
                    <a:pt x="61" y="25"/>
                    <a:pt x="63" y="16"/>
                    <a:pt x="62" y="15"/>
                  </a:cubicBezTo>
                  <a:cubicBezTo>
                    <a:pt x="60" y="14"/>
                    <a:pt x="56" y="9"/>
                    <a:pt x="54" y="7"/>
                  </a:cubicBezTo>
                  <a:cubicBezTo>
                    <a:pt x="52" y="4"/>
                    <a:pt x="44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0" name="Freeform 182"/>
            <p:cNvSpPr>
              <a:spLocks/>
            </p:cNvSpPr>
            <p:nvPr/>
          </p:nvSpPr>
          <p:spPr bwMode="auto">
            <a:xfrm>
              <a:off x="8366125" y="3705226"/>
              <a:ext cx="298450" cy="274638"/>
            </a:xfrm>
            <a:custGeom>
              <a:avLst/>
              <a:gdLst>
                <a:gd name="T0" fmla="*/ 94 w 112"/>
                <a:gd name="T1" fmla="*/ 29 h 103"/>
                <a:gd name="T2" fmla="*/ 97 w 112"/>
                <a:gd name="T3" fmla="*/ 42 h 103"/>
                <a:gd name="T4" fmla="*/ 107 w 112"/>
                <a:gd name="T5" fmla="*/ 51 h 103"/>
                <a:gd name="T6" fmla="*/ 102 w 112"/>
                <a:gd name="T7" fmla="*/ 58 h 103"/>
                <a:gd name="T8" fmla="*/ 94 w 112"/>
                <a:gd name="T9" fmla="*/ 67 h 103"/>
                <a:gd name="T10" fmla="*/ 99 w 112"/>
                <a:gd name="T11" fmla="*/ 83 h 103"/>
                <a:gd name="T12" fmla="*/ 91 w 112"/>
                <a:gd name="T13" fmla="*/ 84 h 103"/>
                <a:gd name="T14" fmla="*/ 89 w 112"/>
                <a:gd name="T15" fmla="*/ 88 h 103"/>
                <a:gd name="T16" fmla="*/ 91 w 112"/>
                <a:gd name="T17" fmla="*/ 100 h 103"/>
                <a:gd name="T18" fmla="*/ 82 w 112"/>
                <a:gd name="T19" fmla="*/ 101 h 103"/>
                <a:gd name="T20" fmla="*/ 65 w 112"/>
                <a:gd name="T21" fmla="*/ 101 h 103"/>
                <a:gd name="T22" fmla="*/ 49 w 112"/>
                <a:gd name="T23" fmla="*/ 96 h 103"/>
                <a:gd name="T24" fmla="*/ 36 w 112"/>
                <a:gd name="T25" fmla="*/ 95 h 103"/>
                <a:gd name="T26" fmla="*/ 22 w 112"/>
                <a:gd name="T27" fmla="*/ 88 h 103"/>
                <a:gd name="T28" fmla="*/ 9 w 112"/>
                <a:gd name="T29" fmla="*/ 81 h 103"/>
                <a:gd name="T30" fmla="*/ 2 w 112"/>
                <a:gd name="T31" fmla="*/ 67 h 103"/>
                <a:gd name="T32" fmla="*/ 9 w 112"/>
                <a:gd name="T33" fmla="*/ 47 h 103"/>
                <a:gd name="T34" fmla="*/ 23 w 112"/>
                <a:gd name="T35" fmla="*/ 57 h 103"/>
                <a:gd name="T36" fmla="*/ 37 w 112"/>
                <a:gd name="T37" fmla="*/ 43 h 103"/>
                <a:gd name="T38" fmla="*/ 56 w 112"/>
                <a:gd name="T39" fmla="*/ 30 h 103"/>
                <a:gd name="T40" fmla="*/ 61 w 112"/>
                <a:gd name="T41" fmla="*/ 27 h 103"/>
                <a:gd name="T42" fmla="*/ 65 w 112"/>
                <a:gd name="T43" fmla="*/ 15 h 103"/>
                <a:gd name="T44" fmla="*/ 76 w 112"/>
                <a:gd name="T45" fmla="*/ 3 h 103"/>
                <a:gd name="T46" fmla="*/ 102 w 112"/>
                <a:gd name="T47" fmla="*/ 15 h 103"/>
                <a:gd name="T48" fmla="*/ 94 w 112"/>
                <a:gd name="T49" fmla="*/ 2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103">
                  <a:moveTo>
                    <a:pt x="94" y="29"/>
                  </a:moveTo>
                  <a:cubicBezTo>
                    <a:pt x="91" y="34"/>
                    <a:pt x="96" y="40"/>
                    <a:pt x="97" y="42"/>
                  </a:cubicBezTo>
                  <a:cubicBezTo>
                    <a:pt x="98" y="44"/>
                    <a:pt x="112" y="45"/>
                    <a:pt x="107" y="51"/>
                  </a:cubicBezTo>
                  <a:cubicBezTo>
                    <a:pt x="103" y="56"/>
                    <a:pt x="100" y="56"/>
                    <a:pt x="102" y="58"/>
                  </a:cubicBezTo>
                  <a:cubicBezTo>
                    <a:pt x="105" y="60"/>
                    <a:pt x="95" y="60"/>
                    <a:pt x="94" y="67"/>
                  </a:cubicBezTo>
                  <a:cubicBezTo>
                    <a:pt x="93" y="74"/>
                    <a:pt x="100" y="83"/>
                    <a:pt x="99" y="83"/>
                  </a:cubicBezTo>
                  <a:cubicBezTo>
                    <a:pt x="97" y="83"/>
                    <a:pt x="93" y="83"/>
                    <a:pt x="91" y="84"/>
                  </a:cubicBezTo>
                  <a:cubicBezTo>
                    <a:pt x="88" y="84"/>
                    <a:pt x="89" y="83"/>
                    <a:pt x="89" y="88"/>
                  </a:cubicBezTo>
                  <a:cubicBezTo>
                    <a:pt x="90" y="93"/>
                    <a:pt x="91" y="100"/>
                    <a:pt x="91" y="100"/>
                  </a:cubicBezTo>
                  <a:cubicBezTo>
                    <a:pt x="91" y="100"/>
                    <a:pt x="85" y="103"/>
                    <a:pt x="82" y="101"/>
                  </a:cubicBezTo>
                  <a:cubicBezTo>
                    <a:pt x="79" y="99"/>
                    <a:pt x="69" y="100"/>
                    <a:pt x="65" y="101"/>
                  </a:cubicBezTo>
                  <a:cubicBezTo>
                    <a:pt x="61" y="102"/>
                    <a:pt x="53" y="96"/>
                    <a:pt x="49" y="96"/>
                  </a:cubicBezTo>
                  <a:cubicBezTo>
                    <a:pt x="45" y="96"/>
                    <a:pt x="45" y="97"/>
                    <a:pt x="36" y="95"/>
                  </a:cubicBezTo>
                  <a:cubicBezTo>
                    <a:pt x="27" y="92"/>
                    <a:pt x="29" y="90"/>
                    <a:pt x="22" y="88"/>
                  </a:cubicBezTo>
                  <a:cubicBezTo>
                    <a:pt x="16" y="86"/>
                    <a:pt x="14" y="92"/>
                    <a:pt x="9" y="81"/>
                  </a:cubicBezTo>
                  <a:cubicBezTo>
                    <a:pt x="4" y="71"/>
                    <a:pt x="3" y="71"/>
                    <a:pt x="2" y="67"/>
                  </a:cubicBezTo>
                  <a:cubicBezTo>
                    <a:pt x="0" y="64"/>
                    <a:pt x="9" y="49"/>
                    <a:pt x="9" y="47"/>
                  </a:cubicBezTo>
                  <a:cubicBezTo>
                    <a:pt x="10" y="45"/>
                    <a:pt x="23" y="56"/>
                    <a:pt x="23" y="57"/>
                  </a:cubicBezTo>
                  <a:cubicBezTo>
                    <a:pt x="24" y="58"/>
                    <a:pt x="39" y="45"/>
                    <a:pt x="37" y="43"/>
                  </a:cubicBezTo>
                  <a:cubicBezTo>
                    <a:pt x="35" y="41"/>
                    <a:pt x="56" y="34"/>
                    <a:pt x="56" y="30"/>
                  </a:cubicBezTo>
                  <a:cubicBezTo>
                    <a:pt x="57" y="27"/>
                    <a:pt x="59" y="26"/>
                    <a:pt x="61" y="27"/>
                  </a:cubicBezTo>
                  <a:cubicBezTo>
                    <a:pt x="64" y="29"/>
                    <a:pt x="65" y="19"/>
                    <a:pt x="65" y="15"/>
                  </a:cubicBezTo>
                  <a:cubicBezTo>
                    <a:pt x="65" y="10"/>
                    <a:pt x="72" y="5"/>
                    <a:pt x="76" y="3"/>
                  </a:cubicBezTo>
                  <a:cubicBezTo>
                    <a:pt x="80" y="0"/>
                    <a:pt x="103" y="17"/>
                    <a:pt x="102" y="15"/>
                  </a:cubicBezTo>
                  <a:cubicBezTo>
                    <a:pt x="101" y="12"/>
                    <a:pt x="94" y="29"/>
                    <a:pt x="9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1" name="Freeform 183"/>
            <p:cNvSpPr>
              <a:spLocks/>
            </p:cNvSpPr>
            <p:nvPr/>
          </p:nvSpPr>
          <p:spPr bwMode="auto">
            <a:xfrm>
              <a:off x="9009063" y="3881438"/>
              <a:ext cx="644525" cy="273050"/>
            </a:xfrm>
            <a:custGeom>
              <a:avLst/>
              <a:gdLst>
                <a:gd name="T0" fmla="*/ 35 w 241"/>
                <a:gd name="T1" fmla="*/ 39 h 102"/>
                <a:gd name="T2" fmla="*/ 70 w 241"/>
                <a:gd name="T3" fmla="*/ 45 h 102"/>
                <a:gd name="T4" fmla="*/ 93 w 241"/>
                <a:gd name="T5" fmla="*/ 59 h 102"/>
                <a:gd name="T6" fmla="*/ 95 w 241"/>
                <a:gd name="T7" fmla="*/ 68 h 102"/>
                <a:gd name="T8" fmla="*/ 87 w 241"/>
                <a:gd name="T9" fmla="*/ 78 h 102"/>
                <a:gd name="T10" fmla="*/ 99 w 241"/>
                <a:gd name="T11" fmla="*/ 81 h 102"/>
                <a:gd name="T12" fmla="*/ 117 w 241"/>
                <a:gd name="T13" fmla="*/ 79 h 102"/>
                <a:gd name="T14" fmla="*/ 133 w 241"/>
                <a:gd name="T15" fmla="*/ 87 h 102"/>
                <a:gd name="T16" fmla="*/ 139 w 241"/>
                <a:gd name="T17" fmla="*/ 89 h 102"/>
                <a:gd name="T18" fmla="*/ 150 w 241"/>
                <a:gd name="T19" fmla="*/ 86 h 102"/>
                <a:gd name="T20" fmla="*/ 162 w 241"/>
                <a:gd name="T21" fmla="*/ 77 h 102"/>
                <a:gd name="T22" fmla="*/ 184 w 241"/>
                <a:gd name="T23" fmla="*/ 80 h 102"/>
                <a:gd name="T24" fmla="*/ 194 w 241"/>
                <a:gd name="T25" fmla="*/ 91 h 102"/>
                <a:gd name="T26" fmla="*/ 219 w 241"/>
                <a:gd name="T27" fmla="*/ 102 h 102"/>
                <a:gd name="T28" fmla="*/ 236 w 241"/>
                <a:gd name="T29" fmla="*/ 102 h 102"/>
                <a:gd name="T30" fmla="*/ 238 w 241"/>
                <a:gd name="T31" fmla="*/ 94 h 102"/>
                <a:gd name="T32" fmla="*/ 230 w 241"/>
                <a:gd name="T33" fmla="*/ 91 h 102"/>
                <a:gd name="T34" fmla="*/ 206 w 241"/>
                <a:gd name="T35" fmla="*/ 81 h 102"/>
                <a:gd name="T36" fmla="*/ 194 w 241"/>
                <a:gd name="T37" fmla="*/ 70 h 102"/>
                <a:gd name="T38" fmla="*/ 192 w 241"/>
                <a:gd name="T39" fmla="*/ 62 h 102"/>
                <a:gd name="T40" fmla="*/ 190 w 241"/>
                <a:gd name="T41" fmla="*/ 60 h 102"/>
                <a:gd name="T42" fmla="*/ 170 w 241"/>
                <a:gd name="T43" fmla="*/ 44 h 102"/>
                <a:gd name="T44" fmla="*/ 153 w 241"/>
                <a:gd name="T45" fmla="*/ 37 h 102"/>
                <a:gd name="T46" fmla="*/ 119 w 241"/>
                <a:gd name="T47" fmla="*/ 25 h 102"/>
                <a:gd name="T48" fmla="*/ 95 w 241"/>
                <a:gd name="T49" fmla="*/ 19 h 102"/>
                <a:gd name="T50" fmla="*/ 67 w 241"/>
                <a:gd name="T51" fmla="*/ 14 h 102"/>
                <a:gd name="T52" fmla="*/ 61 w 241"/>
                <a:gd name="T53" fmla="*/ 23 h 102"/>
                <a:gd name="T54" fmla="*/ 52 w 241"/>
                <a:gd name="T55" fmla="*/ 33 h 102"/>
                <a:gd name="T56" fmla="*/ 41 w 241"/>
                <a:gd name="T57" fmla="*/ 28 h 102"/>
                <a:gd name="T58" fmla="*/ 39 w 241"/>
                <a:gd name="T59" fmla="*/ 19 h 102"/>
                <a:gd name="T60" fmla="*/ 28 w 241"/>
                <a:gd name="T61" fmla="*/ 10 h 102"/>
                <a:gd name="T62" fmla="*/ 2 w 241"/>
                <a:gd name="T63" fmla="*/ 6 h 102"/>
                <a:gd name="T64" fmla="*/ 8 w 241"/>
                <a:gd name="T65" fmla="*/ 15 h 102"/>
                <a:gd name="T66" fmla="*/ 23 w 241"/>
                <a:gd name="T67" fmla="*/ 23 h 102"/>
                <a:gd name="T68" fmla="*/ 28 w 241"/>
                <a:gd name="T69" fmla="*/ 26 h 102"/>
                <a:gd name="T70" fmla="*/ 21 w 241"/>
                <a:gd name="T71" fmla="*/ 30 h 102"/>
                <a:gd name="T72" fmla="*/ 35 w 241"/>
                <a:gd name="T73" fmla="*/ 3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1" h="102">
                  <a:moveTo>
                    <a:pt x="35" y="39"/>
                  </a:moveTo>
                  <a:cubicBezTo>
                    <a:pt x="37" y="39"/>
                    <a:pt x="51" y="36"/>
                    <a:pt x="70" y="45"/>
                  </a:cubicBezTo>
                  <a:cubicBezTo>
                    <a:pt x="88" y="54"/>
                    <a:pt x="94" y="57"/>
                    <a:pt x="93" y="59"/>
                  </a:cubicBezTo>
                  <a:cubicBezTo>
                    <a:pt x="93" y="61"/>
                    <a:pt x="99" y="68"/>
                    <a:pt x="95" y="68"/>
                  </a:cubicBezTo>
                  <a:cubicBezTo>
                    <a:pt x="91" y="68"/>
                    <a:pt x="80" y="75"/>
                    <a:pt x="87" y="78"/>
                  </a:cubicBezTo>
                  <a:cubicBezTo>
                    <a:pt x="93" y="81"/>
                    <a:pt x="91" y="84"/>
                    <a:pt x="99" y="81"/>
                  </a:cubicBezTo>
                  <a:cubicBezTo>
                    <a:pt x="106" y="78"/>
                    <a:pt x="102" y="75"/>
                    <a:pt x="117" y="79"/>
                  </a:cubicBezTo>
                  <a:cubicBezTo>
                    <a:pt x="131" y="84"/>
                    <a:pt x="133" y="87"/>
                    <a:pt x="133" y="87"/>
                  </a:cubicBezTo>
                  <a:cubicBezTo>
                    <a:pt x="133" y="87"/>
                    <a:pt x="128" y="91"/>
                    <a:pt x="139" y="89"/>
                  </a:cubicBezTo>
                  <a:cubicBezTo>
                    <a:pt x="149" y="88"/>
                    <a:pt x="148" y="88"/>
                    <a:pt x="150" y="86"/>
                  </a:cubicBezTo>
                  <a:cubicBezTo>
                    <a:pt x="153" y="84"/>
                    <a:pt x="162" y="80"/>
                    <a:pt x="162" y="77"/>
                  </a:cubicBezTo>
                  <a:cubicBezTo>
                    <a:pt x="162" y="75"/>
                    <a:pt x="182" y="78"/>
                    <a:pt x="184" y="80"/>
                  </a:cubicBezTo>
                  <a:cubicBezTo>
                    <a:pt x="187" y="82"/>
                    <a:pt x="191" y="90"/>
                    <a:pt x="194" y="91"/>
                  </a:cubicBezTo>
                  <a:cubicBezTo>
                    <a:pt x="196" y="91"/>
                    <a:pt x="212" y="102"/>
                    <a:pt x="219" y="102"/>
                  </a:cubicBezTo>
                  <a:cubicBezTo>
                    <a:pt x="226" y="102"/>
                    <a:pt x="236" y="102"/>
                    <a:pt x="236" y="102"/>
                  </a:cubicBezTo>
                  <a:cubicBezTo>
                    <a:pt x="236" y="102"/>
                    <a:pt x="241" y="96"/>
                    <a:pt x="238" y="94"/>
                  </a:cubicBezTo>
                  <a:cubicBezTo>
                    <a:pt x="236" y="92"/>
                    <a:pt x="236" y="93"/>
                    <a:pt x="230" y="91"/>
                  </a:cubicBezTo>
                  <a:cubicBezTo>
                    <a:pt x="223" y="89"/>
                    <a:pt x="214" y="86"/>
                    <a:pt x="206" y="81"/>
                  </a:cubicBezTo>
                  <a:cubicBezTo>
                    <a:pt x="198" y="76"/>
                    <a:pt x="194" y="73"/>
                    <a:pt x="194" y="70"/>
                  </a:cubicBezTo>
                  <a:cubicBezTo>
                    <a:pt x="193" y="67"/>
                    <a:pt x="192" y="62"/>
                    <a:pt x="192" y="62"/>
                  </a:cubicBezTo>
                  <a:cubicBezTo>
                    <a:pt x="192" y="62"/>
                    <a:pt x="205" y="71"/>
                    <a:pt x="190" y="60"/>
                  </a:cubicBezTo>
                  <a:cubicBezTo>
                    <a:pt x="176" y="49"/>
                    <a:pt x="174" y="44"/>
                    <a:pt x="170" y="44"/>
                  </a:cubicBezTo>
                  <a:cubicBezTo>
                    <a:pt x="166" y="44"/>
                    <a:pt x="165" y="43"/>
                    <a:pt x="153" y="37"/>
                  </a:cubicBezTo>
                  <a:cubicBezTo>
                    <a:pt x="142" y="32"/>
                    <a:pt x="127" y="27"/>
                    <a:pt x="119" y="25"/>
                  </a:cubicBezTo>
                  <a:cubicBezTo>
                    <a:pt x="111" y="23"/>
                    <a:pt x="107" y="21"/>
                    <a:pt x="95" y="19"/>
                  </a:cubicBezTo>
                  <a:cubicBezTo>
                    <a:pt x="84" y="16"/>
                    <a:pt x="70" y="12"/>
                    <a:pt x="67" y="14"/>
                  </a:cubicBezTo>
                  <a:cubicBezTo>
                    <a:pt x="64" y="15"/>
                    <a:pt x="63" y="20"/>
                    <a:pt x="61" y="23"/>
                  </a:cubicBezTo>
                  <a:cubicBezTo>
                    <a:pt x="60" y="25"/>
                    <a:pt x="60" y="37"/>
                    <a:pt x="52" y="33"/>
                  </a:cubicBezTo>
                  <a:cubicBezTo>
                    <a:pt x="44" y="28"/>
                    <a:pt x="44" y="32"/>
                    <a:pt x="41" y="28"/>
                  </a:cubicBezTo>
                  <a:cubicBezTo>
                    <a:pt x="39" y="23"/>
                    <a:pt x="42" y="26"/>
                    <a:pt x="39" y="19"/>
                  </a:cubicBezTo>
                  <a:cubicBezTo>
                    <a:pt x="36" y="12"/>
                    <a:pt x="34" y="10"/>
                    <a:pt x="28" y="10"/>
                  </a:cubicBezTo>
                  <a:cubicBezTo>
                    <a:pt x="22" y="10"/>
                    <a:pt x="0" y="0"/>
                    <a:pt x="2" y="6"/>
                  </a:cubicBezTo>
                  <a:cubicBezTo>
                    <a:pt x="4" y="12"/>
                    <a:pt x="8" y="15"/>
                    <a:pt x="8" y="15"/>
                  </a:cubicBezTo>
                  <a:cubicBezTo>
                    <a:pt x="8" y="15"/>
                    <a:pt x="25" y="23"/>
                    <a:pt x="23" y="23"/>
                  </a:cubicBezTo>
                  <a:cubicBezTo>
                    <a:pt x="22" y="23"/>
                    <a:pt x="29" y="22"/>
                    <a:pt x="28" y="26"/>
                  </a:cubicBezTo>
                  <a:cubicBezTo>
                    <a:pt x="27" y="31"/>
                    <a:pt x="20" y="28"/>
                    <a:pt x="21" y="30"/>
                  </a:cubicBezTo>
                  <a:cubicBezTo>
                    <a:pt x="22" y="31"/>
                    <a:pt x="21" y="40"/>
                    <a:pt x="3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2" name="Freeform 184"/>
            <p:cNvSpPr>
              <a:spLocks/>
            </p:cNvSpPr>
            <p:nvPr/>
          </p:nvSpPr>
          <p:spPr bwMode="auto">
            <a:xfrm>
              <a:off x="9115425" y="4006851"/>
              <a:ext cx="53975" cy="46038"/>
            </a:xfrm>
            <a:custGeom>
              <a:avLst/>
              <a:gdLst>
                <a:gd name="T0" fmla="*/ 8 w 20"/>
                <a:gd name="T1" fmla="*/ 0 h 17"/>
                <a:gd name="T2" fmla="*/ 2 w 20"/>
                <a:gd name="T3" fmla="*/ 8 h 17"/>
                <a:gd name="T4" fmla="*/ 5 w 20"/>
                <a:gd name="T5" fmla="*/ 17 h 17"/>
                <a:gd name="T6" fmla="*/ 15 w 20"/>
                <a:gd name="T7" fmla="*/ 15 h 17"/>
                <a:gd name="T8" fmla="*/ 18 w 20"/>
                <a:gd name="T9" fmla="*/ 11 h 17"/>
                <a:gd name="T10" fmla="*/ 8 w 20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7">
                  <a:moveTo>
                    <a:pt x="8" y="0"/>
                  </a:moveTo>
                  <a:cubicBezTo>
                    <a:pt x="6" y="0"/>
                    <a:pt x="0" y="6"/>
                    <a:pt x="2" y="8"/>
                  </a:cubicBezTo>
                  <a:cubicBezTo>
                    <a:pt x="4" y="9"/>
                    <a:pt x="5" y="17"/>
                    <a:pt x="5" y="17"/>
                  </a:cubicBezTo>
                  <a:cubicBezTo>
                    <a:pt x="5" y="17"/>
                    <a:pt x="10" y="17"/>
                    <a:pt x="15" y="15"/>
                  </a:cubicBezTo>
                  <a:cubicBezTo>
                    <a:pt x="20" y="14"/>
                    <a:pt x="20" y="13"/>
                    <a:pt x="18" y="11"/>
                  </a:cubicBezTo>
                  <a:cubicBezTo>
                    <a:pt x="16" y="9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3" name="Freeform 185"/>
            <p:cNvSpPr>
              <a:spLocks/>
            </p:cNvSpPr>
            <p:nvPr/>
          </p:nvSpPr>
          <p:spPr bwMode="auto">
            <a:xfrm>
              <a:off x="8836025" y="4089401"/>
              <a:ext cx="117475" cy="65088"/>
            </a:xfrm>
            <a:custGeom>
              <a:avLst/>
              <a:gdLst>
                <a:gd name="T0" fmla="*/ 10 w 44"/>
                <a:gd name="T1" fmla="*/ 21 h 24"/>
                <a:gd name="T2" fmla="*/ 33 w 44"/>
                <a:gd name="T3" fmla="*/ 7 h 24"/>
                <a:gd name="T4" fmla="*/ 37 w 44"/>
                <a:gd name="T5" fmla="*/ 1 h 24"/>
                <a:gd name="T6" fmla="*/ 16 w 44"/>
                <a:gd name="T7" fmla="*/ 1 h 24"/>
                <a:gd name="T8" fmla="*/ 5 w 44"/>
                <a:gd name="T9" fmla="*/ 10 h 24"/>
                <a:gd name="T10" fmla="*/ 1 w 44"/>
                <a:gd name="T11" fmla="*/ 13 h 24"/>
                <a:gd name="T12" fmla="*/ 10 w 44"/>
                <a:gd name="T13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4">
                  <a:moveTo>
                    <a:pt x="10" y="21"/>
                  </a:moveTo>
                  <a:cubicBezTo>
                    <a:pt x="16" y="18"/>
                    <a:pt x="30" y="9"/>
                    <a:pt x="33" y="7"/>
                  </a:cubicBezTo>
                  <a:cubicBezTo>
                    <a:pt x="37" y="5"/>
                    <a:pt x="44" y="1"/>
                    <a:pt x="37" y="1"/>
                  </a:cubicBezTo>
                  <a:cubicBezTo>
                    <a:pt x="31" y="1"/>
                    <a:pt x="20" y="0"/>
                    <a:pt x="16" y="1"/>
                  </a:cubicBezTo>
                  <a:cubicBezTo>
                    <a:pt x="12" y="2"/>
                    <a:pt x="6" y="8"/>
                    <a:pt x="5" y="10"/>
                  </a:cubicBezTo>
                  <a:cubicBezTo>
                    <a:pt x="4" y="12"/>
                    <a:pt x="3" y="13"/>
                    <a:pt x="1" y="13"/>
                  </a:cubicBezTo>
                  <a:cubicBezTo>
                    <a:pt x="0" y="13"/>
                    <a:pt x="4" y="24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4" name="Freeform 186"/>
            <p:cNvSpPr>
              <a:spLocks/>
            </p:cNvSpPr>
            <p:nvPr/>
          </p:nvSpPr>
          <p:spPr bwMode="auto">
            <a:xfrm>
              <a:off x="8704263" y="4113213"/>
              <a:ext cx="80963" cy="33338"/>
            </a:xfrm>
            <a:custGeom>
              <a:avLst/>
              <a:gdLst>
                <a:gd name="T0" fmla="*/ 20 w 30"/>
                <a:gd name="T1" fmla="*/ 11 h 12"/>
                <a:gd name="T2" fmla="*/ 0 w 30"/>
                <a:gd name="T3" fmla="*/ 4 h 12"/>
                <a:gd name="T4" fmla="*/ 9 w 30"/>
                <a:gd name="T5" fmla="*/ 1 h 12"/>
                <a:gd name="T6" fmla="*/ 20 w 30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2">
                  <a:moveTo>
                    <a:pt x="20" y="11"/>
                  </a:moveTo>
                  <a:cubicBezTo>
                    <a:pt x="13" y="12"/>
                    <a:pt x="0" y="4"/>
                    <a:pt x="0" y="4"/>
                  </a:cubicBezTo>
                  <a:cubicBezTo>
                    <a:pt x="0" y="4"/>
                    <a:pt x="6" y="0"/>
                    <a:pt x="9" y="1"/>
                  </a:cubicBezTo>
                  <a:cubicBezTo>
                    <a:pt x="12" y="3"/>
                    <a:pt x="30" y="10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5" name="Freeform 187"/>
            <p:cNvSpPr>
              <a:spLocks/>
            </p:cNvSpPr>
            <p:nvPr/>
          </p:nvSpPr>
          <p:spPr bwMode="auto">
            <a:xfrm>
              <a:off x="8293100" y="4029076"/>
              <a:ext cx="536575" cy="82550"/>
            </a:xfrm>
            <a:custGeom>
              <a:avLst/>
              <a:gdLst>
                <a:gd name="T0" fmla="*/ 18 w 201"/>
                <a:gd name="T1" fmla="*/ 1 h 31"/>
                <a:gd name="T2" fmla="*/ 5 w 201"/>
                <a:gd name="T3" fmla="*/ 13 h 31"/>
                <a:gd name="T4" fmla="*/ 27 w 201"/>
                <a:gd name="T5" fmla="*/ 20 h 31"/>
                <a:gd name="T6" fmla="*/ 55 w 201"/>
                <a:gd name="T7" fmla="*/ 23 h 31"/>
                <a:gd name="T8" fmla="*/ 80 w 201"/>
                <a:gd name="T9" fmla="*/ 25 h 31"/>
                <a:gd name="T10" fmla="*/ 92 w 201"/>
                <a:gd name="T11" fmla="*/ 28 h 31"/>
                <a:gd name="T12" fmla="*/ 117 w 201"/>
                <a:gd name="T13" fmla="*/ 28 h 31"/>
                <a:gd name="T14" fmla="*/ 130 w 201"/>
                <a:gd name="T15" fmla="*/ 30 h 31"/>
                <a:gd name="T16" fmla="*/ 143 w 201"/>
                <a:gd name="T17" fmla="*/ 29 h 31"/>
                <a:gd name="T18" fmla="*/ 177 w 201"/>
                <a:gd name="T19" fmla="*/ 28 h 31"/>
                <a:gd name="T20" fmla="*/ 189 w 201"/>
                <a:gd name="T21" fmla="*/ 29 h 31"/>
                <a:gd name="T22" fmla="*/ 200 w 201"/>
                <a:gd name="T23" fmla="*/ 25 h 31"/>
                <a:gd name="T24" fmla="*/ 172 w 201"/>
                <a:gd name="T25" fmla="*/ 27 h 31"/>
                <a:gd name="T26" fmla="*/ 153 w 201"/>
                <a:gd name="T27" fmla="*/ 24 h 31"/>
                <a:gd name="T28" fmla="*/ 130 w 201"/>
                <a:gd name="T29" fmla="*/ 24 h 31"/>
                <a:gd name="T30" fmla="*/ 122 w 201"/>
                <a:gd name="T31" fmla="*/ 24 h 31"/>
                <a:gd name="T32" fmla="*/ 98 w 201"/>
                <a:gd name="T33" fmla="*/ 17 h 31"/>
                <a:gd name="T34" fmla="*/ 91 w 201"/>
                <a:gd name="T35" fmla="*/ 11 h 31"/>
                <a:gd name="T36" fmla="*/ 77 w 201"/>
                <a:gd name="T37" fmla="*/ 12 h 31"/>
                <a:gd name="T38" fmla="*/ 67 w 201"/>
                <a:gd name="T39" fmla="*/ 10 h 31"/>
                <a:gd name="T40" fmla="*/ 43 w 201"/>
                <a:gd name="T41" fmla="*/ 7 h 31"/>
                <a:gd name="T42" fmla="*/ 27 w 201"/>
                <a:gd name="T43" fmla="*/ 3 h 31"/>
                <a:gd name="T44" fmla="*/ 18 w 201"/>
                <a:gd name="T4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1" h="31">
                  <a:moveTo>
                    <a:pt x="18" y="1"/>
                  </a:moveTo>
                  <a:cubicBezTo>
                    <a:pt x="9" y="5"/>
                    <a:pt x="0" y="11"/>
                    <a:pt x="5" y="13"/>
                  </a:cubicBezTo>
                  <a:cubicBezTo>
                    <a:pt x="9" y="15"/>
                    <a:pt x="17" y="21"/>
                    <a:pt x="27" y="20"/>
                  </a:cubicBezTo>
                  <a:cubicBezTo>
                    <a:pt x="38" y="20"/>
                    <a:pt x="40" y="23"/>
                    <a:pt x="55" y="23"/>
                  </a:cubicBezTo>
                  <a:cubicBezTo>
                    <a:pt x="70" y="22"/>
                    <a:pt x="77" y="25"/>
                    <a:pt x="80" y="25"/>
                  </a:cubicBezTo>
                  <a:cubicBezTo>
                    <a:pt x="83" y="25"/>
                    <a:pt x="82" y="28"/>
                    <a:pt x="92" y="28"/>
                  </a:cubicBezTo>
                  <a:cubicBezTo>
                    <a:pt x="101" y="29"/>
                    <a:pt x="112" y="28"/>
                    <a:pt x="117" y="28"/>
                  </a:cubicBezTo>
                  <a:cubicBezTo>
                    <a:pt x="122" y="28"/>
                    <a:pt x="123" y="29"/>
                    <a:pt x="130" y="30"/>
                  </a:cubicBezTo>
                  <a:cubicBezTo>
                    <a:pt x="137" y="31"/>
                    <a:pt x="126" y="29"/>
                    <a:pt x="143" y="29"/>
                  </a:cubicBezTo>
                  <a:cubicBezTo>
                    <a:pt x="159" y="30"/>
                    <a:pt x="170" y="27"/>
                    <a:pt x="177" y="28"/>
                  </a:cubicBezTo>
                  <a:cubicBezTo>
                    <a:pt x="184" y="28"/>
                    <a:pt x="186" y="29"/>
                    <a:pt x="189" y="29"/>
                  </a:cubicBezTo>
                  <a:cubicBezTo>
                    <a:pt x="191" y="29"/>
                    <a:pt x="201" y="27"/>
                    <a:pt x="200" y="25"/>
                  </a:cubicBezTo>
                  <a:cubicBezTo>
                    <a:pt x="198" y="22"/>
                    <a:pt x="177" y="29"/>
                    <a:pt x="172" y="27"/>
                  </a:cubicBezTo>
                  <a:cubicBezTo>
                    <a:pt x="168" y="25"/>
                    <a:pt x="156" y="24"/>
                    <a:pt x="153" y="24"/>
                  </a:cubicBezTo>
                  <a:cubicBezTo>
                    <a:pt x="150" y="25"/>
                    <a:pt x="136" y="24"/>
                    <a:pt x="130" y="24"/>
                  </a:cubicBezTo>
                  <a:cubicBezTo>
                    <a:pt x="124" y="24"/>
                    <a:pt x="137" y="27"/>
                    <a:pt x="122" y="24"/>
                  </a:cubicBezTo>
                  <a:cubicBezTo>
                    <a:pt x="107" y="21"/>
                    <a:pt x="98" y="17"/>
                    <a:pt x="98" y="17"/>
                  </a:cubicBezTo>
                  <a:cubicBezTo>
                    <a:pt x="98" y="17"/>
                    <a:pt x="102" y="11"/>
                    <a:pt x="91" y="11"/>
                  </a:cubicBezTo>
                  <a:cubicBezTo>
                    <a:pt x="79" y="12"/>
                    <a:pt x="77" y="12"/>
                    <a:pt x="77" y="12"/>
                  </a:cubicBezTo>
                  <a:cubicBezTo>
                    <a:pt x="77" y="12"/>
                    <a:pt x="84" y="12"/>
                    <a:pt x="67" y="10"/>
                  </a:cubicBezTo>
                  <a:cubicBezTo>
                    <a:pt x="51" y="7"/>
                    <a:pt x="49" y="7"/>
                    <a:pt x="43" y="7"/>
                  </a:cubicBezTo>
                  <a:cubicBezTo>
                    <a:pt x="38" y="7"/>
                    <a:pt x="31" y="6"/>
                    <a:pt x="27" y="3"/>
                  </a:cubicBezTo>
                  <a:cubicBezTo>
                    <a:pt x="22" y="0"/>
                    <a:pt x="18" y="1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6" name="Freeform 188"/>
            <p:cNvSpPr>
              <a:spLocks/>
            </p:cNvSpPr>
            <p:nvPr/>
          </p:nvSpPr>
          <p:spPr bwMode="auto">
            <a:xfrm>
              <a:off x="7967663" y="3748088"/>
              <a:ext cx="365125" cy="290513"/>
            </a:xfrm>
            <a:custGeom>
              <a:avLst/>
              <a:gdLst>
                <a:gd name="T0" fmla="*/ 122 w 137"/>
                <a:gd name="T1" fmla="*/ 103 h 109"/>
                <a:gd name="T2" fmla="*/ 101 w 137"/>
                <a:gd name="T3" fmla="*/ 94 h 109"/>
                <a:gd name="T4" fmla="*/ 79 w 137"/>
                <a:gd name="T5" fmla="*/ 81 h 109"/>
                <a:gd name="T6" fmla="*/ 51 w 137"/>
                <a:gd name="T7" fmla="*/ 47 h 109"/>
                <a:gd name="T8" fmla="*/ 27 w 137"/>
                <a:gd name="T9" fmla="*/ 30 h 109"/>
                <a:gd name="T10" fmla="*/ 0 w 137"/>
                <a:gd name="T11" fmla="*/ 4 h 109"/>
                <a:gd name="T12" fmla="*/ 23 w 137"/>
                <a:gd name="T13" fmla="*/ 1 h 109"/>
                <a:gd name="T14" fmla="*/ 52 w 137"/>
                <a:gd name="T15" fmla="*/ 24 h 109"/>
                <a:gd name="T16" fmla="*/ 117 w 137"/>
                <a:gd name="T17" fmla="*/ 66 h 109"/>
                <a:gd name="T18" fmla="*/ 123 w 137"/>
                <a:gd name="T19" fmla="*/ 87 h 109"/>
                <a:gd name="T20" fmla="*/ 122 w 137"/>
                <a:gd name="T21" fmla="*/ 10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09">
                  <a:moveTo>
                    <a:pt x="122" y="103"/>
                  </a:moveTo>
                  <a:cubicBezTo>
                    <a:pt x="121" y="103"/>
                    <a:pt x="112" y="100"/>
                    <a:pt x="101" y="94"/>
                  </a:cubicBezTo>
                  <a:cubicBezTo>
                    <a:pt x="90" y="87"/>
                    <a:pt x="87" y="89"/>
                    <a:pt x="79" y="81"/>
                  </a:cubicBezTo>
                  <a:cubicBezTo>
                    <a:pt x="70" y="73"/>
                    <a:pt x="59" y="55"/>
                    <a:pt x="51" y="47"/>
                  </a:cubicBezTo>
                  <a:cubicBezTo>
                    <a:pt x="43" y="40"/>
                    <a:pt x="47" y="44"/>
                    <a:pt x="27" y="30"/>
                  </a:cubicBezTo>
                  <a:cubicBezTo>
                    <a:pt x="7" y="16"/>
                    <a:pt x="0" y="4"/>
                    <a:pt x="0" y="4"/>
                  </a:cubicBezTo>
                  <a:cubicBezTo>
                    <a:pt x="0" y="4"/>
                    <a:pt x="19" y="0"/>
                    <a:pt x="23" y="1"/>
                  </a:cubicBezTo>
                  <a:cubicBezTo>
                    <a:pt x="27" y="3"/>
                    <a:pt x="31" y="11"/>
                    <a:pt x="52" y="24"/>
                  </a:cubicBezTo>
                  <a:cubicBezTo>
                    <a:pt x="72" y="37"/>
                    <a:pt x="112" y="58"/>
                    <a:pt x="117" y="66"/>
                  </a:cubicBezTo>
                  <a:cubicBezTo>
                    <a:pt x="122" y="74"/>
                    <a:pt x="119" y="82"/>
                    <a:pt x="123" y="87"/>
                  </a:cubicBezTo>
                  <a:cubicBezTo>
                    <a:pt x="127" y="92"/>
                    <a:pt x="137" y="109"/>
                    <a:pt x="122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7" name="Freeform 189"/>
            <p:cNvSpPr>
              <a:spLocks/>
            </p:cNvSpPr>
            <p:nvPr/>
          </p:nvSpPr>
          <p:spPr bwMode="auto">
            <a:xfrm>
              <a:off x="7500938" y="3651251"/>
              <a:ext cx="111125" cy="92075"/>
            </a:xfrm>
            <a:custGeom>
              <a:avLst/>
              <a:gdLst>
                <a:gd name="T0" fmla="*/ 11 w 42"/>
                <a:gd name="T1" fmla="*/ 0 h 34"/>
                <a:gd name="T2" fmla="*/ 6 w 42"/>
                <a:gd name="T3" fmla="*/ 15 h 34"/>
                <a:gd name="T4" fmla="*/ 14 w 42"/>
                <a:gd name="T5" fmla="*/ 31 h 34"/>
                <a:gd name="T6" fmla="*/ 23 w 42"/>
                <a:gd name="T7" fmla="*/ 32 h 34"/>
                <a:gd name="T8" fmla="*/ 35 w 42"/>
                <a:gd name="T9" fmla="*/ 25 h 34"/>
                <a:gd name="T10" fmla="*/ 42 w 42"/>
                <a:gd name="T11" fmla="*/ 23 h 34"/>
                <a:gd name="T12" fmla="*/ 17 w 42"/>
                <a:gd name="T13" fmla="*/ 6 h 34"/>
                <a:gd name="T14" fmla="*/ 11 w 42"/>
                <a:gd name="T1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4">
                  <a:moveTo>
                    <a:pt x="11" y="0"/>
                  </a:moveTo>
                  <a:cubicBezTo>
                    <a:pt x="2" y="3"/>
                    <a:pt x="0" y="4"/>
                    <a:pt x="6" y="15"/>
                  </a:cubicBezTo>
                  <a:cubicBezTo>
                    <a:pt x="12" y="26"/>
                    <a:pt x="10" y="30"/>
                    <a:pt x="14" y="31"/>
                  </a:cubicBezTo>
                  <a:cubicBezTo>
                    <a:pt x="19" y="31"/>
                    <a:pt x="20" y="34"/>
                    <a:pt x="23" y="32"/>
                  </a:cubicBezTo>
                  <a:cubicBezTo>
                    <a:pt x="27" y="31"/>
                    <a:pt x="32" y="27"/>
                    <a:pt x="35" y="25"/>
                  </a:cubicBezTo>
                  <a:cubicBezTo>
                    <a:pt x="38" y="23"/>
                    <a:pt x="42" y="23"/>
                    <a:pt x="42" y="23"/>
                  </a:cubicBezTo>
                  <a:cubicBezTo>
                    <a:pt x="42" y="23"/>
                    <a:pt x="20" y="9"/>
                    <a:pt x="17" y="6"/>
                  </a:cubicBezTo>
                  <a:cubicBezTo>
                    <a:pt x="14" y="4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8" name="Freeform 190"/>
            <p:cNvSpPr>
              <a:spLocks/>
            </p:cNvSpPr>
            <p:nvPr/>
          </p:nvSpPr>
          <p:spPr bwMode="auto">
            <a:xfrm>
              <a:off x="10390188" y="4995863"/>
              <a:ext cx="203200" cy="200025"/>
            </a:xfrm>
            <a:custGeom>
              <a:avLst/>
              <a:gdLst>
                <a:gd name="T0" fmla="*/ 14 w 76"/>
                <a:gd name="T1" fmla="*/ 69 h 75"/>
                <a:gd name="T2" fmla="*/ 37 w 76"/>
                <a:gd name="T3" fmla="*/ 74 h 75"/>
                <a:gd name="T4" fmla="*/ 57 w 76"/>
                <a:gd name="T5" fmla="*/ 62 h 75"/>
                <a:gd name="T6" fmla="*/ 57 w 76"/>
                <a:gd name="T7" fmla="*/ 48 h 75"/>
                <a:gd name="T8" fmla="*/ 71 w 76"/>
                <a:gd name="T9" fmla="*/ 33 h 75"/>
                <a:gd name="T10" fmla="*/ 72 w 76"/>
                <a:gd name="T11" fmla="*/ 20 h 75"/>
                <a:gd name="T12" fmla="*/ 69 w 76"/>
                <a:gd name="T13" fmla="*/ 9 h 75"/>
                <a:gd name="T14" fmla="*/ 51 w 76"/>
                <a:gd name="T15" fmla="*/ 0 h 75"/>
                <a:gd name="T16" fmla="*/ 50 w 76"/>
                <a:gd name="T17" fmla="*/ 10 h 75"/>
                <a:gd name="T18" fmla="*/ 47 w 76"/>
                <a:gd name="T19" fmla="*/ 30 h 75"/>
                <a:gd name="T20" fmla="*/ 27 w 76"/>
                <a:gd name="T21" fmla="*/ 38 h 75"/>
                <a:gd name="T22" fmla="*/ 20 w 76"/>
                <a:gd name="T23" fmla="*/ 48 h 75"/>
                <a:gd name="T24" fmla="*/ 1 w 76"/>
                <a:gd name="T25" fmla="*/ 65 h 75"/>
                <a:gd name="T26" fmla="*/ 14 w 76"/>
                <a:gd name="T27" fmla="*/ 6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75">
                  <a:moveTo>
                    <a:pt x="14" y="69"/>
                  </a:moveTo>
                  <a:cubicBezTo>
                    <a:pt x="22" y="70"/>
                    <a:pt x="29" y="75"/>
                    <a:pt x="37" y="74"/>
                  </a:cubicBezTo>
                  <a:cubicBezTo>
                    <a:pt x="46" y="74"/>
                    <a:pt x="61" y="64"/>
                    <a:pt x="57" y="62"/>
                  </a:cubicBezTo>
                  <a:cubicBezTo>
                    <a:pt x="54" y="60"/>
                    <a:pt x="52" y="58"/>
                    <a:pt x="57" y="48"/>
                  </a:cubicBezTo>
                  <a:cubicBezTo>
                    <a:pt x="61" y="38"/>
                    <a:pt x="72" y="38"/>
                    <a:pt x="71" y="33"/>
                  </a:cubicBezTo>
                  <a:cubicBezTo>
                    <a:pt x="70" y="28"/>
                    <a:pt x="72" y="24"/>
                    <a:pt x="72" y="20"/>
                  </a:cubicBezTo>
                  <a:cubicBezTo>
                    <a:pt x="71" y="15"/>
                    <a:pt x="76" y="13"/>
                    <a:pt x="69" y="9"/>
                  </a:cubicBezTo>
                  <a:cubicBezTo>
                    <a:pt x="63" y="5"/>
                    <a:pt x="51" y="0"/>
                    <a:pt x="51" y="0"/>
                  </a:cubicBezTo>
                  <a:cubicBezTo>
                    <a:pt x="51" y="0"/>
                    <a:pt x="48" y="0"/>
                    <a:pt x="50" y="10"/>
                  </a:cubicBezTo>
                  <a:cubicBezTo>
                    <a:pt x="52" y="20"/>
                    <a:pt x="59" y="29"/>
                    <a:pt x="47" y="30"/>
                  </a:cubicBezTo>
                  <a:cubicBezTo>
                    <a:pt x="35" y="30"/>
                    <a:pt x="34" y="35"/>
                    <a:pt x="27" y="38"/>
                  </a:cubicBezTo>
                  <a:cubicBezTo>
                    <a:pt x="20" y="40"/>
                    <a:pt x="31" y="45"/>
                    <a:pt x="20" y="48"/>
                  </a:cubicBezTo>
                  <a:cubicBezTo>
                    <a:pt x="8" y="51"/>
                    <a:pt x="0" y="61"/>
                    <a:pt x="1" y="65"/>
                  </a:cubicBezTo>
                  <a:cubicBezTo>
                    <a:pt x="2" y="68"/>
                    <a:pt x="14" y="69"/>
                    <a:pt x="1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9" name="Freeform 191"/>
            <p:cNvSpPr>
              <a:spLocks/>
            </p:cNvSpPr>
            <p:nvPr/>
          </p:nvSpPr>
          <p:spPr bwMode="auto">
            <a:xfrm>
              <a:off x="10475913" y="4795838"/>
              <a:ext cx="228600" cy="223838"/>
            </a:xfrm>
            <a:custGeom>
              <a:avLst/>
              <a:gdLst>
                <a:gd name="T0" fmla="*/ 57 w 86"/>
                <a:gd name="T1" fmla="*/ 80 h 84"/>
                <a:gd name="T2" fmla="*/ 51 w 86"/>
                <a:gd name="T3" fmla="*/ 68 h 84"/>
                <a:gd name="T4" fmla="*/ 40 w 86"/>
                <a:gd name="T5" fmla="*/ 61 h 84"/>
                <a:gd name="T6" fmla="*/ 32 w 86"/>
                <a:gd name="T7" fmla="*/ 53 h 84"/>
                <a:gd name="T8" fmla="*/ 45 w 86"/>
                <a:gd name="T9" fmla="*/ 51 h 84"/>
                <a:gd name="T10" fmla="*/ 34 w 86"/>
                <a:gd name="T11" fmla="*/ 34 h 84"/>
                <a:gd name="T12" fmla="*/ 0 w 86"/>
                <a:gd name="T13" fmla="*/ 0 h 84"/>
                <a:gd name="T14" fmla="*/ 32 w 86"/>
                <a:gd name="T15" fmla="*/ 17 h 84"/>
                <a:gd name="T16" fmla="*/ 57 w 86"/>
                <a:gd name="T17" fmla="*/ 35 h 84"/>
                <a:gd name="T18" fmla="*/ 70 w 86"/>
                <a:gd name="T19" fmla="*/ 43 h 84"/>
                <a:gd name="T20" fmla="*/ 79 w 86"/>
                <a:gd name="T21" fmla="*/ 34 h 84"/>
                <a:gd name="T22" fmla="*/ 80 w 86"/>
                <a:gd name="T23" fmla="*/ 43 h 84"/>
                <a:gd name="T24" fmla="*/ 80 w 86"/>
                <a:gd name="T25" fmla="*/ 57 h 84"/>
                <a:gd name="T26" fmla="*/ 69 w 86"/>
                <a:gd name="T27" fmla="*/ 59 h 84"/>
                <a:gd name="T28" fmla="*/ 69 w 86"/>
                <a:gd name="T29" fmla="*/ 66 h 84"/>
                <a:gd name="T30" fmla="*/ 57 w 86"/>
                <a:gd name="T31" fmla="*/ 8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84">
                  <a:moveTo>
                    <a:pt x="57" y="80"/>
                  </a:moveTo>
                  <a:cubicBezTo>
                    <a:pt x="53" y="79"/>
                    <a:pt x="52" y="71"/>
                    <a:pt x="51" y="68"/>
                  </a:cubicBezTo>
                  <a:cubicBezTo>
                    <a:pt x="50" y="64"/>
                    <a:pt x="40" y="61"/>
                    <a:pt x="40" y="61"/>
                  </a:cubicBezTo>
                  <a:cubicBezTo>
                    <a:pt x="40" y="61"/>
                    <a:pt x="32" y="55"/>
                    <a:pt x="32" y="53"/>
                  </a:cubicBezTo>
                  <a:cubicBezTo>
                    <a:pt x="33" y="51"/>
                    <a:pt x="47" y="53"/>
                    <a:pt x="45" y="51"/>
                  </a:cubicBezTo>
                  <a:cubicBezTo>
                    <a:pt x="43" y="48"/>
                    <a:pt x="44" y="41"/>
                    <a:pt x="34" y="34"/>
                  </a:cubicBezTo>
                  <a:cubicBezTo>
                    <a:pt x="25" y="28"/>
                    <a:pt x="0" y="0"/>
                    <a:pt x="0" y="0"/>
                  </a:cubicBezTo>
                  <a:cubicBezTo>
                    <a:pt x="0" y="0"/>
                    <a:pt x="15" y="10"/>
                    <a:pt x="32" y="17"/>
                  </a:cubicBezTo>
                  <a:cubicBezTo>
                    <a:pt x="50" y="24"/>
                    <a:pt x="56" y="32"/>
                    <a:pt x="57" y="35"/>
                  </a:cubicBezTo>
                  <a:cubicBezTo>
                    <a:pt x="58" y="39"/>
                    <a:pt x="71" y="47"/>
                    <a:pt x="70" y="43"/>
                  </a:cubicBezTo>
                  <a:cubicBezTo>
                    <a:pt x="70" y="39"/>
                    <a:pt x="77" y="31"/>
                    <a:pt x="79" y="34"/>
                  </a:cubicBezTo>
                  <a:cubicBezTo>
                    <a:pt x="80" y="36"/>
                    <a:pt x="84" y="41"/>
                    <a:pt x="80" y="43"/>
                  </a:cubicBezTo>
                  <a:cubicBezTo>
                    <a:pt x="76" y="45"/>
                    <a:pt x="86" y="56"/>
                    <a:pt x="80" y="57"/>
                  </a:cubicBezTo>
                  <a:cubicBezTo>
                    <a:pt x="75" y="57"/>
                    <a:pt x="69" y="59"/>
                    <a:pt x="69" y="59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9" y="66"/>
                    <a:pt x="72" y="84"/>
                    <a:pt x="57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0" name="Freeform 192"/>
            <p:cNvSpPr>
              <a:spLocks/>
            </p:cNvSpPr>
            <p:nvPr/>
          </p:nvSpPr>
          <p:spPr bwMode="auto">
            <a:xfrm>
              <a:off x="8632825" y="4151313"/>
              <a:ext cx="1241425" cy="809625"/>
            </a:xfrm>
            <a:custGeom>
              <a:avLst/>
              <a:gdLst>
                <a:gd name="T0" fmla="*/ 254 w 465"/>
                <a:gd name="T1" fmla="*/ 230 h 303"/>
                <a:gd name="T2" fmla="*/ 211 w 465"/>
                <a:gd name="T3" fmla="*/ 217 h 303"/>
                <a:gd name="T4" fmla="*/ 146 w 465"/>
                <a:gd name="T5" fmla="*/ 232 h 303"/>
                <a:gd name="T6" fmla="*/ 126 w 465"/>
                <a:gd name="T7" fmla="*/ 244 h 303"/>
                <a:gd name="T8" fmla="*/ 106 w 465"/>
                <a:gd name="T9" fmla="*/ 244 h 303"/>
                <a:gd name="T10" fmla="*/ 88 w 465"/>
                <a:gd name="T11" fmla="*/ 251 h 303"/>
                <a:gd name="T12" fmla="*/ 77 w 465"/>
                <a:gd name="T13" fmla="*/ 256 h 303"/>
                <a:gd name="T14" fmla="*/ 45 w 465"/>
                <a:gd name="T15" fmla="*/ 248 h 303"/>
                <a:gd name="T16" fmla="*/ 38 w 465"/>
                <a:gd name="T17" fmla="*/ 232 h 303"/>
                <a:gd name="T18" fmla="*/ 27 w 465"/>
                <a:gd name="T19" fmla="*/ 201 h 303"/>
                <a:gd name="T20" fmla="*/ 14 w 465"/>
                <a:gd name="T21" fmla="*/ 180 h 303"/>
                <a:gd name="T22" fmla="*/ 0 w 465"/>
                <a:gd name="T23" fmla="*/ 155 h 303"/>
                <a:gd name="T24" fmla="*/ 5 w 465"/>
                <a:gd name="T25" fmla="*/ 145 h 303"/>
                <a:gd name="T26" fmla="*/ 11 w 465"/>
                <a:gd name="T27" fmla="*/ 108 h 303"/>
                <a:gd name="T28" fmla="*/ 80 w 465"/>
                <a:gd name="T29" fmla="*/ 65 h 303"/>
                <a:gd name="T30" fmla="*/ 96 w 465"/>
                <a:gd name="T31" fmla="*/ 59 h 303"/>
                <a:gd name="T32" fmla="*/ 104 w 465"/>
                <a:gd name="T33" fmla="*/ 38 h 303"/>
                <a:gd name="T34" fmla="*/ 145 w 465"/>
                <a:gd name="T35" fmla="*/ 41 h 303"/>
                <a:gd name="T36" fmla="*/ 152 w 465"/>
                <a:gd name="T37" fmla="*/ 30 h 303"/>
                <a:gd name="T38" fmla="*/ 166 w 465"/>
                <a:gd name="T39" fmla="*/ 16 h 303"/>
                <a:gd name="T40" fmla="*/ 171 w 465"/>
                <a:gd name="T41" fmla="*/ 6 h 303"/>
                <a:gd name="T42" fmla="*/ 200 w 465"/>
                <a:gd name="T43" fmla="*/ 11 h 303"/>
                <a:gd name="T44" fmla="*/ 230 w 465"/>
                <a:gd name="T45" fmla="*/ 16 h 303"/>
                <a:gd name="T46" fmla="*/ 234 w 465"/>
                <a:gd name="T47" fmla="*/ 47 h 303"/>
                <a:gd name="T48" fmla="*/ 266 w 465"/>
                <a:gd name="T49" fmla="*/ 64 h 303"/>
                <a:gd name="T50" fmla="*/ 290 w 465"/>
                <a:gd name="T51" fmla="*/ 59 h 303"/>
                <a:gd name="T52" fmla="*/ 282 w 465"/>
                <a:gd name="T53" fmla="*/ 12 h 303"/>
                <a:gd name="T54" fmla="*/ 288 w 465"/>
                <a:gd name="T55" fmla="*/ 1 h 303"/>
                <a:gd name="T56" fmla="*/ 310 w 465"/>
                <a:gd name="T57" fmla="*/ 29 h 303"/>
                <a:gd name="T58" fmla="*/ 337 w 465"/>
                <a:gd name="T59" fmla="*/ 51 h 303"/>
                <a:gd name="T60" fmla="*/ 348 w 465"/>
                <a:gd name="T61" fmla="*/ 75 h 303"/>
                <a:gd name="T62" fmla="*/ 372 w 465"/>
                <a:gd name="T63" fmla="*/ 91 h 303"/>
                <a:gd name="T64" fmla="*/ 406 w 465"/>
                <a:gd name="T65" fmla="*/ 118 h 303"/>
                <a:gd name="T66" fmla="*/ 430 w 465"/>
                <a:gd name="T67" fmla="*/ 133 h 303"/>
                <a:gd name="T68" fmla="*/ 456 w 465"/>
                <a:gd name="T69" fmla="*/ 189 h 303"/>
                <a:gd name="T70" fmla="*/ 456 w 465"/>
                <a:gd name="T71" fmla="*/ 228 h 303"/>
                <a:gd name="T72" fmla="*/ 444 w 465"/>
                <a:gd name="T73" fmla="*/ 265 h 303"/>
                <a:gd name="T74" fmla="*/ 420 w 465"/>
                <a:gd name="T75" fmla="*/ 281 h 303"/>
                <a:gd name="T76" fmla="*/ 410 w 465"/>
                <a:gd name="T77" fmla="*/ 296 h 303"/>
                <a:gd name="T78" fmla="*/ 391 w 465"/>
                <a:gd name="T79" fmla="*/ 283 h 303"/>
                <a:gd name="T80" fmla="*/ 373 w 465"/>
                <a:gd name="T81" fmla="*/ 298 h 303"/>
                <a:gd name="T82" fmla="*/ 341 w 465"/>
                <a:gd name="T83" fmla="*/ 286 h 303"/>
                <a:gd name="T84" fmla="*/ 324 w 465"/>
                <a:gd name="T85" fmla="*/ 259 h 303"/>
                <a:gd name="T86" fmla="*/ 296 w 465"/>
                <a:gd name="T87" fmla="*/ 259 h 303"/>
                <a:gd name="T88" fmla="*/ 269 w 465"/>
                <a:gd name="T89" fmla="*/ 251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5" h="303">
                  <a:moveTo>
                    <a:pt x="269" y="251"/>
                  </a:moveTo>
                  <a:cubicBezTo>
                    <a:pt x="259" y="244"/>
                    <a:pt x="264" y="238"/>
                    <a:pt x="254" y="230"/>
                  </a:cubicBezTo>
                  <a:cubicBezTo>
                    <a:pt x="244" y="223"/>
                    <a:pt x="263" y="223"/>
                    <a:pt x="237" y="220"/>
                  </a:cubicBezTo>
                  <a:cubicBezTo>
                    <a:pt x="211" y="217"/>
                    <a:pt x="211" y="214"/>
                    <a:pt x="211" y="217"/>
                  </a:cubicBezTo>
                  <a:cubicBezTo>
                    <a:pt x="211" y="219"/>
                    <a:pt x="171" y="224"/>
                    <a:pt x="168" y="225"/>
                  </a:cubicBezTo>
                  <a:cubicBezTo>
                    <a:pt x="164" y="226"/>
                    <a:pt x="157" y="228"/>
                    <a:pt x="146" y="232"/>
                  </a:cubicBezTo>
                  <a:cubicBezTo>
                    <a:pt x="135" y="235"/>
                    <a:pt x="139" y="239"/>
                    <a:pt x="136" y="241"/>
                  </a:cubicBezTo>
                  <a:cubicBezTo>
                    <a:pt x="132" y="243"/>
                    <a:pt x="130" y="246"/>
                    <a:pt x="126" y="244"/>
                  </a:cubicBezTo>
                  <a:cubicBezTo>
                    <a:pt x="122" y="242"/>
                    <a:pt x="119" y="240"/>
                    <a:pt x="116" y="240"/>
                  </a:cubicBezTo>
                  <a:cubicBezTo>
                    <a:pt x="113" y="240"/>
                    <a:pt x="112" y="244"/>
                    <a:pt x="106" y="244"/>
                  </a:cubicBezTo>
                  <a:cubicBezTo>
                    <a:pt x="99" y="244"/>
                    <a:pt x="98" y="243"/>
                    <a:pt x="94" y="245"/>
                  </a:cubicBezTo>
                  <a:cubicBezTo>
                    <a:pt x="90" y="247"/>
                    <a:pt x="90" y="250"/>
                    <a:pt x="88" y="251"/>
                  </a:cubicBezTo>
                  <a:cubicBezTo>
                    <a:pt x="85" y="251"/>
                    <a:pt x="87" y="253"/>
                    <a:pt x="84" y="254"/>
                  </a:cubicBezTo>
                  <a:cubicBezTo>
                    <a:pt x="80" y="255"/>
                    <a:pt x="89" y="257"/>
                    <a:pt x="77" y="256"/>
                  </a:cubicBezTo>
                  <a:cubicBezTo>
                    <a:pt x="64" y="255"/>
                    <a:pt x="72" y="257"/>
                    <a:pt x="60" y="254"/>
                  </a:cubicBezTo>
                  <a:cubicBezTo>
                    <a:pt x="47" y="251"/>
                    <a:pt x="49" y="251"/>
                    <a:pt x="45" y="248"/>
                  </a:cubicBezTo>
                  <a:cubicBezTo>
                    <a:pt x="42" y="245"/>
                    <a:pt x="40" y="251"/>
                    <a:pt x="35" y="242"/>
                  </a:cubicBezTo>
                  <a:cubicBezTo>
                    <a:pt x="29" y="232"/>
                    <a:pt x="39" y="234"/>
                    <a:pt x="38" y="232"/>
                  </a:cubicBezTo>
                  <a:cubicBezTo>
                    <a:pt x="38" y="230"/>
                    <a:pt x="34" y="215"/>
                    <a:pt x="34" y="215"/>
                  </a:cubicBezTo>
                  <a:cubicBezTo>
                    <a:pt x="34" y="215"/>
                    <a:pt x="32" y="204"/>
                    <a:pt x="27" y="201"/>
                  </a:cubicBezTo>
                  <a:cubicBezTo>
                    <a:pt x="21" y="197"/>
                    <a:pt x="23" y="198"/>
                    <a:pt x="22" y="192"/>
                  </a:cubicBezTo>
                  <a:cubicBezTo>
                    <a:pt x="22" y="186"/>
                    <a:pt x="23" y="187"/>
                    <a:pt x="14" y="180"/>
                  </a:cubicBezTo>
                  <a:cubicBezTo>
                    <a:pt x="6" y="174"/>
                    <a:pt x="6" y="173"/>
                    <a:pt x="3" y="168"/>
                  </a:cubicBezTo>
                  <a:cubicBezTo>
                    <a:pt x="0" y="163"/>
                    <a:pt x="0" y="157"/>
                    <a:pt x="0" y="155"/>
                  </a:cubicBezTo>
                  <a:cubicBezTo>
                    <a:pt x="1" y="152"/>
                    <a:pt x="0" y="156"/>
                    <a:pt x="5" y="153"/>
                  </a:cubicBezTo>
                  <a:cubicBezTo>
                    <a:pt x="10" y="151"/>
                    <a:pt x="10" y="147"/>
                    <a:pt x="5" y="145"/>
                  </a:cubicBezTo>
                  <a:cubicBezTo>
                    <a:pt x="0" y="142"/>
                    <a:pt x="0" y="138"/>
                    <a:pt x="2" y="129"/>
                  </a:cubicBezTo>
                  <a:cubicBezTo>
                    <a:pt x="4" y="120"/>
                    <a:pt x="1" y="116"/>
                    <a:pt x="11" y="108"/>
                  </a:cubicBezTo>
                  <a:cubicBezTo>
                    <a:pt x="21" y="100"/>
                    <a:pt x="23" y="96"/>
                    <a:pt x="49" y="93"/>
                  </a:cubicBezTo>
                  <a:cubicBezTo>
                    <a:pt x="75" y="89"/>
                    <a:pt x="80" y="81"/>
                    <a:pt x="80" y="65"/>
                  </a:cubicBezTo>
                  <a:cubicBezTo>
                    <a:pt x="81" y="49"/>
                    <a:pt x="85" y="55"/>
                    <a:pt x="85" y="55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6" y="59"/>
                    <a:pt x="101" y="60"/>
                    <a:pt x="100" y="53"/>
                  </a:cubicBezTo>
                  <a:cubicBezTo>
                    <a:pt x="100" y="47"/>
                    <a:pt x="99" y="38"/>
                    <a:pt x="104" y="38"/>
                  </a:cubicBezTo>
                  <a:cubicBezTo>
                    <a:pt x="110" y="38"/>
                    <a:pt x="130" y="27"/>
                    <a:pt x="133" y="28"/>
                  </a:cubicBezTo>
                  <a:cubicBezTo>
                    <a:pt x="136" y="30"/>
                    <a:pt x="137" y="34"/>
                    <a:pt x="145" y="41"/>
                  </a:cubicBezTo>
                  <a:cubicBezTo>
                    <a:pt x="153" y="47"/>
                    <a:pt x="150" y="37"/>
                    <a:pt x="153" y="39"/>
                  </a:cubicBezTo>
                  <a:cubicBezTo>
                    <a:pt x="155" y="41"/>
                    <a:pt x="151" y="33"/>
                    <a:pt x="152" y="30"/>
                  </a:cubicBezTo>
                  <a:cubicBezTo>
                    <a:pt x="152" y="28"/>
                    <a:pt x="157" y="21"/>
                    <a:pt x="157" y="21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78" y="13"/>
                    <a:pt x="178" y="13"/>
                    <a:pt x="178" y="13"/>
                  </a:cubicBezTo>
                  <a:cubicBezTo>
                    <a:pt x="178" y="13"/>
                    <a:pt x="169" y="9"/>
                    <a:pt x="171" y="6"/>
                  </a:cubicBezTo>
                  <a:cubicBezTo>
                    <a:pt x="173" y="4"/>
                    <a:pt x="174" y="5"/>
                    <a:pt x="181" y="5"/>
                  </a:cubicBezTo>
                  <a:cubicBezTo>
                    <a:pt x="188" y="5"/>
                    <a:pt x="197" y="11"/>
                    <a:pt x="200" y="11"/>
                  </a:cubicBezTo>
                  <a:cubicBezTo>
                    <a:pt x="203" y="11"/>
                    <a:pt x="223" y="13"/>
                    <a:pt x="223" y="13"/>
                  </a:cubicBezTo>
                  <a:cubicBezTo>
                    <a:pt x="230" y="16"/>
                    <a:pt x="230" y="16"/>
                    <a:pt x="230" y="16"/>
                  </a:cubicBezTo>
                  <a:cubicBezTo>
                    <a:pt x="230" y="16"/>
                    <a:pt x="230" y="36"/>
                    <a:pt x="227" y="36"/>
                  </a:cubicBezTo>
                  <a:cubicBezTo>
                    <a:pt x="225" y="36"/>
                    <a:pt x="223" y="44"/>
                    <a:pt x="234" y="47"/>
                  </a:cubicBezTo>
                  <a:cubicBezTo>
                    <a:pt x="244" y="51"/>
                    <a:pt x="249" y="54"/>
                    <a:pt x="249" y="54"/>
                  </a:cubicBezTo>
                  <a:cubicBezTo>
                    <a:pt x="266" y="64"/>
                    <a:pt x="266" y="64"/>
                    <a:pt x="266" y="64"/>
                  </a:cubicBezTo>
                  <a:cubicBezTo>
                    <a:pt x="266" y="64"/>
                    <a:pt x="291" y="72"/>
                    <a:pt x="284" y="68"/>
                  </a:cubicBezTo>
                  <a:cubicBezTo>
                    <a:pt x="277" y="65"/>
                    <a:pt x="293" y="73"/>
                    <a:pt x="290" y="59"/>
                  </a:cubicBezTo>
                  <a:cubicBezTo>
                    <a:pt x="286" y="45"/>
                    <a:pt x="288" y="37"/>
                    <a:pt x="285" y="31"/>
                  </a:cubicBezTo>
                  <a:cubicBezTo>
                    <a:pt x="283" y="26"/>
                    <a:pt x="281" y="15"/>
                    <a:pt x="282" y="12"/>
                  </a:cubicBezTo>
                  <a:cubicBezTo>
                    <a:pt x="284" y="10"/>
                    <a:pt x="284" y="8"/>
                    <a:pt x="286" y="4"/>
                  </a:cubicBezTo>
                  <a:cubicBezTo>
                    <a:pt x="288" y="1"/>
                    <a:pt x="281" y="0"/>
                    <a:pt x="288" y="1"/>
                  </a:cubicBezTo>
                  <a:cubicBezTo>
                    <a:pt x="294" y="1"/>
                    <a:pt x="298" y="6"/>
                    <a:pt x="298" y="6"/>
                  </a:cubicBezTo>
                  <a:cubicBezTo>
                    <a:pt x="298" y="6"/>
                    <a:pt x="304" y="26"/>
                    <a:pt x="310" y="29"/>
                  </a:cubicBezTo>
                  <a:cubicBezTo>
                    <a:pt x="315" y="32"/>
                    <a:pt x="325" y="35"/>
                    <a:pt x="325" y="35"/>
                  </a:cubicBezTo>
                  <a:cubicBezTo>
                    <a:pt x="325" y="35"/>
                    <a:pt x="336" y="47"/>
                    <a:pt x="337" y="51"/>
                  </a:cubicBezTo>
                  <a:cubicBezTo>
                    <a:pt x="338" y="56"/>
                    <a:pt x="353" y="60"/>
                    <a:pt x="348" y="64"/>
                  </a:cubicBezTo>
                  <a:cubicBezTo>
                    <a:pt x="344" y="69"/>
                    <a:pt x="345" y="74"/>
                    <a:pt x="348" y="75"/>
                  </a:cubicBezTo>
                  <a:cubicBezTo>
                    <a:pt x="352" y="76"/>
                    <a:pt x="361" y="83"/>
                    <a:pt x="361" y="83"/>
                  </a:cubicBezTo>
                  <a:cubicBezTo>
                    <a:pt x="361" y="83"/>
                    <a:pt x="365" y="88"/>
                    <a:pt x="372" y="91"/>
                  </a:cubicBezTo>
                  <a:cubicBezTo>
                    <a:pt x="378" y="93"/>
                    <a:pt x="382" y="101"/>
                    <a:pt x="382" y="101"/>
                  </a:cubicBezTo>
                  <a:cubicBezTo>
                    <a:pt x="406" y="118"/>
                    <a:pt x="406" y="118"/>
                    <a:pt x="406" y="118"/>
                  </a:cubicBezTo>
                  <a:cubicBezTo>
                    <a:pt x="406" y="118"/>
                    <a:pt x="392" y="117"/>
                    <a:pt x="400" y="120"/>
                  </a:cubicBezTo>
                  <a:cubicBezTo>
                    <a:pt x="408" y="124"/>
                    <a:pt x="429" y="131"/>
                    <a:pt x="430" y="133"/>
                  </a:cubicBezTo>
                  <a:cubicBezTo>
                    <a:pt x="430" y="135"/>
                    <a:pt x="446" y="143"/>
                    <a:pt x="448" y="153"/>
                  </a:cubicBezTo>
                  <a:cubicBezTo>
                    <a:pt x="450" y="163"/>
                    <a:pt x="458" y="180"/>
                    <a:pt x="456" y="189"/>
                  </a:cubicBezTo>
                  <a:cubicBezTo>
                    <a:pt x="454" y="197"/>
                    <a:pt x="458" y="210"/>
                    <a:pt x="460" y="214"/>
                  </a:cubicBezTo>
                  <a:cubicBezTo>
                    <a:pt x="462" y="218"/>
                    <a:pt x="465" y="224"/>
                    <a:pt x="456" y="228"/>
                  </a:cubicBezTo>
                  <a:cubicBezTo>
                    <a:pt x="447" y="233"/>
                    <a:pt x="449" y="242"/>
                    <a:pt x="445" y="247"/>
                  </a:cubicBezTo>
                  <a:cubicBezTo>
                    <a:pt x="441" y="252"/>
                    <a:pt x="447" y="264"/>
                    <a:pt x="444" y="265"/>
                  </a:cubicBezTo>
                  <a:cubicBezTo>
                    <a:pt x="440" y="265"/>
                    <a:pt x="451" y="277"/>
                    <a:pt x="443" y="279"/>
                  </a:cubicBezTo>
                  <a:cubicBezTo>
                    <a:pt x="435" y="280"/>
                    <a:pt x="420" y="281"/>
                    <a:pt x="420" y="281"/>
                  </a:cubicBezTo>
                  <a:cubicBezTo>
                    <a:pt x="420" y="281"/>
                    <a:pt x="419" y="286"/>
                    <a:pt x="417" y="290"/>
                  </a:cubicBezTo>
                  <a:cubicBezTo>
                    <a:pt x="415" y="294"/>
                    <a:pt x="420" y="297"/>
                    <a:pt x="410" y="296"/>
                  </a:cubicBezTo>
                  <a:cubicBezTo>
                    <a:pt x="401" y="296"/>
                    <a:pt x="396" y="303"/>
                    <a:pt x="395" y="292"/>
                  </a:cubicBezTo>
                  <a:cubicBezTo>
                    <a:pt x="394" y="282"/>
                    <a:pt x="396" y="280"/>
                    <a:pt x="391" y="283"/>
                  </a:cubicBezTo>
                  <a:cubicBezTo>
                    <a:pt x="386" y="286"/>
                    <a:pt x="377" y="288"/>
                    <a:pt x="376" y="291"/>
                  </a:cubicBezTo>
                  <a:cubicBezTo>
                    <a:pt x="375" y="294"/>
                    <a:pt x="378" y="298"/>
                    <a:pt x="373" y="298"/>
                  </a:cubicBezTo>
                  <a:cubicBezTo>
                    <a:pt x="369" y="299"/>
                    <a:pt x="358" y="296"/>
                    <a:pt x="350" y="291"/>
                  </a:cubicBezTo>
                  <a:cubicBezTo>
                    <a:pt x="341" y="286"/>
                    <a:pt x="353" y="294"/>
                    <a:pt x="341" y="286"/>
                  </a:cubicBezTo>
                  <a:cubicBezTo>
                    <a:pt x="329" y="279"/>
                    <a:pt x="322" y="269"/>
                    <a:pt x="322" y="267"/>
                  </a:cubicBezTo>
                  <a:cubicBezTo>
                    <a:pt x="323" y="264"/>
                    <a:pt x="332" y="266"/>
                    <a:pt x="324" y="259"/>
                  </a:cubicBezTo>
                  <a:cubicBezTo>
                    <a:pt x="316" y="251"/>
                    <a:pt x="311" y="263"/>
                    <a:pt x="306" y="261"/>
                  </a:cubicBezTo>
                  <a:cubicBezTo>
                    <a:pt x="301" y="259"/>
                    <a:pt x="303" y="264"/>
                    <a:pt x="296" y="259"/>
                  </a:cubicBezTo>
                  <a:cubicBezTo>
                    <a:pt x="290" y="255"/>
                    <a:pt x="286" y="251"/>
                    <a:pt x="286" y="251"/>
                  </a:cubicBezTo>
                  <a:lnTo>
                    <a:pt x="269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1" name="Freeform 193"/>
            <p:cNvSpPr>
              <a:spLocks/>
            </p:cNvSpPr>
            <p:nvPr/>
          </p:nvSpPr>
          <p:spPr bwMode="auto">
            <a:xfrm>
              <a:off x="9653588" y="4995863"/>
              <a:ext cx="165100" cy="103188"/>
            </a:xfrm>
            <a:custGeom>
              <a:avLst/>
              <a:gdLst>
                <a:gd name="T0" fmla="*/ 37 w 62"/>
                <a:gd name="T1" fmla="*/ 11 h 39"/>
                <a:gd name="T2" fmla="*/ 9 w 62"/>
                <a:gd name="T3" fmla="*/ 3 h 39"/>
                <a:gd name="T4" fmla="*/ 13 w 62"/>
                <a:gd name="T5" fmla="*/ 17 h 39"/>
                <a:gd name="T6" fmla="*/ 25 w 62"/>
                <a:gd name="T7" fmla="*/ 27 h 39"/>
                <a:gd name="T8" fmla="*/ 36 w 62"/>
                <a:gd name="T9" fmla="*/ 38 h 39"/>
                <a:gd name="T10" fmla="*/ 55 w 62"/>
                <a:gd name="T11" fmla="*/ 31 h 39"/>
                <a:gd name="T12" fmla="*/ 57 w 62"/>
                <a:gd name="T13" fmla="*/ 11 h 39"/>
                <a:gd name="T14" fmla="*/ 49 w 62"/>
                <a:gd name="T15" fmla="*/ 2 h 39"/>
                <a:gd name="T16" fmla="*/ 37 w 62"/>
                <a:gd name="T17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9">
                  <a:moveTo>
                    <a:pt x="37" y="11"/>
                  </a:moveTo>
                  <a:cubicBezTo>
                    <a:pt x="19" y="8"/>
                    <a:pt x="19" y="3"/>
                    <a:pt x="9" y="3"/>
                  </a:cubicBezTo>
                  <a:cubicBezTo>
                    <a:pt x="0" y="3"/>
                    <a:pt x="7" y="14"/>
                    <a:pt x="13" y="17"/>
                  </a:cubicBezTo>
                  <a:cubicBezTo>
                    <a:pt x="20" y="20"/>
                    <a:pt x="20" y="21"/>
                    <a:pt x="25" y="27"/>
                  </a:cubicBezTo>
                  <a:cubicBezTo>
                    <a:pt x="30" y="33"/>
                    <a:pt x="25" y="38"/>
                    <a:pt x="36" y="38"/>
                  </a:cubicBezTo>
                  <a:cubicBezTo>
                    <a:pt x="48" y="39"/>
                    <a:pt x="54" y="34"/>
                    <a:pt x="55" y="31"/>
                  </a:cubicBezTo>
                  <a:cubicBezTo>
                    <a:pt x="56" y="28"/>
                    <a:pt x="62" y="18"/>
                    <a:pt x="57" y="11"/>
                  </a:cubicBezTo>
                  <a:cubicBezTo>
                    <a:pt x="51" y="5"/>
                    <a:pt x="54" y="0"/>
                    <a:pt x="49" y="2"/>
                  </a:cubicBezTo>
                  <a:cubicBezTo>
                    <a:pt x="44" y="4"/>
                    <a:pt x="37" y="11"/>
                    <a:pt x="3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5607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C05AC-9082-464F-9B9C-01330B9D8188}" type="datetimeFigureOut">
              <a:rPr lang="zh-CN" altLang="en-US" smtClean="0"/>
              <a:t>2018/11/26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93C8C-E49B-42F2-A420-BDC2A3A59A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8967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3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emf"/><Relationship Id="rId18" Type="http://schemas.openxmlformats.org/officeDocument/2006/relationships/image" Target="../media/image25.png"/><Relationship Id="rId26" Type="http://schemas.openxmlformats.org/officeDocument/2006/relationships/image" Target="../media/image33.emf"/><Relationship Id="rId3" Type="http://schemas.openxmlformats.org/officeDocument/2006/relationships/image" Target="../media/image8.png"/><Relationship Id="rId21" Type="http://schemas.openxmlformats.org/officeDocument/2006/relationships/image" Target="../media/image28.emf"/><Relationship Id="rId7" Type="http://schemas.openxmlformats.org/officeDocument/2006/relationships/image" Target="../media/image14.jpeg"/><Relationship Id="rId12" Type="http://schemas.openxmlformats.org/officeDocument/2006/relationships/image" Target="../media/image19.emf"/><Relationship Id="rId17" Type="http://schemas.openxmlformats.org/officeDocument/2006/relationships/image" Target="../media/image24.png"/><Relationship Id="rId25" Type="http://schemas.openxmlformats.org/officeDocument/2006/relationships/image" Target="../media/image32.emf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29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24" Type="http://schemas.openxmlformats.org/officeDocument/2006/relationships/image" Target="../media/image31.emf"/><Relationship Id="rId5" Type="http://schemas.openxmlformats.org/officeDocument/2006/relationships/image" Target="../media/image12.emf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28" Type="http://schemas.openxmlformats.org/officeDocument/2006/relationships/image" Target="../media/image35.emf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image" Target="../media/image9.png"/><Relationship Id="rId9" Type="http://schemas.openxmlformats.org/officeDocument/2006/relationships/image" Target="../media/image16.emf"/><Relationship Id="rId14" Type="http://schemas.openxmlformats.org/officeDocument/2006/relationships/image" Target="../media/image21.png"/><Relationship Id="rId22" Type="http://schemas.openxmlformats.org/officeDocument/2006/relationships/image" Target="../media/image29.png"/><Relationship Id="rId27" Type="http://schemas.openxmlformats.org/officeDocument/2006/relationships/image" Target="../media/image34.emf"/><Relationship Id="rId30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8.pn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8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8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8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8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5602778"/>
            <a:ext cx="12192000" cy="125522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>
            <a:off x="29334" y="4957105"/>
            <a:ext cx="12192000" cy="692282"/>
          </a:xfrm>
          <a:custGeom>
            <a:avLst/>
            <a:gdLst>
              <a:gd name="connsiteX0" fmla="*/ 4953001 w 12192000"/>
              <a:gd name="connsiteY0" fmla="*/ 0 h 692282"/>
              <a:gd name="connsiteX1" fmla="*/ 12103141 w 12192000"/>
              <a:gd name="connsiteY1" fmla="*/ 594832 h 692282"/>
              <a:gd name="connsiteX2" fmla="*/ 12192000 w 12192000"/>
              <a:gd name="connsiteY2" fmla="*/ 615620 h 692282"/>
              <a:gd name="connsiteX3" fmla="*/ 12192000 w 12192000"/>
              <a:gd name="connsiteY3" fmla="*/ 692282 h 692282"/>
              <a:gd name="connsiteX4" fmla="*/ 0 w 12192000"/>
              <a:gd name="connsiteY4" fmla="*/ 692282 h 692282"/>
              <a:gd name="connsiteX5" fmla="*/ 0 w 12192000"/>
              <a:gd name="connsiteY5" fmla="*/ 250754 h 692282"/>
              <a:gd name="connsiteX6" fmla="*/ 661017 w 12192000"/>
              <a:gd name="connsiteY6" fmla="*/ 183097 h 692282"/>
              <a:gd name="connsiteX7" fmla="*/ 4953001 w 12192000"/>
              <a:gd name="connsiteY7" fmla="*/ 0 h 692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92282">
                <a:moveTo>
                  <a:pt x="4953001" y="0"/>
                </a:moveTo>
                <a:cubicBezTo>
                  <a:pt x="7866832" y="0"/>
                  <a:pt x="10457398" y="233184"/>
                  <a:pt x="12103141" y="594832"/>
                </a:cubicBezTo>
                <a:lnTo>
                  <a:pt x="12192000" y="615620"/>
                </a:lnTo>
                <a:lnTo>
                  <a:pt x="12192000" y="692282"/>
                </a:lnTo>
                <a:lnTo>
                  <a:pt x="0" y="692282"/>
                </a:lnTo>
                <a:lnTo>
                  <a:pt x="0" y="250754"/>
                </a:lnTo>
                <a:lnTo>
                  <a:pt x="661017" y="183097"/>
                </a:lnTo>
                <a:cubicBezTo>
                  <a:pt x="1936866" y="66328"/>
                  <a:pt x="3398958" y="0"/>
                  <a:pt x="4953001" y="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5" r="53764"/>
          <a:stretch/>
        </p:blipFill>
        <p:spPr>
          <a:xfrm>
            <a:off x="20542" y="3129655"/>
            <a:ext cx="7083005" cy="3731786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919404" y="1578331"/>
            <a:ext cx="66864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铁路专业的职业</a:t>
            </a:r>
            <a:r>
              <a:rPr lang="en-US" altLang="zh-CN" sz="4800" b="1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ppt</a:t>
            </a:r>
            <a:r>
              <a:rPr lang="zh-CN" altLang="en-US" sz="4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模板</a:t>
            </a:r>
            <a:endParaRPr lang="zh-CN" altLang="en-US" sz="48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987136" y="2825303"/>
            <a:ext cx="2493768" cy="379060"/>
            <a:chOff x="8063397" y="3340580"/>
            <a:chExt cx="2493768" cy="379060"/>
          </a:xfrm>
        </p:grpSpPr>
        <p:sp>
          <p:nvSpPr>
            <p:cNvPr id="23" name="圆角矩形 22"/>
            <p:cNvSpPr/>
            <p:nvPr/>
          </p:nvSpPr>
          <p:spPr>
            <a:xfrm>
              <a:off x="8063397" y="3340580"/>
              <a:ext cx="2493768" cy="379060"/>
            </a:xfrm>
            <a:prstGeom prst="roundRect">
              <a:avLst/>
            </a:prstGeom>
            <a:solidFill>
              <a:srgbClr val="1F4C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063398" y="3340580"/>
              <a:ext cx="2262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单位：某某物流公司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987136" y="2425805"/>
            <a:ext cx="5999955" cy="58231"/>
          </a:xfrm>
          <a:prstGeom prst="rect">
            <a:avLst/>
          </a:prstGeom>
          <a:solidFill>
            <a:srgbClr val="1F4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Greyson Chance - Summertrai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396879" y="63183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495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2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/>
      <p:bldP spid="2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234016" y="2493329"/>
            <a:ext cx="2108895" cy="1100122"/>
            <a:chOff x="4419670" y="766554"/>
            <a:chExt cx="2108895" cy="1100122"/>
          </a:xfrm>
        </p:grpSpPr>
        <p:sp>
          <p:nvSpPr>
            <p:cNvPr id="46" name="任意多边形 45"/>
            <p:cNvSpPr/>
            <p:nvPr/>
          </p:nvSpPr>
          <p:spPr>
            <a:xfrm>
              <a:off x="4928642" y="766554"/>
              <a:ext cx="1090950" cy="536211"/>
            </a:xfrm>
            <a:custGeom>
              <a:avLst/>
              <a:gdLst/>
              <a:ahLst/>
              <a:cxnLst/>
              <a:rect l="l" t="t" r="r" b="b"/>
              <a:pathLst>
                <a:path w="841177" h="413445">
                  <a:moveTo>
                    <a:pt x="585788" y="276374"/>
                  </a:moveTo>
                  <a:cubicBezTo>
                    <a:pt x="588169" y="289471"/>
                    <a:pt x="590402" y="300782"/>
                    <a:pt x="592485" y="310307"/>
                  </a:cubicBezTo>
                  <a:cubicBezTo>
                    <a:pt x="533252" y="330845"/>
                    <a:pt x="472381" y="352425"/>
                    <a:pt x="409873" y="375047"/>
                  </a:cubicBezTo>
                  <a:lnTo>
                    <a:pt x="396032" y="341114"/>
                  </a:lnTo>
                  <a:cubicBezTo>
                    <a:pt x="454373" y="322957"/>
                    <a:pt x="517625" y="301377"/>
                    <a:pt x="585788" y="276374"/>
                  </a:cubicBezTo>
                  <a:close/>
                  <a:moveTo>
                    <a:pt x="37952" y="262533"/>
                  </a:moveTo>
                  <a:lnTo>
                    <a:pt x="37952" y="346919"/>
                  </a:lnTo>
                  <a:lnTo>
                    <a:pt x="285304" y="346919"/>
                  </a:lnTo>
                  <a:lnTo>
                    <a:pt x="285304" y="262533"/>
                  </a:lnTo>
                  <a:close/>
                  <a:moveTo>
                    <a:pt x="458093" y="200025"/>
                  </a:moveTo>
                  <a:cubicBezTo>
                    <a:pt x="486668" y="217289"/>
                    <a:pt x="515690" y="236042"/>
                    <a:pt x="545158" y="256282"/>
                  </a:cubicBezTo>
                  <a:lnTo>
                    <a:pt x="523280" y="285750"/>
                  </a:lnTo>
                  <a:cubicBezTo>
                    <a:pt x="496193" y="265212"/>
                    <a:pt x="467618" y="245269"/>
                    <a:pt x="437555" y="225921"/>
                  </a:cubicBezTo>
                  <a:close/>
                  <a:moveTo>
                    <a:pt x="37952" y="147787"/>
                  </a:moveTo>
                  <a:lnTo>
                    <a:pt x="37952" y="231279"/>
                  </a:lnTo>
                  <a:lnTo>
                    <a:pt x="285304" y="231279"/>
                  </a:lnTo>
                  <a:lnTo>
                    <a:pt x="285304" y="147787"/>
                  </a:lnTo>
                  <a:close/>
                  <a:moveTo>
                    <a:pt x="37952" y="33040"/>
                  </a:moveTo>
                  <a:lnTo>
                    <a:pt x="37952" y="116533"/>
                  </a:lnTo>
                  <a:lnTo>
                    <a:pt x="285304" y="116533"/>
                  </a:lnTo>
                  <a:lnTo>
                    <a:pt x="285304" y="33040"/>
                  </a:lnTo>
                  <a:close/>
                  <a:moveTo>
                    <a:pt x="450057" y="4465"/>
                  </a:moveTo>
                  <a:lnTo>
                    <a:pt x="768846" y="4465"/>
                  </a:lnTo>
                  <a:lnTo>
                    <a:pt x="768846" y="158056"/>
                  </a:lnTo>
                  <a:lnTo>
                    <a:pt x="838052" y="158056"/>
                  </a:lnTo>
                  <a:lnTo>
                    <a:pt x="838052" y="187970"/>
                  </a:lnTo>
                  <a:lnTo>
                    <a:pt x="638027" y="187970"/>
                  </a:lnTo>
                  <a:lnTo>
                    <a:pt x="638027" y="198239"/>
                  </a:lnTo>
                  <a:cubicBezTo>
                    <a:pt x="650230" y="225028"/>
                    <a:pt x="666006" y="248543"/>
                    <a:pt x="685354" y="268784"/>
                  </a:cubicBezTo>
                  <a:cubicBezTo>
                    <a:pt x="719882" y="246460"/>
                    <a:pt x="751136" y="224582"/>
                    <a:pt x="779116" y="203151"/>
                  </a:cubicBezTo>
                  <a:lnTo>
                    <a:pt x="805012" y="232619"/>
                  </a:lnTo>
                  <a:cubicBezTo>
                    <a:pt x="779711" y="249287"/>
                    <a:pt x="748308" y="268933"/>
                    <a:pt x="710803" y="291555"/>
                  </a:cubicBezTo>
                  <a:cubicBezTo>
                    <a:pt x="745629" y="318641"/>
                    <a:pt x="789087" y="338138"/>
                    <a:pt x="841177" y="350044"/>
                  </a:cubicBezTo>
                  <a:cubicBezTo>
                    <a:pt x="831950" y="362843"/>
                    <a:pt x="823764" y="375047"/>
                    <a:pt x="816620" y="386656"/>
                  </a:cubicBezTo>
                  <a:cubicBezTo>
                    <a:pt x="735658" y="361950"/>
                    <a:pt x="676127" y="319981"/>
                    <a:pt x="638027" y="260747"/>
                  </a:cubicBezTo>
                  <a:lnTo>
                    <a:pt x="638027" y="357634"/>
                  </a:lnTo>
                  <a:cubicBezTo>
                    <a:pt x="638027" y="393651"/>
                    <a:pt x="619572" y="411659"/>
                    <a:pt x="582662" y="411659"/>
                  </a:cubicBezTo>
                  <a:cubicBezTo>
                    <a:pt x="565101" y="411659"/>
                    <a:pt x="544265" y="411361"/>
                    <a:pt x="520155" y="410766"/>
                  </a:cubicBezTo>
                  <a:cubicBezTo>
                    <a:pt x="518369" y="399753"/>
                    <a:pt x="516285" y="386953"/>
                    <a:pt x="513904" y="372368"/>
                  </a:cubicBezTo>
                  <a:cubicBezTo>
                    <a:pt x="535335" y="374750"/>
                    <a:pt x="554534" y="376089"/>
                    <a:pt x="571500" y="376387"/>
                  </a:cubicBezTo>
                  <a:cubicBezTo>
                    <a:pt x="592634" y="376387"/>
                    <a:pt x="603201" y="366862"/>
                    <a:pt x="603201" y="347812"/>
                  </a:cubicBezTo>
                  <a:lnTo>
                    <a:pt x="603201" y="187970"/>
                  </a:lnTo>
                  <a:lnTo>
                    <a:pt x="402283" y="187970"/>
                  </a:lnTo>
                  <a:lnTo>
                    <a:pt x="402283" y="158056"/>
                  </a:lnTo>
                  <a:lnTo>
                    <a:pt x="735360" y="158056"/>
                  </a:lnTo>
                  <a:lnTo>
                    <a:pt x="735360" y="110282"/>
                  </a:lnTo>
                  <a:lnTo>
                    <a:pt x="458540" y="110282"/>
                  </a:lnTo>
                  <a:lnTo>
                    <a:pt x="458540" y="81707"/>
                  </a:lnTo>
                  <a:lnTo>
                    <a:pt x="735360" y="81707"/>
                  </a:lnTo>
                  <a:lnTo>
                    <a:pt x="735360" y="34380"/>
                  </a:lnTo>
                  <a:lnTo>
                    <a:pt x="450057" y="34380"/>
                  </a:lnTo>
                  <a:close/>
                  <a:moveTo>
                    <a:pt x="0" y="0"/>
                  </a:moveTo>
                  <a:lnTo>
                    <a:pt x="323255" y="0"/>
                  </a:lnTo>
                  <a:lnTo>
                    <a:pt x="323255" y="413445"/>
                  </a:lnTo>
                  <a:lnTo>
                    <a:pt x="285304" y="413445"/>
                  </a:lnTo>
                  <a:lnTo>
                    <a:pt x="285304" y="379959"/>
                  </a:lnTo>
                  <a:lnTo>
                    <a:pt x="37952" y="379959"/>
                  </a:lnTo>
                  <a:lnTo>
                    <a:pt x="37952" y="413445"/>
                  </a:lnTo>
                  <a:lnTo>
                    <a:pt x="0" y="413445"/>
                  </a:lnTo>
                  <a:close/>
                </a:path>
              </a:pathLst>
            </a:custGeom>
            <a:solidFill>
              <a:srgbClr val="FB5550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4419670" y="1429117"/>
              <a:ext cx="2108895" cy="437559"/>
            </a:xfrm>
            <a:custGeom>
              <a:avLst/>
              <a:gdLst/>
              <a:ahLst/>
              <a:cxnLst/>
              <a:rect l="l" t="t" r="r" b="b"/>
              <a:pathLst>
                <a:path w="1626064" h="337380">
                  <a:moveTo>
                    <a:pt x="326394" y="54797"/>
                  </a:moveTo>
                  <a:cubicBezTo>
                    <a:pt x="321995" y="54797"/>
                    <a:pt x="318628" y="56497"/>
                    <a:pt x="316295" y="59897"/>
                  </a:cubicBezTo>
                  <a:cubicBezTo>
                    <a:pt x="313962" y="63296"/>
                    <a:pt x="312795" y="73329"/>
                    <a:pt x="312795" y="89995"/>
                  </a:cubicBezTo>
                  <a:lnTo>
                    <a:pt x="312795" y="241186"/>
                  </a:lnTo>
                  <a:cubicBezTo>
                    <a:pt x="312795" y="259984"/>
                    <a:pt x="313562" y="271584"/>
                    <a:pt x="315095" y="275983"/>
                  </a:cubicBezTo>
                  <a:cubicBezTo>
                    <a:pt x="316628" y="280383"/>
                    <a:pt x="320195" y="282583"/>
                    <a:pt x="325794" y="282583"/>
                  </a:cubicBezTo>
                  <a:cubicBezTo>
                    <a:pt x="331527" y="282583"/>
                    <a:pt x="335194" y="280050"/>
                    <a:pt x="336794" y="274983"/>
                  </a:cubicBezTo>
                  <a:cubicBezTo>
                    <a:pt x="338394" y="269917"/>
                    <a:pt x="339194" y="257851"/>
                    <a:pt x="339194" y="238786"/>
                  </a:cubicBezTo>
                  <a:lnTo>
                    <a:pt x="339194" y="89995"/>
                  </a:lnTo>
                  <a:cubicBezTo>
                    <a:pt x="339194" y="74929"/>
                    <a:pt x="338360" y="65296"/>
                    <a:pt x="336694" y="61097"/>
                  </a:cubicBezTo>
                  <a:cubicBezTo>
                    <a:pt x="335027" y="56897"/>
                    <a:pt x="331594" y="54797"/>
                    <a:pt x="326394" y="54797"/>
                  </a:cubicBezTo>
                  <a:close/>
                  <a:moveTo>
                    <a:pt x="1235776" y="6800"/>
                  </a:moveTo>
                  <a:lnTo>
                    <a:pt x="1419765" y="6800"/>
                  </a:lnTo>
                  <a:lnTo>
                    <a:pt x="1419765" y="71596"/>
                  </a:lnTo>
                  <a:lnTo>
                    <a:pt x="1369768" y="71596"/>
                  </a:lnTo>
                  <a:lnTo>
                    <a:pt x="1369768" y="330580"/>
                  </a:lnTo>
                  <a:lnTo>
                    <a:pt x="1285573" y="330580"/>
                  </a:lnTo>
                  <a:lnTo>
                    <a:pt x="1285573" y="71596"/>
                  </a:lnTo>
                  <a:lnTo>
                    <a:pt x="1235776" y="71596"/>
                  </a:lnTo>
                  <a:close/>
                  <a:moveTo>
                    <a:pt x="1031100" y="6800"/>
                  </a:moveTo>
                  <a:lnTo>
                    <a:pt x="1101496" y="6800"/>
                  </a:lnTo>
                  <a:lnTo>
                    <a:pt x="1148693" y="152591"/>
                  </a:lnTo>
                  <a:lnTo>
                    <a:pt x="1148693" y="6800"/>
                  </a:lnTo>
                  <a:lnTo>
                    <a:pt x="1219089" y="6800"/>
                  </a:lnTo>
                  <a:lnTo>
                    <a:pt x="1219089" y="330580"/>
                  </a:lnTo>
                  <a:lnTo>
                    <a:pt x="1145293" y="330580"/>
                  </a:lnTo>
                  <a:lnTo>
                    <a:pt x="1101496" y="183389"/>
                  </a:lnTo>
                  <a:lnTo>
                    <a:pt x="1101496" y="330580"/>
                  </a:lnTo>
                  <a:lnTo>
                    <a:pt x="1031100" y="330580"/>
                  </a:lnTo>
                  <a:close/>
                  <a:moveTo>
                    <a:pt x="859650" y="6800"/>
                  </a:moveTo>
                  <a:lnTo>
                    <a:pt x="1000042" y="6800"/>
                  </a:lnTo>
                  <a:lnTo>
                    <a:pt x="1000042" y="71596"/>
                  </a:lnTo>
                  <a:lnTo>
                    <a:pt x="943845" y="71596"/>
                  </a:lnTo>
                  <a:lnTo>
                    <a:pt x="943845" y="132992"/>
                  </a:lnTo>
                  <a:lnTo>
                    <a:pt x="996442" y="132992"/>
                  </a:lnTo>
                  <a:lnTo>
                    <a:pt x="996442" y="194588"/>
                  </a:lnTo>
                  <a:lnTo>
                    <a:pt x="943845" y="194588"/>
                  </a:lnTo>
                  <a:lnTo>
                    <a:pt x="943845" y="265784"/>
                  </a:lnTo>
                  <a:lnTo>
                    <a:pt x="1005641" y="265784"/>
                  </a:lnTo>
                  <a:lnTo>
                    <a:pt x="1005641" y="330580"/>
                  </a:lnTo>
                  <a:lnTo>
                    <a:pt x="859650" y="330580"/>
                  </a:lnTo>
                  <a:close/>
                  <a:moveTo>
                    <a:pt x="654751" y="6800"/>
                  </a:moveTo>
                  <a:lnTo>
                    <a:pt x="838740" y="6800"/>
                  </a:lnTo>
                  <a:lnTo>
                    <a:pt x="838740" y="71596"/>
                  </a:lnTo>
                  <a:lnTo>
                    <a:pt x="788743" y="71596"/>
                  </a:lnTo>
                  <a:lnTo>
                    <a:pt x="788743" y="330580"/>
                  </a:lnTo>
                  <a:lnTo>
                    <a:pt x="704548" y="330580"/>
                  </a:lnTo>
                  <a:lnTo>
                    <a:pt x="704548" y="71596"/>
                  </a:lnTo>
                  <a:lnTo>
                    <a:pt x="654751" y="71596"/>
                  </a:lnTo>
                  <a:close/>
                  <a:moveTo>
                    <a:pt x="450075" y="6800"/>
                  </a:moveTo>
                  <a:lnTo>
                    <a:pt x="520471" y="6800"/>
                  </a:lnTo>
                  <a:lnTo>
                    <a:pt x="567668" y="152591"/>
                  </a:lnTo>
                  <a:lnTo>
                    <a:pt x="567668" y="6800"/>
                  </a:lnTo>
                  <a:lnTo>
                    <a:pt x="638064" y="6800"/>
                  </a:lnTo>
                  <a:lnTo>
                    <a:pt x="638064" y="330580"/>
                  </a:lnTo>
                  <a:lnTo>
                    <a:pt x="564268" y="330580"/>
                  </a:lnTo>
                  <a:lnTo>
                    <a:pt x="520471" y="183389"/>
                  </a:lnTo>
                  <a:lnTo>
                    <a:pt x="520471" y="330580"/>
                  </a:lnTo>
                  <a:lnTo>
                    <a:pt x="450075" y="330580"/>
                  </a:lnTo>
                  <a:close/>
                  <a:moveTo>
                    <a:pt x="1525070" y="0"/>
                  </a:moveTo>
                  <a:cubicBezTo>
                    <a:pt x="1546935" y="0"/>
                    <a:pt x="1565568" y="3533"/>
                    <a:pt x="1580967" y="10600"/>
                  </a:cubicBezTo>
                  <a:cubicBezTo>
                    <a:pt x="1596366" y="17666"/>
                    <a:pt x="1606565" y="26565"/>
                    <a:pt x="1611565" y="37298"/>
                  </a:cubicBezTo>
                  <a:cubicBezTo>
                    <a:pt x="1616564" y="48031"/>
                    <a:pt x="1619064" y="66263"/>
                    <a:pt x="1619064" y="91995"/>
                  </a:cubicBezTo>
                  <a:lnTo>
                    <a:pt x="1619064" y="104794"/>
                  </a:lnTo>
                  <a:lnTo>
                    <a:pt x="1540869" y="104794"/>
                  </a:lnTo>
                  <a:lnTo>
                    <a:pt x="1540869" y="80795"/>
                  </a:lnTo>
                  <a:cubicBezTo>
                    <a:pt x="1540869" y="69596"/>
                    <a:pt x="1539869" y="62463"/>
                    <a:pt x="1537869" y="59397"/>
                  </a:cubicBezTo>
                  <a:cubicBezTo>
                    <a:pt x="1535869" y="56330"/>
                    <a:pt x="1532536" y="54797"/>
                    <a:pt x="1527870" y="54797"/>
                  </a:cubicBezTo>
                  <a:cubicBezTo>
                    <a:pt x="1522804" y="54797"/>
                    <a:pt x="1518970" y="56865"/>
                    <a:pt x="1516371" y="61001"/>
                  </a:cubicBezTo>
                  <a:cubicBezTo>
                    <a:pt x="1513771" y="65137"/>
                    <a:pt x="1512471" y="71408"/>
                    <a:pt x="1512471" y="79814"/>
                  </a:cubicBezTo>
                  <a:cubicBezTo>
                    <a:pt x="1512471" y="90620"/>
                    <a:pt x="1513932" y="98758"/>
                    <a:pt x="1516855" y="104228"/>
                  </a:cubicBezTo>
                  <a:cubicBezTo>
                    <a:pt x="1519646" y="109699"/>
                    <a:pt x="1527577" y="116297"/>
                    <a:pt x="1540647" y="124024"/>
                  </a:cubicBezTo>
                  <a:cubicBezTo>
                    <a:pt x="1578126" y="146268"/>
                    <a:pt x="1601732" y="164524"/>
                    <a:pt x="1611465" y="178789"/>
                  </a:cubicBezTo>
                  <a:cubicBezTo>
                    <a:pt x="1621197" y="193055"/>
                    <a:pt x="1626064" y="216054"/>
                    <a:pt x="1626064" y="247785"/>
                  </a:cubicBezTo>
                  <a:cubicBezTo>
                    <a:pt x="1626064" y="270850"/>
                    <a:pt x="1623364" y="287849"/>
                    <a:pt x="1617964" y="298782"/>
                  </a:cubicBezTo>
                  <a:cubicBezTo>
                    <a:pt x="1612565" y="309715"/>
                    <a:pt x="1602132" y="318881"/>
                    <a:pt x="1586666" y="326280"/>
                  </a:cubicBezTo>
                  <a:cubicBezTo>
                    <a:pt x="1571201" y="333680"/>
                    <a:pt x="1553202" y="337380"/>
                    <a:pt x="1532670" y="337380"/>
                  </a:cubicBezTo>
                  <a:cubicBezTo>
                    <a:pt x="1510138" y="337380"/>
                    <a:pt x="1490905" y="333113"/>
                    <a:pt x="1474973" y="324580"/>
                  </a:cubicBezTo>
                  <a:cubicBezTo>
                    <a:pt x="1459041" y="316048"/>
                    <a:pt x="1448608" y="305182"/>
                    <a:pt x="1443675" y="291982"/>
                  </a:cubicBezTo>
                  <a:cubicBezTo>
                    <a:pt x="1438742" y="278783"/>
                    <a:pt x="1436275" y="260051"/>
                    <a:pt x="1436275" y="235786"/>
                  </a:cubicBezTo>
                  <a:lnTo>
                    <a:pt x="1436275" y="214587"/>
                  </a:lnTo>
                  <a:lnTo>
                    <a:pt x="1514471" y="214587"/>
                  </a:lnTo>
                  <a:lnTo>
                    <a:pt x="1514471" y="253985"/>
                  </a:lnTo>
                  <a:cubicBezTo>
                    <a:pt x="1514471" y="266117"/>
                    <a:pt x="1515571" y="273917"/>
                    <a:pt x="1517771" y="277383"/>
                  </a:cubicBezTo>
                  <a:cubicBezTo>
                    <a:pt x="1519970" y="280850"/>
                    <a:pt x="1523870" y="282583"/>
                    <a:pt x="1529470" y="282583"/>
                  </a:cubicBezTo>
                  <a:cubicBezTo>
                    <a:pt x="1535069" y="282583"/>
                    <a:pt x="1539236" y="280383"/>
                    <a:pt x="1541969" y="275983"/>
                  </a:cubicBezTo>
                  <a:cubicBezTo>
                    <a:pt x="1544702" y="271584"/>
                    <a:pt x="1546069" y="265051"/>
                    <a:pt x="1546069" y="256385"/>
                  </a:cubicBezTo>
                  <a:cubicBezTo>
                    <a:pt x="1546069" y="237319"/>
                    <a:pt x="1543469" y="224853"/>
                    <a:pt x="1538269" y="218987"/>
                  </a:cubicBezTo>
                  <a:cubicBezTo>
                    <a:pt x="1532936" y="213121"/>
                    <a:pt x="1519804" y="203321"/>
                    <a:pt x="1498872" y="189589"/>
                  </a:cubicBezTo>
                  <a:cubicBezTo>
                    <a:pt x="1477940" y="175723"/>
                    <a:pt x="1464074" y="165657"/>
                    <a:pt x="1457274" y="159391"/>
                  </a:cubicBezTo>
                  <a:cubicBezTo>
                    <a:pt x="1450475" y="153124"/>
                    <a:pt x="1444842" y="144458"/>
                    <a:pt x="1440375" y="133392"/>
                  </a:cubicBezTo>
                  <a:cubicBezTo>
                    <a:pt x="1435909" y="122326"/>
                    <a:pt x="1433676" y="108194"/>
                    <a:pt x="1433676" y="90995"/>
                  </a:cubicBezTo>
                  <a:cubicBezTo>
                    <a:pt x="1433676" y="66196"/>
                    <a:pt x="1436842" y="48064"/>
                    <a:pt x="1443175" y="36598"/>
                  </a:cubicBezTo>
                  <a:cubicBezTo>
                    <a:pt x="1449508" y="25132"/>
                    <a:pt x="1459741" y="16166"/>
                    <a:pt x="1473873" y="9700"/>
                  </a:cubicBezTo>
                  <a:cubicBezTo>
                    <a:pt x="1488006" y="3233"/>
                    <a:pt x="1505071" y="0"/>
                    <a:pt x="1525070" y="0"/>
                  </a:cubicBezTo>
                  <a:close/>
                  <a:moveTo>
                    <a:pt x="325994" y="0"/>
                  </a:moveTo>
                  <a:cubicBezTo>
                    <a:pt x="343327" y="0"/>
                    <a:pt x="358892" y="2833"/>
                    <a:pt x="372692" y="8500"/>
                  </a:cubicBezTo>
                  <a:cubicBezTo>
                    <a:pt x="386491" y="14166"/>
                    <a:pt x="397590" y="22666"/>
                    <a:pt x="405990" y="33998"/>
                  </a:cubicBezTo>
                  <a:cubicBezTo>
                    <a:pt x="414389" y="45331"/>
                    <a:pt x="419389" y="57663"/>
                    <a:pt x="420989" y="70996"/>
                  </a:cubicBezTo>
                  <a:cubicBezTo>
                    <a:pt x="422589" y="84328"/>
                    <a:pt x="423388" y="107660"/>
                    <a:pt x="423388" y="140992"/>
                  </a:cubicBezTo>
                  <a:lnTo>
                    <a:pt x="423388" y="196388"/>
                  </a:lnTo>
                  <a:cubicBezTo>
                    <a:pt x="423388" y="228920"/>
                    <a:pt x="422622" y="251952"/>
                    <a:pt x="421089" y="265484"/>
                  </a:cubicBezTo>
                  <a:cubicBezTo>
                    <a:pt x="419555" y="279017"/>
                    <a:pt x="414756" y="291382"/>
                    <a:pt x="406689" y="302582"/>
                  </a:cubicBezTo>
                  <a:cubicBezTo>
                    <a:pt x="398623" y="313781"/>
                    <a:pt x="387724" y="322381"/>
                    <a:pt x="373992" y="328380"/>
                  </a:cubicBezTo>
                  <a:cubicBezTo>
                    <a:pt x="360259" y="334380"/>
                    <a:pt x="344260" y="337380"/>
                    <a:pt x="325994" y="337380"/>
                  </a:cubicBezTo>
                  <a:cubicBezTo>
                    <a:pt x="308662" y="337380"/>
                    <a:pt x="293096" y="334547"/>
                    <a:pt x="279297" y="328880"/>
                  </a:cubicBezTo>
                  <a:cubicBezTo>
                    <a:pt x="265498" y="323214"/>
                    <a:pt x="254399" y="314714"/>
                    <a:pt x="245999" y="303382"/>
                  </a:cubicBezTo>
                  <a:cubicBezTo>
                    <a:pt x="237600" y="292049"/>
                    <a:pt x="232600" y="279717"/>
                    <a:pt x="231000" y="266384"/>
                  </a:cubicBezTo>
                  <a:cubicBezTo>
                    <a:pt x="229400" y="253051"/>
                    <a:pt x="228600" y="229720"/>
                    <a:pt x="228600" y="196388"/>
                  </a:cubicBezTo>
                  <a:lnTo>
                    <a:pt x="228600" y="140992"/>
                  </a:lnTo>
                  <a:cubicBezTo>
                    <a:pt x="228600" y="108460"/>
                    <a:pt x="229367" y="85428"/>
                    <a:pt x="230900" y="71896"/>
                  </a:cubicBezTo>
                  <a:cubicBezTo>
                    <a:pt x="232433" y="58363"/>
                    <a:pt x="237233" y="45997"/>
                    <a:pt x="245299" y="34798"/>
                  </a:cubicBezTo>
                  <a:cubicBezTo>
                    <a:pt x="253366" y="23599"/>
                    <a:pt x="264265" y="14999"/>
                    <a:pt x="277997" y="9000"/>
                  </a:cubicBezTo>
                  <a:cubicBezTo>
                    <a:pt x="291730" y="3000"/>
                    <a:pt x="307729" y="0"/>
                    <a:pt x="325994" y="0"/>
                  </a:cubicBezTo>
                  <a:close/>
                  <a:moveTo>
                    <a:pt x="98194" y="0"/>
                  </a:moveTo>
                  <a:cubicBezTo>
                    <a:pt x="122993" y="0"/>
                    <a:pt x="143458" y="4794"/>
                    <a:pt x="159591" y="14381"/>
                  </a:cubicBezTo>
                  <a:cubicBezTo>
                    <a:pt x="175723" y="23968"/>
                    <a:pt x="186322" y="35917"/>
                    <a:pt x="191389" y="50230"/>
                  </a:cubicBezTo>
                  <a:cubicBezTo>
                    <a:pt x="196455" y="64543"/>
                    <a:pt x="198988" y="86811"/>
                    <a:pt x="198988" y="117034"/>
                  </a:cubicBezTo>
                  <a:lnTo>
                    <a:pt x="198988" y="147791"/>
                  </a:lnTo>
                  <a:lnTo>
                    <a:pt x="114793" y="147791"/>
                  </a:lnTo>
                  <a:lnTo>
                    <a:pt x="114793" y="91517"/>
                  </a:lnTo>
                  <a:cubicBezTo>
                    <a:pt x="114793" y="75153"/>
                    <a:pt x="113893" y="64942"/>
                    <a:pt x="112094" y="60884"/>
                  </a:cubicBezTo>
                  <a:cubicBezTo>
                    <a:pt x="110294" y="56826"/>
                    <a:pt x="106327" y="54797"/>
                    <a:pt x="100194" y="54797"/>
                  </a:cubicBezTo>
                  <a:cubicBezTo>
                    <a:pt x="93261" y="54797"/>
                    <a:pt x="88862" y="57263"/>
                    <a:pt x="86995" y="62196"/>
                  </a:cubicBezTo>
                  <a:cubicBezTo>
                    <a:pt x="85129" y="67129"/>
                    <a:pt x="84195" y="77795"/>
                    <a:pt x="84195" y="94194"/>
                  </a:cubicBezTo>
                  <a:lnTo>
                    <a:pt x="84195" y="244585"/>
                  </a:lnTo>
                  <a:cubicBezTo>
                    <a:pt x="84195" y="260318"/>
                    <a:pt x="85129" y="270584"/>
                    <a:pt x="86995" y="275383"/>
                  </a:cubicBezTo>
                  <a:cubicBezTo>
                    <a:pt x="88862" y="280183"/>
                    <a:pt x="93061" y="282583"/>
                    <a:pt x="99594" y="282583"/>
                  </a:cubicBezTo>
                  <a:cubicBezTo>
                    <a:pt x="105861" y="282583"/>
                    <a:pt x="109960" y="280177"/>
                    <a:pt x="111894" y="275366"/>
                  </a:cubicBezTo>
                  <a:cubicBezTo>
                    <a:pt x="113827" y="270555"/>
                    <a:pt x="114793" y="259261"/>
                    <a:pt x="114793" y="241486"/>
                  </a:cubicBezTo>
                  <a:lnTo>
                    <a:pt x="114793" y="200788"/>
                  </a:lnTo>
                  <a:lnTo>
                    <a:pt x="198988" y="200788"/>
                  </a:lnTo>
                  <a:lnTo>
                    <a:pt x="198988" y="213406"/>
                  </a:lnTo>
                  <a:cubicBezTo>
                    <a:pt x="198988" y="246918"/>
                    <a:pt x="196622" y="270685"/>
                    <a:pt x="191889" y="284705"/>
                  </a:cubicBezTo>
                  <a:cubicBezTo>
                    <a:pt x="187156" y="298725"/>
                    <a:pt x="176690" y="311009"/>
                    <a:pt x="160491" y="321557"/>
                  </a:cubicBezTo>
                  <a:cubicBezTo>
                    <a:pt x="144292" y="332106"/>
                    <a:pt x="124326" y="337380"/>
                    <a:pt x="100594" y="337380"/>
                  </a:cubicBezTo>
                  <a:cubicBezTo>
                    <a:pt x="75929" y="337380"/>
                    <a:pt x="55597" y="332913"/>
                    <a:pt x="39598" y="323980"/>
                  </a:cubicBezTo>
                  <a:cubicBezTo>
                    <a:pt x="23599" y="315048"/>
                    <a:pt x="13000" y="302682"/>
                    <a:pt x="7800" y="286883"/>
                  </a:cubicBezTo>
                  <a:cubicBezTo>
                    <a:pt x="2600" y="271084"/>
                    <a:pt x="0" y="247318"/>
                    <a:pt x="0" y="215587"/>
                  </a:cubicBezTo>
                  <a:lnTo>
                    <a:pt x="0" y="120993"/>
                  </a:lnTo>
                  <a:cubicBezTo>
                    <a:pt x="0" y="97661"/>
                    <a:pt x="800" y="80162"/>
                    <a:pt x="2400" y="68496"/>
                  </a:cubicBezTo>
                  <a:cubicBezTo>
                    <a:pt x="4000" y="56830"/>
                    <a:pt x="8767" y="45597"/>
                    <a:pt x="16699" y="34798"/>
                  </a:cubicBezTo>
                  <a:cubicBezTo>
                    <a:pt x="24632" y="23999"/>
                    <a:pt x="35632" y="15499"/>
                    <a:pt x="49697" y="9300"/>
                  </a:cubicBezTo>
                  <a:cubicBezTo>
                    <a:pt x="63763" y="3100"/>
                    <a:pt x="79929" y="0"/>
                    <a:pt x="98194" y="0"/>
                  </a:cubicBezTo>
                  <a:close/>
                </a:path>
              </a:pathLst>
            </a:custGeom>
            <a:solidFill>
              <a:srgbClr val="00B39F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3200" dirty="0">
                <a:solidFill>
                  <a:schemeClr val="bg1"/>
                </a:solidFill>
                <a:latin typeface="方正特雅宋简" panose="02000000000000000000" pitchFamily="2" charset="-122"/>
                <a:ea typeface="方正特雅宋简" panose="02000000000000000000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806016" y="1817847"/>
            <a:ext cx="4290865" cy="552944"/>
            <a:chOff x="3950568" y="2715621"/>
            <a:chExt cx="4290865" cy="552944"/>
          </a:xfrm>
        </p:grpSpPr>
        <p:sp>
          <p:nvSpPr>
            <p:cNvPr id="63" name="矩形 62"/>
            <p:cNvSpPr/>
            <p:nvPr/>
          </p:nvSpPr>
          <p:spPr>
            <a:xfrm>
              <a:off x="5184186" y="2730483"/>
              <a:ext cx="305724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8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28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添加目录标题</a:t>
              </a:r>
            </a:p>
          </p:txBody>
        </p:sp>
        <p:sp>
          <p:nvSpPr>
            <p:cNvPr id="15" name="椭圆形标注 14"/>
            <p:cNvSpPr/>
            <p:nvPr/>
          </p:nvSpPr>
          <p:spPr>
            <a:xfrm flipH="1">
              <a:off x="3950568" y="2715621"/>
              <a:ext cx="825290" cy="552944"/>
            </a:xfrm>
            <a:prstGeom prst="wedgeEllipseCallout">
              <a:avLst/>
            </a:pr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任意多边形 87"/>
            <p:cNvSpPr/>
            <p:nvPr/>
          </p:nvSpPr>
          <p:spPr>
            <a:xfrm>
              <a:off x="4314771" y="2840294"/>
              <a:ext cx="77585" cy="303597"/>
            </a:xfrm>
            <a:custGeom>
              <a:avLst/>
              <a:gdLst/>
              <a:ahLst/>
              <a:cxnLst/>
              <a:rect l="l" t="t" r="r" b="b"/>
              <a:pathLst>
                <a:path w="108137" h="423148">
                  <a:moveTo>
                    <a:pt x="93868" y="21"/>
                  </a:moveTo>
                  <a:cubicBezTo>
                    <a:pt x="103381" y="-345"/>
                    <a:pt x="108137" y="4228"/>
                    <a:pt x="108137" y="13741"/>
                  </a:cubicBezTo>
                  <a:lnTo>
                    <a:pt x="108137" y="402843"/>
                  </a:lnTo>
                  <a:cubicBezTo>
                    <a:pt x="108137" y="409062"/>
                    <a:pt x="106308" y="414002"/>
                    <a:pt x="102649" y="417660"/>
                  </a:cubicBezTo>
                  <a:cubicBezTo>
                    <a:pt x="99356" y="421319"/>
                    <a:pt x="95515" y="423148"/>
                    <a:pt x="91124" y="423148"/>
                  </a:cubicBezTo>
                  <a:cubicBezTo>
                    <a:pt x="86368" y="422783"/>
                    <a:pt x="82343" y="420953"/>
                    <a:pt x="79050" y="417660"/>
                  </a:cubicBezTo>
                  <a:cubicBezTo>
                    <a:pt x="75758" y="413636"/>
                    <a:pt x="74111" y="408514"/>
                    <a:pt x="74111" y="402294"/>
                  </a:cubicBezTo>
                  <a:lnTo>
                    <a:pt x="74111" y="97708"/>
                  </a:lnTo>
                  <a:lnTo>
                    <a:pt x="13743" y="97708"/>
                  </a:lnTo>
                  <a:cubicBezTo>
                    <a:pt x="4962" y="97708"/>
                    <a:pt x="389" y="93500"/>
                    <a:pt x="23" y="85085"/>
                  </a:cubicBezTo>
                  <a:cubicBezTo>
                    <a:pt x="-343" y="76670"/>
                    <a:pt x="3681" y="72463"/>
                    <a:pt x="12096" y="72463"/>
                  </a:cubicBezTo>
                  <a:cubicBezTo>
                    <a:pt x="32585" y="72463"/>
                    <a:pt x="48135" y="68438"/>
                    <a:pt x="58745" y="60389"/>
                  </a:cubicBezTo>
                  <a:cubicBezTo>
                    <a:pt x="71184" y="50877"/>
                    <a:pt x="77953" y="35327"/>
                    <a:pt x="79050" y="13741"/>
                  </a:cubicBezTo>
                  <a:cubicBezTo>
                    <a:pt x="79416" y="4960"/>
                    <a:pt x="84356" y="387"/>
                    <a:pt x="93868" y="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806016" y="2732247"/>
            <a:ext cx="4290865" cy="552944"/>
            <a:chOff x="3950568" y="3630021"/>
            <a:chExt cx="4290865" cy="552944"/>
          </a:xfrm>
        </p:grpSpPr>
        <p:sp>
          <p:nvSpPr>
            <p:cNvPr id="65" name="矩形 64"/>
            <p:cNvSpPr/>
            <p:nvPr/>
          </p:nvSpPr>
          <p:spPr>
            <a:xfrm>
              <a:off x="5184186" y="3644883"/>
              <a:ext cx="305724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8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28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添加目录标题</a:t>
              </a:r>
            </a:p>
          </p:txBody>
        </p:sp>
        <p:sp>
          <p:nvSpPr>
            <p:cNvPr id="66" name="椭圆形标注 65"/>
            <p:cNvSpPr/>
            <p:nvPr/>
          </p:nvSpPr>
          <p:spPr>
            <a:xfrm flipH="1">
              <a:off x="3950568" y="3630021"/>
              <a:ext cx="825290" cy="552944"/>
            </a:xfrm>
            <a:prstGeom prst="wedgeEllipseCallout">
              <a:avLst/>
            </a:pr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任意多边形 86"/>
            <p:cNvSpPr/>
            <p:nvPr/>
          </p:nvSpPr>
          <p:spPr>
            <a:xfrm>
              <a:off x="4267861" y="3758246"/>
              <a:ext cx="183495" cy="296494"/>
            </a:xfrm>
            <a:custGeom>
              <a:avLst/>
              <a:gdLst/>
              <a:ahLst/>
              <a:cxnLst/>
              <a:rect l="l" t="t" r="r" b="b"/>
              <a:pathLst>
                <a:path w="255752" h="413249">
                  <a:moveTo>
                    <a:pt x="128430" y="0"/>
                  </a:moveTo>
                  <a:cubicBezTo>
                    <a:pt x="165383" y="0"/>
                    <a:pt x="195018" y="11525"/>
                    <a:pt x="217336" y="34574"/>
                  </a:cubicBezTo>
                  <a:cubicBezTo>
                    <a:pt x="237093" y="55063"/>
                    <a:pt x="246972" y="80308"/>
                    <a:pt x="246972" y="110309"/>
                  </a:cubicBezTo>
                  <a:cubicBezTo>
                    <a:pt x="246972" y="143238"/>
                    <a:pt x="238008" y="169946"/>
                    <a:pt x="220080" y="190435"/>
                  </a:cubicBezTo>
                  <a:cubicBezTo>
                    <a:pt x="208738" y="203606"/>
                    <a:pt x="185140" y="221533"/>
                    <a:pt x="149284" y="244217"/>
                  </a:cubicBezTo>
                  <a:lnTo>
                    <a:pt x="138308" y="251901"/>
                  </a:lnTo>
                  <a:cubicBezTo>
                    <a:pt x="99526" y="276048"/>
                    <a:pt x="73001" y="298000"/>
                    <a:pt x="58732" y="317757"/>
                  </a:cubicBezTo>
                  <a:cubicBezTo>
                    <a:pt x="46292" y="334587"/>
                    <a:pt x="38792" y="356173"/>
                    <a:pt x="36231" y="382516"/>
                  </a:cubicBezTo>
                  <a:lnTo>
                    <a:pt x="239837" y="382516"/>
                  </a:lnTo>
                  <a:cubicBezTo>
                    <a:pt x="244593" y="382516"/>
                    <a:pt x="248435" y="383979"/>
                    <a:pt x="251362" y="386906"/>
                  </a:cubicBezTo>
                  <a:cubicBezTo>
                    <a:pt x="254289" y="389833"/>
                    <a:pt x="255752" y="393492"/>
                    <a:pt x="255752" y="397882"/>
                  </a:cubicBezTo>
                  <a:cubicBezTo>
                    <a:pt x="255752" y="401907"/>
                    <a:pt x="254289" y="405383"/>
                    <a:pt x="251362" y="408310"/>
                  </a:cubicBezTo>
                  <a:cubicBezTo>
                    <a:pt x="248435" y="411603"/>
                    <a:pt x="244593" y="413249"/>
                    <a:pt x="239837" y="413249"/>
                  </a:cubicBezTo>
                  <a:lnTo>
                    <a:pt x="10" y="413249"/>
                  </a:lnTo>
                  <a:cubicBezTo>
                    <a:pt x="-356" y="373003"/>
                    <a:pt x="9339" y="338063"/>
                    <a:pt x="29096" y="308427"/>
                  </a:cubicBezTo>
                  <a:cubicBezTo>
                    <a:pt x="47024" y="281353"/>
                    <a:pt x="75196" y="256291"/>
                    <a:pt x="113612" y="233241"/>
                  </a:cubicBezTo>
                  <a:cubicBezTo>
                    <a:pt x="150199" y="210557"/>
                    <a:pt x="174895" y="192264"/>
                    <a:pt x="187701" y="178361"/>
                  </a:cubicBezTo>
                  <a:cubicBezTo>
                    <a:pt x="204165" y="159702"/>
                    <a:pt x="212397" y="137018"/>
                    <a:pt x="212397" y="110309"/>
                  </a:cubicBezTo>
                  <a:cubicBezTo>
                    <a:pt x="212397" y="88357"/>
                    <a:pt x="205445" y="70064"/>
                    <a:pt x="191542" y="55429"/>
                  </a:cubicBezTo>
                  <a:cubicBezTo>
                    <a:pt x="175810" y="38965"/>
                    <a:pt x="154772" y="30733"/>
                    <a:pt x="128430" y="30733"/>
                  </a:cubicBezTo>
                  <a:cubicBezTo>
                    <a:pt x="102087" y="30733"/>
                    <a:pt x="81233" y="38965"/>
                    <a:pt x="65866" y="55429"/>
                  </a:cubicBezTo>
                  <a:cubicBezTo>
                    <a:pt x="51963" y="70064"/>
                    <a:pt x="45012" y="88357"/>
                    <a:pt x="45012" y="110309"/>
                  </a:cubicBezTo>
                  <a:lnTo>
                    <a:pt x="45012" y="126225"/>
                  </a:lnTo>
                  <a:cubicBezTo>
                    <a:pt x="45012" y="131713"/>
                    <a:pt x="43182" y="136103"/>
                    <a:pt x="39524" y="139396"/>
                  </a:cubicBezTo>
                  <a:cubicBezTo>
                    <a:pt x="36231" y="142689"/>
                    <a:pt x="32206" y="144335"/>
                    <a:pt x="27450" y="144335"/>
                  </a:cubicBezTo>
                  <a:cubicBezTo>
                    <a:pt x="22694" y="144335"/>
                    <a:pt x="18669" y="142689"/>
                    <a:pt x="15376" y="139396"/>
                  </a:cubicBezTo>
                  <a:cubicBezTo>
                    <a:pt x="12084" y="135737"/>
                    <a:pt x="10437" y="130798"/>
                    <a:pt x="10437" y="124578"/>
                  </a:cubicBezTo>
                  <a:lnTo>
                    <a:pt x="10437" y="110309"/>
                  </a:lnTo>
                  <a:cubicBezTo>
                    <a:pt x="10437" y="80308"/>
                    <a:pt x="20133" y="55063"/>
                    <a:pt x="39524" y="34574"/>
                  </a:cubicBezTo>
                  <a:cubicBezTo>
                    <a:pt x="61476" y="11525"/>
                    <a:pt x="91111" y="0"/>
                    <a:pt x="12843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806016" y="3798022"/>
            <a:ext cx="4290865" cy="552944"/>
            <a:chOff x="3950568" y="4695796"/>
            <a:chExt cx="4290865" cy="552944"/>
          </a:xfrm>
        </p:grpSpPr>
        <p:sp>
          <p:nvSpPr>
            <p:cNvPr id="71" name="矩形 70"/>
            <p:cNvSpPr/>
            <p:nvPr/>
          </p:nvSpPr>
          <p:spPr>
            <a:xfrm>
              <a:off x="5184186" y="4710658"/>
              <a:ext cx="305724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8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28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添加目录标题</a:t>
              </a:r>
            </a:p>
          </p:txBody>
        </p:sp>
        <p:sp>
          <p:nvSpPr>
            <p:cNvPr id="72" name="椭圆形标注 71"/>
            <p:cNvSpPr/>
            <p:nvPr/>
          </p:nvSpPr>
          <p:spPr>
            <a:xfrm flipH="1">
              <a:off x="3950568" y="4695796"/>
              <a:ext cx="825290" cy="552944"/>
            </a:xfrm>
            <a:prstGeom prst="wedgeEllipseCallout">
              <a:avLst/>
            </a:pr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任意多边形 85"/>
            <p:cNvSpPr/>
            <p:nvPr/>
          </p:nvSpPr>
          <p:spPr>
            <a:xfrm>
              <a:off x="4271469" y="4820674"/>
              <a:ext cx="183488" cy="303188"/>
            </a:xfrm>
            <a:custGeom>
              <a:avLst/>
              <a:gdLst/>
              <a:ahLst/>
              <a:cxnLst/>
              <a:rect l="l" t="t" r="r" b="b"/>
              <a:pathLst>
                <a:path w="255743" h="422579">
                  <a:moveTo>
                    <a:pt x="124578" y="0"/>
                  </a:moveTo>
                  <a:cubicBezTo>
                    <a:pt x="161531" y="0"/>
                    <a:pt x="190984" y="11159"/>
                    <a:pt x="212936" y="33477"/>
                  </a:cubicBezTo>
                  <a:cubicBezTo>
                    <a:pt x="232693" y="53965"/>
                    <a:pt x="242571" y="78845"/>
                    <a:pt x="242571" y="108114"/>
                  </a:cubicBezTo>
                  <a:cubicBezTo>
                    <a:pt x="242571" y="131530"/>
                    <a:pt x="235803" y="152018"/>
                    <a:pt x="222265" y="169580"/>
                  </a:cubicBezTo>
                  <a:cubicBezTo>
                    <a:pt x="212387" y="182751"/>
                    <a:pt x="201594" y="191898"/>
                    <a:pt x="189886" y="197020"/>
                  </a:cubicBezTo>
                  <a:cubicBezTo>
                    <a:pt x="205984" y="203972"/>
                    <a:pt x="220070" y="215131"/>
                    <a:pt x="232144" y="230497"/>
                  </a:cubicBezTo>
                  <a:cubicBezTo>
                    <a:pt x="247876" y="250986"/>
                    <a:pt x="255743" y="274767"/>
                    <a:pt x="255743" y="301842"/>
                  </a:cubicBezTo>
                  <a:cubicBezTo>
                    <a:pt x="255743" y="334038"/>
                    <a:pt x="244766" y="361661"/>
                    <a:pt x="222814" y="384711"/>
                  </a:cubicBezTo>
                  <a:cubicBezTo>
                    <a:pt x="199033" y="409956"/>
                    <a:pt x="167385" y="422579"/>
                    <a:pt x="127871" y="422579"/>
                  </a:cubicBezTo>
                  <a:cubicBezTo>
                    <a:pt x="87260" y="422579"/>
                    <a:pt x="55246" y="409956"/>
                    <a:pt x="31831" y="384711"/>
                  </a:cubicBezTo>
                  <a:cubicBezTo>
                    <a:pt x="10610" y="362027"/>
                    <a:pt x="0" y="334404"/>
                    <a:pt x="0" y="301842"/>
                  </a:cubicBezTo>
                  <a:lnTo>
                    <a:pt x="0" y="290317"/>
                  </a:lnTo>
                  <a:cubicBezTo>
                    <a:pt x="0" y="284829"/>
                    <a:pt x="1646" y="280621"/>
                    <a:pt x="4939" y="277694"/>
                  </a:cubicBezTo>
                  <a:cubicBezTo>
                    <a:pt x="8232" y="275133"/>
                    <a:pt x="12257" y="273853"/>
                    <a:pt x="17013" y="273853"/>
                  </a:cubicBezTo>
                  <a:cubicBezTo>
                    <a:pt x="21403" y="273853"/>
                    <a:pt x="25245" y="275133"/>
                    <a:pt x="28538" y="277694"/>
                  </a:cubicBezTo>
                  <a:cubicBezTo>
                    <a:pt x="32196" y="280621"/>
                    <a:pt x="34026" y="284829"/>
                    <a:pt x="34026" y="290317"/>
                  </a:cubicBezTo>
                  <a:lnTo>
                    <a:pt x="34026" y="302391"/>
                  </a:lnTo>
                  <a:cubicBezTo>
                    <a:pt x="34026" y="326172"/>
                    <a:pt x="41709" y="346478"/>
                    <a:pt x="57076" y="363308"/>
                  </a:cubicBezTo>
                  <a:cubicBezTo>
                    <a:pt x="74637" y="382333"/>
                    <a:pt x="98236" y="391846"/>
                    <a:pt x="127871" y="391846"/>
                  </a:cubicBezTo>
                  <a:cubicBezTo>
                    <a:pt x="157507" y="391846"/>
                    <a:pt x="181105" y="382333"/>
                    <a:pt x="198667" y="363308"/>
                  </a:cubicBezTo>
                  <a:cubicBezTo>
                    <a:pt x="214399" y="346478"/>
                    <a:pt x="222265" y="326172"/>
                    <a:pt x="222265" y="302391"/>
                  </a:cubicBezTo>
                  <a:cubicBezTo>
                    <a:pt x="222265" y="277512"/>
                    <a:pt x="214399" y="256840"/>
                    <a:pt x="198667" y="240376"/>
                  </a:cubicBezTo>
                  <a:cubicBezTo>
                    <a:pt x="181105" y="222448"/>
                    <a:pt x="157507" y="213484"/>
                    <a:pt x="127871" y="213484"/>
                  </a:cubicBezTo>
                  <a:lnTo>
                    <a:pt x="108663" y="213484"/>
                  </a:lnTo>
                  <a:cubicBezTo>
                    <a:pt x="98419" y="213484"/>
                    <a:pt x="93297" y="208362"/>
                    <a:pt x="93297" y="198118"/>
                  </a:cubicBezTo>
                  <a:cubicBezTo>
                    <a:pt x="93297" y="188239"/>
                    <a:pt x="98419" y="183300"/>
                    <a:pt x="108663" y="183300"/>
                  </a:cubicBezTo>
                  <a:lnTo>
                    <a:pt x="124030" y="183300"/>
                  </a:lnTo>
                  <a:cubicBezTo>
                    <a:pt x="150372" y="183300"/>
                    <a:pt x="171044" y="175617"/>
                    <a:pt x="186045" y="160250"/>
                  </a:cubicBezTo>
                  <a:cubicBezTo>
                    <a:pt x="200313" y="145982"/>
                    <a:pt x="207448" y="128603"/>
                    <a:pt x="207448" y="108114"/>
                  </a:cubicBezTo>
                  <a:cubicBezTo>
                    <a:pt x="207448" y="86894"/>
                    <a:pt x="200313" y="68966"/>
                    <a:pt x="186045" y="54331"/>
                  </a:cubicBezTo>
                  <a:cubicBezTo>
                    <a:pt x="170678" y="38599"/>
                    <a:pt x="150006" y="30733"/>
                    <a:pt x="124030" y="30733"/>
                  </a:cubicBezTo>
                  <a:cubicBezTo>
                    <a:pt x="97321" y="30733"/>
                    <a:pt x="76284" y="38599"/>
                    <a:pt x="60917" y="54331"/>
                  </a:cubicBezTo>
                  <a:cubicBezTo>
                    <a:pt x="47380" y="68966"/>
                    <a:pt x="40611" y="86894"/>
                    <a:pt x="40611" y="108114"/>
                  </a:cubicBezTo>
                  <a:cubicBezTo>
                    <a:pt x="40611" y="113602"/>
                    <a:pt x="38782" y="118175"/>
                    <a:pt x="35123" y="121834"/>
                  </a:cubicBezTo>
                  <a:cubicBezTo>
                    <a:pt x="32196" y="124761"/>
                    <a:pt x="28538" y="126225"/>
                    <a:pt x="24147" y="126225"/>
                  </a:cubicBezTo>
                  <a:cubicBezTo>
                    <a:pt x="19391" y="126225"/>
                    <a:pt x="15549" y="124761"/>
                    <a:pt x="12623" y="121834"/>
                  </a:cubicBezTo>
                  <a:cubicBezTo>
                    <a:pt x="9330" y="118175"/>
                    <a:pt x="7683" y="113602"/>
                    <a:pt x="7683" y="108114"/>
                  </a:cubicBezTo>
                  <a:cubicBezTo>
                    <a:pt x="7683" y="78479"/>
                    <a:pt x="17379" y="53600"/>
                    <a:pt x="36770" y="33477"/>
                  </a:cubicBezTo>
                  <a:cubicBezTo>
                    <a:pt x="58356" y="11159"/>
                    <a:pt x="87626" y="0"/>
                    <a:pt x="12457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806016" y="4712422"/>
            <a:ext cx="4290865" cy="552944"/>
            <a:chOff x="3950568" y="5610196"/>
            <a:chExt cx="4290865" cy="552944"/>
          </a:xfrm>
        </p:grpSpPr>
        <p:sp>
          <p:nvSpPr>
            <p:cNvPr id="77" name="矩形 76"/>
            <p:cNvSpPr/>
            <p:nvPr/>
          </p:nvSpPr>
          <p:spPr>
            <a:xfrm>
              <a:off x="5184186" y="5625058"/>
              <a:ext cx="305724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8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28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添加目录标题</a:t>
              </a:r>
            </a:p>
          </p:txBody>
        </p:sp>
        <p:sp>
          <p:nvSpPr>
            <p:cNvPr id="81" name="椭圆形标注 80"/>
            <p:cNvSpPr/>
            <p:nvPr/>
          </p:nvSpPr>
          <p:spPr>
            <a:xfrm flipH="1">
              <a:off x="3950568" y="5610196"/>
              <a:ext cx="825290" cy="552944"/>
            </a:xfrm>
            <a:prstGeom prst="wedgeEllipseCallout">
              <a:avLst/>
            </a:prstGeom>
            <a:solidFill>
              <a:srgbClr val="FFB3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任意多边形 84"/>
            <p:cNvSpPr/>
            <p:nvPr/>
          </p:nvSpPr>
          <p:spPr>
            <a:xfrm>
              <a:off x="4250756" y="5735067"/>
              <a:ext cx="205614" cy="303202"/>
            </a:xfrm>
            <a:custGeom>
              <a:avLst/>
              <a:gdLst/>
              <a:ahLst/>
              <a:cxnLst/>
              <a:rect l="l" t="t" r="r" b="b"/>
              <a:pathLst>
                <a:path w="286581" h="422598">
                  <a:moveTo>
                    <a:pt x="202614" y="19"/>
                  </a:moveTo>
                  <a:cubicBezTo>
                    <a:pt x="212859" y="750"/>
                    <a:pt x="217981" y="6970"/>
                    <a:pt x="217981" y="18678"/>
                  </a:cubicBezTo>
                  <a:lnTo>
                    <a:pt x="217981" y="285397"/>
                  </a:lnTo>
                  <a:lnTo>
                    <a:pt x="271763" y="285397"/>
                  </a:lnTo>
                  <a:cubicBezTo>
                    <a:pt x="276154" y="285397"/>
                    <a:pt x="279813" y="286860"/>
                    <a:pt x="282739" y="289787"/>
                  </a:cubicBezTo>
                  <a:cubicBezTo>
                    <a:pt x="285301" y="292714"/>
                    <a:pt x="286581" y="296190"/>
                    <a:pt x="286581" y="300214"/>
                  </a:cubicBezTo>
                  <a:cubicBezTo>
                    <a:pt x="286581" y="304239"/>
                    <a:pt x="285118" y="307715"/>
                    <a:pt x="282191" y="310642"/>
                  </a:cubicBezTo>
                  <a:cubicBezTo>
                    <a:pt x="279264" y="313934"/>
                    <a:pt x="275239" y="315581"/>
                    <a:pt x="270117" y="315581"/>
                  </a:cubicBezTo>
                  <a:lnTo>
                    <a:pt x="217981" y="315581"/>
                  </a:lnTo>
                  <a:lnTo>
                    <a:pt x="217981" y="405585"/>
                  </a:lnTo>
                  <a:cubicBezTo>
                    <a:pt x="217981" y="410707"/>
                    <a:pt x="216151" y="414914"/>
                    <a:pt x="212493" y="418207"/>
                  </a:cubicBezTo>
                  <a:cubicBezTo>
                    <a:pt x="209200" y="421134"/>
                    <a:pt x="205358" y="422598"/>
                    <a:pt x="200968" y="422598"/>
                  </a:cubicBezTo>
                  <a:cubicBezTo>
                    <a:pt x="196211" y="422598"/>
                    <a:pt x="192187" y="421134"/>
                    <a:pt x="188894" y="418207"/>
                  </a:cubicBezTo>
                  <a:cubicBezTo>
                    <a:pt x="185601" y="415280"/>
                    <a:pt x="183955" y="411073"/>
                    <a:pt x="183955" y="405585"/>
                  </a:cubicBezTo>
                  <a:lnTo>
                    <a:pt x="183955" y="315581"/>
                  </a:lnTo>
                  <a:lnTo>
                    <a:pt x="18216" y="315581"/>
                  </a:lnTo>
                  <a:cubicBezTo>
                    <a:pt x="8703" y="315581"/>
                    <a:pt x="2850" y="311190"/>
                    <a:pt x="654" y="302410"/>
                  </a:cubicBezTo>
                  <a:cubicBezTo>
                    <a:pt x="-1175" y="293995"/>
                    <a:pt x="837" y="285214"/>
                    <a:pt x="6691" y="276067"/>
                  </a:cubicBezTo>
                  <a:lnTo>
                    <a:pt x="177369" y="14836"/>
                  </a:lnTo>
                  <a:cubicBezTo>
                    <a:pt x="183955" y="4592"/>
                    <a:pt x="192370" y="-347"/>
                    <a:pt x="202614" y="19"/>
                  </a:cubicBezTo>
                  <a:close/>
                  <a:moveTo>
                    <a:pt x="183955" y="62582"/>
                  </a:moveTo>
                  <a:lnTo>
                    <a:pt x="39619" y="285397"/>
                  </a:lnTo>
                  <a:lnTo>
                    <a:pt x="183955" y="285397"/>
                  </a:lnTo>
                  <a:lnTo>
                    <a:pt x="183955" y="6258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0467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45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6" presetID="45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1" presetID="4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6" presetID="45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5041554" y="694860"/>
            <a:ext cx="2108895" cy="1100122"/>
            <a:chOff x="4419670" y="766554"/>
            <a:chExt cx="2108895" cy="1100122"/>
          </a:xfrm>
        </p:grpSpPr>
        <p:sp>
          <p:nvSpPr>
            <p:cNvPr id="46" name="任意多边形 45"/>
            <p:cNvSpPr/>
            <p:nvPr/>
          </p:nvSpPr>
          <p:spPr>
            <a:xfrm>
              <a:off x="4928642" y="766554"/>
              <a:ext cx="1090950" cy="536211"/>
            </a:xfrm>
            <a:custGeom>
              <a:avLst/>
              <a:gdLst/>
              <a:ahLst/>
              <a:cxnLst/>
              <a:rect l="l" t="t" r="r" b="b"/>
              <a:pathLst>
                <a:path w="841177" h="413445">
                  <a:moveTo>
                    <a:pt x="585788" y="276374"/>
                  </a:moveTo>
                  <a:cubicBezTo>
                    <a:pt x="588169" y="289471"/>
                    <a:pt x="590402" y="300782"/>
                    <a:pt x="592485" y="310307"/>
                  </a:cubicBezTo>
                  <a:cubicBezTo>
                    <a:pt x="533252" y="330845"/>
                    <a:pt x="472381" y="352425"/>
                    <a:pt x="409873" y="375047"/>
                  </a:cubicBezTo>
                  <a:lnTo>
                    <a:pt x="396032" y="341114"/>
                  </a:lnTo>
                  <a:cubicBezTo>
                    <a:pt x="454373" y="322957"/>
                    <a:pt x="517625" y="301377"/>
                    <a:pt x="585788" y="276374"/>
                  </a:cubicBezTo>
                  <a:close/>
                  <a:moveTo>
                    <a:pt x="37952" y="262533"/>
                  </a:moveTo>
                  <a:lnTo>
                    <a:pt x="37952" y="346919"/>
                  </a:lnTo>
                  <a:lnTo>
                    <a:pt x="285304" y="346919"/>
                  </a:lnTo>
                  <a:lnTo>
                    <a:pt x="285304" y="262533"/>
                  </a:lnTo>
                  <a:close/>
                  <a:moveTo>
                    <a:pt x="458093" y="200025"/>
                  </a:moveTo>
                  <a:cubicBezTo>
                    <a:pt x="486668" y="217289"/>
                    <a:pt x="515690" y="236042"/>
                    <a:pt x="545158" y="256282"/>
                  </a:cubicBezTo>
                  <a:lnTo>
                    <a:pt x="523280" y="285750"/>
                  </a:lnTo>
                  <a:cubicBezTo>
                    <a:pt x="496193" y="265212"/>
                    <a:pt x="467618" y="245269"/>
                    <a:pt x="437555" y="225921"/>
                  </a:cubicBezTo>
                  <a:close/>
                  <a:moveTo>
                    <a:pt x="37952" y="147787"/>
                  </a:moveTo>
                  <a:lnTo>
                    <a:pt x="37952" y="231279"/>
                  </a:lnTo>
                  <a:lnTo>
                    <a:pt x="285304" y="231279"/>
                  </a:lnTo>
                  <a:lnTo>
                    <a:pt x="285304" y="147787"/>
                  </a:lnTo>
                  <a:close/>
                  <a:moveTo>
                    <a:pt x="37952" y="33040"/>
                  </a:moveTo>
                  <a:lnTo>
                    <a:pt x="37952" y="116533"/>
                  </a:lnTo>
                  <a:lnTo>
                    <a:pt x="285304" y="116533"/>
                  </a:lnTo>
                  <a:lnTo>
                    <a:pt x="285304" y="33040"/>
                  </a:lnTo>
                  <a:close/>
                  <a:moveTo>
                    <a:pt x="450057" y="4465"/>
                  </a:moveTo>
                  <a:lnTo>
                    <a:pt x="768846" y="4465"/>
                  </a:lnTo>
                  <a:lnTo>
                    <a:pt x="768846" y="158056"/>
                  </a:lnTo>
                  <a:lnTo>
                    <a:pt x="838052" y="158056"/>
                  </a:lnTo>
                  <a:lnTo>
                    <a:pt x="838052" y="187970"/>
                  </a:lnTo>
                  <a:lnTo>
                    <a:pt x="638027" y="187970"/>
                  </a:lnTo>
                  <a:lnTo>
                    <a:pt x="638027" y="198239"/>
                  </a:lnTo>
                  <a:cubicBezTo>
                    <a:pt x="650230" y="225028"/>
                    <a:pt x="666006" y="248543"/>
                    <a:pt x="685354" y="268784"/>
                  </a:cubicBezTo>
                  <a:cubicBezTo>
                    <a:pt x="719882" y="246460"/>
                    <a:pt x="751136" y="224582"/>
                    <a:pt x="779116" y="203151"/>
                  </a:cubicBezTo>
                  <a:lnTo>
                    <a:pt x="805012" y="232619"/>
                  </a:lnTo>
                  <a:cubicBezTo>
                    <a:pt x="779711" y="249287"/>
                    <a:pt x="748308" y="268933"/>
                    <a:pt x="710803" y="291555"/>
                  </a:cubicBezTo>
                  <a:cubicBezTo>
                    <a:pt x="745629" y="318641"/>
                    <a:pt x="789087" y="338138"/>
                    <a:pt x="841177" y="350044"/>
                  </a:cubicBezTo>
                  <a:cubicBezTo>
                    <a:pt x="831950" y="362843"/>
                    <a:pt x="823764" y="375047"/>
                    <a:pt x="816620" y="386656"/>
                  </a:cubicBezTo>
                  <a:cubicBezTo>
                    <a:pt x="735658" y="361950"/>
                    <a:pt x="676127" y="319981"/>
                    <a:pt x="638027" y="260747"/>
                  </a:cubicBezTo>
                  <a:lnTo>
                    <a:pt x="638027" y="357634"/>
                  </a:lnTo>
                  <a:cubicBezTo>
                    <a:pt x="638027" y="393651"/>
                    <a:pt x="619572" y="411659"/>
                    <a:pt x="582662" y="411659"/>
                  </a:cubicBezTo>
                  <a:cubicBezTo>
                    <a:pt x="565101" y="411659"/>
                    <a:pt x="544265" y="411361"/>
                    <a:pt x="520155" y="410766"/>
                  </a:cubicBezTo>
                  <a:cubicBezTo>
                    <a:pt x="518369" y="399753"/>
                    <a:pt x="516285" y="386953"/>
                    <a:pt x="513904" y="372368"/>
                  </a:cubicBezTo>
                  <a:cubicBezTo>
                    <a:pt x="535335" y="374750"/>
                    <a:pt x="554534" y="376089"/>
                    <a:pt x="571500" y="376387"/>
                  </a:cubicBezTo>
                  <a:cubicBezTo>
                    <a:pt x="592634" y="376387"/>
                    <a:pt x="603201" y="366862"/>
                    <a:pt x="603201" y="347812"/>
                  </a:cubicBezTo>
                  <a:lnTo>
                    <a:pt x="603201" y="187970"/>
                  </a:lnTo>
                  <a:lnTo>
                    <a:pt x="402283" y="187970"/>
                  </a:lnTo>
                  <a:lnTo>
                    <a:pt x="402283" y="158056"/>
                  </a:lnTo>
                  <a:lnTo>
                    <a:pt x="735360" y="158056"/>
                  </a:lnTo>
                  <a:lnTo>
                    <a:pt x="735360" y="110282"/>
                  </a:lnTo>
                  <a:lnTo>
                    <a:pt x="458540" y="110282"/>
                  </a:lnTo>
                  <a:lnTo>
                    <a:pt x="458540" y="81707"/>
                  </a:lnTo>
                  <a:lnTo>
                    <a:pt x="735360" y="81707"/>
                  </a:lnTo>
                  <a:lnTo>
                    <a:pt x="735360" y="34380"/>
                  </a:lnTo>
                  <a:lnTo>
                    <a:pt x="450057" y="34380"/>
                  </a:lnTo>
                  <a:close/>
                  <a:moveTo>
                    <a:pt x="0" y="0"/>
                  </a:moveTo>
                  <a:lnTo>
                    <a:pt x="323255" y="0"/>
                  </a:lnTo>
                  <a:lnTo>
                    <a:pt x="323255" y="413445"/>
                  </a:lnTo>
                  <a:lnTo>
                    <a:pt x="285304" y="413445"/>
                  </a:lnTo>
                  <a:lnTo>
                    <a:pt x="285304" y="379959"/>
                  </a:lnTo>
                  <a:lnTo>
                    <a:pt x="37952" y="379959"/>
                  </a:lnTo>
                  <a:lnTo>
                    <a:pt x="37952" y="413445"/>
                  </a:lnTo>
                  <a:lnTo>
                    <a:pt x="0" y="413445"/>
                  </a:lnTo>
                  <a:close/>
                </a:path>
              </a:pathLst>
            </a:custGeom>
            <a:solidFill>
              <a:srgbClr val="FB5550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600" dirty="0">
                <a:solidFill>
                  <a:srgbClr val="FB55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4419670" y="1429117"/>
              <a:ext cx="2108895" cy="437559"/>
            </a:xfrm>
            <a:custGeom>
              <a:avLst/>
              <a:gdLst/>
              <a:ahLst/>
              <a:cxnLst/>
              <a:rect l="l" t="t" r="r" b="b"/>
              <a:pathLst>
                <a:path w="1626064" h="337380">
                  <a:moveTo>
                    <a:pt x="326394" y="54797"/>
                  </a:moveTo>
                  <a:cubicBezTo>
                    <a:pt x="321995" y="54797"/>
                    <a:pt x="318628" y="56497"/>
                    <a:pt x="316295" y="59897"/>
                  </a:cubicBezTo>
                  <a:cubicBezTo>
                    <a:pt x="313962" y="63296"/>
                    <a:pt x="312795" y="73329"/>
                    <a:pt x="312795" y="89995"/>
                  </a:cubicBezTo>
                  <a:lnTo>
                    <a:pt x="312795" y="241186"/>
                  </a:lnTo>
                  <a:cubicBezTo>
                    <a:pt x="312795" y="259984"/>
                    <a:pt x="313562" y="271584"/>
                    <a:pt x="315095" y="275983"/>
                  </a:cubicBezTo>
                  <a:cubicBezTo>
                    <a:pt x="316628" y="280383"/>
                    <a:pt x="320195" y="282583"/>
                    <a:pt x="325794" y="282583"/>
                  </a:cubicBezTo>
                  <a:cubicBezTo>
                    <a:pt x="331527" y="282583"/>
                    <a:pt x="335194" y="280050"/>
                    <a:pt x="336794" y="274983"/>
                  </a:cubicBezTo>
                  <a:cubicBezTo>
                    <a:pt x="338394" y="269917"/>
                    <a:pt x="339194" y="257851"/>
                    <a:pt x="339194" y="238786"/>
                  </a:cubicBezTo>
                  <a:lnTo>
                    <a:pt x="339194" y="89995"/>
                  </a:lnTo>
                  <a:cubicBezTo>
                    <a:pt x="339194" y="74929"/>
                    <a:pt x="338360" y="65296"/>
                    <a:pt x="336694" y="61097"/>
                  </a:cubicBezTo>
                  <a:cubicBezTo>
                    <a:pt x="335027" y="56897"/>
                    <a:pt x="331594" y="54797"/>
                    <a:pt x="326394" y="54797"/>
                  </a:cubicBezTo>
                  <a:close/>
                  <a:moveTo>
                    <a:pt x="1235776" y="6800"/>
                  </a:moveTo>
                  <a:lnTo>
                    <a:pt x="1419765" y="6800"/>
                  </a:lnTo>
                  <a:lnTo>
                    <a:pt x="1419765" y="71596"/>
                  </a:lnTo>
                  <a:lnTo>
                    <a:pt x="1369768" y="71596"/>
                  </a:lnTo>
                  <a:lnTo>
                    <a:pt x="1369768" y="330580"/>
                  </a:lnTo>
                  <a:lnTo>
                    <a:pt x="1285573" y="330580"/>
                  </a:lnTo>
                  <a:lnTo>
                    <a:pt x="1285573" y="71596"/>
                  </a:lnTo>
                  <a:lnTo>
                    <a:pt x="1235776" y="71596"/>
                  </a:lnTo>
                  <a:close/>
                  <a:moveTo>
                    <a:pt x="1031100" y="6800"/>
                  </a:moveTo>
                  <a:lnTo>
                    <a:pt x="1101496" y="6800"/>
                  </a:lnTo>
                  <a:lnTo>
                    <a:pt x="1148693" y="152591"/>
                  </a:lnTo>
                  <a:lnTo>
                    <a:pt x="1148693" y="6800"/>
                  </a:lnTo>
                  <a:lnTo>
                    <a:pt x="1219089" y="6800"/>
                  </a:lnTo>
                  <a:lnTo>
                    <a:pt x="1219089" y="330580"/>
                  </a:lnTo>
                  <a:lnTo>
                    <a:pt x="1145293" y="330580"/>
                  </a:lnTo>
                  <a:lnTo>
                    <a:pt x="1101496" y="183389"/>
                  </a:lnTo>
                  <a:lnTo>
                    <a:pt x="1101496" y="330580"/>
                  </a:lnTo>
                  <a:lnTo>
                    <a:pt x="1031100" y="330580"/>
                  </a:lnTo>
                  <a:close/>
                  <a:moveTo>
                    <a:pt x="859650" y="6800"/>
                  </a:moveTo>
                  <a:lnTo>
                    <a:pt x="1000042" y="6800"/>
                  </a:lnTo>
                  <a:lnTo>
                    <a:pt x="1000042" y="71596"/>
                  </a:lnTo>
                  <a:lnTo>
                    <a:pt x="943845" y="71596"/>
                  </a:lnTo>
                  <a:lnTo>
                    <a:pt x="943845" y="132992"/>
                  </a:lnTo>
                  <a:lnTo>
                    <a:pt x="996442" y="132992"/>
                  </a:lnTo>
                  <a:lnTo>
                    <a:pt x="996442" y="194588"/>
                  </a:lnTo>
                  <a:lnTo>
                    <a:pt x="943845" y="194588"/>
                  </a:lnTo>
                  <a:lnTo>
                    <a:pt x="943845" y="265784"/>
                  </a:lnTo>
                  <a:lnTo>
                    <a:pt x="1005641" y="265784"/>
                  </a:lnTo>
                  <a:lnTo>
                    <a:pt x="1005641" y="330580"/>
                  </a:lnTo>
                  <a:lnTo>
                    <a:pt x="859650" y="330580"/>
                  </a:lnTo>
                  <a:close/>
                  <a:moveTo>
                    <a:pt x="654751" y="6800"/>
                  </a:moveTo>
                  <a:lnTo>
                    <a:pt x="838740" y="6800"/>
                  </a:lnTo>
                  <a:lnTo>
                    <a:pt x="838740" y="71596"/>
                  </a:lnTo>
                  <a:lnTo>
                    <a:pt x="788743" y="71596"/>
                  </a:lnTo>
                  <a:lnTo>
                    <a:pt x="788743" y="330580"/>
                  </a:lnTo>
                  <a:lnTo>
                    <a:pt x="704548" y="330580"/>
                  </a:lnTo>
                  <a:lnTo>
                    <a:pt x="704548" y="71596"/>
                  </a:lnTo>
                  <a:lnTo>
                    <a:pt x="654751" y="71596"/>
                  </a:lnTo>
                  <a:close/>
                  <a:moveTo>
                    <a:pt x="450075" y="6800"/>
                  </a:moveTo>
                  <a:lnTo>
                    <a:pt x="520471" y="6800"/>
                  </a:lnTo>
                  <a:lnTo>
                    <a:pt x="567668" y="152591"/>
                  </a:lnTo>
                  <a:lnTo>
                    <a:pt x="567668" y="6800"/>
                  </a:lnTo>
                  <a:lnTo>
                    <a:pt x="638064" y="6800"/>
                  </a:lnTo>
                  <a:lnTo>
                    <a:pt x="638064" y="330580"/>
                  </a:lnTo>
                  <a:lnTo>
                    <a:pt x="564268" y="330580"/>
                  </a:lnTo>
                  <a:lnTo>
                    <a:pt x="520471" y="183389"/>
                  </a:lnTo>
                  <a:lnTo>
                    <a:pt x="520471" y="330580"/>
                  </a:lnTo>
                  <a:lnTo>
                    <a:pt x="450075" y="330580"/>
                  </a:lnTo>
                  <a:close/>
                  <a:moveTo>
                    <a:pt x="1525070" y="0"/>
                  </a:moveTo>
                  <a:cubicBezTo>
                    <a:pt x="1546935" y="0"/>
                    <a:pt x="1565568" y="3533"/>
                    <a:pt x="1580967" y="10600"/>
                  </a:cubicBezTo>
                  <a:cubicBezTo>
                    <a:pt x="1596366" y="17666"/>
                    <a:pt x="1606565" y="26565"/>
                    <a:pt x="1611565" y="37298"/>
                  </a:cubicBezTo>
                  <a:cubicBezTo>
                    <a:pt x="1616564" y="48031"/>
                    <a:pt x="1619064" y="66263"/>
                    <a:pt x="1619064" y="91995"/>
                  </a:cubicBezTo>
                  <a:lnTo>
                    <a:pt x="1619064" y="104794"/>
                  </a:lnTo>
                  <a:lnTo>
                    <a:pt x="1540869" y="104794"/>
                  </a:lnTo>
                  <a:lnTo>
                    <a:pt x="1540869" y="80795"/>
                  </a:lnTo>
                  <a:cubicBezTo>
                    <a:pt x="1540869" y="69596"/>
                    <a:pt x="1539869" y="62463"/>
                    <a:pt x="1537869" y="59397"/>
                  </a:cubicBezTo>
                  <a:cubicBezTo>
                    <a:pt x="1535869" y="56330"/>
                    <a:pt x="1532536" y="54797"/>
                    <a:pt x="1527870" y="54797"/>
                  </a:cubicBezTo>
                  <a:cubicBezTo>
                    <a:pt x="1522804" y="54797"/>
                    <a:pt x="1518970" y="56865"/>
                    <a:pt x="1516371" y="61001"/>
                  </a:cubicBezTo>
                  <a:cubicBezTo>
                    <a:pt x="1513771" y="65137"/>
                    <a:pt x="1512471" y="71408"/>
                    <a:pt x="1512471" y="79814"/>
                  </a:cubicBezTo>
                  <a:cubicBezTo>
                    <a:pt x="1512471" y="90620"/>
                    <a:pt x="1513932" y="98758"/>
                    <a:pt x="1516855" y="104228"/>
                  </a:cubicBezTo>
                  <a:cubicBezTo>
                    <a:pt x="1519646" y="109699"/>
                    <a:pt x="1527577" y="116297"/>
                    <a:pt x="1540647" y="124024"/>
                  </a:cubicBezTo>
                  <a:cubicBezTo>
                    <a:pt x="1578126" y="146268"/>
                    <a:pt x="1601732" y="164524"/>
                    <a:pt x="1611465" y="178789"/>
                  </a:cubicBezTo>
                  <a:cubicBezTo>
                    <a:pt x="1621197" y="193055"/>
                    <a:pt x="1626064" y="216054"/>
                    <a:pt x="1626064" y="247785"/>
                  </a:cubicBezTo>
                  <a:cubicBezTo>
                    <a:pt x="1626064" y="270850"/>
                    <a:pt x="1623364" y="287849"/>
                    <a:pt x="1617964" y="298782"/>
                  </a:cubicBezTo>
                  <a:cubicBezTo>
                    <a:pt x="1612565" y="309715"/>
                    <a:pt x="1602132" y="318881"/>
                    <a:pt x="1586666" y="326280"/>
                  </a:cubicBezTo>
                  <a:cubicBezTo>
                    <a:pt x="1571201" y="333680"/>
                    <a:pt x="1553202" y="337380"/>
                    <a:pt x="1532670" y="337380"/>
                  </a:cubicBezTo>
                  <a:cubicBezTo>
                    <a:pt x="1510138" y="337380"/>
                    <a:pt x="1490905" y="333113"/>
                    <a:pt x="1474973" y="324580"/>
                  </a:cubicBezTo>
                  <a:cubicBezTo>
                    <a:pt x="1459041" y="316048"/>
                    <a:pt x="1448608" y="305182"/>
                    <a:pt x="1443675" y="291982"/>
                  </a:cubicBezTo>
                  <a:cubicBezTo>
                    <a:pt x="1438742" y="278783"/>
                    <a:pt x="1436275" y="260051"/>
                    <a:pt x="1436275" y="235786"/>
                  </a:cubicBezTo>
                  <a:lnTo>
                    <a:pt x="1436275" y="214587"/>
                  </a:lnTo>
                  <a:lnTo>
                    <a:pt x="1514471" y="214587"/>
                  </a:lnTo>
                  <a:lnTo>
                    <a:pt x="1514471" y="253985"/>
                  </a:lnTo>
                  <a:cubicBezTo>
                    <a:pt x="1514471" y="266117"/>
                    <a:pt x="1515571" y="273917"/>
                    <a:pt x="1517771" y="277383"/>
                  </a:cubicBezTo>
                  <a:cubicBezTo>
                    <a:pt x="1519970" y="280850"/>
                    <a:pt x="1523870" y="282583"/>
                    <a:pt x="1529470" y="282583"/>
                  </a:cubicBezTo>
                  <a:cubicBezTo>
                    <a:pt x="1535069" y="282583"/>
                    <a:pt x="1539236" y="280383"/>
                    <a:pt x="1541969" y="275983"/>
                  </a:cubicBezTo>
                  <a:cubicBezTo>
                    <a:pt x="1544702" y="271584"/>
                    <a:pt x="1546069" y="265051"/>
                    <a:pt x="1546069" y="256385"/>
                  </a:cubicBezTo>
                  <a:cubicBezTo>
                    <a:pt x="1546069" y="237319"/>
                    <a:pt x="1543469" y="224853"/>
                    <a:pt x="1538269" y="218987"/>
                  </a:cubicBezTo>
                  <a:cubicBezTo>
                    <a:pt x="1532936" y="213121"/>
                    <a:pt x="1519804" y="203321"/>
                    <a:pt x="1498872" y="189589"/>
                  </a:cubicBezTo>
                  <a:cubicBezTo>
                    <a:pt x="1477940" y="175723"/>
                    <a:pt x="1464074" y="165657"/>
                    <a:pt x="1457274" y="159391"/>
                  </a:cubicBezTo>
                  <a:cubicBezTo>
                    <a:pt x="1450475" y="153124"/>
                    <a:pt x="1444842" y="144458"/>
                    <a:pt x="1440375" y="133392"/>
                  </a:cubicBezTo>
                  <a:cubicBezTo>
                    <a:pt x="1435909" y="122326"/>
                    <a:pt x="1433676" y="108194"/>
                    <a:pt x="1433676" y="90995"/>
                  </a:cubicBezTo>
                  <a:cubicBezTo>
                    <a:pt x="1433676" y="66196"/>
                    <a:pt x="1436842" y="48064"/>
                    <a:pt x="1443175" y="36598"/>
                  </a:cubicBezTo>
                  <a:cubicBezTo>
                    <a:pt x="1449508" y="25132"/>
                    <a:pt x="1459741" y="16166"/>
                    <a:pt x="1473873" y="9700"/>
                  </a:cubicBezTo>
                  <a:cubicBezTo>
                    <a:pt x="1488006" y="3233"/>
                    <a:pt x="1505071" y="0"/>
                    <a:pt x="1525070" y="0"/>
                  </a:cubicBezTo>
                  <a:close/>
                  <a:moveTo>
                    <a:pt x="325994" y="0"/>
                  </a:moveTo>
                  <a:cubicBezTo>
                    <a:pt x="343327" y="0"/>
                    <a:pt x="358892" y="2833"/>
                    <a:pt x="372692" y="8500"/>
                  </a:cubicBezTo>
                  <a:cubicBezTo>
                    <a:pt x="386491" y="14166"/>
                    <a:pt x="397590" y="22666"/>
                    <a:pt x="405990" y="33998"/>
                  </a:cubicBezTo>
                  <a:cubicBezTo>
                    <a:pt x="414389" y="45331"/>
                    <a:pt x="419389" y="57663"/>
                    <a:pt x="420989" y="70996"/>
                  </a:cubicBezTo>
                  <a:cubicBezTo>
                    <a:pt x="422589" y="84328"/>
                    <a:pt x="423388" y="107660"/>
                    <a:pt x="423388" y="140992"/>
                  </a:cubicBezTo>
                  <a:lnTo>
                    <a:pt x="423388" y="196388"/>
                  </a:lnTo>
                  <a:cubicBezTo>
                    <a:pt x="423388" y="228920"/>
                    <a:pt x="422622" y="251952"/>
                    <a:pt x="421089" y="265484"/>
                  </a:cubicBezTo>
                  <a:cubicBezTo>
                    <a:pt x="419555" y="279017"/>
                    <a:pt x="414756" y="291382"/>
                    <a:pt x="406689" y="302582"/>
                  </a:cubicBezTo>
                  <a:cubicBezTo>
                    <a:pt x="398623" y="313781"/>
                    <a:pt x="387724" y="322381"/>
                    <a:pt x="373992" y="328380"/>
                  </a:cubicBezTo>
                  <a:cubicBezTo>
                    <a:pt x="360259" y="334380"/>
                    <a:pt x="344260" y="337380"/>
                    <a:pt x="325994" y="337380"/>
                  </a:cubicBezTo>
                  <a:cubicBezTo>
                    <a:pt x="308662" y="337380"/>
                    <a:pt x="293096" y="334547"/>
                    <a:pt x="279297" y="328880"/>
                  </a:cubicBezTo>
                  <a:cubicBezTo>
                    <a:pt x="265498" y="323214"/>
                    <a:pt x="254399" y="314714"/>
                    <a:pt x="245999" y="303382"/>
                  </a:cubicBezTo>
                  <a:cubicBezTo>
                    <a:pt x="237600" y="292049"/>
                    <a:pt x="232600" y="279717"/>
                    <a:pt x="231000" y="266384"/>
                  </a:cubicBezTo>
                  <a:cubicBezTo>
                    <a:pt x="229400" y="253051"/>
                    <a:pt x="228600" y="229720"/>
                    <a:pt x="228600" y="196388"/>
                  </a:cubicBezTo>
                  <a:lnTo>
                    <a:pt x="228600" y="140992"/>
                  </a:lnTo>
                  <a:cubicBezTo>
                    <a:pt x="228600" y="108460"/>
                    <a:pt x="229367" y="85428"/>
                    <a:pt x="230900" y="71896"/>
                  </a:cubicBezTo>
                  <a:cubicBezTo>
                    <a:pt x="232433" y="58363"/>
                    <a:pt x="237233" y="45997"/>
                    <a:pt x="245299" y="34798"/>
                  </a:cubicBezTo>
                  <a:cubicBezTo>
                    <a:pt x="253366" y="23599"/>
                    <a:pt x="264265" y="14999"/>
                    <a:pt x="277997" y="9000"/>
                  </a:cubicBezTo>
                  <a:cubicBezTo>
                    <a:pt x="291730" y="3000"/>
                    <a:pt x="307729" y="0"/>
                    <a:pt x="325994" y="0"/>
                  </a:cubicBezTo>
                  <a:close/>
                  <a:moveTo>
                    <a:pt x="98194" y="0"/>
                  </a:moveTo>
                  <a:cubicBezTo>
                    <a:pt x="122993" y="0"/>
                    <a:pt x="143458" y="4794"/>
                    <a:pt x="159591" y="14381"/>
                  </a:cubicBezTo>
                  <a:cubicBezTo>
                    <a:pt x="175723" y="23968"/>
                    <a:pt x="186322" y="35917"/>
                    <a:pt x="191389" y="50230"/>
                  </a:cubicBezTo>
                  <a:cubicBezTo>
                    <a:pt x="196455" y="64543"/>
                    <a:pt x="198988" y="86811"/>
                    <a:pt x="198988" y="117034"/>
                  </a:cubicBezTo>
                  <a:lnTo>
                    <a:pt x="198988" y="147791"/>
                  </a:lnTo>
                  <a:lnTo>
                    <a:pt x="114793" y="147791"/>
                  </a:lnTo>
                  <a:lnTo>
                    <a:pt x="114793" y="91517"/>
                  </a:lnTo>
                  <a:cubicBezTo>
                    <a:pt x="114793" y="75153"/>
                    <a:pt x="113893" y="64942"/>
                    <a:pt x="112094" y="60884"/>
                  </a:cubicBezTo>
                  <a:cubicBezTo>
                    <a:pt x="110294" y="56826"/>
                    <a:pt x="106327" y="54797"/>
                    <a:pt x="100194" y="54797"/>
                  </a:cubicBezTo>
                  <a:cubicBezTo>
                    <a:pt x="93261" y="54797"/>
                    <a:pt x="88862" y="57263"/>
                    <a:pt x="86995" y="62196"/>
                  </a:cubicBezTo>
                  <a:cubicBezTo>
                    <a:pt x="85129" y="67129"/>
                    <a:pt x="84195" y="77795"/>
                    <a:pt x="84195" y="94194"/>
                  </a:cubicBezTo>
                  <a:lnTo>
                    <a:pt x="84195" y="244585"/>
                  </a:lnTo>
                  <a:cubicBezTo>
                    <a:pt x="84195" y="260318"/>
                    <a:pt x="85129" y="270584"/>
                    <a:pt x="86995" y="275383"/>
                  </a:cubicBezTo>
                  <a:cubicBezTo>
                    <a:pt x="88862" y="280183"/>
                    <a:pt x="93061" y="282583"/>
                    <a:pt x="99594" y="282583"/>
                  </a:cubicBezTo>
                  <a:cubicBezTo>
                    <a:pt x="105861" y="282583"/>
                    <a:pt x="109960" y="280177"/>
                    <a:pt x="111894" y="275366"/>
                  </a:cubicBezTo>
                  <a:cubicBezTo>
                    <a:pt x="113827" y="270555"/>
                    <a:pt x="114793" y="259261"/>
                    <a:pt x="114793" y="241486"/>
                  </a:cubicBezTo>
                  <a:lnTo>
                    <a:pt x="114793" y="200788"/>
                  </a:lnTo>
                  <a:lnTo>
                    <a:pt x="198988" y="200788"/>
                  </a:lnTo>
                  <a:lnTo>
                    <a:pt x="198988" y="213406"/>
                  </a:lnTo>
                  <a:cubicBezTo>
                    <a:pt x="198988" y="246918"/>
                    <a:pt x="196622" y="270685"/>
                    <a:pt x="191889" y="284705"/>
                  </a:cubicBezTo>
                  <a:cubicBezTo>
                    <a:pt x="187156" y="298725"/>
                    <a:pt x="176690" y="311009"/>
                    <a:pt x="160491" y="321557"/>
                  </a:cubicBezTo>
                  <a:cubicBezTo>
                    <a:pt x="144292" y="332106"/>
                    <a:pt x="124326" y="337380"/>
                    <a:pt x="100594" y="337380"/>
                  </a:cubicBezTo>
                  <a:cubicBezTo>
                    <a:pt x="75929" y="337380"/>
                    <a:pt x="55597" y="332913"/>
                    <a:pt x="39598" y="323980"/>
                  </a:cubicBezTo>
                  <a:cubicBezTo>
                    <a:pt x="23599" y="315048"/>
                    <a:pt x="13000" y="302682"/>
                    <a:pt x="7800" y="286883"/>
                  </a:cubicBezTo>
                  <a:cubicBezTo>
                    <a:pt x="2600" y="271084"/>
                    <a:pt x="0" y="247318"/>
                    <a:pt x="0" y="215587"/>
                  </a:cubicBezTo>
                  <a:lnTo>
                    <a:pt x="0" y="120993"/>
                  </a:lnTo>
                  <a:cubicBezTo>
                    <a:pt x="0" y="97661"/>
                    <a:pt x="800" y="80162"/>
                    <a:pt x="2400" y="68496"/>
                  </a:cubicBezTo>
                  <a:cubicBezTo>
                    <a:pt x="4000" y="56830"/>
                    <a:pt x="8767" y="45597"/>
                    <a:pt x="16699" y="34798"/>
                  </a:cubicBezTo>
                  <a:cubicBezTo>
                    <a:pt x="24632" y="23999"/>
                    <a:pt x="35632" y="15499"/>
                    <a:pt x="49697" y="9300"/>
                  </a:cubicBezTo>
                  <a:cubicBezTo>
                    <a:pt x="63763" y="3100"/>
                    <a:pt x="79929" y="0"/>
                    <a:pt x="98194" y="0"/>
                  </a:cubicBezTo>
                  <a:close/>
                </a:path>
              </a:pathLst>
            </a:custGeom>
            <a:solidFill>
              <a:srgbClr val="00B39F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3200" dirty="0">
                <a:solidFill>
                  <a:srgbClr val="00B39F"/>
                </a:solidFill>
                <a:latin typeface="方正特雅宋简" panose="02000000000000000000" pitchFamily="2" charset="-122"/>
                <a:ea typeface="方正特雅宋简" panose="02000000000000000000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950568" y="3642721"/>
            <a:ext cx="4290865" cy="552944"/>
            <a:chOff x="3950568" y="3642721"/>
            <a:chExt cx="4290865" cy="552944"/>
          </a:xfrm>
        </p:grpSpPr>
        <p:sp>
          <p:nvSpPr>
            <p:cNvPr id="63" name="矩形 62"/>
            <p:cNvSpPr/>
            <p:nvPr/>
          </p:nvSpPr>
          <p:spPr>
            <a:xfrm>
              <a:off x="5184186" y="3657583"/>
              <a:ext cx="305724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8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28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添加目录标题</a:t>
              </a:r>
            </a:p>
          </p:txBody>
        </p:sp>
        <p:sp>
          <p:nvSpPr>
            <p:cNvPr id="15" name="椭圆形标注 14"/>
            <p:cNvSpPr/>
            <p:nvPr/>
          </p:nvSpPr>
          <p:spPr>
            <a:xfrm flipH="1">
              <a:off x="3950568" y="3642721"/>
              <a:ext cx="825290" cy="552944"/>
            </a:xfrm>
            <a:prstGeom prst="wedgeEllipseCallout">
              <a:avLst/>
            </a:pr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任意多边形 87"/>
            <p:cNvSpPr/>
            <p:nvPr/>
          </p:nvSpPr>
          <p:spPr>
            <a:xfrm>
              <a:off x="4314771" y="3767394"/>
              <a:ext cx="77585" cy="303597"/>
            </a:xfrm>
            <a:custGeom>
              <a:avLst/>
              <a:gdLst/>
              <a:ahLst/>
              <a:cxnLst/>
              <a:rect l="l" t="t" r="r" b="b"/>
              <a:pathLst>
                <a:path w="108137" h="423148">
                  <a:moveTo>
                    <a:pt x="93868" y="21"/>
                  </a:moveTo>
                  <a:cubicBezTo>
                    <a:pt x="103381" y="-345"/>
                    <a:pt x="108137" y="4228"/>
                    <a:pt x="108137" y="13741"/>
                  </a:cubicBezTo>
                  <a:lnTo>
                    <a:pt x="108137" y="402843"/>
                  </a:lnTo>
                  <a:cubicBezTo>
                    <a:pt x="108137" y="409062"/>
                    <a:pt x="106308" y="414002"/>
                    <a:pt x="102649" y="417660"/>
                  </a:cubicBezTo>
                  <a:cubicBezTo>
                    <a:pt x="99356" y="421319"/>
                    <a:pt x="95515" y="423148"/>
                    <a:pt x="91124" y="423148"/>
                  </a:cubicBezTo>
                  <a:cubicBezTo>
                    <a:pt x="86368" y="422783"/>
                    <a:pt x="82343" y="420953"/>
                    <a:pt x="79050" y="417660"/>
                  </a:cubicBezTo>
                  <a:cubicBezTo>
                    <a:pt x="75758" y="413636"/>
                    <a:pt x="74111" y="408514"/>
                    <a:pt x="74111" y="402294"/>
                  </a:cubicBezTo>
                  <a:lnTo>
                    <a:pt x="74111" y="97708"/>
                  </a:lnTo>
                  <a:lnTo>
                    <a:pt x="13743" y="97708"/>
                  </a:lnTo>
                  <a:cubicBezTo>
                    <a:pt x="4962" y="97708"/>
                    <a:pt x="389" y="93500"/>
                    <a:pt x="23" y="85085"/>
                  </a:cubicBezTo>
                  <a:cubicBezTo>
                    <a:pt x="-343" y="76670"/>
                    <a:pt x="3681" y="72463"/>
                    <a:pt x="12096" y="72463"/>
                  </a:cubicBezTo>
                  <a:cubicBezTo>
                    <a:pt x="32585" y="72463"/>
                    <a:pt x="48135" y="68438"/>
                    <a:pt x="58745" y="60389"/>
                  </a:cubicBezTo>
                  <a:cubicBezTo>
                    <a:pt x="71184" y="50877"/>
                    <a:pt x="77953" y="35327"/>
                    <a:pt x="79050" y="13741"/>
                  </a:cubicBezTo>
                  <a:cubicBezTo>
                    <a:pt x="79416" y="4960"/>
                    <a:pt x="84356" y="387"/>
                    <a:pt x="93868" y="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626311" y="6363206"/>
            <a:ext cx="6939379" cy="307777"/>
            <a:chOff x="2626311" y="6363206"/>
            <a:chExt cx="6939379" cy="307777"/>
          </a:xfrm>
        </p:grpSpPr>
        <p:sp>
          <p:nvSpPr>
            <p:cNvPr id="22" name="文本框 21"/>
            <p:cNvSpPr txBox="1"/>
            <p:nvPr/>
          </p:nvSpPr>
          <p:spPr>
            <a:xfrm>
              <a:off x="2847177" y="6363206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荟聚</a:t>
              </a:r>
              <a:r>
                <a:rPr lang="zh-CN" altLang="en-US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物流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785744" y="6363206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共享发展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6724311" y="6363206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智慧物流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662879" y="6363206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合作共赢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2626311" y="6421844"/>
              <a:ext cx="190500" cy="190500"/>
            </a:xfrm>
            <a:prstGeom prst="ellipse">
              <a:avLst/>
            </a:pr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4595244" y="6421844"/>
              <a:ext cx="190500" cy="190500"/>
            </a:xfrm>
            <a:prstGeom prst="ellipse">
              <a:avLst/>
            </a:pr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6533811" y="6421844"/>
              <a:ext cx="190500" cy="190500"/>
            </a:xfrm>
            <a:prstGeom prst="ellipse">
              <a:avLst/>
            </a:pr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8514874" y="6421844"/>
              <a:ext cx="190500" cy="190500"/>
            </a:xfrm>
            <a:prstGeom prst="ellipse">
              <a:avLst/>
            </a:prstGeom>
            <a:solidFill>
              <a:srgbClr val="FFB3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7846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3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V="1">
            <a:off x="1" y="6525296"/>
            <a:ext cx="12192000" cy="329563"/>
          </a:xfrm>
          <a:custGeom>
            <a:avLst/>
            <a:gdLst>
              <a:gd name="connsiteX0" fmla="*/ 0 w 12192000"/>
              <a:gd name="connsiteY0" fmla="*/ 0 h 952500"/>
              <a:gd name="connsiteX1" fmla="*/ 11981237 w 12192000"/>
              <a:gd name="connsiteY1" fmla="*/ 0 h 952500"/>
              <a:gd name="connsiteX2" fmla="*/ 12192000 w 12192000"/>
              <a:gd name="connsiteY2" fmla="*/ 16675 h 952500"/>
              <a:gd name="connsiteX3" fmla="*/ 12192000 w 12192000"/>
              <a:gd name="connsiteY3" fmla="*/ 952500 h 952500"/>
              <a:gd name="connsiteX4" fmla="*/ 11943611 w 12192000"/>
              <a:gd name="connsiteY4" fmla="*/ 952500 h 952500"/>
              <a:gd name="connsiteX5" fmla="*/ 0 w 12192000"/>
              <a:gd name="connsiteY5" fmla="*/ 7535 h 952500"/>
              <a:gd name="connsiteX6" fmla="*/ 0 w 12192000"/>
              <a:gd name="connsiteY6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952500">
                <a:moveTo>
                  <a:pt x="0" y="0"/>
                </a:moveTo>
                <a:lnTo>
                  <a:pt x="11981237" y="0"/>
                </a:lnTo>
                <a:lnTo>
                  <a:pt x="12192000" y="16675"/>
                </a:lnTo>
                <a:lnTo>
                  <a:pt x="12192000" y="952500"/>
                </a:lnTo>
                <a:lnTo>
                  <a:pt x="11943611" y="952500"/>
                </a:lnTo>
                <a:lnTo>
                  <a:pt x="0" y="7535"/>
                </a:lnTo>
                <a:lnTo>
                  <a:pt x="0" y="0"/>
                </a:lnTo>
                <a:close/>
              </a:path>
            </a:pathLst>
          </a:cu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0717863" y="5956706"/>
            <a:ext cx="1459099" cy="901294"/>
            <a:chOff x="318637" y="2704065"/>
            <a:chExt cx="6704464" cy="4141388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505" r="53764"/>
            <a:stretch/>
          </p:blipFill>
          <p:spPr>
            <a:xfrm>
              <a:off x="3127343" y="4635500"/>
              <a:ext cx="3895758" cy="205253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1" r="12357" b="31526"/>
            <a:stretch/>
          </p:blipFill>
          <p:spPr>
            <a:xfrm>
              <a:off x="318637" y="2704065"/>
              <a:ext cx="4805354" cy="4141388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 flipH="1">
            <a:off x="-4257" y="254000"/>
            <a:ext cx="334458" cy="635000"/>
          </a:xfrm>
          <a:prstGeom prst="rect">
            <a:avLst/>
          </a:pr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471448" y="254000"/>
            <a:ext cx="150187" cy="635000"/>
          </a:xfrm>
          <a:prstGeom prst="rect">
            <a:avLst/>
          </a:prstGeom>
          <a:solidFill>
            <a:srgbClr val="FB5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flipH="1">
            <a:off x="762882" y="254000"/>
            <a:ext cx="94492" cy="635000"/>
          </a:xfrm>
          <a:prstGeom prst="rect">
            <a:avLst/>
          </a:prstGeom>
          <a:solidFill>
            <a:srgbClr val="00A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998620" y="254000"/>
            <a:ext cx="52921" cy="635000"/>
          </a:xfrm>
          <a:prstGeom prst="rect">
            <a:avLst/>
          </a:prstGeom>
          <a:solidFill>
            <a:srgbClr val="FFB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165841" y="129539"/>
            <a:ext cx="388281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dist"/>
            <a:r>
              <a:rPr lang="zh-CN" altLang="en-US" sz="3200" dirty="0" smtClean="0">
                <a:solidFill>
                  <a:schemeClr val="bg2">
                    <a:lumMod val="10000"/>
                    <a:alpha val="8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点击此处添加标题</a:t>
            </a:r>
            <a:endParaRPr lang="zh-CN" altLang="en-US" sz="3200" dirty="0">
              <a:solidFill>
                <a:schemeClr val="bg2">
                  <a:lumMod val="10000"/>
                  <a:alpha val="8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65841" y="632543"/>
            <a:ext cx="3882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CLICK HERE TO ADD THE TITLE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898424" y="1516112"/>
            <a:ext cx="4395153" cy="4382072"/>
            <a:chOff x="3898424" y="1516112"/>
            <a:chExt cx="4395153" cy="4382072"/>
          </a:xfrm>
        </p:grpSpPr>
        <p:sp>
          <p:nvSpPr>
            <p:cNvPr id="42" name="任意多边形 41"/>
            <p:cNvSpPr/>
            <p:nvPr/>
          </p:nvSpPr>
          <p:spPr>
            <a:xfrm rot="16200000">
              <a:off x="4483005" y="2093040"/>
              <a:ext cx="1590194" cy="1590194"/>
            </a:xfrm>
            <a:custGeom>
              <a:avLst/>
              <a:gdLst>
                <a:gd name="connsiteX0" fmla="*/ 1809550 w 1809550"/>
                <a:gd name="connsiteY0" fmla="*/ 1809550 h 1809550"/>
                <a:gd name="connsiteX1" fmla="*/ 1702942 w 1809550"/>
                <a:gd name="connsiteY1" fmla="*/ 1809550 h 1809550"/>
                <a:gd name="connsiteX2" fmla="*/ 1695180 w 1809550"/>
                <a:gd name="connsiteY2" fmla="*/ 1655839 h 1809550"/>
                <a:gd name="connsiteX3" fmla="*/ 153711 w 1809550"/>
                <a:gd name="connsiteY3" fmla="*/ 114370 h 1809550"/>
                <a:gd name="connsiteX4" fmla="*/ 0 w 1809550"/>
                <a:gd name="connsiteY4" fmla="*/ 106608 h 1809550"/>
                <a:gd name="connsiteX5" fmla="*/ 0 w 1809550"/>
                <a:gd name="connsiteY5" fmla="*/ 0 h 1809550"/>
                <a:gd name="connsiteX6" fmla="*/ 164612 w 1809550"/>
                <a:gd name="connsiteY6" fmla="*/ 8312 h 1809550"/>
                <a:gd name="connsiteX7" fmla="*/ 1801238 w 1809550"/>
                <a:gd name="connsiteY7" fmla="*/ 1644938 h 1809550"/>
                <a:gd name="connsiteX8" fmla="*/ 1809550 w 1809550"/>
                <a:gd name="connsiteY8" fmla="*/ 1809550 h 18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9550" h="1809550">
                  <a:moveTo>
                    <a:pt x="1809550" y="1809550"/>
                  </a:moveTo>
                  <a:lnTo>
                    <a:pt x="1702942" y="1809550"/>
                  </a:lnTo>
                  <a:lnTo>
                    <a:pt x="1695180" y="1655839"/>
                  </a:lnTo>
                  <a:cubicBezTo>
                    <a:pt x="1612638" y="843067"/>
                    <a:pt x="966484" y="196912"/>
                    <a:pt x="153711" y="114370"/>
                  </a:cubicBezTo>
                  <a:lnTo>
                    <a:pt x="0" y="106608"/>
                  </a:lnTo>
                  <a:lnTo>
                    <a:pt x="0" y="0"/>
                  </a:lnTo>
                  <a:lnTo>
                    <a:pt x="164612" y="8312"/>
                  </a:lnTo>
                  <a:cubicBezTo>
                    <a:pt x="1027559" y="95949"/>
                    <a:pt x="1713601" y="781991"/>
                    <a:pt x="1801238" y="1644938"/>
                  </a:cubicBezTo>
                  <a:lnTo>
                    <a:pt x="1809550" y="1809550"/>
                  </a:lnTo>
                  <a:close/>
                </a:path>
              </a:pathLst>
            </a:cu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>
            <a:xfrm rot="16200000">
              <a:off x="6113377" y="2093043"/>
              <a:ext cx="1590194" cy="1590193"/>
            </a:xfrm>
            <a:custGeom>
              <a:avLst/>
              <a:gdLst>
                <a:gd name="connsiteX0" fmla="*/ 1809550 w 1809550"/>
                <a:gd name="connsiteY0" fmla="*/ 0 h 1809549"/>
                <a:gd name="connsiteX1" fmla="*/ 1801238 w 1809550"/>
                <a:gd name="connsiteY1" fmla="*/ 164611 h 1809549"/>
                <a:gd name="connsiteX2" fmla="*/ 164612 w 1809550"/>
                <a:gd name="connsiteY2" fmla="*/ 1801237 h 1809549"/>
                <a:gd name="connsiteX3" fmla="*/ 0 w 1809550"/>
                <a:gd name="connsiteY3" fmla="*/ 1809549 h 1809549"/>
                <a:gd name="connsiteX4" fmla="*/ 0 w 1809550"/>
                <a:gd name="connsiteY4" fmla="*/ 1702942 h 1809549"/>
                <a:gd name="connsiteX5" fmla="*/ 153712 w 1809550"/>
                <a:gd name="connsiteY5" fmla="*/ 1695180 h 1809549"/>
                <a:gd name="connsiteX6" fmla="*/ 1695181 w 1809550"/>
                <a:gd name="connsiteY6" fmla="*/ 153711 h 1809549"/>
                <a:gd name="connsiteX7" fmla="*/ 1702943 w 1809550"/>
                <a:gd name="connsiteY7" fmla="*/ 0 h 1809549"/>
                <a:gd name="connsiteX8" fmla="*/ 1809550 w 1809550"/>
                <a:gd name="connsiteY8" fmla="*/ 0 h 18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9550" h="1809549">
                  <a:moveTo>
                    <a:pt x="1809550" y="0"/>
                  </a:moveTo>
                  <a:lnTo>
                    <a:pt x="1801238" y="164611"/>
                  </a:lnTo>
                  <a:cubicBezTo>
                    <a:pt x="1713601" y="1027558"/>
                    <a:pt x="1027559" y="1713600"/>
                    <a:pt x="164612" y="1801237"/>
                  </a:cubicBezTo>
                  <a:lnTo>
                    <a:pt x="0" y="1809549"/>
                  </a:lnTo>
                  <a:lnTo>
                    <a:pt x="0" y="1702942"/>
                  </a:lnTo>
                  <a:lnTo>
                    <a:pt x="153712" y="1695180"/>
                  </a:lnTo>
                  <a:cubicBezTo>
                    <a:pt x="966485" y="1612639"/>
                    <a:pt x="1612639" y="966484"/>
                    <a:pt x="1695181" y="153711"/>
                  </a:cubicBezTo>
                  <a:lnTo>
                    <a:pt x="1702943" y="0"/>
                  </a:lnTo>
                  <a:lnTo>
                    <a:pt x="1809550" y="0"/>
                  </a:lnTo>
                  <a:close/>
                </a:path>
              </a:pathLst>
            </a:cu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/>
          </p:nvSpPr>
          <p:spPr>
            <a:xfrm rot="16200000">
              <a:off x="4483007" y="3723412"/>
              <a:ext cx="1590193" cy="1590194"/>
            </a:xfrm>
            <a:custGeom>
              <a:avLst/>
              <a:gdLst>
                <a:gd name="connsiteX0" fmla="*/ 1809549 w 1809549"/>
                <a:gd name="connsiteY0" fmla="*/ 0 h 1809550"/>
                <a:gd name="connsiteX1" fmla="*/ 1809549 w 1809549"/>
                <a:gd name="connsiteY1" fmla="*/ 106607 h 1809550"/>
                <a:gd name="connsiteX2" fmla="*/ 1655838 w 1809549"/>
                <a:gd name="connsiteY2" fmla="*/ 114369 h 1809550"/>
                <a:gd name="connsiteX3" fmla="*/ 114369 w 1809549"/>
                <a:gd name="connsiteY3" fmla="*/ 1655838 h 1809550"/>
                <a:gd name="connsiteX4" fmla="*/ 106607 w 1809549"/>
                <a:gd name="connsiteY4" fmla="*/ 1809550 h 1809550"/>
                <a:gd name="connsiteX5" fmla="*/ 0 w 1809549"/>
                <a:gd name="connsiteY5" fmla="*/ 1809550 h 1809550"/>
                <a:gd name="connsiteX6" fmla="*/ 8312 w 1809549"/>
                <a:gd name="connsiteY6" fmla="*/ 1644938 h 1809550"/>
                <a:gd name="connsiteX7" fmla="*/ 1644938 w 1809549"/>
                <a:gd name="connsiteY7" fmla="*/ 8312 h 1809550"/>
                <a:gd name="connsiteX8" fmla="*/ 1809549 w 1809549"/>
                <a:gd name="connsiteY8" fmla="*/ 0 h 18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9549" h="1809550">
                  <a:moveTo>
                    <a:pt x="1809549" y="0"/>
                  </a:moveTo>
                  <a:lnTo>
                    <a:pt x="1809549" y="106607"/>
                  </a:lnTo>
                  <a:lnTo>
                    <a:pt x="1655838" y="114369"/>
                  </a:lnTo>
                  <a:cubicBezTo>
                    <a:pt x="843065" y="196911"/>
                    <a:pt x="196910" y="843066"/>
                    <a:pt x="114369" y="1655838"/>
                  </a:cubicBezTo>
                  <a:lnTo>
                    <a:pt x="106607" y="1809550"/>
                  </a:lnTo>
                  <a:lnTo>
                    <a:pt x="0" y="1809550"/>
                  </a:lnTo>
                  <a:lnTo>
                    <a:pt x="8312" y="1644938"/>
                  </a:lnTo>
                  <a:cubicBezTo>
                    <a:pt x="95950" y="781991"/>
                    <a:pt x="781992" y="95949"/>
                    <a:pt x="1644938" y="8312"/>
                  </a:cubicBezTo>
                  <a:lnTo>
                    <a:pt x="1809549" y="0"/>
                  </a:lnTo>
                  <a:close/>
                </a:path>
              </a:pathLst>
            </a:custGeom>
            <a:solidFill>
              <a:srgbClr val="1F4C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/>
          </p:nvSpPr>
          <p:spPr>
            <a:xfrm rot="16200000">
              <a:off x="6113377" y="3723412"/>
              <a:ext cx="1590192" cy="1590193"/>
            </a:xfrm>
            <a:custGeom>
              <a:avLst/>
              <a:gdLst>
                <a:gd name="connsiteX0" fmla="*/ 1809548 w 1809548"/>
                <a:gd name="connsiteY0" fmla="*/ 1702942 h 1809549"/>
                <a:gd name="connsiteX1" fmla="*/ 1809548 w 1809548"/>
                <a:gd name="connsiteY1" fmla="*/ 1809549 h 1809549"/>
                <a:gd name="connsiteX2" fmla="*/ 1644937 w 1809548"/>
                <a:gd name="connsiteY2" fmla="*/ 1801237 h 1809549"/>
                <a:gd name="connsiteX3" fmla="*/ 8311 w 1809548"/>
                <a:gd name="connsiteY3" fmla="*/ 164611 h 1809549"/>
                <a:gd name="connsiteX4" fmla="*/ 0 w 1809548"/>
                <a:gd name="connsiteY4" fmla="*/ 0 h 1809549"/>
                <a:gd name="connsiteX5" fmla="*/ 106606 w 1809548"/>
                <a:gd name="connsiteY5" fmla="*/ 0 h 1809549"/>
                <a:gd name="connsiteX6" fmla="*/ 114368 w 1809548"/>
                <a:gd name="connsiteY6" fmla="*/ 153711 h 1809549"/>
                <a:gd name="connsiteX7" fmla="*/ 1655837 w 1809548"/>
                <a:gd name="connsiteY7" fmla="*/ 1695180 h 1809549"/>
                <a:gd name="connsiteX8" fmla="*/ 1809548 w 1809548"/>
                <a:gd name="connsiteY8" fmla="*/ 1702942 h 18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9548" h="1809549">
                  <a:moveTo>
                    <a:pt x="1809548" y="1702942"/>
                  </a:moveTo>
                  <a:lnTo>
                    <a:pt x="1809548" y="1809549"/>
                  </a:lnTo>
                  <a:lnTo>
                    <a:pt x="1644937" y="1801237"/>
                  </a:lnTo>
                  <a:cubicBezTo>
                    <a:pt x="781991" y="1713600"/>
                    <a:pt x="95949" y="1027558"/>
                    <a:pt x="8311" y="164611"/>
                  </a:cubicBezTo>
                  <a:lnTo>
                    <a:pt x="0" y="0"/>
                  </a:lnTo>
                  <a:lnTo>
                    <a:pt x="106606" y="0"/>
                  </a:lnTo>
                  <a:lnTo>
                    <a:pt x="114368" y="153711"/>
                  </a:lnTo>
                  <a:cubicBezTo>
                    <a:pt x="196909" y="966484"/>
                    <a:pt x="843064" y="1612639"/>
                    <a:pt x="1655837" y="1695180"/>
                  </a:cubicBezTo>
                  <a:lnTo>
                    <a:pt x="1809548" y="1702942"/>
                  </a:lnTo>
                  <a:close/>
                </a:path>
              </a:pathLst>
            </a:cu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5" name="任意多边形 74"/>
            <p:cNvSpPr/>
            <p:nvPr/>
          </p:nvSpPr>
          <p:spPr>
            <a:xfrm>
              <a:off x="4578388" y="2182997"/>
              <a:ext cx="3035225" cy="3035225"/>
            </a:xfrm>
            <a:custGeom>
              <a:avLst/>
              <a:gdLst>
                <a:gd name="connsiteX0" fmla="*/ 3453912 w 3453912"/>
                <a:gd name="connsiteY0" fmla="*/ 1726956 h 3453912"/>
                <a:gd name="connsiteX1" fmla="*/ 3452758 w 3453912"/>
                <a:gd name="connsiteY1" fmla="*/ 1749816 h 3453912"/>
                <a:gd name="connsiteX2" fmla="*/ 3097234 w 3453912"/>
                <a:gd name="connsiteY2" fmla="*/ 1749816 h 3453912"/>
                <a:gd name="connsiteX3" fmla="*/ 3091307 w 3453912"/>
                <a:gd name="connsiteY3" fmla="*/ 1867177 h 3453912"/>
                <a:gd name="connsiteX4" fmla="*/ 1867177 w 3453912"/>
                <a:gd name="connsiteY4" fmla="*/ 3091307 h 3453912"/>
                <a:gd name="connsiteX5" fmla="*/ 1749815 w 3453912"/>
                <a:gd name="connsiteY5" fmla="*/ 3097234 h 3453912"/>
                <a:gd name="connsiteX6" fmla="*/ 1749815 w 3453912"/>
                <a:gd name="connsiteY6" fmla="*/ 3452758 h 3453912"/>
                <a:gd name="connsiteX7" fmla="*/ 1726956 w 3453912"/>
                <a:gd name="connsiteY7" fmla="*/ 3453912 h 3453912"/>
                <a:gd name="connsiteX8" fmla="*/ 1704096 w 3453912"/>
                <a:gd name="connsiteY8" fmla="*/ 3452758 h 3453912"/>
                <a:gd name="connsiteX9" fmla="*/ 1704096 w 3453912"/>
                <a:gd name="connsiteY9" fmla="*/ 3097234 h 3453912"/>
                <a:gd name="connsiteX10" fmla="*/ 1586735 w 3453912"/>
                <a:gd name="connsiteY10" fmla="*/ 3091307 h 3453912"/>
                <a:gd name="connsiteX11" fmla="*/ 362605 w 3453912"/>
                <a:gd name="connsiteY11" fmla="*/ 1867177 h 3453912"/>
                <a:gd name="connsiteX12" fmla="*/ 356679 w 3453912"/>
                <a:gd name="connsiteY12" fmla="*/ 1749816 h 3453912"/>
                <a:gd name="connsiteX13" fmla="*/ 1154 w 3453912"/>
                <a:gd name="connsiteY13" fmla="*/ 1749816 h 3453912"/>
                <a:gd name="connsiteX14" fmla="*/ 0 w 3453912"/>
                <a:gd name="connsiteY14" fmla="*/ 1726956 h 3453912"/>
                <a:gd name="connsiteX15" fmla="*/ 1154 w 3453912"/>
                <a:gd name="connsiteY15" fmla="*/ 1704097 h 3453912"/>
                <a:gd name="connsiteX16" fmla="*/ 356679 w 3453912"/>
                <a:gd name="connsiteY16" fmla="*/ 1704097 h 3453912"/>
                <a:gd name="connsiteX17" fmla="*/ 362605 w 3453912"/>
                <a:gd name="connsiteY17" fmla="*/ 1586735 h 3453912"/>
                <a:gd name="connsiteX18" fmla="*/ 1586735 w 3453912"/>
                <a:gd name="connsiteY18" fmla="*/ 362605 h 3453912"/>
                <a:gd name="connsiteX19" fmla="*/ 1704096 w 3453912"/>
                <a:gd name="connsiteY19" fmla="*/ 356678 h 3453912"/>
                <a:gd name="connsiteX20" fmla="*/ 1704096 w 3453912"/>
                <a:gd name="connsiteY20" fmla="*/ 1154 h 3453912"/>
                <a:gd name="connsiteX21" fmla="*/ 1726956 w 3453912"/>
                <a:gd name="connsiteY21" fmla="*/ 0 h 3453912"/>
                <a:gd name="connsiteX22" fmla="*/ 1749816 w 3453912"/>
                <a:gd name="connsiteY22" fmla="*/ 1154 h 3453912"/>
                <a:gd name="connsiteX23" fmla="*/ 1749816 w 3453912"/>
                <a:gd name="connsiteY23" fmla="*/ 356677 h 3453912"/>
                <a:gd name="connsiteX24" fmla="*/ 1867178 w 3453912"/>
                <a:gd name="connsiteY24" fmla="*/ 362604 h 3453912"/>
                <a:gd name="connsiteX25" fmla="*/ 3091308 w 3453912"/>
                <a:gd name="connsiteY25" fmla="*/ 1586734 h 3453912"/>
                <a:gd name="connsiteX26" fmla="*/ 3097235 w 3453912"/>
                <a:gd name="connsiteY26" fmla="*/ 1704096 h 3453912"/>
                <a:gd name="connsiteX27" fmla="*/ 3452758 w 3453912"/>
                <a:gd name="connsiteY27" fmla="*/ 1704096 h 3453912"/>
                <a:gd name="connsiteX28" fmla="*/ 3453912 w 3453912"/>
                <a:gd name="connsiteY28" fmla="*/ 1726956 h 3453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453912" h="3453912">
                  <a:moveTo>
                    <a:pt x="3453912" y="1726956"/>
                  </a:moveTo>
                  <a:lnTo>
                    <a:pt x="3452758" y="1749816"/>
                  </a:lnTo>
                  <a:lnTo>
                    <a:pt x="3097234" y="1749816"/>
                  </a:lnTo>
                  <a:lnTo>
                    <a:pt x="3091307" y="1867177"/>
                  </a:lnTo>
                  <a:cubicBezTo>
                    <a:pt x="3025759" y="2512627"/>
                    <a:pt x="2512626" y="3025759"/>
                    <a:pt x="1867177" y="3091307"/>
                  </a:cubicBezTo>
                  <a:lnTo>
                    <a:pt x="1749815" y="3097234"/>
                  </a:lnTo>
                  <a:lnTo>
                    <a:pt x="1749815" y="3452758"/>
                  </a:lnTo>
                  <a:lnTo>
                    <a:pt x="1726956" y="3453912"/>
                  </a:lnTo>
                  <a:lnTo>
                    <a:pt x="1704096" y="3452758"/>
                  </a:lnTo>
                  <a:lnTo>
                    <a:pt x="1704096" y="3097234"/>
                  </a:lnTo>
                  <a:lnTo>
                    <a:pt x="1586735" y="3091307"/>
                  </a:lnTo>
                  <a:cubicBezTo>
                    <a:pt x="941286" y="3025759"/>
                    <a:pt x="428154" y="2512627"/>
                    <a:pt x="362605" y="1867177"/>
                  </a:cubicBezTo>
                  <a:lnTo>
                    <a:pt x="356679" y="1749816"/>
                  </a:lnTo>
                  <a:lnTo>
                    <a:pt x="1154" y="1749816"/>
                  </a:lnTo>
                  <a:lnTo>
                    <a:pt x="0" y="1726956"/>
                  </a:lnTo>
                  <a:lnTo>
                    <a:pt x="1154" y="1704097"/>
                  </a:lnTo>
                  <a:lnTo>
                    <a:pt x="356679" y="1704097"/>
                  </a:lnTo>
                  <a:lnTo>
                    <a:pt x="362605" y="1586735"/>
                  </a:lnTo>
                  <a:cubicBezTo>
                    <a:pt x="428154" y="941285"/>
                    <a:pt x="941286" y="428153"/>
                    <a:pt x="1586735" y="362605"/>
                  </a:cubicBezTo>
                  <a:lnTo>
                    <a:pt x="1704096" y="356678"/>
                  </a:lnTo>
                  <a:lnTo>
                    <a:pt x="1704096" y="1154"/>
                  </a:lnTo>
                  <a:lnTo>
                    <a:pt x="1726956" y="0"/>
                  </a:lnTo>
                  <a:lnTo>
                    <a:pt x="1749816" y="1154"/>
                  </a:lnTo>
                  <a:lnTo>
                    <a:pt x="1749816" y="356677"/>
                  </a:lnTo>
                  <a:lnTo>
                    <a:pt x="1867178" y="362604"/>
                  </a:lnTo>
                  <a:cubicBezTo>
                    <a:pt x="2512627" y="428152"/>
                    <a:pt x="3025760" y="941284"/>
                    <a:pt x="3091308" y="1586734"/>
                  </a:cubicBezTo>
                  <a:lnTo>
                    <a:pt x="3097235" y="1704096"/>
                  </a:lnTo>
                  <a:lnTo>
                    <a:pt x="3452758" y="1704096"/>
                  </a:lnTo>
                  <a:lnTo>
                    <a:pt x="3453912" y="1726956"/>
                  </a:lnTo>
                  <a:close/>
                </a:path>
              </a:pathLst>
            </a:custGeom>
            <a:blipFill dpi="0" rotWithShape="1">
              <a:blip r:embed="rId5"/>
              <a:srcRect/>
              <a:tile tx="-1098550" ty="-50165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6" name="圆角矩形 75"/>
            <p:cNvSpPr/>
            <p:nvPr/>
          </p:nvSpPr>
          <p:spPr>
            <a:xfrm rot="2700000">
              <a:off x="4457399" y="2302073"/>
              <a:ext cx="642688" cy="230232"/>
            </a:xfrm>
            <a:prstGeom prst="roundRect">
              <a:avLst/>
            </a:pr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圆角矩形 76"/>
            <p:cNvSpPr/>
            <p:nvPr/>
          </p:nvSpPr>
          <p:spPr>
            <a:xfrm rot="2700000" flipH="1">
              <a:off x="4556034" y="2315007"/>
              <a:ext cx="401934" cy="1659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圆角矩形 77"/>
            <p:cNvSpPr/>
            <p:nvPr/>
          </p:nvSpPr>
          <p:spPr>
            <a:xfrm rot="2700000" flipH="1">
              <a:off x="4581984" y="2341944"/>
              <a:ext cx="350035" cy="112095"/>
            </a:xfrm>
            <a:prstGeom prst="roundRect">
              <a:avLst/>
            </a:pr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文本框 78"/>
            <p:cNvSpPr txBox="1"/>
            <p:nvPr/>
          </p:nvSpPr>
          <p:spPr>
            <a:xfrm rot="2700000">
              <a:off x="4727809" y="2365422"/>
              <a:ext cx="59024" cy="71634"/>
            </a:xfrm>
            <a:custGeom>
              <a:avLst/>
              <a:gdLst/>
              <a:ahLst/>
              <a:cxnLst/>
              <a:rect l="l" t="t" r="r" b="b"/>
              <a:pathLst>
                <a:path w="134280" h="162967">
                  <a:moveTo>
                    <a:pt x="41188" y="21990"/>
                  </a:moveTo>
                  <a:cubicBezTo>
                    <a:pt x="37170" y="21990"/>
                    <a:pt x="35161" y="23590"/>
                    <a:pt x="35161" y="26789"/>
                  </a:cubicBezTo>
                  <a:lnTo>
                    <a:pt x="35161" y="135843"/>
                  </a:lnTo>
                  <a:cubicBezTo>
                    <a:pt x="35161" y="139043"/>
                    <a:pt x="37170" y="140643"/>
                    <a:pt x="41188" y="140643"/>
                  </a:cubicBezTo>
                  <a:cubicBezTo>
                    <a:pt x="44983" y="140643"/>
                    <a:pt x="46881" y="139043"/>
                    <a:pt x="46881" y="135843"/>
                  </a:cubicBezTo>
                  <a:lnTo>
                    <a:pt x="46881" y="26789"/>
                  </a:lnTo>
                  <a:cubicBezTo>
                    <a:pt x="46881" y="23590"/>
                    <a:pt x="44983" y="21990"/>
                    <a:pt x="41188" y="21990"/>
                  </a:cubicBezTo>
                  <a:close/>
                  <a:moveTo>
                    <a:pt x="103919" y="1451"/>
                  </a:moveTo>
                  <a:lnTo>
                    <a:pt x="134280" y="1451"/>
                  </a:lnTo>
                  <a:lnTo>
                    <a:pt x="134280" y="161516"/>
                  </a:lnTo>
                  <a:lnTo>
                    <a:pt x="99119" y="161516"/>
                  </a:lnTo>
                  <a:lnTo>
                    <a:pt x="99119" y="44202"/>
                  </a:lnTo>
                  <a:lnTo>
                    <a:pt x="85725" y="44202"/>
                  </a:lnTo>
                  <a:lnTo>
                    <a:pt x="85725" y="20873"/>
                  </a:lnTo>
                  <a:cubicBezTo>
                    <a:pt x="90828" y="20873"/>
                    <a:pt x="95136" y="18678"/>
                    <a:pt x="98649" y="14288"/>
                  </a:cubicBezTo>
                  <a:cubicBezTo>
                    <a:pt x="102163" y="9897"/>
                    <a:pt x="103919" y="5619"/>
                    <a:pt x="103919" y="1451"/>
                  </a:cubicBezTo>
                  <a:close/>
                  <a:moveTo>
                    <a:pt x="41411" y="0"/>
                  </a:moveTo>
                  <a:cubicBezTo>
                    <a:pt x="68498" y="0"/>
                    <a:pt x="82041" y="10307"/>
                    <a:pt x="82041" y="30919"/>
                  </a:cubicBezTo>
                  <a:lnTo>
                    <a:pt x="82041" y="133946"/>
                  </a:lnTo>
                  <a:cubicBezTo>
                    <a:pt x="82041" y="143173"/>
                    <a:pt x="78228" y="150317"/>
                    <a:pt x="70600" y="155377"/>
                  </a:cubicBezTo>
                  <a:cubicBezTo>
                    <a:pt x="62973" y="160437"/>
                    <a:pt x="53169" y="162967"/>
                    <a:pt x="41188" y="162967"/>
                  </a:cubicBezTo>
                  <a:cubicBezTo>
                    <a:pt x="28835" y="162967"/>
                    <a:pt x="18882" y="160474"/>
                    <a:pt x="11329" y="155489"/>
                  </a:cubicBezTo>
                  <a:cubicBezTo>
                    <a:pt x="3776" y="150503"/>
                    <a:pt x="0" y="143396"/>
                    <a:pt x="0" y="134169"/>
                  </a:cubicBezTo>
                  <a:lnTo>
                    <a:pt x="0" y="31143"/>
                  </a:lnTo>
                  <a:cubicBezTo>
                    <a:pt x="0" y="10381"/>
                    <a:pt x="13804" y="0"/>
                    <a:pt x="414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dirty="0">
                <a:solidFill>
                  <a:srgbClr val="F15A5A"/>
                </a:solidFill>
                <a:latin typeface="Haettenschweiler" pitchFamily="34" charset="0"/>
              </a:endParaRPr>
            </a:p>
          </p:txBody>
        </p:sp>
        <p:sp>
          <p:nvSpPr>
            <p:cNvPr id="80" name="圆角矩形 79"/>
            <p:cNvSpPr/>
            <p:nvPr/>
          </p:nvSpPr>
          <p:spPr>
            <a:xfrm rot="2700000">
              <a:off x="7058077" y="4902750"/>
              <a:ext cx="642688" cy="230232"/>
            </a:xfrm>
            <a:prstGeom prst="roundRect">
              <a:avLst/>
            </a:pr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圆角矩形 80"/>
            <p:cNvSpPr/>
            <p:nvPr/>
          </p:nvSpPr>
          <p:spPr>
            <a:xfrm rot="2700000" flipH="1">
              <a:off x="7156713" y="4915685"/>
              <a:ext cx="401934" cy="1659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圆角矩形 81"/>
            <p:cNvSpPr/>
            <p:nvPr/>
          </p:nvSpPr>
          <p:spPr>
            <a:xfrm rot="2700000" flipH="1">
              <a:off x="7182662" y="4942621"/>
              <a:ext cx="350035" cy="112095"/>
            </a:xfrm>
            <a:prstGeom prst="roundRect">
              <a:avLst/>
            </a:pr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圆角矩形 82"/>
            <p:cNvSpPr/>
            <p:nvPr/>
          </p:nvSpPr>
          <p:spPr>
            <a:xfrm rot="8100000">
              <a:off x="7074996" y="2285154"/>
              <a:ext cx="642688" cy="230232"/>
            </a:xfrm>
            <a:prstGeom prst="roundRect">
              <a:avLst/>
            </a:pr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圆角矩形 83"/>
            <p:cNvSpPr/>
            <p:nvPr/>
          </p:nvSpPr>
          <p:spPr>
            <a:xfrm rot="8100000" flipH="1">
              <a:off x="7214569" y="2295544"/>
              <a:ext cx="401934" cy="1659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圆角矩形 84"/>
            <p:cNvSpPr/>
            <p:nvPr/>
          </p:nvSpPr>
          <p:spPr>
            <a:xfrm rot="8100000" flipH="1">
              <a:off x="7240518" y="2322482"/>
              <a:ext cx="350035" cy="112095"/>
            </a:xfrm>
            <a:prstGeom prst="roundRect">
              <a:avLst/>
            </a:pr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圆角矩形 85"/>
            <p:cNvSpPr/>
            <p:nvPr/>
          </p:nvSpPr>
          <p:spPr>
            <a:xfrm rot="8100000">
              <a:off x="4474317" y="4885831"/>
              <a:ext cx="642688" cy="230232"/>
            </a:xfrm>
            <a:prstGeom prst="roundRect">
              <a:avLst/>
            </a:prstGeom>
            <a:solidFill>
              <a:srgbClr val="1F4C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圆角矩形 86"/>
            <p:cNvSpPr/>
            <p:nvPr/>
          </p:nvSpPr>
          <p:spPr>
            <a:xfrm rot="8100000" flipH="1">
              <a:off x="4613890" y="4896222"/>
              <a:ext cx="401934" cy="1659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圆角矩形 87"/>
            <p:cNvSpPr/>
            <p:nvPr/>
          </p:nvSpPr>
          <p:spPr>
            <a:xfrm rot="8100000" flipH="1">
              <a:off x="4639840" y="4923159"/>
              <a:ext cx="350035" cy="112095"/>
            </a:xfrm>
            <a:prstGeom prst="roundRect">
              <a:avLst/>
            </a:prstGeom>
            <a:solidFill>
              <a:srgbClr val="1F4C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文本框 88"/>
            <p:cNvSpPr txBox="1"/>
            <p:nvPr/>
          </p:nvSpPr>
          <p:spPr>
            <a:xfrm rot="18900000" flipH="1">
              <a:off x="7385178" y="2340517"/>
              <a:ext cx="65883" cy="64861"/>
            </a:xfrm>
            <a:custGeom>
              <a:avLst/>
              <a:gdLst/>
              <a:ahLst/>
              <a:cxnLst/>
              <a:rect l="l" t="t" r="r" b="b"/>
              <a:pathLst>
                <a:path w="165534" h="162967">
                  <a:moveTo>
                    <a:pt x="124345" y="21990"/>
                  </a:moveTo>
                  <a:cubicBezTo>
                    <a:pt x="128364" y="21990"/>
                    <a:pt x="130373" y="23590"/>
                    <a:pt x="130373" y="26789"/>
                  </a:cubicBezTo>
                  <a:lnTo>
                    <a:pt x="130373" y="135843"/>
                  </a:lnTo>
                  <a:cubicBezTo>
                    <a:pt x="130373" y="139043"/>
                    <a:pt x="128364" y="140643"/>
                    <a:pt x="124345" y="140643"/>
                  </a:cubicBezTo>
                  <a:cubicBezTo>
                    <a:pt x="120550" y="140643"/>
                    <a:pt x="118653" y="139043"/>
                    <a:pt x="118653" y="135843"/>
                  </a:cubicBezTo>
                  <a:lnTo>
                    <a:pt x="118653" y="26789"/>
                  </a:lnTo>
                  <a:cubicBezTo>
                    <a:pt x="118653" y="23590"/>
                    <a:pt x="120550" y="21990"/>
                    <a:pt x="124345" y="21990"/>
                  </a:cubicBezTo>
                  <a:close/>
                  <a:moveTo>
                    <a:pt x="40518" y="0"/>
                  </a:moveTo>
                  <a:cubicBezTo>
                    <a:pt x="24147" y="0"/>
                    <a:pt x="13301" y="3777"/>
                    <a:pt x="7980" y="11330"/>
                  </a:cubicBezTo>
                  <a:cubicBezTo>
                    <a:pt x="2660" y="18883"/>
                    <a:pt x="0" y="31292"/>
                    <a:pt x="0" y="48556"/>
                  </a:cubicBezTo>
                  <a:cubicBezTo>
                    <a:pt x="0" y="55327"/>
                    <a:pt x="1153" y="60908"/>
                    <a:pt x="3460" y="65299"/>
                  </a:cubicBezTo>
                  <a:lnTo>
                    <a:pt x="43021" y="140978"/>
                  </a:lnTo>
                  <a:lnTo>
                    <a:pt x="0" y="140978"/>
                  </a:lnTo>
                  <a:lnTo>
                    <a:pt x="0" y="161516"/>
                  </a:lnTo>
                  <a:lnTo>
                    <a:pt x="80255" y="161516"/>
                  </a:lnTo>
                  <a:lnTo>
                    <a:pt x="80255" y="140308"/>
                  </a:lnTo>
                  <a:lnTo>
                    <a:pt x="40741" y="67754"/>
                  </a:lnTo>
                  <a:cubicBezTo>
                    <a:pt x="36425" y="59867"/>
                    <a:pt x="34267" y="49076"/>
                    <a:pt x="34267" y="35384"/>
                  </a:cubicBezTo>
                  <a:cubicBezTo>
                    <a:pt x="34267" y="28241"/>
                    <a:pt x="36648" y="24669"/>
                    <a:pt x="41411" y="24669"/>
                  </a:cubicBezTo>
                  <a:cubicBezTo>
                    <a:pt x="46322" y="24669"/>
                    <a:pt x="48778" y="26901"/>
                    <a:pt x="48778" y="31366"/>
                  </a:cubicBezTo>
                  <a:lnTo>
                    <a:pt x="48778" y="58825"/>
                  </a:lnTo>
                  <a:lnTo>
                    <a:pt x="80255" y="58825"/>
                  </a:lnTo>
                  <a:lnTo>
                    <a:pt x="80255" y="30919"/>
                  </a:lnTo>
                  <a:cubicBezTo>
                    <a:pt x="80255" y="10307"/>
                    <a:pt x="67009" y="0"/>
                    <a:pt x="40518" y="0"/>
                  </a:cubicBezTo>
                  <a:close/>
                  <a:moveTo>
                    <a:pt x="124122" y="0"/>
                  </a:moveTo>
                  <a:cubicBezTo>
                    <a:pt x="97035" y="0"/>
                    <a:pt x="83492" y="10307"/>
                    <a:pt x="83492" y="30919"/>
                  </a:cubicBezTo>
                  <a:lnTo>
                    <a:pt x="83492" y="133946"/>
                  </a:lnTo>
                  <a:cubicBezTo>
                    <a:pt x="83492" y="143173"/>
                    <a:pt x="87306" y="150317"/>
                    <a:pt x="94933" y="155377"/>
                  </a:cubicBezTo>
                  <a:cubicBezTo>
                    <a:pt x="102561" y="160437"/>
                    <a:pt x="112365" y="162967"/>
                    <a:pt x="124345" y="162967"/>
                  </a:cubicBezTo>
                  <a:cubicBezTo>
                    <a:pt x="136698" y="162967"/>
                    <a:pt x="146651" y="160474"/>
                    <a:pt x="154204" y="155489"/>
                  </a:cubicBezTo>
                  <a:cubicBezTo>
                    <a:pt x="161757" y="150503"/>
                    <a:pt x="165534" y="143396"/>
                    <a:pt x="165534" y="134169"/>
                  </a:cubicBezTo>
                  <a:lnTo>
                    <a:pt x="165534" y="31143"/>
                  </a:lnTo>
                  <a:cubicBezTo>
                    <a:pt x="165534" y="10381"/>
                    <a:pt x="151730" y="0"/>
                    <a:pt x="1241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>
                <a:solidFill>
                  <a:srgbClr val="F15A5A"/>
                </a:solidFill>
                <a:latin typeface="Haettenschweiler" pitchFamily="34" charset="0"/>
              </a:endParaRPr>
            </a:p>
          </p:txBody>
        </p:sp>
        <p:sp>
          <p:nvSpPr>
            <p:cNvPr id="90" name="文本框 89"/>
            <p:cNvSpPr txBox="1"/>
            <p:nvPr/>
          </p:nvSpPr>
          <p:spPr>
            <a:xfrm rot="18900000">
              <a:off x="4781981" y="4948323"/>
              <a:ext cx="65750" cy="64861"/>
            </a:xfrm>
            <a:custGeom>
              <a:avLst/>
              <a:gdLst/>
              <a:ahLst/>
              <a:cxnLst/>
              <a:rect l="l" t="t" r="r" b="b"/>
              <a:pathLst>
                <a:path w="165199" h="162966">
                  <a:moveTo>
                    <a:pt x="41188" y="21989"/>
                  </a:moveTo>
                  <a:cubicBezTo>
                    <a:pt x="37170" y="21989"/>
                    <a:pt x="35161" y="23589"/>
                    <a:pt x="35161" y="26789"/>
                  </a:cubicBezTo>
                  <a:lnTo>
                    <a:pt x="35161" y="135842"/>
                  </a:lnTo>
                  <a:cubicBezTo>
                    <a:pt x="35161" y="139042"/>
                    <a:pt x="37170" y="140642"/>
                    <a:pt x="41188" y="140642"/>
                  </a:cubicBezTo>
                  <a:cubicBezTo>
                    <a:pt x="44983" y="140642"/>
                    <a:pt x="46881" y="139042"/>
                    <a:pt x="46881" y="135842"/>
                  </a:cubicBezTo>
                  <a:lnTo>
                    <a:pt x="46881" y="26789"/>
                  </a:lnTo>
                  <a:cubicBezTo>
                    <a:pt x="46881" y="23589"/>
                    <a:pt x="44983" y="21989"/>
                    <a:pt x="41188" y="21989"/>
                  </a:cubicBezTo>
                  <a:close/>
                  <a:moveTo>
                    <a:pt x="125518" y="0"/>
                  </a:moveTo>
                  <a:cubicBezTo>
                    <a:pt x="135995" y="0"/>
                    <a:pt x="145135" y="2269"/>
                    <a:pt x="152937" y="6808"/>
                  </a:cubicBezTo>
                  <a:cubicBezTo>
                    <a:pt x="160740" y="11348"/>
                    <a:pt x="164641" y="18529"/>
                    <a:pt x="164641" y="28351"/>
                  </a:cubicBezTo>
                  <a:lnTo>
                    <a:pt x="164641" y="50341"/>
                  </a:lnTo>
                  <a:cubicBezTo>
                    <a:pt x="164641" y="63140"/>
                    <a:pt x="158576" y="71735"/>
                    <a:pt x="146447" y="76125"/>
                  </a:cubicBezTo>
                  <a:cubicBezTo>
                    <a:pt x="158948" y="79771"/>
                    <a:pt x="165199" y="89668"/>
                    <a:pt x="165199" y="105816"/>
                  </a:cubicBezTo>
                  <a:lnTo>
                    <a:pt x="165199" y="129592"/>
                  </a:lnTo>
                  <a:cubicBezTo>
                    <a:pt x="165199" y="151841"/>
                    <a:pt x="151991" y="162966"/>
                    <a:pt x="125574" y="162966"/>
                  </a:cubicBezTo>
                  <a:cubicBezTo>
                    <a:pt x="98785" y="162966"/>
                    <a:pt x="85390" y="152846"/>
                    <a:pt x="85390" y="132605"/>
                  </a:cubicBezTo>
                  <a:lnTo>
                    <a:pt x="85390" y="94431"/>
                  </a:lnTo>
                  <a:lnTo>
                    <a:pt x="117649" y="94431"/>
                  </a:lnTo>
                  <a:lnTo>
                    <a:pt x="117649" y="132382"/>
                  </a:lnTo>
                  <a:cubicBezTo>
                    <a:pt x="117649" y="136326"/>
                    <a:pt x="119769" y="138298"/>
                    <a:pt x="124011" y="138298"/>
                  </a:cubicBezTo>
                  <a:cubicBezTo>
                    <a:pt x="128253" y="138298"/>
                    <a:pt x="130373" y="136326"/>
                    <a:pt x="130373" y="132382"/>
                  </a:cubicBezTo>
                  <a:lnTo>
                    <a:pt x="130373" y="95324"/>
                  </a:lnTo>
                  <a:cubicBezTo>
                    <a:pt x="130373" y="91082"/>
                    <a:pt x="129313" y="88199"/>
                    <a:pt x="127192" y="86673"/>
                  </a:cubicBezTo>
                  <a:cubicBezTo>
                    <a:pt x="125071" y="85148"/>
                    <a:pt x="121109" y="84385"/>
                    <a:pt x="115304" y="84385"/>
                  </a:cubicBezTo>
                  <a:lnTo>
                    <a:pt x="115304" y="66302"/>
                  </a:lnTo>
                  <a:cubicBezTo>
                    <a:pt x="125350" y="66302"/>
                    <a:pt x="130373" y="63177"/>
                    <a:pt x="130373" y="56926"/>
                  </a:cubicBezTo>
                  <a:lnTo>
                    <a:pt x="130373" y="28575"/>
                  </a:lnTo>
                  <a:cubicBezTo>
                    <a:pt x="130373" y="25375"/>
                    <a:pt x="128253" y="23775"/>
                    <a:pt x="124011" y="23775"/>
                  </a:cubicBezTo>
                  <a:cubicBezTo>
                    <a:pt x="119620" y="23775"/>
                    <a:pt x="117425" y="25375"/>
                    <a:pt x="117425" y="28575"/>
                  </a:cubicBezTo>
                  <a:lnTo>
                    <a:pt x="117425" y="58042"/>
                  </a:lnTo>
                  <a:lnTo>
                    <a:pt x="86283" y="58042"/>
                  </a:lnTo>
                  <a:lnTo>
                    <a:pt x="86283" y="28351"/>
                  </a:lnTo>
                  <a:cubicBezTo>
                    <a:pt x="86283" y="9450"/>
                    <a:pt x="99361" y="0"/>
                    <a:pt x="125518" y="0"/>
                  </a:cubicBezTo>
                  <a:close/>
                  <a:moveTo>
                    <a:pt x="41411" y="0"/>
                  </a:moveTo>
                  <a:cubicBezTo>
                    <a:pt x="68498" y="0"/>
                    <a:pt x="82041" y="10306"/>
                    <a:pt x="82041" y="30919"/>
                  </a:cubicBezTo>
                  <a:lnTo>
                    <a:pt x="82041" y="133945"/>
                  </a:lnTo>
                  <a:cubicBezTo>
                    <a:pt x="82041" y="143172"/>
                    <a:pt x="78228" y="150316"/>
                    <a:pt x="70600" y="155376"/>
                  </a:cubicBezTo>
                  <a:cubicBezTo>
                    <a:pt x="62973" y="160436"/>
                    <a:pt x="53169" y="162966"/>
                    <a:pt x="41188" y="162966"/>
                  </a:cubicBezTo>
                  <a:cubicBezTo>
                    <a:pt x="28835" y="162966"/>
                    <a:pt x="18882" y="160473"/>
                    <a:pt x="11329" y="155488"/>
                  </a:cubicBezTo>
                  <a:cubicBezTo>
                    <a:pt x="3776" y="150502"/>
                    <a:pt x="0" y="143395"/>
                    <a:pt x="0" y="134168"/>
                  </a:cubicBezTo>
                  <a:lnTo>
                    <a:pt x="0" y="31142"/>
                  </a:lnTo>
                  <a:cubicBezTo>
                    <a:pt x="0" y="10380"/>
                    <a:pt x="13804" y="0"/>
                    <a:pt x="414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>
                <a:solidFill>
                  <a:srgbClr val="F15A5A"/>
                </a:solidFill>
                <a:latin typeface="Haettenschweiler" pitchFamily="34" charset="0"/>
              </a:endParaRPr>
            </a:p>
          </p:txBody>
        </p:sp>
        <p:sp>
          <p:nvSpPr>
            <p:cNvPr id="91" name="文本框 90"/>
            <p:cNvSpPr txBox="1"/>
            <p:nvPr/>
          </p:nvSpPr>
          <p:spPr>
            <a:xfrm rot="2700000" flipH="1">
              <a:off x="7326045" y="4972935"/>
              <a:ext cx="72636" cy="64861"/>
            </a:xfrm>
            <a:custGeom>
              <a:avLst/>
              <a:gdLst/>
              <a:ahLst/>
              <a:cxnLst/>
              <a:rect l="l" t="t" r="r" b="b"/>
              <a:pathLst>
                <a:path w="182501" h="162966">
                  <a:moveTo>
                    <a:pt x="51681" y="53813"/>
                  </a:moveTo>
                  <a:lnTo>
                    <a:pt x="67646" y="116978"/>
                  </a:lnTo>
                  <a:lnTo>
                    <a:pt x="51681" y="116978"/>
                  </a:lnTo>
                  <a:close/>
                  <a:moveTo>
                    <a:pt x="141312" y="21989"/>
                  </a:moveTo>
                  <a:cubicBezTo>
                    <a:pt x="145331" y="21989"/>
                    <a:pt x="147340" y="23589"/>
                    <a:pt x="147340" y="26789"/>
                  </a:cubicBezTo>
                  <a:lnTo>
                    <a:pt x="147340" y="135842"/>
                  </a:lnTo>
                  <a:cubicBezTo>
                    <a:pt x="147340" y="139042"/>
                    <a:pt x="145331" y="140642"/>
                    <a:pt x="141312" y="140642"/>
                  </a:cubicBezTo>
                  <a:cubicBezTo>
                    <a:pt x="137517" y="140642"/>
                    <a:pt x="135620" y="139042"/>
                    <a:pt x="135620" y="135842"/>
                  </a:cubicBezTo>
                  <a:lnTo>
                    <a:pt x="135620" y="26789"/>
                  </a:lnTo>
                  <a:cubicBezTo>
                    <a:pt x="135620" y="23589"/>
                    <a:pt x="137517" y="21989"/>
                    <a:pt x="141312" y="21989"/>
                  </a:cubicBezTo>
                  <a:close/>
                  <a:moveTo>
                    <a:pt x="64740" y="1451"/>
                  </a:moveTo>
                  <a:lnTo>
                    <a:pt x="17413" y="1451"/>
                  </a:lnTo>
                  <a:lnTo>
                    <a:pt x="17413" y="116978"/>
                  </a:lnTo>
                  <a:lnTo>
                    <a:pt x="0" y="116978"/>
                  </a:lnTo>
                  <a:lnTo>
                    <a:pt x="0" y="140977"/>
                  </a:lnTo>
                  <a:lnTo>
                    <a:pt x="17413" y="140977"/>
                  </a:lnTo>
                  <a:lnTo>
                    <a:pt x="17413" y="161515"/>
                  </a:lnTo>
                  <a:lnTo>
                    <a:pt x="51681" y="161515"/>
                  </a:lnTo>
                  <a:lnTo>
                    <a:pt x="51681" y="140977"/>
                  </a:lnTo>
                  <a:lnTo>
                    <a:pt x="99231" y="140977"/>
                  </a:lnTo>
                  <a:lnTo>
                    <a:pt x="99231" y="118318"/>
                  </a:lnTo>
                  <a:close/>
                  <a:moveTo>
                    <a:pt x="141089" y="0"/>
                  </a:moveTo>
                  <a:cubicBezTo>
                    <a:pt x="114002" y="0"/>
                    <a:pt x="100459" y="10306"/>
                    <a:pt x="100459" y="30919"/>
                  </a:cubicBezTo>
                  <a:lnTo>
                    <a:pt x="100459" y="133945"/>
                  </a:lnTo>
                  <a:cubicBezTo>
                    <a:pt x="100459" y="143172"/>
                    <a:pt x="104273" y="150316"/>
                    <a:pt x="111900" y="155376"/>
                  </a:cubicBezTo>
                  <a:cubicBezTo>
                    <a:pt x="119528" y="160436"/>
                    <a:pt x="129332" y="162966"/>
                    <a:pt x="141312" y="162966"/>
                  </a:cubicBezTo>
                  <a:cubicBezTo>
                    <a:pt x="153665" y="162966"/>
                    <a:pt x="163618" y="160473"/>
                    <a:pt x="171171" y="155488"/>
                  </a:cubicBezTo>
                  <a:cubicBezTo>
                    <a:pt x="178724" y="150502"/>
                    <a:pt x="182501" y="143395"/>
                    <a:pt x="182501" y="134168"/>
                  </a:cubicBezTo>
                  <a:lnTo>
                    <a:pt x="182501" y="31142"/>
                  </a:lnTo>
                  <a:cubicBezTo>
                    <a:pt x="182501" y="10380"/>
                    <a:pt x="168697" y="0"/>
                    <a:pt x="14108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>
                <a:solidFill>
                  <a:srgbClr val="F15A5A"/>
                </a:solidFill>
                <a:latin typeface="Haettenschweiler" pitchFamily="34" charset="0"/>
              </a:endParaRPr>
            </a:p>
          </p:txBody>
        </p:sp>
        <p:sp>
          <p:nvSpPr>
            <p:cNvPr id="93" name="弧形 92"/>
            <p:cNvSpPr/>
            <p:nvPr/>
          </p:nvSpPr>
          <p:spPr>
            <a:xfrm>
              <a:off x="4014101" y="1618710"/>
              <a:ext cx="4163799" cy="4163798"/>
            </a:xfrm>
            <a:prstGeom prst="arc">
              <a:avLst>
                <a:gd name="adj1" fmla="val 19177462"/>
                <a:gd name="adj2" fmla="val 2457926"/>
              </a:avLst>
            </a:prstGeom>
            <a:ln>
              <a:solidFill>
                <a:srgbClr val="FB5550"/>
              </a:solidFill>
              <a:prstDash val="dash"/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弧形 93"/>
            <p:cNvSpPr/>
            <p:nvPr/>
          </p:nvSpPr>
          <p:spPr>
            <a:xfrm>
              <a:off x="4014101" y="1618710"/>
              <a:ext cx="4163799" cy="4163798"/>
            </a:xfrm>
            <a:prstGeom prst="arc">
              <a:avLst>
                <a:gd name="adj1" fmla="val 13680079"/>
                <a:gd name="adj2" fmla="val 18654059"/>
              </a:avLst>
            </a:prstGeom>
            <a:ln>
              <a:solidFill>
                <a:srgbClr val="00B39F"/>
              </a:solidFill>
              <a:prstDash val="dash"/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弧形 94"/>
            <p:cNvSpPr/>
            <p:nvPr/>
          </p:nvSpPr>
          <p:spPr>
            <a:xfrm rot="10800000">
              <a:off x="4014101" y="1618710"/>
              <a:ext cx="4163799" cy="4163798"/>
            </a:xfrm>
            <a:prstGeom prst="arc">
              <a:avLst>
                <a:gd name="adj1" fmla="val 13807891"/>
                <a:gd name="adj2" fmla="val 18574367"/>
              </a:avLst>
            </a:prstGeom>
            <a:ln>
              <a:solidFill>
                <a:srgbClr val="1F4C59"/>
              </a:solidFill>
              <a:prstDash val="dash"/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弧形 95"/>
            <p:cNvSpPr/>
            <p:nvPr/>
          </p:nvSpPr>
          <p:spPr>
            <a:xfrm rot="10800000">
              <a:off x="4014101" y="1618709"/>
              <a:ext cx="4163799" cy="4163798"/>
            </a:xfrm>
            <a:prstGeom prst="arc">
              <a:avLst>
                <a:gd name="adj1" fmla="val 19153819"/>
                <a:gd name="adj2" fmla="val 2332422"/>
              </a:avLst>
            </a:prstGeom>
            <a:ln>
              <a:solidFill>
                <a:srgbClr val="00AAD0"/>
              </a:solidFill>
              <a:prstDash val="dash"/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椭圆 96"/>
            <p:cNvSpPr/>
            <p:nvPr/>
          </p:nvSpPr>
          <p:spPr>
            <a:xfrm>
              <a:off x="3898424" y="3584930"/>
              <a:ext cx="231354" cy="231354"/>
            </a:xfrm>
            <a:prstGeom prst="ellipse">
              <a:avLst/>
            </a:prstGeom>
            <a:solidFill>
              <a:srgbClr val="00AAD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任意多边形 97"/>
            <p:cNvSpPr/>
            <p:nvPr/>
          </p:nvSpPr>
          <p:spPr>
            <a:xfrm>
              <a:off x="3961867" y="3642381"/>
              <a:ext cx="104469" cy="116452"/>
            </a:xfrm>
            <a:custGeom>
              <a:avLst/>
              <a:gdLst/>
              <a:ahLst/>
              <a:cxnLst/>
              <a:rect l="l" t="t" r="r" b="b"/>
              <a:pathLst>
                <a:path w="373187" h="415993">
                  <a:moveTo>
                    <a:pt x="184947" y="0"/>
                  </a:moveTo>
                  <a:cubicBezTo>
                    <a:pt x="196289" y="0"/>
                    <a:pt x="205756" y="2149"/>
                    <a:pt x="213348" y="6448"/>
                  </a:cubicBezTo>
                  <a:cubicBezTo>
                    <a:pt x="220939" y="10747"/>
                    <a:pt x="227068" y="16281"/>
                    <a:pt x="231733" y="23050"/>
                  </a:cubicBezTo>
                  <a:cubicBezTo>
                    <a:pt x="236397" y="29818"/>
                    <a:pt x="240330" y="37090"/>
                    <a:pt x="243532" y="44865"/>
                  </a:cubicBezTo>
                  <a:cubicBezTo>
                    <a:pt x="246733" y="52639"/>
                    <a:pt x="250803" y="63021"/>
                    <a:pt x="255743" y="76009"/>
                  </a:cubicBezTo>
                  <a:lnTo>
                    <a:pt x="360839" y="335593"/>
                  </a:lnTo>
                  <a:cubicBezTo>
                    <a:pt x="369071" y="355350"/>
                    <a:pt x="373187" y="369711"/>
                    <a:pt x="373187" y="378675"/>
                  </a:cubicBezTo>
                  <a:cubicBezTo>
                    <a:pt x="373187" y="388004"/>
                    <a:pt x="369299" y="396556"/>
                    <a:pt x="361525" y="404331"/>
                  </a:cubicBezTo>
                  <a:cubicBezTo>
                    <a:pt x="353750" y="412106"/>
                    <a:pt x="344375" y="415993"/>
                    <a:pt x="333398" y="415993"/>
                  </a:cubicBezTo>
                  <a:cubicBezTo>
                    <a:pt x="326996" y="415993"/>
                    <a:pt x="321508" y="414850"/>
                    <a:pt x="316934" y="412563"/>
                  </a:cubicBezTo>
                  <a:cubicBezTo>
                    <a:pt x="312361" y="410277"/>
                    <a:pt x="308519" y="407167"/>
                    <a:pt x="305409" y="403234"/>
                  </a:cubicBezTo>
                  <a:cubicBezTo>
                    <a:pt x="302300" y="399300"/>
                    <a:pt x="298961" y="393264"/>
                    <a:pt x="295394" y="385123"/>
                  </a:cubicBezTo>
                  <a:cubicBezTo>
                    <a:pt x="291827" y="376982"/>
                    <a:pt x="288762" y="369802"/>
                    <a:pt x="286201" y="363582"/>
                  </a:cubicBezTo>
                  <a:lnTo>
                    <a:pt x="266993" y="313092"/>
                  </a:lnTo>
                  <a:lnTo>
                    <a:pt x="103450" y="313092"/>
                  </a:lnTo>
                  <a:lnTo>
                    <a:pt x="84242" y="364680"/>
                  </a:lnTo>
                  <a:cubicBezTo>
                    <a:pt x="76741" y="384803"/>
                    <a:pt x="70338" y="398386"/>
                    <a:pt x="65033" y="405429"/>
                  </a:cubicBezTo>
                  <a:cubicBezTo>
                    <a:pt x="59728" y="412472"/>
                    <a:pt x="51039" y="415993"/>
                    <a:pt x="38965" y="415993"/>
                  </a:cubicBezTo>
                  <a:cubicBezTo>
                    <a:pt x="28721" y="415993"/>
                    <a:pt x="19666" y="412243"/>
                    <a:pt x="11799" y="404743"/>
                  </a:cubicBezTo>
                  <a:cubicBezTo>
                    <a:pt x="3933" y="397242"/>
                    <a:pt x="0" y="388736"/>
                    <a:pt x="0" y="379223"/>
                  </a:cubicBezTo>
                  <a:cubicBezTo>
                    <a:pt x="0" y="373735"/>
                    <a:pt x="915" y="368064"/>
                    <a:pt x="2744" y="362210"/>
                  </a:cubicBezTo>
                  <a:cubicBezTo>
                    <a:pt x="4574" y="356357"/>
                    <a:pt x="7592" y="348216"/>
                    <a:pt x="11799" y="337789"/>
                  </a:cubicBezTo>
                  <a:lnTo>
                    <a:pt x="114700" y="76558"/>
                  </a:lnTo>
                  <a:cubicBezTo>
                    <a:pt x="117627" y="69058"/>
                    <a:pt x="121149" y="60048"/>
                    <a:pt x="125265" y="49529"/>
                  </a:cubicBezTo>
                  <a:cubicBezTo>
                    <a:pt x="129381" y="39011"/>
                    <a:pt x="133771" y="30276"/>
                    <a:pt x="138436" y="23324"/>
                  </a:cubicBezTo>
                  <a:cubicBezTo>
                    <a:pt x="143101" y="16373"/>
                    <a:pt x="149229" y="10747"/>
                    <a:pt x="156821" y="6448"/>
                  </a:cubicBezTo>
                  <a:cubicBezTo>
                    <a:pt x="164413" y="2149"/>
                    <a:pt x="173788" y="0"/>
                    <a:pt x="184947" y="0"/>
                  </a:cubicBezTo>
                  <a:close/>
                  <a:moveTo>
                    <a:pt x="184398" y="85888"/>
                  </a:moveTo>
                  <a:lnTo>
                    <a:pt x="124853" y="251901"/>
                  </a:lnTo>
                  <a:lnTo>
                    <a:pt x="245041" y="251901"/>
                  </a:lnTo>
                  <a:lnTo>
                    <a:pt x="184398" y="858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椭圆 98"/>
            <p:cNvSpPr/>
            <p:nvPr/>
          </p:nvSpPr>
          <p:spPr>
            <a:xfrm>
              <a:off x="5980323" y="1516112"/>
              <a:ext cx="231354" cy="231354"/>
            </a:xfrm>
            <a:prstGeom prst="ellipse">
              <a:avLst/>
            </a:prstGeom>
            <a:solidFill>
              <a:srgbClr val="00B39F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任意多边形 99"/>
            <p:cNvSpPr/>
            <p:nvPr/>
          </p:nvSpPr>
          <p:spPr>
            <a:xfrm>
              <a:off x="6049220" y="1575484"/>
              <a:ext cx="93561" cy="112611"/>
            </a:xfrm>
            <a:custGeom>
              <a:avLst/>
              <a:gdLst/>
              <a:ahLst/>
              <a:cxnLst/>
              <a:rect l="l" t="t" r="r" b="b"/>
              <a:pathLst>
                <a:path w="334221" h="402273">
                  <a:moveTo>
                    <a:pt x="49392" y="0"/>
                  </a:moveTo>
                  <a:lnTo>
                    <a:pt x="179733" y="0"/>
                  </a:lnTo>
                  <a:cubicBezTo>
                    <a:pt x="198941" y="0"/>
                    <a:pt x="215588" y="1189"/>
                    <a:pt x="229674" y="3567"/>
                  </a:cubicBezTo>
                  <a:cubicBezTo>
                    <a:pt x="243760" y="5945"/>
                    <a:pt x="256382" y="10519"/>
                    <a:pt x="267541" y="17287"/>
                  </a:cubicBezTo>
                  <a:cubicBezTo>
                    <a:pt x="277054" y="22958"/>
                    <a:pt x="285469" y="30139"/>
                    <a:pt x="292786" y="38828"/>
                  </a:cubicBezTo>
                  <a:cubicBezTo>
                    <a:pt x="300104" y="47517"/>
                    <a:pt x="305683" y="57121"/>
                    <a:pt x="309525" y="67640"/>
                  </a:cubicBezTo>
                  <a:cubicBezTo>
                    <a:pt x="313367" y="78159"/>
                    <a:pt x="315287" y="89272"/>
                    <a:pt x="315287" y="100980"/>
                  </a:cubicBezTo>
                  <a:cubicBezTo>
                    <a:pt x="315287" y="141226"/>
                    <a:pt x="295164" y="170678"/>
                    <a:pt x="254919" y="189337"/>
                  </a:cubicBezTo>
                  <a:cubicBezTo>
                    <a:pt x="307787" y="206167"/>
                    <a:pt x="334221" y="238913"/>
                    <a:pt x="334221" y="287573"/>
                  </a:cubicBezTo>
                  <a:cubicBezTo>
                    <a:pt x="334221" y="310074"/>
                    <a:pt x="328459" y="330334"/>
                    <a:pt x="316934" y="348353"/>
                  </a:cubicBezTo>
                  <a:cubicBezTo>
                    <a:pt x="305409" y="366372"/>
                    <a:pt x="289859" y="379681"/>
                    <a:pt x="270285" y="388279"/>
                  </a:cubicBezTo>
                  <a:cubicBezTo>
                    <a:pt x="258029" y="393401"/>
                    <a:pt x="243943" y="397014"/>
                    <a:pt x="228028" y="399118"/>
                  </a:cubicBezTo>
                  <a:cubicBezTo>
                    <a:pt x="212112" y="401221"/>
                    <a:pt x="193544" y="402273"/>
                    <a:pt x="172324" y="402273"/>
                  </a:cubicBezTo>
                  <a:lnTo>
                    <a:pt x="49392" y="402273"/>
                  </a:lnTo>
                  <a:cubicBezTo>
                    <a:pt x="31647" y="402273"/>
                    <a:pt x="18979" y="398294"/>
                    <a:pt x="11387" y="390337"/>
                  </a:cubicBezTo>
                  <a:cubicBezTo>
                    <a:pt x="3795" y="382379"/>
                    <a:pt x="0" y="369711"/>
                    <a:pt x="0" y="352332"/>
                  </a:cubicBezTo>
                  <a:lnTo>
                    <a:pt x="0" y="49941"/>
                  </a:lnTo>
                  <a:cubicBezTo>
                    <a:pt x="0" y="32197"/>
                    <a:pt x="3887" y="19437"/>
                    <a:pt x="11662" y="11662"/>
                  </a:cubicBezTo>
                  <a:cubicBezTo>
                    <a:pt x="19436" y="3887"/>
                    <a:pt x="32013" y="0"/>
                    <a:pt x="49392" y="0"/>
                  </a:cubicBezTo>
                  <a:close/>
                  <a:moveTo>
                    <a:pt x="81497" y="61192"/>
                  </a:moveTo>
                  <a:lnTo>
                    <a:pt x="81497" y="165190"/>
                  </a:lnTo>
                  <a:lnTo>
                    <a:pt x="156134" y="165190"/>
                  </a:lnTo>
                  <a:cubicBezTo>
                    <a:pt x="176440" y="165190"/>
                    <a:pt x="192127" y="163269"/>
                    <a:pt x="203194" y="159427"/>
                  </a:cubicBezTo>
                  <a:cubicBezTo>
                    <a:pt x="214262" y="155586"/>
                    <a:pt x="222722" y="148268"/>
                    <a:pt x="228576" y="137475"/>
                  </a:cubicBezTo>
                  <a:cubicBezTo>
                    <a:pt x="233150" y="129792"/>
                    <a:pt x="235436" y="121194"/>
                    <a:pt x="235436" y="111682"/>
                  </a:cubicBezTo>
                  <a:cubicBezTo>
                    <a:pt x="235436" y="91376"/>
                    <a:pt x="228210" y="77884"/>
                    <a:pt x="213759" y="71207"/>
                  </a:cubicBezTo>
                  <a:cubicBezTo>
                    <a:pt x="199307" y="64530"/>
                    <a:pt x="177263" y="61192"/>
                    <a:pt x="147628" y="61192"/>
                  </a:cubicBezTo>
                  <a:lnTo>
                    <a:pt x="81497" y="61192"/>
                  </a:lnTo>
                  <a:close/>
                  <a:moveTo>
                    <a:pt x="81497" y="223638"/>
                  </a:moveTo>
                  <a:lnTo>
                    <a:pt x="81497" y="341082"/>
                  </a:lnTo>
                  <a:lnTo>
                    <a:pt x="169031" y="341082"/>
                  </a:lnTo>
                  <a:cubicBezTo>
                    <a:pt x="224094" y="341082"/>
                    <a:pt x="251626" y="321233"/>
                    <a:pt x="251626" y="281536"/>
                  </a:cubicBezTo>
                  <a:cubicBezTo>
                    <a:pt x="251626" y="261231"/>
                    <a:pt x="244492" y="246504"/>
                    <a:pt x="230223" y="237358"/>
                  </a:cubicBezTo>
                  <a:cubicBezTo>
                    <a:pt x="215954" y="228211"/>
                    <a:pt x="194642" y="223638"/>
                    <a:pt x="166287" y="223638"/>
                  </a:cubicBezTo>
                  <a:lnTo>
                    <a:pt x="81497" y="2236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椭圆 100"/>
            <p:cNvSpPr/>
            <p:nvPr/>
          </p:nvSpPr>
          <p:spPr>
            <a:xfrm>
              <a:off x="8062223" y="3584930"/>
              <a:ext cx="231354" cy="231354"/>
            </a:xfrm>
            <a:prstGeom prst="ellipse">
              <a:avLst/>
            </a:prstGeom>
            <a:solidFill>
              <a:srgbClr val="FB55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任意多边形 101"/>
            <p:cNvSpPr/>
            <p:nvPr/>
          </p:nvSpPr>
          <p:spPr>
            <a:xfrm>
              <a:off x="8127702" y="3642381"/>
              <a:ext cx="100397" cy="116452"/>
            </a:xfrm>
            <a:custGeom>
              <a:avLst/>
              <a:gdLst/>
              <a:ahLst/>
              <a:cxnLst/>
              <a:rect l="l" t="t" r="r" b="b"/>
              <a:pathLst>
                <a:path w="358643" h="415993">
                  <a:moveTo>
                    <a:pt x="191807" y="0"/>
                  </a:moveTo>
                  <a:cubicBezTo>
                    <a:pt x="224369" y="0"/>
                    <a:pt x="253364" y="6494"/>
                    <a:pt x="278792" y="19482"/>
                  </a:cubicBezTo>
                  <a:cubicBezTo>
                    <a:pt x="304220" y="32471"/>
                    <a:pt x="323703" y="48523"/>
                    <a:pt x="337240" y="67640"/>
                  </a:cubicBezTo>
                  <a:cubicBezTo>
                    <a:pt x="350777" y="86757"/>
                    <a:pt x="357546" y="104821"/>
                    <a:pt x="357546" y="121834"/>
                  </a:cubicBezTo>
                  <a:cubicBezTo>
                    <a:pt x="357546" y="131164"/>
                    <a:pt x="354253" y="139396"/>
                    <a:pt x="347667" y="146531"/>
                  </a:cubicBezTo>
                  <a:cubicBezTo>
                    <a:pt x="341082" y="153665"/>
                    <a:pt x="333124" y="157232"/>
                    <a:pt x="323794" y="157232"/>
                  </a:cubicBezTo>
                  <a:cubicBezTo>
                    <a:pt x="313367" y="157232"/>
                    <a:pt x="305547" y="154763"/>
                    <a:pt x="300333" y="149823"/>
                  </a:cubicBezTo>
                  <a:cubicBezTo>
                    <a:pt x="295119" y="144884"/>
                    <a:pt x="289311" y="136378"/>
                    <a:pt x="282908" y="124304"/>
                  </a:cubicBezTo>
                  <a:cubicBezTo>
                    <a:pt x="272298" y="104364"/>
                    <a:pt x="259813" y="89455"/>
                    <a:pt x="245453" y="79577"/>
                  </a:cubicBezTo>
                  <a:cubicBezTo>
                    <a:pt x="231092" y="69698"/>
                    <a:pt x="213393" y="64759"/>
                    <a:pt x="192356" y="64759"/>
                  </a:cubicBezTo>
                  <a:cubicBezTo>
                    <a:pt x="158879" y="64759"/>
                    <a:pt x="132216" y="77473"/>
                    <a:pt x="112368" y="102901"/>
                  </a:cubicBezTo>
                  <a:cubicBezTo>
                    <a:pt x="92519" y="128329"/>
                    <a:pt x="82595" y="164458"/>
                    <a:pt x="82595" y="211289"/>
                  </a:cubicBezTo>
                  <a:cubicBezTo>
                    <a:pt x="82595" y="242571"/>
                    <a:pt x="86986" y="268594"/>
                    <a:pt x="95766" y="289357"/>
                  </a:cubicBezTo>
                  <a:cubicBezTo>
                    <a:pt x="104547" y="310120"/>
                    <a:pt x="116987" y="325624"/>
                    <a:pt x="133085" y="335868"/>
                  </a:cubicBezTo>
                  <a:cubicBezTo>
                    <a:pt x="149183" y="346112"/>
                    <a:pt x="168025" y="351234"/>
                    <a:pt x="189612" y="351234"/>
                  </a:cubicBezTo>
                  <a:cubicBezTo>
                    <a:pt x="213027" y="351234"/>
                    <a:pt x="232830" y="345426"/>
                    <a:pt x="249020" y="333810"/>
                  </a:cubicBezTo>
                  <a:cubicBezTo>
                    <a:pt x="265210" y="322193"/>
                    <a:pt x="277420" y="305135"/>
                    <a:pt x="285652" y="282634"/>
                  </a:cubicBezTo>
                  <a:cubicBezTo>
                    <a:pt x="289128" y="272024"/>
                    <a:pt x="293427" y="263380"/>
                    <a:pt x="298549" y="256703"/>
                  </a:cubicBezTo>
                  <a:cubicBezTo>
                    <a:pt x="303672" y="250026"/>
                    <a:pt x="311904" y="246687"/>
                    <a:pt x="323245" y="246687"/>
                  </a:cubicBezTo>
                  <a:cubicBezTo>
                    <a:pt x="332941" y="246687"/>
                    <a:pt x="341265" y="250072"/>
                    <a:pt x="348216" y="256840"/>
                  </a:cubicBezTo>
                  <a:cubicBezTo>
                    <a:pt x="355168" y="263609"/>
                    <a:pt x="358643" y="272024"/>
                    <a:pt x="358643" y="282085"/>
                  </a:cubicBezTo>
                  <a:cubicBezTo>
                    <a:pt x="358643" y="294891"/>
                    <a:pt x="355488" y="308748"/>
                    <a:pt x="349176" y="323657"/>
                  </a:cubicBezTo>
                  <a:cubicBezTo>
                    <a:pt x="342865" y="338566"/>
                    <a:pt x="332941" y="353201"/>
                    <a:pt x="319404" y="367561"/>
                  </a:cubicBezTo>
                  <a:cubicBezTo>
                    <a:pt x="305867" y="381922"/>
                    <a:pt x="288579" y="393584"/>
                    <a:pt x="267542" y="402548"/>
                  </a:cubicBezTo>
                  <a:cubicBezTo>
                    <a:pt x="246504" y="411511"/>
                    <a:pt x="221991" y="415993"/>
                    <a:pt x="194002" y="415993"/>
                  </a:cubicBezTo>
                  <a:cubicBezTo>
                    <a:pt x="172782" y="415993"/>
                    <a:pt x="153482" y="413981"/>
                    <a:pt x="136103" y="409956"/>
                  </a:cubicBezTo>
                  <a:cubicBezTo>
                    <a:pt x="118725" y="405932"/>
                    <a:pt x="102947" y="399666"/>
                    <a:pt x="88769" y="391160"/>
                  </a:cubicBezTo>
                  <a:cubicBezTo>
                    <a:pt x="74592" y="382653"/>
                    <a:pt x="61558" y="371449"/>
                    <a:pt x="49667" y="357546"/>
                  </a:cubicBezTo>
                  <a:cubicBezTo>
                    <a:pt x="39057" y="344923"/>
                    <a:pt x="30001" y="330791"/>
                    <a:pt x="22501" y="315150"/>
                  </a:cubicBezTo>
                  <a:cubicBezTo>
                    <a:pt x="15001" y="299510"/>
                    <a:pt x="9376" y="282817"/>
                    <a:pt x="5625" y="265072"/>
                  </a:cubicBezTo>
                  <a:cubicBezTo>
                    <a:pt x="1875" y="247327"/>
                    <a:pt x="0" y="228485"/>
                    <a:pt x="0" y="208545"/>
                  </a:cubicBezTo>
                  <a:cubicBezTo>
                    <a:pt x="0" y="176166"/>
                    <a:pt x="4711" y="147171"/>
                    <a:pt x="14132" y="121560"/>
                  </a:cubicBezTo>
                  <a:cubicBezTo>
                    <a:pt x="23553" y="95949"/>
                    <a:pt x="37044" y="74043"/>
                    <a:pt x="54606" y="55841"/>
                  </a:cubicBezTo>
                  <a:cubicBezTo>
                    <a:pt x="72168" y="37639"/>
                    <a:pt x="92748" y="23781"/>
                    <a:pt x="116347" y="14269"/>
                  </a:cubicBezTo>
                  <a:cubicBezTo>
                    <a:pt x="139945" y="4756"/>
                    <a:pt x="165099" y="0"/>
                    <a:pt x="19180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椭圆 102"/>
            <p:cNvSpPr/>
            <p:nvPr/>
          </p:nvSpPr>
          <p:spPr>
            <a:xfrm>
              <a:off x="5980323" y="5666830"/>
              <a:ext cx="231354" cy="231354"/>
            </a:xfrm>
            <a:prstGeom prst="ellipse">
              <a:avLst/>
            </a:prstGeom>
            <a:solidFill>
              <a:srgbClr val="1F4C59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任意多边形 103"/>
            <p:cNvSpPr/>
            <p:nvPr/>
          </p:nvSpPr>
          <p:spPr>
            <a:xfrm>
              <a:off x="6047876" y="5726201"/>
              <a:ext cx="96249" cy="112611"/>
            </a:xfrm>
            <a:custGeom>
              <a:avLst/>
              <a:gdLst/>
              <a:ahLst/>
              <a:cxnLst/>
              <a:rect l="l" t="t" r="r" b="b"/>
              <a:pathLst>
                <a:path w="343826" h="402273">
                  <a:moveTo>
                    <a:pt x="49941" y="0"/>
                  </a:moveTo>
                  <a:lnTo>
                    <a:pt x="156135" y="0"/>
                  </a:lnTo>
                  <a:cubicBezTo>
                    <a:pt x="183758" y="0"/>
                    <a:pt x="207448" y="2561"/>
                    <a:pt x="227205" y="7683"/>
                  </a:cubicBezTo>
                  <a:cubicBezTo>
                    <a:pt x="246962" y="12805"/>
                    <a:pt x="264890" y="22409"/>
                    <a:pt x="280988" y="36495"/>
                  </a:cubicBezTo>
                  <a:cubicBezTo>
                    <a:pt x="322880" y="72351"/>
                    <a:pt x="343826" y="126865"/>
                    <a:pt x="343826" y="200039"/>
                  </a:cubicBezTo>
                  <a:cubicBezTo>
                    <a:pt x="343826" y="224186"/>
                    <a:pt x="341722" y="246230"/>
                    <a:pt x="337515" y="266170"/>
                  </a:cubicBezTo>
                  <a:cubicBezTo>
                    <a:pt x="333307" y="286110"/>
                    <a:pt x="326813" y="304083"/>
                    <a:pt x="318032" y="320090"/>
                  </a:cubicBezTo>
                  <a:cubicBezTo>
                    <a:pt x="309251" y="336097"/>
                    <a:pt x="298001" y="350411"/>
                    <a:pt x="284281" y="363034"/>
                  </a:cubicBezTo>
                  <a:cubicBezTo>
                    <a:pt x="273487" y="372729"/>
                    <a:pt x="261688" y="380504"/>
                    <a:pt x="248883" y="386358"/>
                  </a:cubicBezTo>
                  <a:cubicBezTo>
                    <a:pt x="236078" y="392212"/>
                    <a:pt x="222311" y="396328"/>
                    <a:pt x="207585" y="398706"/>
                  </a:cubicBezTo>
                  <a:cubicBezTo>
                    <a:pt x="192859" y="401084"/>
                    <a:pt x="176258" y="402273"/>
                    <a:pt x="157781" y="402273"/>
                  </a:cubicBezTo>
                  <a:lnTo>
                    <a:pt x="51588" y="402273"/>
                  </a:lnTo>
                  <a:cubicBezTo>
                    <a:pt x="36770" y="402273"/>
                    <a:pt x="25611" y="400032"/>
                    <a:pt x="18111" y="395550"/>
                  </a:cubicBezTo>
                  <a:cubicBezTo>
                    <a:pt x="10610" y="391068"/>
                    <a:pt x="5717" y="384757"/>
                    <a:pt x="3430" y="376617"/>
                  </a:cubicBezTo>
                  <a:cubicBezTo>
                    <a:pt x="1143" y="368476"/>
                    <a:pt x="0" y="357912"/>
                    <a:pt x="0" y="344923"/>
                  </a:cubicBezTo>
                  <a:lnTo>
                    <a:pt x="0" y="49941"/>
                  </a:lnTo>
                  <a:cubicBezTo>
                    <a:pt x="0" y="32379"/>
                    <a:pt x="3933" y="19665"/>
                    <a:pt x="11800" y="11799"/>
                  </a:cubicBezTo>
                  <a:cubicBezTo>
                    <a:pt x="19666" y="3933"/>
                    <a:pt x="32380" y="0"/>
                    <a:pt x="49941" y="0"/>
                  </a:cubicBezTo>
                  <a:close/>
                  <a:moveTo>
                    <a:pt x="81498" y="64484"/>
                  </a:moveTo>
                  <a:lnTo>
                    <a:pt x="81498" y="337514"/>
                  </a:lnTo>
                  <a:lnTo>
                    <a:pt x="143238" y="337514"/>
                  </a:lnTo>
                  <a:cubicBezTo>
                    <a:pt x="156775" y="337514"/>
                    <a:pt x="167385" y="337148"/>
                    <a:pt x="175069" y="336417"/>
                  </a:cubicBezTo>
                  <a:cubicBezTo>
                    <a:pt x="182752" y="335685"/>
                    <a:pt x="190710" y="333856"/>
                    <a:pt x="198942" y="330929"/>
                  </a:cubicBezTo>
                  <a:cubicBezTo>
                    <a:pt x="207174" y="328002"/>
                    <a:pt x="214308" y="323886"/>
                    <a:pt x="220345" y="318581"/>
                  </a:cubicBezTo>
                  <a:cubicBezTo>
                    <a:pt x="247602" y="295531"/>
                    <a:pt x="261231" y="255834"/>
                    <a:pt x="261231" y="199490"/>
                  </a:cubicBezTo>
                  <a:cubicBezTo>
                    <a:pt x="261231" y="159793"/>
                    <a:pt x="255240" y="130066"/>
                    <a:pt x="243257" y="110310"/>
                  </a:cubicBezTo>
                  <a:cubicBezTo>
                    <a:pt x="231275" y="90553"/>
                    <a:pt x="216503" y="77976"/>
                    <a:pt x="198942" y="72579"/>
                  </a:cubicBezTo>
                  <a:cubicBezTo>
                    <a:pt x="181380" y="67183"/>
                    <a:pt x="160159" y="64484"/>
                    <a:pt x="135280" y="64484"/>
                  </a:cubicBezTo>
                  <a:lnTo>
                    <a:pt x="81498" y="644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35403" y="1773574"/>
            <a:ext cx="3565353" cy="1106295"/>
            <a:chOff x="935403" y="1773574"/>
            <a:chExt cx="3565353" cy="1106295"/>
          </a:xfrm>
        </p:grpSpPr>
        <p:sp>
          <p:nvSpPr>
            <p:cNvPr id="109" name="圆角矩形 108"/>
            <p:cNvSpPr/>
            <p:nvPr/>
          </p:nvSpPr>
          <p:spPr>
            <a:xfrm>
              <a:off x="1012651" y="1815660"/>
              <a:ext cx="1244338" cy="285161"/>
            </a:xfrm>
            <a:prstGeom prst="roundRect">
              <a:avLst/>
            </a:pr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矩形 109"/>
            <p:cNvSpPr/>
            <p:nvPr/>
          </p:nvSpPr>
          <p:spPr>
            <a:xfrm>
              <a:off x="1041549" y="1773574"/>
              <a:ext cx="11865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</a:rPr>
                <a:t>TEXT TITLE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07" name="矩形 106"/>
            <p:cNvSpPr/>
            <p:nvPr/>
          </p:nvSpPr>
          <p:spPr>
            <a:xfrm>
              <a:off x="935403" y="2353058"/>
              <a:ext cx="2826282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add your text titleClick add your text titleClick add your text titleClick add your</a:t>
              </a:r>
            </a:p>
          </p:txBody>
        </p:sp>
        <p:sp>
          <p:nvSpPr>
            <p:cNvPr id="108" name="任意多边形 107"/>
            <p:cNvSpPr/>
            <p:nvPr/>
          </p:nvSpPr>
          <p:spPr>
            <a:xfrm>
              <a:off x="1012651" y="2254759"/>
              <a:ext cx="3488105" cy="14185"/>
            </a:xfrm>
            <a:custGeom>
              <a:avLst/>
              <a:gdLst>
                <a:gd name="connsiteX0" fmla="*/ 0 w 3488105"/>
                <a:gd name="connsiteY0" fmla="*/ 0 h 14185"/>
                <a:gd name="connsiteX1" fmla="*/ 3488105 w 3488105"/>
                <a:gd name="connsiteY1" fmla="*/ 10750 h 14185"/>
                <a:gd name="connsiteX2" fmla="*/ 3488105 w 3488105"/>
                <a:gd name="connsiteY2" fmla="*/ 14185 h 14185"/>
                <a:gd name="connsiteX3" fmla="*/ 0 w 3488105"/>
                <a:gd name="connsiteY3" fmla="*/ 14185 h 14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88105" h="14185">
                  <a:moveTo>
                    <a:pt x="0" y="0"/>
                  </a:moveTo>
                  <a:lnTo>
                    <a:pt x="3488105" y="10750"/>
                  </a:lnTo>
                  <a:lnTo>
                    <a:pt x="3488105" y="14185"/>
                  </a:lnTo>
                  <a:lnTo>
                    <a:pt x="0" y="14185"/>
                  </a:lnTo>
                  <a:close/>
                </a:path>
              </a:pathLst>
            </a:cu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35403" y="4634260"/>
            <a:ext cx="3565353" cy="1106295"/>
            <a:chOff x="935403" y="4634260"/>
            <a:chExt cx="3565353" cy="1106295"/>
          </a:xfrm>
        </p:grpSpPr>
        <p:sp>
          <p:nvSpPr>
            <p:cNvPr id="115" name="圆角矩形 114"/>
            <p:cNvSpPr/>
            <p:nvPr/>
          </p:nvSpPr>
          <p:spPr>
            <a:xfrm>
              <a:off x="1012651" y="4676346"/>
              <a:ext cx="1244338" cy="285161"/>
            </a:xfrm>
            <a:prstGeom prst="roundRect">
              <a:avLst/>
            </a:prstGeom>
            <a:solidFill>
              <a:srgbClr val="1F4C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矩形 115"/>
            <p:cNvSpPr/>
            <p:nvPr/>
          </p:nvSpPr>
          <p:spPr>
            <a:xfrm>
              <a:off x="1041549" y="4634260"/>
              <a:ext cx="11865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</a:rPr>
                <a:t>TEXT TITLE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13" name="矩形 112"/>
            <p:cNvSpPr/>
            <p:nvPr/>
          </p:nvSpPr>
          <p:spPr>
            <a:xfrm>
              <a:off x="935403" y="5213744"/>
              <a:ext cx="2826282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add your text titleClick add your text titleClick add your text titleClick add your</a:t>
              </a:r>
            </a:p>
          </p:txBody>
        </p:sp>
        <p:sp>
          <p:nvSpPr>
            <p:cNvPr id="114" name="任意多边形 113"/>
            <p:cNvSpPr/>
            <p:nvPr/>
          </p:nvSpPr>
          <p:spPr>
            <a:xfrm>
              <a:off x="1012651" y="5115445"/>
              <a:ext cx="3488105" cy="14185"/>
            </a:xfrm>
            <a:custGeom>
              <a:avLst/>
              <a:gdLst>
                <a:gd name="connsiteX0" fmla="*/ 0 w 3488105"/>
                <a:gd name="connsiteY0" fmla="*/ 0 h 14185"/>
                <a:gd name="connsiteX1" fmla="*/ 3488105 w 3488105"/>
                <a:gd name="connsiteY1" fmla="*/ 10750 h 14185"/>
                <a:gd name="connsiteX2" fmla="*/ 3488105 w 3488105"/>
                <a:gd name="connsiteY2" fmla="*/ 14185 h 14185"/>
                <a:gd name="connsiteX3" fmla="*/ 0 w 3488105"/>
                <a:gd name="connsiteY3" fmla="*/ 14185 h 14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88105" h="14185">
                  <a:moveTo>
                    <a:pt x="0" y="0"/>
                  </a:moveTo>
                  <a:lnTo>
                    <a:pt x="3488105" y="10750"/>
                  </a:lnTo>
                  <a:lnTo>
                    <a:pt x="3488105" y="14185"/>
                  </a:lnTo>
                  <a:lnTo>
                    <a:pt x="0" y="14185"/>
                  </a:lnTo>
                  <a:close/>
                </a:path>
              </a:pathLst>
            </a:custGeom>
            <a:solidFill>
              <a:srgbClr val="1F4C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644563" y="1773574"/>
            <a:ext cx="3565353" cy="1106295"/>
            <a:chOff x="7644563" y="1773574"/>
            <a:chExt cx="3565353" cy="1106295"/>
          </a:xfrm>
        </p:grpSpPr>
        <p:sp>
          <p:nvSpPr>
            <p:cNvPr id="121" name="圆角矩形 120"/>
            <p:cNvSpPr/>
            <p:nvPr/>
          </p:nvSpPr>
          <p:spPr>
            <a:xfrm flipH="1">
              <a:off x="9888330" y="1815660"/>
              <a:ext cx="1244338" cy="285161"/>
            </a:xfrm>
            <a:prstGeom prst="roundRect">
              <a:avLst/>
            </a:pr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矩形 121"/>
            <p:cNvSpPr/>
            <p:nvPr/>
          </p:nvSpPr>
          <p:spPr>
            <a:xfrm flipH="1">
              <a:off x="9917227" y="1773574"/>
              <a:ext cx="11865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</a:rPr>
                <a:t>TEXT TITLE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19" name="矩形 118"/>
            <p:cNvSpPr/>
            <p:nvPr/>
          </p:nvSpPr>
          <p:spPr>
            <a:xfrm flipH="1">
              <a:off x="8383634" y="2353058"/>
              <a:ext cx="2826282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add your text titleClick add your text titleClick add your text titleClick add your</a:t>
              </a:r>
            </a:p>
          </p:txBody>
        </p:sp>
        <p:sp>
          <p:nvSpPr>
            <p:cNvPr id="120" name="任意多边形 119"/>
            <p:cNvSpPr/>
            <p:nvPr/>
          </p:nvSpPr>
          <p:spPr>
            <a:xfrm flipH="1">
              <a:off x="7644563" y="2254759"/>
              <a:ext cx="3488105" cy="14185"/>
            </a:xfrm>
            <a:custGeom>
              <a:avLst/>
              <a:gdLst>
                <a:gd name="connsiteX0" fmla="*/ 0 w 3488105"/>
                <a:gd name="connsiteY0" fmla="*/ 0 h 14185"/>
                <a:gd name="connsiteX1" fmla="*/ 3488105 w 3488105"/>
                <a:gd name="connsiteY1" fmla="*/ 10750 h 14185"/>
                <a:gd name="connsiteX2" fmla="*/ 3488105 w 3488105"/>
                <a:gd name="connsiteY2" fmla="*/ 14185 h 14185"/>
                <a:gd name="connsiteX3" fmla="*/ 0 w 3488105"/>
                <a:gd name="connsiteY3" fmla="*/ 14185 h 14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88105" h="14185">
                  <a:moveTo>
                    <a:pt x="0" y="0"/>
                  </a:moveTo>
                  <a:lnTo>
                    <a:pt x="3488105" y="10750"/>
                  </a:lnTo>
                  <a:lnTo>
                    <a:pt x="3488105" y="14185"/>
                  </a:lnTo>
                  <a:lnTo>
                    <a:pt x="0" y="14185"/>
                  </a:lnTo>
                  <a:close/>
                </a:path>
              </a:pathLst>
            </a:cu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644563" y="4682654"/>
            <a:ext cx="3565353" cy="1106295"/>
            <a:chOff x="7644563" y="4682654"/>
            <a:chExt cx="3565353" cy="1106295"/>
          </a:xfrm>
        </p:grpSpPr>
        <p:sp>
          <p:nvSpPr>
            <p:cNvPr id="127" name="圆角矩形 126"/>
            <p:cNvSpPr/>
            <p:nvPr/>
          </p:nvSpPr>
          <p:spPr>
            <a:xfrm flipH="1">
              <a:off x="9888330" y="4724740"/>
              <a:ext cx="1244338" cy="285161"/>
            </a:xfrm>
            <a:prstGeom prst="roundRect">
              <a:avLst/>
            </a:pr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矩形 127"/>
            <p:cNvSpPr/>
            <p:nvPr/>
          </p:nvSpPr>
          <p:spPr>
            <a:xfrm flipH="1">
              <a:off x="9917227" y="4682654"/>
              <a:ext cx="11865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</a:rPr>
                <a:t>TEXT TITLE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25" name="矩形 124"/>
            <p:cNvSpPr/>
            <p:nvPr/>
          </p:nvSpPr>
          <p:spPr>
            <a:xfrm flipH="1">
              <a:off x="8383634" y="5262138"/>
              <a:ext cx="2826282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add your text titleClick add your text titleClick add your text titleClick add your</a:t>
              </a:r>
            </a:p>
          </p:txBody>
        </p:sp>
        <p:sp>
          <p:nvSpPr>
            <p:cNvPr id="126" name="任意多边形 125"/>
            <p:cNvSpPr/>
            <p:nvPr/>
          </p:nvSpPr>
          <p:spPr>
            <a:xfrm flipH="1">
              <a:off x="7644563" y="5163839"/>
              <a:ext cx="3488105" cy="14185"/>
            </a:xfrm>
            <a:custGeom>
              <a:avLst/>
              <a:gdLst>
                <a:gd name="connsiteX0" fmla="*/ 0 w 3488105"/>
                <a:gd name="connsiteY0" fmla="*/ 0 h 14185"/>
                <a:gd name="connsiteX1" fmla="*/ 3488105 w 3488105"/>
                <a:gd name="connsiteY1" fmla="*/ 10750 h 14185"/>
                <a:gd name="connsiteX2" fmla="*/ 3488105 w 3488105"/>
                <a:gd name="connsiteY2" fmla="*/ 14185 h 14185"/>
                <a:gd name="connsiteX3" fmla="*/ 0 w 3488105"/>
                <a:gd name="connsiteY3" fmla="*/ 14185 h 14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88105" h="14185">
                  <a:moveTo>
                    <a:pt x="0" y="0"/>
                  </a:moveTo>
                  <a:lnTo>
                    <a:pt x="3488105" y="10750"/>
                  </a:lnTo>
                  <a:lnTo>
                    <a:pt x="3488105" y="14185"/>
                  </a:lnTo>
                  <a:lnTo>
                    <a:pt x="0" y="14185"/>
                  </a:lnTo>
                  <a:close/>
                </a:path>
              </a:pathLst>
            </a:cu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9115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 flipV="1">
            <a:off x="1" y="6525296"/>
            <a:ext cx="12192000" cy="329563"/>
          </a:xfrm>
          <a:custGeom>
            <a:avLst/>
            <a:gdLst>
              <a:gd name="connsiteX0" fmla="*/ 0 w 12192000"/>
              <a:gd name="connsiteY0" fmla="*/ 0 h 952500"/>
              <a:gd name="connsiteX1" fmla="*/ 11981237 w 12192000"/>
              <a:gd name="connsiteY1" fmla="*/ 0 h 952500"/>
              <a:gd name="connsiteX2" fmla="*/ 12192000 w 12192000"/>
              <a:gd name="connsiteY2" fmla="*/ 16675 h 952500"/>
              <a:gd name="connsiteX3" fmla="*/ 12192000 w 12192000"/>
              <a:gd name="connsiteY3" fmla="*/ 952500 h 952500"/>
              <a:gd name="connsiteX4" fmla="*/ 11943611 w 12192000"/>
              <a:gd name="connsiteY4" fmla="*/ 952500 h 952500"/>
              <a:gd name="connsiteX5" fmla="*/ 0 w 12192000"/>
              <a:gd name="connsiteY5" fmla="*/ 7535 h 952500"/>
              <a:gd name="connsiteX6" fmla="*/ 0 w 12192000"/>
              <a:gd name="connsiteY6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952500">
                <a:moveTo>
                  <a:pt x="0" y="0"/>
                </a:moveTo>
                <a:lnTo>
                  <a:pt x="11981237" y="0"/>
                </a:lnTo>
                <a:lnTo>
                  <a:pt x="12192000" y="16675"/>
                </a:lnTo>
                <a:lnTo>
                  <a:pt x="12192000" y="952500"/>
                </a:lnTo>
                <a:lnTo>
                  <a:pt x="11943611" y="952500"/>
                </a:lnTo>
                <a:lnTo>
                  <a:pt x="0" y="7535"/>
                </a:lnTo>
                <a:lnTo>
                  <a:pt x="0" y="0"/>
                </a:lnTo>
                <a:close/>
              </a:path>
            </a:pathLst>
          </a:cu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0717863" y="5956706"/>
            <a:ext cx="1459099" cy="901294"/>
            <a:chOff x="318637" y="2704065"/>
            <a:chExt cx="6704464" cy="4141388"/>
          </a:xfrm>
        </p:grpSpPr>
        <p:pic>
          <p:nvPicPr>
            <p:cNvPr id="6" name="图片 5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505" r="53764"/>
            <a:stretch/>
          </p:blipFill>
          <p:spPr>
            <a:xfrm>
              <a:off x="3127343" y="4635500"/>
              <a:ext cx="3895758" cy="2052538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1" r="12357" b="31526"/>
            <a:stretch/>
          </p:blipFill>
          <p:spPr>
            <a:xfrm>
              <a:off x="318637" y="2704065"/>
              <a:ext cx="4805354" cy="4141388"/>
            </a:xfrm>
            <a:prstGeom prst="rect">
              <a:avLst/>
            </a:prstGeom>
          </p:spPr>
        </p:pic>
      </p:grpSp>
      <p:sp>
        <p:nvSpPr>
          <p:cNvPr id="17" name="矩形 16"/>
          <p:cNvSpPr/>
          <p:nvPr/>
        </p:nvSpPr>
        <p:spPr>
          <a:xfrm flipH="1">
            <a:off x="-4257" y="254000"/>
            <a:ext cx="334458" cy="635000"/>
          </a:xfrm>
          <a:prstGeom prst="rect">
            <a:avLst/>
          </a:pr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 flipH="1">
            <a:off x="471448" y="254000"/>
            <a:ext cx="150187" cy="635000"/>
          </a:xfrm>
          <a:prstGeom prst="rect">
            <a:avLst/>
          </a:prstGeom>
          <a:solidFill>
            <a:srgbClr val="FB5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 flipH="1">
            <a:off x="762882" y="254000"/>
            <a:ext cx="94492" cy="635000"/>
          </a:xfrm>
          <a:prstGeom prst="rect">
            <a:avLst/>
          </a:prstGeom>
          <a:solidFill>
            <a:srgbClr val="00A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 flipH="1">
            <a:off x="998620" y="254000"/>
            <a:ext cx="52921" cy="635000"/>
          </a:xfrm>
          <a:prstGeom prst="rect">
            <a:avLst/>
          </a:prstGeom>
          <a:solidFill>
            <a:srgbClr val="FFB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1165841" y="129539"/>
            <a:ext cx="388281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dist"/>
            <a:r>
              <a:rPr lang="zh-CN" altLang="en-US" sz="3200" dirty="0" smtClean="0">
                <a:solidFill>
                  <a:schemeClr val="bg2">
                    <a:lumMod val="10000"/>
                    <a:alpha val="8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点击此处添加标题</a:t>
            </a:r>
            <a:endParaRPr lang="zh-CN" altLang="en-US" sz="3200" dirty="0">
              <a:solidFill>
                <a:schemeClr val="bg2">
                  <a:lumMod val="10000"/>
                  <a:alpha val="8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165841" y="632543"/>
            <a:ext cx="3882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CLICK HERE TO ADD THE TITLE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31863" y="2359368"/>
            <a:ext cx="2382837" cy="3074729"/>
            <a:chOff x="931863" y="2359368"/>
            <a:chExt cx="2382837" cy="3074729"/>
          </a:xfrm>
        </p:grpSpPr>
        <p:sp>
          <p:nvSpPr>
            <p:cNvPr id="12" name="圆角矩形 11"/>
            <p:cNvSpPr/>
            <p:nvPr/>
          </p:nvSpPr>
          <p:spPr>
            <a:xfrm>
              <a:off x="1293813" y="2359368"/>
              <a:ext cx="1571625" cy="1571625"/>
            </a:xfrm>
            <a:prstGeom prst="roundRect">
              <a:avLst>
                <a:gd name="adj" fmla="val 8021"/>
              </a:avLst>
            </a:pr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13" name="组合 12"/>
            <p:cNvGrpSpPr>
              <a:grpSpLocks noChangeAspect="1"/>
            </p:cNvGrpSpPr>
            <p:nvPr/>
          </p:nvGrpSpPr>
          <p:grpSpPr>
            <a:xfrm>
              <a:off x="1895278" y="2938790"/>
              <a:ext cx="367357" cy="540000"/>
              <a:chOff x="11214100" y="-12541250"/>
              <a:chExt cx="2378076" cy="3495675"/>
            </a:xfrm>
            <a:solidFill>
              <a:schemeClr val="bg1"/>
            </a:solidFill>
          </p:grpSpPr>
          <p:sp>
            <p:nvSpPr>
              <p:cNvPr id="14" name="Freeform 731"/>
              <p:cNvSpPr>
                <a:spLocks/>
              </p:cNvSpPr>
              <p:nvPr/>
            </p:nvSpPr>
            <p:spPr bwMode="auto">
              <a:xfrm>
                <a:off x="11214100" y="-10106025"/>
                <a:ext cx="619125" cy="1060450"/>
              </a:xfrm>
              <a:custGeom>
                <a:avLst/>
                <a:gdLst>
                  <a:gd name="T0" fmla="*/ 0 w 165"/>
                  <a:gd name="T1" fmla="*/ 0 h 283"/>
                  <a:gd name="T2" fmla="*/ 0 w 165"/>
                  <a:gd name="T3" fmla="*/ 249 h 283"/>
                  <a:gd name="T4" fmla="*/ 82 w 165"/>
                  <a:gd name="T5" fmla="*/ 283 h 283"/>
                  <a:gd name="T6" fmla="*/ 165 w 165"/>
                  <a:gd name="T7" fmla="*/ 249 h 283"/>
                  <a:gd name="T8" fmla="*/ 165 w 165"/>
                  <a:gd name="T9" fmla="*/ 0 h 283"/>
                  <a:gd name="T10" fmla="*/ 82 w 165"/>
                  <a:gd name="T11" fmla="*/ 21 h 283"/>
                  <a:gd name="T12" fmla="*/ 0 w 165"/>
                  <a:gd name="T13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283">
                    <a:moveTo>
                      <a:pt x="0" y="0"/>
                    </a:moveTo>
                    <a:cubicBezTo>
                      <a:pt x="0" y="249"/>
                      <a:pt x="0" y="249"/>
                      <a:pt x="0" y="249"/>
                    </a:cubicBezTo>
                    <a:cubicBezTo>
                      <a:pt x="0" y="268"/>
                      <a:pt x="37" y="283"/>
                      <a:pt x="82" y="283"/>
                    </a:cubicBezTo>
                    <a:cubicBezTo>
                      <a:pt x="128" y="283"/>
                      <a:pt x="165" y="268"/>
                      <a:pt x="165" y="249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46" y="15"/>
                      <a:pt x="113" y="21"/>
                      <a:pt x="82" y="21"/>
                    </a:cubicBezTo>
                    <a:cubicBezTo>
                      <a:pt x="51" y="21"/>
                      <a:pt x="19" y="15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  <p:sp>
            <p:nvSpPr>
              <p:cNvPr id="15" name="Freeform 732"/>
              <p:cNvSpPr>
                <a:spLocks/>
              </p:cNvSpPr>
              <p:nvPr/>
            </p:nvSpPr>
            <p:spPr bwMode="auto">
              <a:xfrm>
                <a:off x="11214100" y="-11291888"/>
                <a:ext cx="619125" cy="1203325"/>
              </a:xfrm>
              <a:custGeom>
                <a:avLst/>
                <a:gdLst>
                  <a:gd name="T0" fmla="*/ 97 w 165"/>
                  <a:gd name="T1" fmla="*/ 254 h 321"/>
                  <a:gd name="T2" fmla="*/ 97 w 165"/>
                  <a:gd name="T3" fmla="*/ 228 h 321"/>
                  <a:gd name="T4" fmla="*/ 153 w 165"/>
                  <a:gd name="T5" fmla="*/ 169 h 321"/>
                  <a:gd name="T6" fmla="*/ 100 w 165"/>
                  <a:gd name="T7" fmla="*/ 109 h 321"/>
                  <a:gd name="T8" fmla="*/ 62 w 165"/>
                  <a:gd name="T9" fmla="*/ 82 h 321"/>
                  <a:gd name="T10" fmla="*/ 89 w 165"/>
                  <a:gd name="T11" fmla="*/ 64 h 321"/>
                  <a:gd name="T12" fmla="*/ 135 w 165"/>
                  <a:gd name="T13" fmla="*/ 75 h 321"/>
                  <a:gd name="T14" fmla="*/ 145 w 165"/>
                  <a:gd name="T15" fmla="*/ 39 h 321"/>
                  <a:gd name="T16" fmla="*/ 98 w 165"/>
                  <a:gd name="T17" fmla="*/ 28 h 321"/>
                  <a:gd name="T18" fmla="*/ 98 w 165"/>
                  <a:gd name="T19" fmla="*/ 0 h 321"/>
                  <a:gd name="T20" fmla="*/ 67 w 165"/>
                  <a:gd name="T21" fmla="*/ 0 h 321"/>
                  <a:gd name="T22" fmla="*/ 67 w 165"/>
                  <a:gd name="T23" fmla="*/ 30 h 321"/>
                  <a:gd name="T24" fmla="*/ 13 w 165"/>
                  <a:gd name="T25" fmla="*/ 87 h 321"/>
                  <a:gd name="T26" fmla="*/ 70 w 165"/>
                  <a:gd name="T27" fmla="*/ 146 h 321"/>
                  <a:gd name="T28" fmla="*/ 105 w 165"/>
                  <a:gd name="T29" fmla="*/ 174 h 321"/>
                  <a:gd name="T30" fmla="*/ 74 w 165"/>
                  <a:gd name="T31" fmla="*/ 193 h 321"/>
                  <a:gd name="T32" fmla="*/ 20 w 165"/>
                  <a:gd name="T33" fmla="*/ 179 h 321"/>
                  <a:gd name="T34" fmla="*/ 11 w 165"/>
                  <a:gd name="T35" fmla="*/ 217 h 321"/>
                  <a:gd name="T36" fmla="*/ 65 w 165"/>
                  <a:gd name="T37" fmla="*/ 230 h 321"/>
                  <a:gd name="T38" fmla="*/ 65 w 165"/>
                  <a:gd name="T39" fmla="*/ 254 h 321"/>
                  <a:gd name="T40" fmla="*/ 0 w 165"/>
                  <a:gd name="T41" fmla="*/ 287 h 321"/>
                  <a:gd name="T42" fmla="*/ 82 w 165"/>
                  <a:gd name="T43" fmla="*/ 321 h 321"/>
                  <a:gd name="T44" fmla="*/ 165 w 165"/>
                  <a:gd name="T45" fmla="*/ 287 h 321"/>
                  <a:gd name="T46" fmla="*/ 97 w 165"/>
                  <a:gd name="T47" fmla="*/ 254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65" h="321">
                    <a:moveTo>
                      <a:pt x="97" y="254"/>
                    </a:moveTo>
                    <a:cubicBezTo>
                      <a:pt x="97" y="228"/>
                      <a:pt x="97" y="228"/>
                      <a:pt x="97" y="228"/>
                    </a:cubicBezTo>
                    <a:cubicBezTo>
                      <a:pt x="134" y="222"/>
                      <a:pt x="153" y="198"/>
                      <a:pt x="153" y="169"/>
                    </a:cubicBezTo>
                    <a:cubicBezTo>
                      <a:pt x="153" y="140"/>
                      <a:pt x="138" y="122"/>
                      <a:pt x="100" y="109"/>
                    </a:cubicBezTo>
                    <a:cubicBezTo>
                      <a:pt x="73" y="99"/>
                      <a:pt x="62" y="92"/>
                      <a:pt x="62" y="82"/>
                    </a:cubicBezTo>
                    <a:cubicBezTo>
                      <a:pt x="62" y="73"/>
                      <a:pt x="68" y="64"/>
                      <a:pt x="89" y="64"/>
                    </a:cubicBezTo>
                    <a:cubicBezTo>
                      <a:pt x="112" y="64"/>
                      <a:pt x="127" y="71"/>
                      <a:pt x="135" y="75"/>
                    </a:cubicBezTo>
                    <a:cubicBezTo>
                      <a:pt x="145" y="39"/>
                      <a:pt x="145" y="39"/>
                      <a:pt x="145" y="39"/>
                    </a:cubicBezTo>
                    <a:cubicBezTo>
                      <a:pt x="134" y="33"/>
                      <a:pt x="119" y="29"/>
                      <a:pt x="98" y="28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7" y="30"/>
                      <a:pt x="67" y="30"/>
                      <a:pt x="67" y="30"/>
                    </a:cubicBezTo>
                    <a:cubicBezTo>
                      <a:pt x="33" y="37"/>
                      <a:pt x="13" y="59"/>
                      <a:pt x="13" y="87"/>
                    </a:cubicBezTo>
                    <a:cubicBezTo>
                      <a:pt x="13" y="118"/>
                      <a:pt x="36" y="134"/>
                      <a:pt x="70" y="146"/>
                    </a:cubicBezTo>
                    <a:cubicBezTo>
                      <a:pt x="94" y="154"/>
                      <a:pt x="105" y="161"/>
                      <a:pt x="105" y="174"/>
                    </a:cubicBezTo>
                    <a:cubicBezTo>
                      <a:pt x="105" y="186"/>
                      <a:pt x="92" y="193"/>
                      <a:pt x="74" y="193"/>
                    </a:cubicBezTo>
                    <a:cubicBezTo>
                      <a:pt x="53" y="193"/>
                      <a:pt x="34" y="187"/>
                      <a:pt x="20" y="179"/>
                    </a:cubicBezTo>
                    <a:cubicBezTo>
                      <a:pt x="11" y="217"/>
                      <a:pt x="11" y="217"/>
                      <a:pt x="11" y="217"/>
                    </a:cubicBezTo>
                    <a:cubicBezTo>
                      <a:pt x="23" y="223"/>
                      <a:pt x="44" y="230"/>
                      <a:pt x="65" y="230"/>
                    </a:cubicBezTo>
                    <a:cubicBezTo>
                      <a:pt x="65" y="254"/>
                      <a:pt x="65" y="254"/>
                      <a:pt x="65" y="254"/>
                    </a:cubicBezTo>
                    <a:cubicBezTo>
                      <a:pt x="28" y="257"/>
                      <a:pt x="0" y="271"/>
                      <a:pt x="0" y="287"/>
                    </a:cubicBezTo>
                    <a:cubicBezTo>
                      <a:pt x="0" y="306"/>
                      <a:pt x="37" y="321"/>
                      <a:pt x="82" y="321"/>
                    </a:cubicBezTo>
                    <a:cubicBezTo>
                      <a:pt x="128" y="321"/>
                      <a:pt x="165" y="306"/>
                      <a:pt x="165" y="287"/>
                    </a:cubicBezTo>
                    <a:cubicBezTo>
                      <a:pt x="165" y="271"/>
                      <a:pt x="135" y="257"/>
                      <a:pt x="97" y="25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  <p:sp>
            <p:nvSpPr>
              <p:cNvPr id="16" name="Freeform 733"/>
              <p:cNvSpPr>
                <a:spLocks/>
              </p:cNvSpPr>
              <p:nvPr/>
            </p:nvSpPr>
            <p:spPr bwMode="auto">
              <a:xfrm>
                <a:off x="12095163" y="-10507663"/>
                <a:ext cx="627063" cy="1462088"/>
              </a:xfrm>
              <a:custGeom>
                <a:avLst/>
                <a:gdLst>
                  <a:gd name="T0" fmla="*/ 1 w 167"/>
                  <a:gd name="T1" fmla="*/ 0 h 390"/>
                  <a:gd name="T2" fmla="*/ 1 w 167"/>
                  <a:gd name="T3" fmla="*/ 350 h 390"/>
                  <a:gd name="T4" fmla="*/ 0 w 167"/>
                  <a:gd name="T5" fmla="*/ 356 h 390"/>
                  <a:gd name="T6" fmla="*/ 83 w 167"/>
                  <a:gd name="T7" fmla="*/ 390 h 390"/>
                  <a:gd name="T8" fmla="*/ 165 w 167"/>
                  <a:gd name="T9" fmla="*/ 356 h 390"/>
                  <a:gd name="T10" fmla="*/ 167 w 167"/>
                  <a:gd name="T11" fmla="*/ 356 h 390"/>
                  <a:gd name="T12" fmla="*/ 167 w 167"/>
                  <a:gd name="T13" fmla="*/ 0 h 390"/>
                  <a:gd name="T14" fmla="*/ 84 w 167"/>
                  <a:gd name="T15" fmla="*/ 21 h 390"/>
                  <a:gd name="T16" fmla="*/ 1 w 167"/>
                  <a:gd name="T17" fmla="*/ 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390">
                    <a:moveTo>
                      <a:pt x="1" y="0"/>
                    </a:moveTo>
                    <a:cubicBezTo>
                      <a:pt x="1" y="350"/>
                      <a:pt x="1" y="350"/>
                      <a:pt x="1" y="350"/>
                    </a:cubicBezTo>
                    <a:cubicBezTo>
                      <a:pt x="1" y="352"/>
                      <a:pt x="0" y="354"/>
                      <a:pt x="0" y="356"/>
                    </a:cubicBezTo>
                    <a:cubicBezTo>
                      <a:pt x="0" y="375"/>
                      <a:pt x="37" y="390"/>
                      <a:pt x="83" y="390"/>
                    </a:cubicBezTo>
                    <a:cubicBezTo>
                      <a:pt x="128" y="390"/>
                      <a:pt x="165" y="375"/>
                      <a:pt x="165" y="356"/>
                    </a:cubicBezTo>
                    <a:cubicBezTo>
                      <a:pt x="167" y="356"/>
                      <a:pt x="167" y="356"/>
                      <a:pt x="167" y="356"/>
                    </a:cubicBezTo>
                    <a:cubicBezTo>
                      <a:pt x="167" y="0"/>
                      <a:pt x="167" y="0"/>
                      <a:pt x="167" y="0"/>
                    </a:cubicBezTo>
                    <a:cubicBezTo>
                      <a:pt x="148" y="14"/>
                      <a:pt x="115" y="21"/>
                      <a:pt x="84" y="21"/>
                    </a:cubicBezTo>
                    <a:cubicBezTo>
                      <a:pt x="53" y="21"/>
                      <a:pt x="20" y="14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  <p:sp>
            <p:nvSpPr>
              <p:cNvPr id="23" name="Freeform 734"/>
              <p:cNvSpPr>
                <a:spLocks/>
              </p:cNvSpPr>
              <p:nvPr/>
            </p:nvSpPr>
            <p:spPr bwMode="auto">
              <a:xfrm>
                <a:off x="12099925" y="-11377613"/>
                <a:ext cx="622300" cy="889000"/>
              </a:xfrm>
              <a:custGeom>
                <a:avLst/>
                <a:gdLst>
                  <a:gd name="T0" fmla="*/ 102 w 166"/>
                  <a:gd name="T1" fmla="*/ 170 h 237"/>
                  <a:gd name="T2" fmla="*/ 102 w 166"/>
                  <a:gd name="T3" fmla="*/ 145 h 237"/>
                  <a:gd name="T4" fmla="*/ 128 w 166"/>
                  <a:gd name="T5" fmla="*/ 145 h 237"/>
                  <a:gd name="T6" fmla="*/ 128 w 166"/>
                  <a:gd name="T7" fmla="*/ 125 h 237"/>
                  <a:gd name="T8" fmla="*/ 102 w 166"/>
                  <a:gd name="T9" fmla="*/ 125 h 237"/>
                  <a:gd name="T10" fmla="*/ 102 w 166"/>
                  <a:gd name="T11" fmla="*/ 115 h 237"/>
                  <a:gd name="T12" fmla="*/ 128 w 166"/>
                  <a:gd name="T13" fmla="*/ 115 h 237"/>
                  <a:gd name="T14" fmla="*/ 128 w 166"/>
                  <a:gd name="T15" fmla="*/ 95 h 237"/>
                  <a:gd name="T16" fmla="*/ 108 w 166"/>
                  <a:gd name="T17" fmla="*/ 95 h 237"/>
                  <a:gd name="T18" fmla="*/ 161 w 166"/>
                  <a:gd name="T19" fmla="*/ 0 h 237"/>
                  <a:gd name="T20" fmla="*/ 116 w 166"/>
                  <a:gd name="T21" fmla="*/ 0 h 237"/>
                  <a:gd name="T22" fmla="*/ 97 w 166"/>
                  <a:gd name="T23" fmla="*/ 43 h 237"/>
                  <a:gd name="T24" fmla="*/ 84 w 166"/>
                  <a:gd name="T25" fmla="*/ 78 h 237"/>
                  <a:gd name="T26" fmla="*/ 83 w 166"/>
                  <a:gd name="T27" fmla="*/ 78 h 237"/>
                  <a:gd name="T28" fmla="*/ 70 w 166"/>
                  <a:gd name="T29" fmla="*/ 43 h 237"/>
                  <a:gd name="T30" fmla="*/ 51 w 166"/>
                  <a:gd name="T31" fmla="*/ 0 h 237"/>
                  <a:gd name="T32" fmla="*/ 5 w 166"/>
                  <a:gd name="T33" fmla="*/ 0 h 237"/>
                  <a:gd name="T34" fmla="*/ 55 w 166"/>
                  <a:gd name="T35" fmla="*/ 95 h 237"/>
                  <a:gd name="T36" fmla="*/ 29 w 166"/>
                  <a:gd name="T37" fmla="*/ 95 h 237"/>
                  <a:gd name="T38" fmla="*/ 29 w 166"/>
                  <a:gd name="T39" fmla="*/ 115 h 237"/>
                  <a:gd name="T40" fmla="*/ 62 w 166"/>
                  <a:gd name="T41" fmla="*/ 115 h 237"/>
                  <a:gd name="T42" fmla="*/ 62 w 166"/>
                  <a:gd name="T43" fmla="*/ 125 h 237"/>
                  <a:gd name="T44" fmla="*/ 29 w 166"/>
                  <a:gd name="T45" fmla="*/ 125 h 237"/>
                  <a:gd name="T46" fmla="*/ 29 w 166"/>
                  <a:gd name="T47" fmla="*/ 145 h 237"/>
                  <a:gd name="T48" fmla="*/ 62 w 166"/>
                  <a:gd name="T49" fmla="*/ 145 h 237"/>
                  <a:gd name="T50" fmla="*/ 62 w 166"/>
                  <a:gd name="T51" fmla="*/ 170 h 237"/>
                  <a:gd name="T52" fmla="*/ 0 w 166"/>
                  <a:gd name="T53" fmla="*/ 203 h 237"/>
                  <a:gd name="T54" fmla="*/ 83 w 166"/>
                  <a:gd name="T55" fmla="*/ 237 h 237"/>
                  <a:gd name="T56" fmla="*/ 166 w 166"/>
                  <a:gd name="T57" fmla="*/ 203 h 237"/>
                  <a:gd name="T58" fmla="*/ 102 w 166"/>
                  <a:gd name="T59" fmla="*/ 170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66" h="237">
                    <a:moveTo>
                      <a:pt x="102" y="170"/>
                    </a:moveTo>
                    <a:cubicBezTo>
                      <a:pt x="102" y="145"/>
                      <a:pt x="102" y="145"/>
                      <a:pt x="102" y="145"/>
                    </a:cubicBezTo>
                    <a:cubicBezTo>
                      <a:pt x="128" y="145"/>
                      <a:pt x="128" y="145"/>
                      <a:pt x="128" y="145"/>
                    </a:cubicBezTo>
                    <a:cubicBezTo>
                      <a:pt x="128" y="125"/>
                      <a:pt x="128" y="125"/>
                      <a:pt x="128" y="125"/>
                    </a:cubicBezTo>
                    <a:cubicBezTo>
                      <a:pt x="102" y="125"/>
                      <a:pt x="102" y="125"/>
                      <a:pt x="102" y="125"/>
                    </a:cubicBezTo>
                    <a:cubicBezTo>
                      <a:pt x="102" y="115"/>
                      <a:pt x="102" y="115"/>
                      <a:pt x="102" y="115"/>
                    </a:cubicBezTo>
                    <a:cubicBezTo>
                      <a:pt x="128" y="115"/>
                      <a:pt x="128" y="115"/>
                      <a:pt x="128" y="115"/>
                    </a:cubicBezTo>
                    <a:cubicBezTo>
                      <a:pt x="128" y="95"/>
                      <a:pt x="128" y="95"/>
                      <a:pt x="128" y="95"/>
                    </a:cubicBezTo>
                    <a:cubicBezTo>
                      <a:pt x="108" y="95"/>
                      <a:pt x="108" y="95"/>
                      <a:pt x="108" y="95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97" y="43"/>
                      <a:pt x="97" y="43"/>
                      <a:pt x="97" y="43"/>
                    </a:cubicBezTo>
                    <a:cubicBezTo>
                      <a:pt x="92" y="56"/>
                      <a:pt x="88" y="67"/>
                      <a:pt x="84" y="78"/>
                    </a:cubicBezTo>
                    <a:cubicBezTo>
                      <a:pt x="83" y="78"/>
                      <a:pt x="83" y="78"/>
                      <a:pt x="83" y="78"/>
                    </a:cubicBezTo>
                    <a:cubicBezTo>
                      <a:pt x="79" y="66"/>
                      <a:pt x="75" y="56"/>
                      <a:pt x="70" y="43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5" y="95"/>
                      <a:pt x="55" y="95"/>
                      <a:pt x="55" y="95"/>
                    </a:cubicBezTo>
                    <a:cubicBezTo>
                      <a:pt x="29" y="95"/>
                      <a:pt x="29" y="95"/>
                      <a:pt x="29" y="95"/>
                    </a:cubicBezTo>
                    <a:cubicBezTo>
                      <a:pt x="29" y="115"/>
                      <a:pt x="29" y="115"/>
                      <a:pt x="29" y="115"/>
                    </a:cubicBezTo>
                    <a:cubicBezTo>
                      <a:pt x="62" y="115"/>
                      <a:pt x="62" y="115"/>
                      <a:pt x="62" y="115"/>
                    </a:cubicBezTo>
                    <a:cubicBezTo>
                      <a:pt x="62" y="125"/>
                      <a:pt x="62" y="125"/>
                      <a:pt x="62" y="125"/>
                    </a:cubicBezTo>
                    <a:cubicBezTo>
                      <a:pt x="29" y="125"/>
                      <a:pt x="29" y="125"/>
                      <a:pt x="29" y="125"/>
                    </a:cubicBezTo>
                    <a:cubicBezTo>
                      <a:pt x="29" y="145"/>
                      <a:pt x="29" y="145"/>
                      <a:pt x="29" y="145"/>
                    </a:cubicBezTo>
                    <a:cubicBezTo>
                      <a:pt x="62" y="145"/>
                      <a:pt x="62" y="145"/>
                      <a:pt x="62" y="145"/>
                    </a:cubicBezTo>
                    <a:cubicBezTo>
                      <a:pt x="62" y="170"/>
                      <a:pt x="62" y="170"/>
                      <a:pt x="62" y="170"/>
                    </a:cubicBezTo>
                    <a:cubicBezTo>
                      <a:pt x="26" y="174"/>
                      <a:pt x="0" y="187"/>
                      <a:pt x="0" y="203"/>
                    </a:cubicBezTo>
                    <a:cubicBezTo>
                      <a:pt x="0" y="222"/>
                      <a:pt x="37" y="237"/>
                      <a:pt x="83" y="237"/>
                    </a:cubicBezTo>
                    <a:cubicBezTo>
                      <a:pt x="129" y="237"/>
                      <a:pt x="166" y="222"/>
                      <a:pt x="166" y="203"/>
                    </a:cubicBezTo>
                    <a:cubicBezTo>
                      <a:pt x="166" y="187"/>
                      <a:pt x="138" y="174"/>
                      <a:pt x="102" y="17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  <p:sp>
            <p:nvSpPr>
              <p:cNvPr id="24" name="Freeform 735"/>
              <p:cNvSpPr>
                <a:spLocks/>
              </p:cNvSpPr>
              <p:nvPr/>
            </p:nvSpPr>
            <p:spPr bwMode="auto">
              <a:xfrm>
                <a:off x="12973050" y="-11415713"/>
                <a:ext cx="619125" cy="2347913"/>
              </a:xfrm>
              <a:custGeom>
                <a:avLst/>
                <a:gdLst>
                  <a:gd name="T0" fmla="*/ 0 w 165"/>
                  <a:gd name="T1" fmla="*/ 0 h 626"/>
                  <a:gd name="T2" fmla="*/ 0 w 165"/>
                  <a:gd name="T3" fmla="*/ 593 h 626"/>
                  <a:gd name="T4" fmla="*/ 82 w 165"/>
                  <a:gd name="T5" fmla="*/ 626 h 626"/>
                  <a:gd name="T6" fmla="*/ 165 w 165"/>
                  <a:gd name="T7" fmla="*/ 593 h 626"/>
                  <a:gd name="T8" fmla="*/ 165 w 165"/>
                  <a:gd name="T9" fmla="*/ 0 h 626"/>
                  <a:gd name="T10" fmla="*/ 82 w 165"/>
                  <a:gd name="T11" fmla="*/ 21 h 626"/>
                  <a:gd name="T12" fmla="*/ 0 w 165"/>
                  <a:gd name="T13" fmla="*/ 0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626">
                    <a:moveTo>
                      <a:pt x="0" y="0"/>
                    </a:moveTo>
                    <a:cubicBezTo>
                      <a:pt x="0" y="593"/>
                      <a:pt x="0" y="593"/>
                      <a:pt x="0" y="593"/>
                    </a:cubicBezTo>
                    <a:cubicBezTo>
                      <a:pt x="0" y="611"/>
                      <a:pt x="36" y="626"/>
                      <a:pt x="82" y="626"/>
                    </a:cubicBezTo>
                    <a:cubicBezTo>
                      <a:pt x="128" y="626"/>
                      <a:pt x="165" y="611"/>
                      <a:pt x="165" y="593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46" y="14"/>
                      <a:pt x="113" y="21"/>
                      <a:pt x="82" y="21"/>
                    </a:cubicBezTo>
                    <a:cubicBezTo>
                      <a:pt x="51" y="21"/>
                      <a:pt x="18" y="14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  <p:sp>
            <p:nvSpPr>
              <p:cNvPr id="25" name="Freeform 736"/>
              <p:cNvSpPr>
                <a:spLocks/>
              </p:cNvSpPr>
              <p:nvPr/>
            </p:nvSpPr>
            <p:spPr bwMode="auto">
              <a:xfrm>
                <a:off x="12860338" y="-12541250"/>
                <a:ext cx="731838" cy="1144588"/>
              </a:xfrm>
              <a:custGeom>
                <a:avLst/>
                <a:gdLst>
                  <a:gd name="T0" fmla="*/ 111 w 195"/>
                  <a:gd name="T1" fmla="*/ 237 h 305"/>
                  <a:gd name="T2" fmla="*/ 30 w 195"/>
                  <a:gd name="T3" fmla="*/ 271 h 305"/>
                  <a:gd name="T4" fmla="*/ 112 w 195"/>
                  <a:gd name="T5" fmla="*/ 305 h 305"/>
                  <a:gd name="T6" fmla="*/ 195 w 195"/>
                  <a:gd name="T7" fmla="*/ 271 h 305"/>
                  <a:gd name="T8" fmla="*/ 146 w 195"/>
                  <a:gd name="T9" fmla="*/ 240 h 305"/>
                  <a:gd name="T10" fmla="*/ 164 w 195"/>
                  <a:gd name="T11" fmla="*/ 238 h 305"/>
                  <a:gd name="T12" fmla="*/ 171 w 195"/>
                  <a:gd name="T13" fmla="*/ 237 h 305"/>
                  <a:gd name="T14" fmla="*/ 171 w 195"/>
                  <a:gd name="T15" fmla="*/ 190 h 305"/>
                  <a:gd name="T16" fmla="*/ 160 w 195"/>
                  <a:gd name="T17" fmla="*/ 193 h 305"/>
                  <a:gd name="T18" fmla="*/ 140 w 195"/>
                  <a:gd name="T19" fmla="*/ 195 h 305"/>
                  <a:gd name="T20" fmla="*/ 73 w 195"/>
                  <a:gd name="T21" fmla="*/ 156 h 305"/>
                  <a:gd name="T22" fmla="*/ 103 w 195"/>
                  <a:gd name="T23" fmla="*/ 156 h 305"/>
                  <a:gd name="T24" fmla="*/ 103 w 195"/>
                  <a:gd name="T25" fmla="*/ 130 h 305"/>
                  <a:gd name="T26" fmla="*/ 65 w 195"/>
                  <a:gd name="T27" fmla="*/ 130 h 305"/>
                  <a:gd name="T28" fmla="*/ 64 w 195"/>
                  <a:gd name="T29" fmla="*/ 120 h 305"/>
                  <a:gd name="T30" fmla="*/ 64 w 195"/>
                  <a:gd name="T31" fmla="*/ 118 h 305"/>
                  <a:gd name="T32" fmla="*/ 103 w 195"/>
                  <a:gd name="T33" fmla="*/ 118 h 305"/>
                  <a:gd name="T34" fmla="*/ 103 w 195"/>
                  <a:gd name="T35" fmla="*/ 92 h 305"/>
                  <a:gd name="T36" fmla="*/ 69 w 195"/>
                  <a:gd name="T37" fmla="*/ 92 h 305"/>
                  <a:gd name="T38" fmla="*/ 140 w 195"/>
                  <a:gd name="T39" fmla="*/ 45 h 305"/>
                  <a:gd name="T40" fmla="*/ 160 w 195"/>
                  <a:gd name="T41" fmla="*/ 48 h 305"/>
                  <a:gd name="T42" fmla="*/ 171 w 195"/>
                  <a:gd name="T43" fmla="*/ 51 h 305"/>
                  <a:gd name="T44" fmla="*/ 171 w 195"/>
                  <a:gd name="T45" fmla="*/ 4 h 305"/>
                  <a:gd name="T46" fmla="*/ 164 w 195"/>
                  <a:gd name="T47" fmla="*/ 2 h 305"/>
                  <a:gd name="T48" fmla="*/ 140 w 195"/>
                  <a:gd name="T49" fmla="*/ 0 h 305"/>
                  <a:gd name="T50" fmla="*/ 22 w 195"/>
                  <a:gd name="T51" fmla="*/ 92 h 305"/>
                  <a:gd name="T52" fmla="*/ 0 w 195"/>
                  <a:gd name="T53" fmla="*/ 92 h 305"/>
                  <a:gd name="T54" fmla="*/ 0 w 195"/>
                  <a:gd name="T55" fmla="*/ 118 h 305"/>
                  <a:gd name="T56" fmla="*/ 18 w 195"/>
                  <a:gd name="T57" fmla="*/ 118 h 305"/>
                  <a:gd name="T58" fmla="*/ 18 w 195"/>
                  <a:gd name="T59" fmla="*/ 120 h 305"/>
                  <a:gd name="T60" fmla="*/ 19 w 195"/>
                  <a:gd name="T61" fmla="*/ 130 h 305"/>
                  <a:gd name="T62" fmla="*/ 0 w 195"/>
                  <a:gd name="T63" fmla="*/ 130 h 305"/>
                  <a:gd name="T64" fmla="*/ 0 w 195"/>
                  <a:gd name="T65" fmla="*/ 156 h 305"/>
                  <a:gd name="T66" fmla="*/ 24 w 195"/>
                  <a:gd name="T67" fmla="*/ 156 h 305"/>
                  <a:gd name="T68" fmla="*/ 111 w 195"/>
                  <a:gd name="T69" fmla="*/ 237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5" h="305">
                    <a:moveTo>
                      <a:pt x="111" y="237"/>
                    </a:moveTo>
                    <a:cubicBezTo>
                      <a:pt x="66" y="237"/>
                      <a:pt x="30" y="253"/>
                      <a:pt x="30" y="271"/>
                    </a:cubicBezTo>
                    <a:cubicBezTo>
                      <a:pt x="30" y="290"/>
                      <a:pt x="66" y="305"/>
                      <a:pt x="112" y="305"/>
                    </a:cubicBezTo>
                    <a:cubicBezTo>
                      <a:pt x="158" y="305"/>
                      <a:pt x="195" y="290"/>
                      <a:pt x="195" y="271"/>
                    </a:cubicBezTo>
                    <a:cubicBezTo>
                      <a:pt x="195" y="257"/>
                      <a:pt x="175" y="246"/>
                      <a:pt x="146" y="240"/>
                    </a:cubicBezTo>
                    <a:cubicBezTo>
                      <a:pt x="152" y="240"/>
                      <a:pt x="158" y="240"/>
                      <a:pt x="164" y="238"/>
                    </a:cubicBezTo>
                    <a:cubicBezTo>
                      <a:pt x="171" y="237"/>
                      <a:pt x="171" y="237"/>
                      <a:pt x="171" y="237"/>
                    </a:cubicBezTo>
                    <a:cubicBezTo>
                      <a:pt x="171" y="190"/>
                      <a:pt x="171" y="190"/>
                      <a:pt x="171" y="190"/>
                    </a:cubicBezTo>
                    <a:cubicBezTo>
                      <a:pt x="160" y="193"/>
                      <a:pt x="160" y="193"/>
                      <a:pt x="160" y="193"/>
                    </a:cubicBezTo>
                    <a:cubicBezTo>
                      <a:pt x="154" y="194"/>
                      <a:pt x="147" y="195"/>
                      <a:pt x="140" y="195"/>
                    </a:cubicBezTo>
                    <a:cubicBezTo>
                      <a:pt x="111" y="195"/>
                      <a:pt x="86" y="180"/>
                      <a:pt x="73" y="156"/>
                    </a:cubicBezTo>
                    <a:cubicBezTo>
                      <a:pt x="103" y="156"/>
                      <a:pt x="103" y="156"/>
                      <a:pt x="103" y="156"/>
                    </a:cubicBezTo>
                    <a:cubicBezTo>
                      <a:pt x="103" y="130"/>
                      <a:pt x="103" y="130"/>
                      <a:pt x="103" y="130"/>
                    </a:cubicBezTo>
                    <a:cubicBezTo>
                      <a:pt x="65" y="130"/>
                      <a:pt x="65" y="130"/>
                      <a:pt x="65" y="130"/>
                    </a:cubicBezTo>
                    <a:cubicBezTo>
                      <a:pt x="64" y="127"/>
                      <a:pt x="64" y="124"/>
                      <a:pt x="64" y="120"/>
                    </a:cubicBezTo>
                    <a:cubicBezTo>
                      <a:pt x="64" y="120"/>
                      <a:pt x="64" y="119"/>
                      <a:pt x="64" y="118"/>
                    </a:cubicBezTo>
                    <a:cubicBezTo>
                      <a:pt x="103" y="118"/>
                      <a:pt x="103" y="118"/>
                      <a:pt x="103" y="118"/>
                    </a:cubicBezTo>
                    <a:cubicBezTo>
                      <a:pt x="103" y="92"/>
                      <a:pt x="103" y="92"/>
                      <a:pt x="103" y="92"/>
                    </a:cubicBezTo>
                    <a:cubicBezTo>
                      <a:pt x="69" y="92"/>
                      <a:pt x="69" y="92"/>
                      <a:pt x="69" y="92"/>
                    </a:cubicBezTo>
                    <a:cubicBezTo>
                      <a:pt x="81" y="65"/>
                      <a:pt x="108" y="45"/>
                      <a:pt x="140" y="45"/>
                    </a:cubicBezTo>
                    <a:cubicBezTo>
                      <a:pt x="147" y="45"/>
                      <a:pt x="154" y="46"/>
                      <a:pt x="160" y="48"/>
                    </a:cubicBezTo>
                    <a:cubicBezTo>
                      <a:pt x="171" y="51"/>
                      <a:pt x="171" y="51"/>
                      <a:pt x="171" y="51"/>
                    </a:cubicBezTo>
                    <a:cubicBezTo>
                      <a:pt x="171" y="4"/>
                      <a:pt x="171" y="4"/>
                      <a:pt x="171" y="4"/>
                    </a:cubicBezTo>
                    <a:cubicBezTo>
                      <a:pt x="164" y="2"/>
                      <a:pt x="164" y="2"/>
                      <a:pt x="164" y="2"/>
                    </a:cubicBezTo>
                    <a:cubicBezTo>
                      <a:pt x="156" y="1"/>
                      <a:pt x="148" y="0"/>
                      <a:pt x="140" y="0"/>
                    </a:cubicBezTo>
                    <a:cubicBezTo>
                      <a:pt x="83" y="0"/>
                      <a:pt x="35" y="39"/>
                      <a:pt x="22" y="92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18" y="118"/>
                      <a:pt x="18" y="118"/>
                      <a:pt x="18" y="118"/>
                    </a:cubicBezTo>
                    <a:cubicBezTo>
                      <a:pt x="18" y="119"/>
                      <a:pt x="18" y="120"/>
                      <a:pt x="18" y="120"/>
                    </a:cubicBezTo>
                    <a:cubicBezTo>
                      <a:pt x="18" y="124"/>
                      <a:pt x="19" y="127"/>
                      <a:pt x="19" y="130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24" y="156"/>
                      <a:pt x="24" y="156"/>
                      <a:pt x="24" y="156"/>
                    </a:cubicBezTo>
                    <a:cubicBezTo>
                      <a:pt x="37" y="196"/>
                      <a:pt x="70" y="227"/>
                      <a:pt x="111" y="23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</p:grpSp>
        <p:sp>
          <p:nvSpPr>
            <p:cNvPr id="27" name="任意多边形 26"/>
            <p:cNvSpPr/>
            <p:nvPr/>
          </p:nvSpPr>
          <p:spPr>
            <a:xfrm rot="5400000">
              <a:off x="1289844" y="2369687"/>
              <a:ext cx="847725" cy="846137"/>
            </a:xfrm>
            <a:custGeom>
              <a:avLst/>
              <a:gdLst>
                <a:gd name="connsiteX0" fmla="*/ 0 w 847432"/>
                <a:gd name="connsiteY0" fmla="*/ 721372 h 847432"/>
                <a:gd name="connsiteX1" fmla="*/ 0 w 847432"/>
                <a:gd name="connsiteY1" fmla="*/ 0 h 847432"/>
                <a:gd name="connsiteX2" fmla="*/ 847432 w 847432"/>
                <a:gd name="connsiteY2" fmla="*/ 847432 h 847432"/>
                <a:gd name="connsiteX3" fmla="*/ 126060 w 847432"/>
                <a:gd name="connsiteY3" fmla="*/ 847432 h 847432"/>
                <a:gd name="connsiteX4" fmla="*/ 0 w 847432"/>
                <a:gd name="connsiteY4" fmla="*/ 721372 h 847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7432" h="847432">
                  <a:moveTo>
                    <a:pt x="0" y="721372"/>
                  </a:moveTo>
                  <a:lnTo>
                    <a:pt x="0" y="0"/>
                  </a:lnTo>
                  <a:lnTo>
                    <a:pt x="847432" y="847432"/>
                  </a:lnTo>
                  <a:lnTo>
                    <a:pt x="126060" y="847432"/>
                  </a:lnTo>
                  <a:cubicBezTo>
                    <a:pt x="56439" y="847432"/>
                    <a:pt x="0" y="790993"/>
                    <a:pt x="0" y="721372"/>
                  </a:cubicBezTo>
                  <a:close/>
                </a:path>
              </a:pathLst>
            </a:cu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28" name="图片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240"/>
            <a:stretch>
              <a:fillRect/>
            </a:stretch>
          </p:blipFill>
          <p:spPr bwMode="auto">
            <a:xfrm rot="8100000">
              <a:off x="989013" y="2472081"/>
              <a:ext cx="1171575" cy="377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矩形 28"/>
            <p:cNvSpPr/>
            <p:nvPr/>
          </p:nvSpPr>
          <p:spPr>
            <a:xfrm>
              <a:off x="931863" y="4741947"/>
              <a:ext cx="2382837" cy="6921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点击添加正文、温提示正文行距在</a:t>
              </a:r>
              <a:r>
                <a:rPr lang="en-US" altLang="zh-CN" sz="10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之间点击添加正文、温提示正文行距在</a:t>
              </a:r>
              <a:r>
                <a:rPr lang="en-US" altLang="zh-CN" sz="10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254125" y="4214858"/>
              <a:ext cx="1738313" cy="400050"/>
            </a:xfrm>
            <a:prstGeom prst="rect">
              <a:avLst/>
            </a:prstGeom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pPr algn="ctr">
                <a:defRPr/>
              </a:pPr>
              <a:r>
                <a:rPr lang="zh-CN" altLang="en-US" sz="20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</a:p>
          </p:txBody>
        </p:sp>
        <p:sp>
          <p:nvSpPr>
            <p:cNvPr id="71" name="文本框 54"/>
            <p:cNvSpPr>
              <a:spLocks/>
            </p:cNvSpPr>
            <p:nvPr/>
          </p:nvSpPr>
          <p:spPr bwMode="auto">
            <a:xfrm>
              <a:off x="1416050" y="2449856"/>
              <a:ext cx="222250" cy="261937"/>
            </a:xfrm>
            <a:custGeom>
              <a:avLst/>
              <a:gdLst>
                <a:gd name="T0" fmla="*/ 65837 w 278086"/>
                <a:gd name="T1" fmla="*/ 35343 h 325933"/>
                <a:gd name="T2" fmla="*/ 56202 w 278086"/>
                <a:gd name="T3" fmla="*/ 43058 h 325933"/>
                <a:gd name="T4" fmla="*/ 56202 w 278086"/>
                <a:gd name="T5" fmla="*/ 218341 h 325933"/>
                <a:gd name="T6" fmla="*/ 65837 w 278086"/>
                <a:gd name="T7" fmla="*/ 226056 h 325933"/>
                <a:gd name="T8" fmla="*/ 74936 w 278086"/>
                <a:gd name="T9" fmla="*/ 218341 h 325933"/>
                <a:gd name="T10" fmla="*/ 74936 w 278086"/>
                <a:gd name="T11" fmla="*/ 43058 h 325933"/>
                <a:gd name="T12" fmla="*/ 65837 w 278086"/>
                <a:gd name="T13" fmla="*/ 35343 h 325933"/>
                <a:gd name="T14" fmla="*/ 173720 w 278086"/>
                <a:gd name="T15" fmla="*/ 2332 h 325933"/>
                <a:gd name="T16" fmla="*/ 222250 w 278086"/>
                <a:gd name="T17" fmla="*/ 2332 h 325933"/>
                <a:gd name="T18" fmla="*/ 222250 w 278086"/>
                <a:gd name="T19" fmla="*/ 259605 h 325933"/>
                <a:gd name="T20" fmla="*/ 166048 w 278086"/>
                <a:gd name="T21" fmla="*/ 259605 h 325933"/>
                <a:gd name="T22" fmla="*/ 166048 w 278086"/>
                <a:gd name="T23" fmla="*/ 71046 h 325933"/>
                <a:gd name="T24" fmla="*/ 144638 w 278086"/>
                <a:gd name="T25" fmla="*/ 71046 h 325933"/>
                <a:gd name="T26" fmla="*/ 144638 w 278086"/>
                <a:gd name="T27" fmla="*/ 33549 h 325933"/>
                <a:gd name="T28" fmla="*/ 165296 w 278086"/>
                <a:gd name="T29" fmla="*/ 22964 h 325933"/>
                <a:gd name="T30" fmla="*/ 173720 w 278086"/>
                <a:gd name="T31" fmla="*/ 2332 h 325933"/>
                <a:gd name="T32" fmla="*/ 66193 w 278086"/>
                <a:gd name="T33" fmla="*/ 0 h 325933"/>
                <a:gd name="T34" fmla="*/ 131137 w 278086"/>
                <a:gd name="T35" fmla="*/ 49696 h 325933"/>
                <a:gd name="T36" fmla="*/ 131137 w 278086"/>
                <a:gd name="T37" fmla="*/ 215291 h 325933"/>
                <a:gd name="T38" fmla="*/ 112850 w 278086"/>
                <a:gd name="T39" fmla="*/ 249738 h 325933"/>
                <a:gd name="T40" fmla="*/ 65837 w 278086"/>
                <a:gd name="T41" fmla="*/ 261937 h 325933"/>
                <a:gd name="T42" fmla="*/ 18109 w 278086"/>
                <a:gd name="T43" fmla="*/ 249917 h 325933"/>
                <a:gd name="T44" fmla="*/ 0 w 278086"/>
                <a:gd name="T45" fmla="*/ 215650 h 325933"/>
                <a:gd name="T46" fmla="*/ 0 w 278086"/>
                <a:gd name="T47" fmla="*/ 50055 h 325933"/>
                <a:gd name="T48" fmla="*/ 66193 w 278086"/>
                <a:gd name="T49" fmla="*/ 0 h 32593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78086" h="325933">
                  <a:moveTo>
                    <a:pt x="82377" y="43978"/>
                  </a:moveTo>
                  <a:cubicBezTo>
                    <a:pt x="74340" y="43978"/>
                    <a:pt x="70322" y="47178"/>
                    <a:pt x="70322" y="53578"/>
                  </a:cubicBezTo>
                  <a:lnTo>
                    <a:pt x="70322" y="271686"/>
                  </a:lnTo>
                  <a:cubicBezTo>
                    <a:pt x="70322" y="278085"/>
                    <a:pt x="74340" y="281285"/>
                    <a:pt x="82377" y="281285"/>
                  </a:cubicBezTo>
                  <a:cubicBezTo>
                    <a:pt x="89967" y="281285"/>
                    <a:pt x="93762" y="278085"/>
                    <a:pt x="93762" y="271686"/>
                  </a:cubicBezTo>
                  <a:lnTo>
                    <a:pt x="93762" y="53578"/>
                  </a:lnTo>
                  <a:cubicBezTo>
                    <a:pt x="93762" y="47178"/>
                    <a:pt x="89967" y="43978"/>
                    <a:pt x="82377" y="43978"/>
                  </a:cubicBezTo>
                  <a:close/>
                  <a:moveTo>
                    <a:pt x="217364" y="2902"/>
                  </a:moveTo>
                  <a:lnTo>
                    <a:pt x="278086" y="2902"/>
                  </a:lnTo>
                  <a:lnTo>
                    <a:pt x="278086" y="323031"/>
                  </a:lnTo>
                  <a:lnTo>
                    <a:pt x="207764" y="323031"/>
                  </a:lnTo>
                  <a:lnTo>
                    <a:pt x="207764" y="88404"/>
                  </a:lnTo>
                  <a:lnTo>
                    <a:pt x="180975" y="88404"/>
                  </a:lnTo>
                  <a:lnTo>
                    <a:pt x="180975" y="41746"/>
                  </a:lnTo>
                  <a:cubicBezTo>
                    <a:pt x="191182" y="41746"/>
                    <a:pt x="199798" y="37356"/>
                    <a:pt x="206824" y="28575"/>
                  </a:cubicBezTo>
                  <a:cubicBezTo>
                    <a:pt x="213851" y="19794"/>
                    <a:pt x="217364" y="11236"/>
                    <a:pt x="217364" y="2902"/>
                  </a:cubicBezTo>
                  <a:close/>
                  <a:moveTo>
                    <a:pt x="82823" y="0"/>
                  </a:moveTo>
                  <a:cubicBezTo>
                    <a:pt x="136997" y="0"/>
                    <a:pt x="164083" y="20612"/>
                    <a:pt x="164083" y="61838"/>
                  </a:cubicBezTo>
                  <a:lnTo>
                    <a:pt x="164083" y="267890"/>
                  </a:lnTo>
                  <a:cubicBezTo>
                    <a:pt x="164083" y="286345"/>
                    <a:pt x="156456" y="300633"/>
                    <a:pt x="141201" y="310753"/>
                  </a:cubicBezTo>
                  <a:cubicBezTo>
                    <a:pt x="125946" y="320873"/>
                    <a:pt x="106338" y="325933"/>
                    <a:pt x="82377" y="325933"/>
                  </a:cubicBezTo>
                  <a:cubicBezTo>
                    <a:pt x="57671" y="325933"/>
                    <a:pt x="37766" y="320948"/>
                    <a:pt x="22659" y="310976"/>
                  </a:cubicBezTo>
                  <a:cubicBezTo>
                    <a:pt x="7553" y="301005"/>
                    <a:pt x="0" y="286792"/>
                    <a:pt x="0" y="268337"/>
                  </a:cubicBezTo>
                  <a:lnTo>
                    <a:pt x="0" y="62284"/>
                  </a:lnTo>
                  <a:cubicBezTo>
                    <a:pt x="0" y="20761"/>
                    <a:pt x="27608" y="0"/>
                    <a:pt x="828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748088" y="2359368"/>
            <a:ext cx="2382837" cy="3074729"/>
            <a:chOff x="3748088" y="2359368"/>
            <a:chExt cx="2382837" cy="3074729"/>
          </a:xfrm>
        </p:grpSpPr>
        <p:sp>
          <p:nvSpPr>
            <p:cNvPr id="31" name="圆角矩形 30"/>
            <p:cNvSpPr/>
            <p:nvPr/>
          </p:nvSpPr>
          <p:spPr>
            <a:xfrm>
              <a:off x="4110038" y="2359368"/>
              <a:ext cx="1571625" cy="1571625"/>
            </a:xfrm>
            <a:prstGeom prst="roundRect">
              <a:avLst>
                <a:gd name="adj" fmla="val 8021"/>
              </a:avLst>
            </a:pr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 rot="5400000">
              <a:off x="4106863" y="2368893"/>
              <a:ext cx="847725" cy="847725"/>
            </a:xfrm>
            <a:custGeom>
              <a:avLst/>
              <a:gdLst>
                <a:gd name="connsiteX0" fmla="*/ 0 w 847432"/>
                <a:gd name="connsiteY0" fmla="*/ 721372 h 847432"/>
                <a:gd name="connsiteX1" fmla="*/ 0 w 847432"/>
                <a:gd name="connsiteY1" fmla="*/ 0 h 847432"/>
                <a:gd name="connsiteX2" fmla="*/ 847432 w 847432"/>
                <a:gd name="connsiteY2" fmla="*/ 847432 h 847432"/>
                <a:gd name="connsiteX3" fmla="*/ 126060 w 847432"/>
                <a:gd name="connsiteY3" fmla="*/ 847432 h 847432"/>
                <a:gd name="connsiteX4" fmla="*/ 0 w 847432"/>
                <a:gd name="connsiteY4" fmla="*/ 721372 h 847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7432" h="847432">
                  <a:moveTo>
                    <a:pt x="0" y="721372"/>
                  </a:moveTo>
                  <a:lnTo>
                    <a:pt x="0" y="0"/>
                  </a:lnTo>
                  <a:lnTo>
                    <a:pt x="847432" y="847432"/>
                  </a:lnTo>
                  <a:lnTo>
                    <a:pt x="126060" y="847432"/>
                  </a:lnTo>
                  <a:cubicBezTo>
                    <a:pt x="56439" y="847432"/>
                    <a:pt x="0" y="790993"/>
                    <a:pt x="0" y="721372"/>
                  </a:cubicBezTo>
                  <a:close/>
                </a:path>
              </a:pathLst>
            </a:cu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34" name="图片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240"/>
            <a:stretch>
              <a:fillRect/>
            </a:stretch>
          </p:blipFill>
          <p:spPr bwMode="auto">
            <a:xfrm rot="8100000">
              <a:off x="3806825" y="2472081"/>
              <a:ext cx="1171575" cy="377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矩形 34"/>
            <p:cNvSpPr/>
            <p:nvPr/>
          </p:nvSpPr>
          <p:spPr>
            <a:xfrm>
              <a:off x="3748088" y="4741947"/>
              <a:ext cx="2382837" cy="6921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点击添加正文、温提示正文行距在</a:t>
              </a:r>
              <a:r>
                <a:rPr lang="en-US" altLang="zh-CN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之间点击添加正文、温提示正文行距在</a:t>
              </a:r>
              <a:r>
                <a:rPr lang="en-US" altLang="zh-CN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4070350" y="4214858"/>
              <a:ext cx="1738313" cy="400050"/>
            </a:xfrm>
            <a:prstGeom prst="rect">
              <a:avLst/>
            </a:prstGeom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pPr algn="ctr">
                <a:defRPr/>
              </a:pPr>
              <a:r>
                <a:rPr lang="zh-CN" altLang="en-US" sz="2000" b="1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r>
                <a:rPr lang="zh-CN" altLang="en-US" sz="2000" b="1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</a:p>
          </p:txBody>
        </p:sp>
        <p:grpSp>
          <p:nvGrpSpPr>
            <p:cNvPr id="49" name="组合 48"/>
            <p:cNvGrpSpPr>
              <a:grpSpLocks noChangeAspect="1"/>
            </p:cNvGrpSpPr>
            <p:nvPr/>
          </p:nvGrpSpPr>
          <p:grpSpPr>
            <a:xfrm>
              <a:off x="4678859" y="2967060"/>
              <a:ext cx="447977" cy="540000"/>
              <a:chOff x="4140200" y="-5594350"/>
              <a:chExt cx="2813051" cy="3390900"/>
            </a:xfrm>
            <a:solidFill>
              <a:schemeClr val="bg1"/>
            </a:solidFill>
          </p:grpSpPr>
          <p:sp>
            <p:nvSpPr>
              <p:cNvPr id="50" name="Freeform 617"/>
              <p:cNvSpPr>
                <a:spLocks/>
              </p:cNvSpPr>
              <p:nvPr/>
            </p:nvSpPr>
            <p:spPr bwMode="auto">
              <a:xfrm>
                <a:off x="4140200" y="-5530850"/>
                <a:ext cx="1368425" cy="1951038"/>
              </a:xfrm>
              <a:custGeom>
                <a:avLst/>
                <a:gdLst>
                  <a:gd name="T0" fmla="*/ 0 w 862"/>
                  <a:gd name="T1" fmla="*/ 567 h 1229"/>
                  <a:gd name="T2" fmla="*/ 215 w 862"/>
                  <a:gd name="T3" fmla="*/ 567 h 1229"/>
                  <a:gd name="T4" fmla="*/ 215 w 862"/>
                  <a:gd name="T5" fmla="*/ 1229 h 1229"/>
                  <a:gd name="T6" fmla="*/ 650 w 862"/>
                  <a:gd name="T7" fmla="*/ 1229 h 1229"/>
                  <a:gd name="T8" fmla="*/ 650 w 862"/>
                  <a:gd name="T9" fmla="*/ 567 h 1229"/>
                  <a:gd name="T10" fmla="*/ 862 w 862"/>
                  <a:gd name="T11" fmla="*/ 567 h 1229"/>
                  <a:gd name="T12" fmla="*/ 439 w 862"/>
                  <a:gd name="T13" fmla="*/ 0 h 1229"/>
                  <a:gd name="T14" fmla="*/ 0 w 862"/>
                  <a:gd name="T15" fmla="*/ 567 h 1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2" h="1229">
                    <a:moveTo>
                      <a:pt x="0" y="567"/>
                    </a:moveTo>
                    <a:lnTo>
                      <a:pt x="215" y="567"/>
                    </a:lnTo>
                    <a:lnTo>
                      <a:pt x="215" y="1229"/>
                    </a:lnTo>
                    <a:lnTo>
                      <a:pt x="650" y="1229"/>
                    </a:lnTo>
                    <a:lnTo>
                      <a:pt x="650" y="567"/>
                    </a:lnTo>
                    <a:lnTo>
                      <a:pt x="862" y="567"/>
                    </a:lnTo>
                    <a:lnTo>
                      <a:pt x="439" y="0"/>
                    </a:lnTo>
                    <a:lnTo>
                      <a:pt x="0" y="5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  <p:sp>
            <p:nvSpPr>
              <p:cNvPr id="51" name="Freeform 618"/>
              <p:cNvSpPr>
                <a:spLocks/>
              </p:cNvSpPr>
              <p:nvPr/>
            </p:nvSpPr>
            <p:spPr bwMode="auto">
              <a:xfrm>
                <a:off x="5580063" y="-4176712"/>
                <a:ext cx="1373188" cy="1951038"/>
              </a:xfrm>
              <a:custGeom>
                <a:avLst/>
                <a:gdLst>
                  <a:gd name="T0" fmla="*/ 650 w 865"/>
                  <a:gd name="T1" fmla="*/ 662 h 1229"/>
                  <a:gd name="T2" fmla="*/ 650 w 865"/>
                  <a:gd name="T3" fmla="*/ 0 h 1229"/>
                  <a:gd name="T4" fmla="*/ 215 w 865"/>
                  <a:gd name="T5" fmla="*/ 0 h 1229"/>
                  <a:gd name="T6" fmla="*/ 215 w 865"/>
                  <a:gd name="T7" fmla="*/ 662 h 1229"/>
                  <a:gd name="T8" fmla="*/ 0 w 865"/>
                  <a:gd name="T9" fmla="*/ 662 h 1229"/>
                  <a:gd name="T10" fmla="*/ 425 w 865"/>
                  <a:gd name="T11" fmla="*/ 1229 h 1229"/>
                  <a:gd name="T12" fmla="*/ 865 w 865"/>
                  <a:gd name="T13" fmla="*/ 662 h 1229"/>
                  <a:gd name="T14" fmla="*/ 650 w 865"/>
                  <a:gd name="T15" fmla="*/ 662 h 1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5" h="1229">
                    <a:moveTo>
                      <a:pt x="650" y="662"/>
                    </a:moveTo>
                    <a:lnTo>
                      <a:pt x="650" y="0"/>
                    </a:lnTo>
                    <a:lnTo>
                      <a:pt x="215" y="0"/>
                    </a:lnTo>
                    <a:lnTo>
                      <a:pt x="215" y="662"/>
                    </a:lnTo>
                    <a:lnTo>
                      <a:pt x="0" y="662"/>
                    </a:lnTo>
                    <a:lnTo>
                      <a:pt x="425" y="1229"/>
                    </a:lnTo>
                    <a:lnTo>
                      <a:pt x="865" y="662"/>
                    </a:lnTo>
                    <a:lnTo>
                      <a:pt x="650" y="6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  <p:sp>
            <p:nvSpPr>
              <p:cNvPr id="52" name="Freeform 619"/>
              <p:cNvSpPr>
                <a:spLocks noEditPoints="1"/>
              </p:cNvSpPr>
              <p:nvPr/>
            </p:nvSpPr>
            <p:spPr bwMode="auto">
              <a:xfrm>
                <a:off x="4248150" y="-3448050"/>
                <a:ext cx="1238250" cy="1244600"/>
              </a:xfrm>
              <a:custGeom>
                <a:avLst/>
                <a:gdLst>
                  <a:gd name="T0" fmla="*/ 165 w 330"/>
                  <a:gd name="T1" fmla="*/ 0 h 332"/>
                  <a:gd name="T2" fmla="*/ 0 w 330"/>
                  <a:gd name="T3" fmla="*/ 166 h 332"/>
                  <a:gd name="T4" fmla="*/ 165 w 330"/>
                  <a:gd name="T5" fmla="*/ 332 h 332"/>
                  <a:gd name="T6" fmla="*/ 330 w 330"/>
                  <a:gd name="T7" fmla="*/ 166 h 332"/>
                  <a:gd name="T8" fmla="*/ 165 w 330"/>
                  <a:gd name="T9" fmla="*/ 0 h 332"/>
                  <a:gd name="T10" fmla="*/ 165 w 330"/>
                  <a:gd name="T11" fmla="*/ 293 h 332"/>
                  <a:gd name="T12" fmla="*/ 40 w 330"/>
                  <a:gd name="T13" fmla="*/ 166 h 332"/>
                  <a:gd name="T14" fmla="*/ 165 w 330"/>
                  <a:gd name="T15" fmla="*/ 40 h 332"/>
                  <a:gd name="T16" fmla="*/ 290 w 330"/>
                  <a:gd name="T17" fmla="*/ 166 h 332"/>
                  <a:gd name="T18" fmla="*/ 165 w 330"/>
                  <a:gd name="T19" fmla="*/ 293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0" h="332">
                    <a:moveTo>
                      <a:pt x="165" y="0"/>
                    </a:moveTo>
                    <a:cubicBezTo>
                      <a:pt x="74" y="0"/>
                      <a:pt x="0" y="74"/>
                      <a:pt x="0" y="166"/>
                    </a:cubicBezTo>
                    <a:cubicBezTo>
                      <a:pt x="0" y="258"/>
                      <a:pt x="74" y="332"/>
                      <a:pt x="165" y="332"/>
                    </a:cubicBezTo>
                    <a:cubicBezTo>
                      <a:pt x="256" y="332"/>
                      <a:pt x="330" y="258"/>
                      <a:pt x="330" y="166"/>
                    </a:cubicBezTo>
                    <a:cubicBezTo>
                      <a:pt x="330" y="74"/>
                      <a:pt x="256" y="0"/>
                      <a:pt x="165" y="0"/>
                    </a:cubicBezTo>
                    <a:moveTo>
                      <a:pt x="165" y="293"/>
                    </a:moveTo>
                    <a:cubicBezTo>
                      <a:pt x="96" y="293"/>
                      <a:pt x="40" y="236"/>
                      <a:pt x="40" y="166"/>
                    </a:cubicBezTo>
                    <a:cubicBezTo>
                      <a:pt x="40" y="96"/>
                      <a:pt x="96" y="40"/>
                      <a:pt x="165" y="40"/>
                    </a:cubicBezTo>
                    <a:cubicBezTo>
                      <a:pt x="234" y="40"/>
                      <a:pt x="290" y="96"/>
                      <a:pt x="290" y="166"/>
                    </a:cubicBezTo>
                    <a:cubicBezTo>
                      <a:pt x="290" y="236"/>
                      <a:pt x="234" y="293"/>
                      <a:pt x="165" y="29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  <p:sp>
            <p:nvSpPr>
              <p:cNvPr id="53" name="Freeform 620"/>
              <p:cNvSpPr>
                <a:spLocks/>
              </p:cNvSpPr>
              <p:nvPr/>
            </p:nvSpPr>
            <p:spPr bwMode="auto">
              <a:xfrm>
                <a:off x="4672013" y="-3163887"/>
                <a:ext cx="371475" cy="679450"/>
              </a:xfrm>
              <a:custGeom>
                <a:avLst/>
                <a:gdLst>
                  <a:gd name="T0" fmla="*/ 62 w 99"/>
                  <a:gd name="T1" fmla="*/ 75 h 181"/>
                  <a:gd name="T2" fmla="*/ 35 w 99"/>
                  <a:gd name="T3" fmla="*/ 56 h 181"/>
                  <a:gd name="T4" fmla="*/ 55 w 99"/>
                  <a:gd name="T5" fmla="*/ 44 h 181"/>
                  <a:gd name="T6" fmla="*/ 87 w 99"/>
                  <a:gd name="T7" fmla="*/ 52 h 181"/>
                  <a:gd name="T8" fmla="*/ 93 w 99"/>
                  <a:gd name="T9" fmla="*/ 26 h 181"/>
                  <a:gd name="T10" fmla="*/ 61 w 99"/>
                  <a:gd name="T11" fmla="*/ 19 h 181"/>
                  <a:gd name="T12" fmla="*/ 61 w 99"/>
                  <a:gd name="T13" fmla="*/ 0 h 181"/>
                  <a:gd name="T14" fmla="*/ 39 w 99"/>
                  <a:gd name="T15" fmla="*/ 0 h 181"/>
                  <a:gd name="T16" fmla="*/ 39 w 99"/>
                  <a:gd name="T17" fmla="*/ 21 h 181"/>
                  <a:gd name="T18" fmla="*/ 1 w 99"/>
                  <a:gd name="T19" fmla="*/ 60 h 181"/>
                  <a:gd name="T20" fmla="*/ 41 w 99"/>
                  <a:gd name="T21" fmla="*/ 101 h 181"/>
                  <a:gd name="T22" fmla="*/ 65 w 99"/>
                  <a:gd name="T23" fmla="*/ 120 h 181"/>
                  <a:gd name="T24" fmla="*/ 44 w 99"/>
                  <a:gd name="T25" fmla="*/ 134 h 181"/>
                  <a:gd name="T26" fmla="*/ 7 w 99"/>
                  <a:gd name="T27" fmla="*/ 124 h 181"/>
                  <a:gd name="T28" fmla="*/ 0 w 99"/>
                  <a:gd name="T29" fmla="*/ 150 h 181"/>
                  <a:gd name="T30" fmla="*/ 38 w 99"/>
                  <a:gd name="T31" fmla="*/ 160 h 181"/>
                  <a:gd name="T32" fmla="*/ 38 w 99"/>
                  <a:gd name="T33" fmla="*/ 181 h 181"/>
                  <a:gd name="T34" fmla="*/ 60 w 99"/>
                  <a:gd name="T35" fmla="*/ 181 h 181"/>
                  <a:gd name="T36" fmla="*/ 60 w 99"/>
                  <a:gd name="T37" fmla="*/ 158 h 181"/>
                  <a:gd name="T38" fmla="*/ 99 w 99"/>
                  <a:gd name="T39" fmla="*/ 117 h 181"/>
                  <a:gd name="T40" fmla="*/ 62 w 99"/>
                  <a:gd name="T41" fmla="*/ 75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9" h="181">
                    <a:moveTo>
                      <a:pt x="62" y="75"/>
                    </a:moveTo>
                    <a:cubicBezTo>
                      <a:pt x="43" y="68"/>
                      <a:pt x="35" y="64"/>
                      <a:pt x="35" y="56"/>
                    </a:cubicBezTo>
                    <a:cubicBezTo>
                      <a:pt x="35" y="50"/>
                      <a:pt x="40" y="44"/>
                      <a:pt x="55" y="44"/>
                    </a:cubicBezTo>
                    <a:cubicBezTo>
                      <a:pt x="71" y="44"/>
                      <a:pt x="81" y="49"/>
                      <a:pt x="87" y="52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85" y="23"/>
                      <a:pt x="75" y="20"/>
                      <a:pt x="61" y="19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15" y="25"/>
                      <a:pt x="1" y="40"/>
                      <a:pt x="1" y="60"/>
                    </a:cubicBezTo>
                    <a:cubicBezTo>
                      <a:pt x="1" y="82"/>
                      <a:pt x="18" y="93"/>
                      <a:pt x="41" y="101"/>
                    </a:cubicBezTo>
                    <a:cubicBezTo>
                      <a:pt x="58" y="106"/>
                      <a:pt x="65" y="112"/>
                      <a:pt x="65" y="120"/>
                    </a:cubicBezTo>
                    <a:cubicBezTo>
                      <a:pt x="65" y="129"/>
                      <a:pt x="57" y="134"/>
                      <a:pt x="44" y="134"/>
                    </a:cubicBezTo>
                    <a:cubicBezTo>
                      <a:pt x="29" y="134"/>
                      <a:pt x="16" y="129"/>
                      <a:pt x="7" y="124"/>
                    </a:cubicBezTo>
                    <a:cubicBezTo>
                      <a:pt x="0" y="150"/>
                      <a:pt x="0" y="150"/>
                      <a:pt x="0" y="150"/>
                    </a:cubicBezTo>
                    <a:cubicBezTo>
                      <a:pt x="9" y="155"/>
                      <a:pt x="23" y="159"/>
                      <a:pt x="38" y="160"/>
                    </a:cubicBezTo>
                    <a:cubicBezTo>
                      <a:pt x="38" y="181"/>
                      <a:pt x="38" y="181"/>
                      <a:pt x="38" y="181"/>
                    </a:cubicBezTo>
                    <a:cubicBezTo>
                      <a:pt x="60" y="181"/>
                      <a:pt x="60" y="181"/>
                      <a:pt x="60" y="181"/>
                    </a:cubicBezTo>
                    <a:cubicBezTo>
                      <a:pt x="60" y="158"/>
                      <a:pt x="60" y="158"/>
                      <a:pt x="60" y="158"/>
                    </a:cubicBezTo>
                    <a:cubicBezTo>
                      <a:pt x="85" y="154"/>
                      <a:pt x="99" y="137"/>
                      <a:pt x="99" y="117"/>
                    </a:cubicBezTo>
                    <a:cubicBezTo>
                      <a:pt x="99" y="97"/>
                      <a:pt x="89" y="85"/>
                      <a:pt x="62" y="7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  <p:sp>
            <p:nvSpPr>
              <p:cNvPr id="54" name="Freeform 621"/>
              <p:cNvSpPr>
                <a:spLocks noEditPoints="1"/>
              </p:cNvSpPr>
              <p:nvPr/>
            </p:nvSpPr>
            <p:spPr bwMode="auto">
              <a:xfrm>
                <a:off x="5648325" y="-5594350"/>
                <a:ext cx="1236663" cy="1246188"/>
              </a:xfrm>
              <a:custGeom>
                <a:avLst/>
                <a:gdLst>
                  <a:gd name="T0" fmla="*/ 165 w 330"/>
                  <a:gd name="T1" fmla="*/ 332 h 332"/>
                  <a:gd name="T2" fmla="*/ 330 w 330"/>
                  <a:gd name="T3" fmla="*/ 166 h 332"/>
                  <a:gd name="T4" fmla="*/ 165 w 330"/>
                  <a:gd name="T5" fmla="*/ 0 h 332"/>
                  <a:gd name="T6" fmla="*/ 0 w 330"/>
                  <a:gd name="T7" fmla="*/ 166 h 332"/>
                  <a:gd name="T8" fmla="*/ 165 w 330"/>
                  <a:gd name="T9" fmla="*/ 332 h 332"/>
                  <a:gd name="T10" fmla="*/ 165 w 330"/>
                  <a:gd name="T11" fmla="*/ 40 h 332"/>
                  <a:gd name="T12" fmla="*/ 291 w 330"/>
                  <a:gd name="T13" fmla="*/ 166 h 332"/>
                  <a:gd name="T14" fmla="*/ 165 w 330"/>
                  <a:gd name="T15" fmla="*/ 292 h 332"/>
                  <a:gd name="T16" fmla="*/ 40 w 330"/>
                  <a:gd name="T17" fmla="*/ 166 h 332"/>
                  <a:gd name="T18" fmla="*/ 165 w 330"/>
                  <a:gd name="T19" fmla="*/ 4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0" h="332">
                    <a:moveTo>
                      <a:pt x="165" y="332"/>
                    </a:moveTo>
                    <a:cubicBezTo>
                      <a:pt x="256" y="332"/>
                      <a:pt x="330" y="258"/>
                      <a:pt x="330" y="166"/>
                    </a:cubicBezTo>
                    <a:cubicBezTo>
                      <a:pt x="330" y="74"/>
                      <a:pt x="256" y="0"/>
                      <a:pt x="165" y="0"/>
                    </a:cubicBezTo>
                    <a:cubicBezTo>
                      <a:pt x="74" y="0"/>
                      <a:pt x="0" y="74"/>
                      <a:pt x="0" y="166"/>
                    </a:cubicBezTo>
                    <a:cubicBezTo>
                      <a:pt x="0" y="258"/>
                      <a:pt x="74" y="332"/>
                      <a:pt x="165" y="332"/>
                    </a:cubicBezTo>
                    <a:moveTo>
                      <a:pt x="165" y="40"/>
                    </a:moveTo>
                    <a:cubicBezTo>
                      <a:pt x="234" y="40"/>
                      <a:pt x="291" y="96"/>
                      <a:pt x="291" y="166"/>
                    </a:cubicBezTo>
                    <a:cubicBezTo>
                      <a:pt x="291" y="236"/>
                      <a:pt x="234" y="292"/>
                      <a:pt x="165" y="292"/>
                    </a:cubicBezTo>
                    <a:cubicBezTo>
                      <a:pt x="96" y="292"/>
                      <a:pt x="40" y="236"/>
                      <a:pt x="40" y="166"/>
                    </a:cubicBezTo>
                    <a:cubicBezTo>
                      <a:pt x="40" y="96"/>
                      <a:pt x="96" y="40"/>
                      <a:pt x="165" y="4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  <p:sp>
            <p:nvSpPr>
              <p:cNvPr id="55" name="Freeform 622"/>
              <p:cNvSpPr>
                <a:spLocks/>
              </p:cNvSpPr>
              <p:nvPr/>
            </p:nvSpPr>
            <p:spPr bwMode="auto">
              <a:xfrm>
                <a:off x="6072188" y="-5313362"/>
                <a:ext cx="371475" cy="682625"/>
              </a:xfrm>
              <a:custGeom>
                <a:avLst/>
                <a:gdLst>
                  <a:gd name="T0" fmla="*/ 44 w 99"/>
                  <a:gd name="T1" fmla="*/ 135 h 182"/>
                  <a:gd name="T2" fmla="*/ 7 w 99"/>
                  <a:gd name="T3" fmla="*/ 125 h 182"/>
                  <a:gd name="T4" fmla="*/ 0 w 99"/>
                  <a:gd name="T5" fmla="*/ 151 h 182"/>
                  <a:gd name="T6" fmla="*/ 38 w 99"/>
                  <a:gd name="T7" fmla="*/ 161 h 182"/>
                  <a:gd name="T8" fmla="*/ 38 w 99"/>
                  <a:gd name="T9" fmla="*/ 182 h 182"/>
                  <a:gd name="T10" fmla="*/ 60 w 99"/>
                  <a:gd name="T11" fmla="*/ 182 h 182"/>
                  <a:gd name="T12" fmla="*/ 60 w 99"/>
                  <a:gd name="T13" fmla="*/ 159 h 182"/>
                  <a:gd name="T14" fmla="*/ 99 w 99"/>
                  <a:gd name="T15" fmla="*/ 118 h 182"/>
                  <a:gd name="T16" fmla="*/ 63 w 99"/>
                  <a:gd name="T17" fmla="*/ 76 h 182"/>
                  <a:gd name="T18" fmla="*/ 36 w 99"/>
                  <a:gd name="T19" fmla="*/ 57 h 182"/>
                  <a:gd name="T20" fmla="*/ 55 w 99"/>
                  <a:gd name="T21" fmla="*/ 45 h 182"/>
                  <a:gd name="T22" fmla="*/ 87 w 99"/>
                  <a:gd name="T23" fmla="*/ 52 h 182"/>
                  <a:gd name="T24" fmla="*/ 93 w 99"/>
                  <a:gd name="T25" fmla="*/ 27 h 182"/>
                  <a:gd name="T26" fmla="*/ 61 w 99"/>
                  <a:gd name="T27" fmla="*/ 20 h 182"/>
                  <a:gd name="T28" fmla="*/ 61 w 99"/>
                  <a:gd name="T29" fmla="*/ 0 h 182"/>
                  <a:gd name="T30" fmla="*/ 39 w 99"/>
                  <a:gd name="T31" fmla="*/ 0 h 182"/>
                  <a:gd name="T32" fmla="*/ 39 w 99"/>
                  <a:gd name="T33" fmla="*/ 22 h 182"/>
                  <a:gd name="T34" fmla="*/ 2 w 99"/>
                  <a:gd name="T35" fmla="*/ 61 h 182"/>
                  <a:gd name="T36" fmla="*/ 42 w 99"/>
                  <a:gd name="T37" fmla="*/ 102 h 182"/>
                  <a:gd name="T38" fmla="*/ 65 w 99"/>
                  <a:gd name="T39" fmla="*/ 121 h 182"/>
                  <a:gd name="T40" fmla="*/ 44 w 99"/>
                  <a:gd name="T41" fmla="*/ 135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9" h="182">
                    <a:moveTo>
                      <a:pt x="44" y="135"/>
                    </a:moveTo>
                    <a:cubicBezTo>
                      <a:pt x="29" y="135"/>
                      <a:pt x="16" y="130"/>
                      <a:pt x="7" y="125"/>
                    </a:cubicBezTo>
                    <a:cubicBezTo>
                      <a:pt x="0" y="151"/>
                      <a:pt x="0" y="151"/>
                      <a:pt x="0" y="151"/>
                    </a:cubicBezTo>
                    <a:cubicBezTo>
                      <a:pt x="9" y="156"/>
                      <a:pt x="23" y="160"/>
                      <a:pt x="38" y="161"/>
                    </a:cubicBezTo>
                    <a:cubicBezTo>
                      <a:pt x="38" y="182"/>
                      <a:pt x="38" y="182"/>
                      <a:pt x="38" y="182"/>
                    </a:cubicBezTo>
                    <a:cubicBezTo>
                      <a:pt x="60" y="182"/>
                      <a:pt x="60" y="182"/>
                      <a:pt x="60" y="182"/>
                    </a:cubicBezTo>
                    <a:cubicBezTo>
                      <a:pt x="60" y="159"/>
                      <a:pt x="60" y="159"/>
                      <a:pt x="60" y="159"/>
                    </a:cubicBezTo>
                    <a:cubicBezTo>
                      <a:pt x="86" y="155"/>
                      <a:pt x="99" y="138"/>
                      <a:pt x="99" y="118"/>
                    </a:cubicBezTo>
                    <a:cubicBezTo>
                      <a:pt x="99" y="98"/>
                      <a:pt x="89" y="86"/>
                      <a:pt x="63" y="76"/>
                    </a:cubicBezTo>
                    <a:cubicBezTo>
                      <a:pt x="43" y="69"/>
                      <a:pt x="36" y="64"/>
                      <a:pt x="36" y="57"/>
                    </a:cubicBezTo>
                    <a:cubicBezTo>
                      <a:pt x="36" y="51"/>
                      <a:pt x="40" y="45"/>
                      <a:pt x="55" y="45"/>
                    </a:cubicBezTo>
                    <a:cubicBezTo>
                      <a:pt x="71" y="45"/>
                      <a:pt x="81" y="50"/>
                      <a:pt x="87" y="52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86" y="24"/>
                      <a:pt x="76" y="20"/>
                      <a:pt x="61" y="2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15" y="26"/>
                      <a:pt x="2" y="41"/>
                      <a:pt x="2" y="61"/>
                    </a:cubicBezTo>
                    <a:cubicBezTo>
                      <a:pt x="2" y="83"/>
                      <a:pt x="18" y="94"/>
                      <a:pt x="42" y="102"/>
                    </a:cubicBezTo>
                    <a:cubicBezTo>
                      <a:pt x="58" y="107"/>
                      <a:pt x="65" y="113"/>
                      <a:pt x="65" y="121"/>
                    </a:cubicBezTo>
                    <a:cubicBezTo>
                      <a:pt x="65" y="130"/>
                      <a:pt x="57" y="135"/>
                      <a:pt x="44" y="13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</p:grpSp>
        <p:sp>
          <p:nvSpPr>
            <p:cNvPr id="72" name="文本框 55"/>
            <p:cNvSpPr>
              <a:spLocks/>
            </p:cNvSpPr>
            <p:nvPr/>
          </p:nvSpPr>
          <p:spPr bwMode="auto">
            <a:xfrm>
              <a:off x="4256088" y="2454618"/>
              <a:ext cx="271462" cy="260350"/>
            </a:xfrm>
            <a:custGeom>
              <a:avLst/>
              <a:gdLst>
                <a:gd name="T0" fmla="*/ 65656 w 340593"/>
                <a:gd name="T1" fmla="*/ 35129 h 325933"/>
                <a:gd name="T2" fmla="*/ 56048 w 340593"/>
                <a:gd name="T3" fmla="*/ 42797 h 325933"/>
                <a:gd name="T4" fmla="*/ 56048 w 340593"/>
                <a:gd name="T5" fmla="*/ 217018 h 325933"/>
                <a:gd name="T6" fmla="*/ 65656 w 340593"/>
                <a:gd name="T7" fmla="*/ 224686 h 325933"/>
                <a:gd name="T8" fmla="*/ 74730 w 340593"/>
                <a:gd name="T9" fmla="*/ 217018 h 325933"/>
                <a:gd name="T10" fmla="*/ 74730 w 340593"/>
                <a:gd name="T11" fmla="*/ 42797 h 325933"/>
                <a:gd name="T12" fmla="*/ 65656 w 340593"/>
                <a:gd name="T13" fmla="*/ 35129 h 325933"/>
                <a:gd name="T14" fmla="*/ 206873 w 340593"/>
                <a:gd name="T15" fmla="*/ 0 h 325933"/>
                <a:gd name="T16" fmla="*/ 258740 w 340593"/>
                <a:gd name="T17" fmla="*/ 18100 h 325933"/>
                <a:gd name="T18" fmla="*/ 271462 w 340593"/>
                <a:gd name="T19" fmla="*/ 77570 h 325933"/>
                <a:gd name="T20" fmla="*/ 265946 w 340593"/>
                <a:gd name="T21" fmla="*/ 104318 h 325933"/>
                <a:gd name="T22" fmla="*/ 202883 w 340593"/>
                <a:gd name="T23" fmla="*/ 225221 h 325933"/>
                <a:gd name="T24" fmla="*/ 271462 w 340593"/>
                <a:gd name="T25" fmla="*/ 225221 h 325933"/>
                <a:gd name="T26" fmla="*/ 271462 w 340593"/>
                <a:gd name="T27" fmla="*/ 258032 h 325933"/>
                <a:gd name="T28" fmla="*/ 143530 w 340593"/>
                <a:gd name="T29" fmla="*/ 258032 h 325933"/>
                <a:gd name="T30" fmla="*/ 143530 w 340593"/>
                <a:gd name="T31" fmla="*/ 224151 h 325933"/>
                <a:gd name="T32" fmla="*/ 206517 w 340593"/>
                <a:gd name="T33" fmla="*/ 108242 h 325933"/>
                <a:gd name="T34" fmla="*/ 216837 w 340593"/>
                <a:gd name="T35" fmla="*/ 56528 h 325933"/>
                <a:gd name="T36" fmla="*/ 205450 w 340593"/>
                <a:gd name="T37" fmla="*/ 39409 h 325933"/>
                <a:gd name="T38" fmla="*/ 193706 w 340593"/>
                <a:gd name="T39" fmla="*/ 50109 h 325933"/>
                <a:gd name="T40" fmla="*/ 193706 w 340593"/>
                <a:gd name="T41" fmla="*/ 93975 h 325933"/>
                <a:gd name="T42" fmla="*/ 143530 w 340593"/>
                <a:gd name="T43" fmla="*/ 93975 h 325933"/>
                <a:gd name="T44" fmla="*/ 143530 w 340593"/>
                <a:gd name="T45" fmla="*/ 49395 h 325933"/>
                <a:gd name="T46" fmla="*/ 206873 w 340593"/>
                <a:gd name="T47" fmla="*/ 0 h 325933"/>
                <a:gd name="T48" fmla="*/ 66011 w 340593"/>
                <a:gd name="T49" fmla="*/ 0 h 325933"/>
                <a:gd name="T50" fmla="*/ 130779 w 340593"/>
                <a:gd name="T51" fmla="*/ 49395 h 325933"/>
                <a:gd name="T52" fmla="*/ 130779 w 340593"/>
                <a:gd name="T53" fmla="*/ 213986 h 325933"/>
                <a:gd name="T54" fmla="*/ 112540 w 340593"/>
                <a:gd name="T55" fmla="*/ 248224 h 325933"/>
                <a:gd name="T56" fmla="*/ 65656 w 340593"/>
                <a:gd name="T57" fmla="*/ 260350 h 325933"/>
                <a:gd name="T58" fmla="*/ 18060 w 340593"/>
                <a:gd name="T59" fmla="*/ 248403 h 325933"/>
                <a:gd name="T60" fmla="*/ 0 w 340593"/>
                <a:gd name="T61" fmla="*/ 214343 h 325933"/>
                <a:gd name="T62" fmla="*/ 0 w 340593"/>
                <a:gd name="T63" fmla="*/ 49751 h 325933"/>
                <a:gd name="T64" fmla="*/ 66011 w 340593"/>
                <a:gd name="T65" fmla="*/ 0 h 32593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40593" h="325933">
                  <a:moveTo>
                    <a:pt x="82376" y="43978"/>
                  </a:moveTo>
                  <a:cubicBezTo>
                    <a:pt x="74339" y="43978"/>
                    <a:pt x="70321" y="47178"/>
                    <a:pt x="70321" y="53578"/>
                  </a:cubicBezTo>
                  <a:lnTo>
                    <a:pt x="70321" y="271686"/>
                  </a:lnTo>
                  <a:cubicBezTo>
                    <a:pt x="70321" y="278085"/>
                    <a:pt x="74339" y="281285"/>
                    <a:pt x="82376" y="281285"/>
                  </a:cubicBezTo>
                  <a:cubicBezTo>
                    <a:pt x="89966" y="281285"/>
                    <a:pt x="93761" y="278085"/>
                    <a:pt x="93761" y="271686"/>
                  </a:cubicBezTo>
                  <a:lnTo>
                    <a:pt x="93761" y="53578"/>
                  </a:lnTo>
                  <a:cubicBezTo>
                    <a:pt x="93761" y="47178"/>
                    <a:pt x="89966" y="43978"/>
                    <a:pt x="82376" y="43978"/>
                  </a:cubicBezTo>
                  <a:close/>
                  <a:moveTo>
                    <a:pt x="259556" y="0"/>
                  </a:moveTo>
                  <a:cubicBezTo>
                    <a:pt x="292298" y="0"/>
                    <a:pt x="313990" y="7553"/>
                    <a:pt x="324631" y="22659"/>
                  </a:cubicBezTo>
                  <a:cubicBezTo>
                    <a:pt x="335272" y="37765"/>
                    <a:pt x="340593" y="62582"/>
                    <a:pt x="340593" y="97110"/>
                  </a:cubicBezTo>
                  <a:cubicBezTo>
                    <a:pt x="340593" y="110653"/>
                    <a:pt x="338286" y="121816"/>
                    <a:pt x="333672" y="130596"/>
                  </a:cubicBezTo>
                  <a:lnTo>
                    <a:pt x="254550" y="281955"/>
                  </a:lnTo>
                  <a:lnTo>
                    <a:pt x="340593" y="281955"/>
                  </a:lnTo>
                  <a:lnTo>
                    <a:pt x="340593" y="323031"/>
                  </a:lnTo>
                  <a:lnTo>
                    <a:pt x="180082" y="323031"/>
                  </a:lnTo>
                  <a:lnTo>
                    <a:pt x="180082" y="280615"/>
                  </a:lnTo>
                  <a:lnTo>
                    <a:pt x="259109" y="135508"/>
                  </a:lnTo>
                  <a:cubicBezTo>
                    <a:pt x="267741" y="119732"/>
                    <a:pt x="272057" y="98152"/>
                    <a:pt x="272057" y="70767"/>
                  </a:cubicBezTo>
                  <a:cubicBezTo>
                    <a:pt x="272057" y="56480"/>
                    <a:pt x="267295" y="49336"/>
                    <a:pt x="257770" y="49336"/>
                  </a:cubicBezTo>
                  <a:cubicBezTo>
                    <a:pt x="247947" y="49336"/>
                    <a:pt x="243036" y="53801"/>
                    <a:pt x="243036" y="62731"/>
                  </a:cubicBezTo>
                  <a:lnTo>
                    <a:pt x="243036" y="117648"/>
                  </a:lnTo>
                  <a:lnTo>
                    <a:pt x="180082" y="117648"/>
                  </a:lnTo>
                  <a:lnTo>
                    <a:pt x="180082" y="61838"/>
                  </a:lnTo>
                  <a:cubicBezTo>
                    <a:pt x="180082" y="20612"/>
                    <a:pt x="206573" y="0"/>
                    <a:pt x="259556" y="0"/>
                  </a:cubicBezTo>
                  <a:close/>
                  <a:moveTo>
                    <a:pt x="82822" y="0"/>
                  </a:moveTo>
                  <a:cubicBezTo>
                    <a:pt x="136996" y="0"/>
                    <a:pt x="164083" y="20612"/>
                    <a:pt x="164083" y="61838"/>
                  </a:cubicBezTo>
                  <a:lnTo>
                    <a:pt x="164083" y="267890"/>
                  </a:lnTo>
                  <a:cubicBezTo>
                    <a:pt x="164083" y="286345"/>
                    <a:pt x="156455" y="300633"/>
                    <a:pt x="141200" y="310753"/>
                  </a:cubicBezTo>
                  <a:cubicBezTo>
                    <a:pt x="125945" y="320873"/>
                    <a:pt x="106337" y="325933"/>
                    <a:pt x="82376" y="325933"/>
                  </a:cubicBezTo>
                  <a:cubicBezTo>
                    <a:pt x="57670" y="325933"/>
                    <a:pt x="37765" y="320948"/>
                    <a:pt x="22659" y="310976"/>
                  </a:cubicBezTo>
                  <a:cubicBezTo>
                    <a:pt x="7553" y="301005"/>
                    <a:pt x="0" y="286792"/>
                    <a:pt x="0" y="268337"/>
                  </a:cubicBezTo>
                  <a:lnTo>
                    <a:pt x="0" y="62284"/>
                  </a:lnTo>
                  <a:cubicBezTo>
                    <a:pt x="0" y="20761"/>
                    <a:pt x="27607" y="0"/>
                    <a:pt x="828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380538" y="2359368"/>
            <a:ext cx="2384425" cy="3074729"/>
            <a:chOff x="9380538" y="2359368"/>
            <a:chExt cx="2384425" cy="3074729"/>
          </a:xfrm>
        </p:grpSpPr>
        <p:sp>
          <p:nvSpPr>
            <p:cNvPr id="43" name="圆角矩形 42"/>
            <p:cNvSpPr/>
            <p:nvPr/>
          </p:nvSpPr>
          <p:spPr>
            <a:xfrm>
              <a:off x="9742488" y="2359368"/>
              <a:ext cx="1571625" cy="1571625"/>
            </a:xfrm>
            <a:prstGeom prst="roundRect">
              <a:avLst>
                <a:gd name="adj" fmla="val 8021"/>
              </a:avLst>
            </a:prstGeom>
            <a:solidFill>
              <a:srgbClr val="FFB3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 rot="5400000">
              <a:off x="9739313" y="2368893"/>
              <a:ext cx="847725" cy="847725"/>
            </a:xfrm>
            <a:custGeom>
              <a:avLst/>
              <a:gdLst>
                <a:gd name="connsiteX0" fmla="*/ 0 w 847432"/>
                <a:gd name="connsiteY0" fmla="*/ 721372 h 847432"/>
                <a:gd name="connsiteX1" fmla="*/ 0 w 847432"/>
                <a:gd name="connsiteY1" fmla="*/ 0 h 847432"/>
                <a:gd name="connsiteX2" fmla="*/ 847432 w 847432"/>
                <a:gd name="connsiteY2" fmla="*/ 847432 h 847432"/>
                <a:gd name="connsiteX3" fmla="*/ 126060 w 847432"/>
                <a:gd name="connsiteY3" fmla="*/ 847432 h 847432"/>
                <a:gd name="connsiteX4" fmla="*/ 0 w 847432"/>
                <a:gd name="connsiteY4" fmla="*/ 721372 h 847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7432" h="847432">
                  <a:moveTo>
                    <a:pt x="0" y="721372"/>
                  </a:moveTo>
                  <a:lnTo>
                    <a:pt x="0" y="0"/>
                  </a:lnTo>
                  <a:lnTo>
                    <a:pt x="847432" y="847432"/>
                  </a:lnTo>
                  <a:lnTo>
                    <a:pt x="126060" y="847432"/>
                  </a:lnTo>
                  <a:cubicBezTo>
                    <a:pt x="56439" y="847432"/>
                    <a:pt x="0" y="790993"/>
                    <a:pt x="0" y="721372"/>
                  </a:cubicBezTo>
                  <a:close/>
                </a:path>
              </a:pathLst>
            </a:custGeom>
            <a:solidFill>
              <a:srgbClr val="FFB3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46" name="图片 2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240"/>
            <a:stretch>
              <a:fillRect/>
            </a:stretch>
          </p:blipFill>
          <p:spPr bwMode="auto">
            <a:xfrm rot="8100000">
              <a:off x="9439275" y="2472081"/>
              <a:ext cx="1171575" cy="377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" name="矩形 46"/>
            <p:cNvSpPr/>
            <p:nvPr/>
          </p:nvSpPr>
          <p:spPr>
            <a:xfrm>
              <a:off x="9380538" y="4741947"/>
              <a:ext cx="2384425" cy="6921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点击添加正文、温提示正文行距在</a:t>
              </a:r>
              <a:r>
                <a:rPr lang="en-US" altLang="zh-CN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之间点击添加正文、温提示正文行距在</a:t>
              </a:r>
              <a:r>
                <a:rPr lang="en-US" altLang="zh-CN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9702800" y="4214858"/>
              <a:ext cx="1739900" cy="400050"/>
            </a:xfrm>
            <a:prstGeom prst="rect">
              <a:avLst/>
            </a:prstGeom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pPr algn="ctr">
                <a:defRPr/>
              </a:pPr>
              <a:r>
                <a:rPr lang="zh-CN" altLang="en-US" sz="2000" b="1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r>
                <a:rPr lang="zh-CN" altLang="en-US" sz="2000" b="1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</a:p>
          </p:txBody>
        </p:sp>
        <p:grpSp>
          <p:nvGrpSpPr>
            <p:cNvPr id="61" name="组合 60"/>
            <p:cNvGrpSpPr>
              <a:grpSpLocks noChangeAspect="1"/>
            </p:cNvGrpSpPr>
            <p:nvPr/>
          </p:nvGrpSpPr>
          <p:grpSpPr>
            <a:xfrm>
              <a:off x="10374120" y="2977172"/>
              <a:ext cx="397099" cy="540000"/>
              <a:chOff x="4203700" y="7478713"/>
              <a:chExt cx="2752725" cy="3743325"/>
            </a:xfrm>
            <a:solidFill>
              <a:schemeClr val="bg1"/>
            </a:solidFill>
          </p:grpSpPr>
          <p:sp>
            <p:nvSpPr>
              <p:cNvPr id="62" name="Freeform 683"/>
              <p:cNvSpPr>
                <a:spLocks/>
              </p:cNvSpPr>
              <p:nvPr/>
            </p:nvSpPr>
            <p:spPr bwMode="auto">
              <a:xfrm>
                <a:off x="4564062" y="7478713"/>
                <a:ext cx="1230313" cy="1354138"/>
              </a:xfrm>
              <a:custGeom>
                <a:avLst/>
                <a:gdLst>
                  <a:gd name="T0" fmla="*/ 45 w 328"/>
                  <a:gd name="T1" fmla="*/ 239 h 361"/>
                  <a:gd name="T2" fmla="*/ 167 w 328"/>
                  <a:gd name="T3" fmla="*/ 361 h 361"/>
                  <a:gd name="T4" fmla="*/ 285 w 328"/>
                  <a:gd name="T5" fmla="*/ 239 h 361"/>
                  <a:gd name="T6" fmla="*/ 321 w 328"/>
                  <a:gd name="T7" fmla="*/ 199 h 361"/>
                  <a:gd name="T8" fmla="*/ 302 w 328"/>
                  <a:gd name="T9" fmla="*/ 140 h 361"/>
                  <a:gd name="T10" fmla="*/ 164 w 328"/>
                  <a:gd name="T11" fmla="*/ 0 h 361"/>
                  <a:gd name="T12" fmla="*/ 26 w 328"/>
                  <a:gd name="T13" fmla="*/ 140 h 361"/>
                  <a:gd name="T14" fmla="*/ 7 w 328"/>
                  <a:gd name="T15" fmla="*/ 199 h 361"/>
                  <a:gd name="T16" fmla="*/ 45 w 328"/>
                  <a:gd name="T17" fmla="*/ 239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8" h="361">
                    <a:moveTo>
                      <a:pt x="45" y="239"/>
                    </a:moveTo>
                    <a:cubicBezTo>
                      <a:pt x="70" y="303"/>
                      <a:pt x="116" y="361"/>
                      <a:pt x="167" y="361"/>
                    </a:cubicBezTo>
                    <a:cubicBezTo>
                      <a:pt x="219" y="361"/>
                      <a:pt x="262" y="303"/>
                      <a:pt x="285" y="239"/>
                    </a:cubicBezTo>
                    <a:cubicBezTo>
                      <a:pt x="300" y="238"/>
                      <a:pt x="315" y="222"/>
                      <a:pt x="321" y="199"/>
                    </a:cubicBezTo>
                    <a:cubicBezTo>
                      <a:pt x="328" y="173"/>
                      <a:pt x="319" y="146"/>
                      <a:pt x="302" y="140"/>
                    </a:cubicBezTo>
                    <a:cubicBezTo>
                      <a:pt x="297" y="62"/>
                      <a:pt x="237" y="0"/>
                      <a:pt x="164" y="0"/>
                    </a:cubicBezTo>
                    <a:cubicBezTo>
                      <a:pt x="90" y="0"/>
                      <a:pt x="30" y="62"/>
                      <a:pt x="26" y="140"/>
                    </a:cubicBezTo>
                    <a:cubicBezTo>
                      <a:pt x="8" y="146"/>
                      <a:pt x="0" y="173"/>
                      <a:pt x="7" y="199"/>
                    </a:cubicBezTo>
                    <a:cubicBezTo>
                      <a:pt x="13" y="223"/>
                      <a:pt x="29" y="239"/>
                      <a:pt x="45" y="23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  <p:sp>
            <p:nvSpPr>
              <p:cNvPr id="63" name="Freeform 684"/>
              <p:cNvSpPr>
                <a:spLocks/>
              </p:cNvSpPr>
              <p:nvPr/>
            </p:nvSpPr>
            <p:spPr bwMode="auto">
              <a:xfrm>
                <a:off x="6086475" y="10212388"/>
                <a:ext cx="11113" cy="7938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2" y="1"/>
                      <a:pt x="1" y="2"/>
                      <a:pt x="0" y="2"/>
                    </a:cubicBezTo>
                    <a:cubicBezTo>
                      <a:pt x="3" y="2"/>
                      <a:pt x="3" y="2"/>
                      <a:pt x="3" y="2"/>
                    </a:cubicBez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  <p:sp>
            <p:nvSpPr>
              <p:cNvPr id="64" name="Freeform 685"/>
              <p:cNvSpPr>
                <a:spLocks/>
              </p:cNvSpPr>
              <p:nvPr/>
            </p:nvSpPr>
            <p:spPr bwMode="auto">
              <a:xfrm>
                <a:off x="5918200" y="9136063"/>
                <a:ext cx="168275" cy="952500"/>
              </a:xfrm>
              <a:custGeom>
                <a:avLst/>
                <a:gdLst>
                  <a:gd name="T0" fmla="*/ 0 w 45"/>
                  <a:gd name="T1" fmla="*/ 0 h 254"/>
                  <a:gd name="T2" fmla="*/ 21 w 45"/>
                  <a:gd name="T3" fmla="*/ 254 h 254"/>
                  <a:gd name="T4" fmla="*/ 45 w 45"/>
                  <a:gd name="T5" fmla="*/ 241 h 254"/>
                  <a:gd name="T6" fmla="*/ 29 w 45"/>
                  <a:gd name="T7" fmla="*/ 0 h 254"/>
                  <a:gd name="T8" fmla="*/ 0 w 45"/>
                  <a:gd name="T9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254">
                    <a:moveTo>
                      <a:pt x="0" y="0"/>
                    </a:moveTo>
                    <a:cubicBezTo>
                      <a:pt x="21" y="254"/>
                      <a:pt x="21" y="254"/>
                      <a:pt x="21" y="254"/>
                    </a:cubicBezTo>
                    <a:cubicBezTo>
                      <a:pt x="29" y="249"/>
                      <a:pt x="37" y="245"/>
                      <a:pt x="45" y="241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  <p:sp>
            <p:nvSpPr>
              <p:cNvPr id="65" name="Freeform 686"/>
              <p:cNvSpPr>
                <a:spLocks/>
              </p:cNvSpPr>
              <p:nvPr/>
            </p:nvSpPr>
            <p:spPr bwMode="auto">
              <a:xfrm>
                <a:off x="6589713" y="10212388"/>
                <a:ext cx="11113" cy="7938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1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  <p:sp>
            <p:nvSpPr>
              <p:cNvPr id="66" name="Freeform 687"/>
              <p:cNvSpPr>
                <a:spLocks/>
              </p:cNvSpPr>
              <p:nvPr/>
            </p:nvSpPr>
            <p:spPr bwMode="auto">
              <a:xfrm>
                <a:off x="6600825" y="9136063"/>
                <a:ext cx="168275" cy="952500"/>
              </a:xfrm>
              <a:custGeom>
                <a:avLst/>
                <a:gdLst>
                  <a:gd name="T0" fmla="*/ 45 w 45"/>
                  <a:gd name="T1" fmla="*/ 0 h 254"/>
                  <a:gd name="T2" fmla="*/ 16 w 45"/>
                  <a:gd name="T3" fmla="*/ 0 h 254"/>
                  <a:gd name="T4" fmla="*/ 0 w 45"/>
                  <a:gd name="T5" fmla="*/ 241 h 254"/>
                  <a:gd name="T6" fmla="*/ 24 w 45"/>
                  <a:gd name="T7" fmla="*/ 254 h 254"/>
                  <a:gd name="T8" fmla="*/ 45 w 45"/>
                  <a:gd name="T9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254">
                    <a:moveTo>
                      <a:pt x="45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0" y="241"/>
                      <a:pt x="0" y="241"/>
                      <a:pt x="0" y="241"/>
                    </a:cubicBezTo>
                    <a:cubicBezTo>
                      <a:pt x="8" y="245"/>
                      <a:pt x="16" y="249"/>
                      <a:pt x="24" y="254"/>
                    </a:cubicBezTo>
                    <a:lnTo>
                      <a:pt x="4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  <p:sp>
            <p:nvSpPr>
              <p:cNvPr id="67" name="Freeform 688"/>
              <p:cNvSpPr>
                <a:spLocks noEditPoints="1"/>
              </p:cNvSpPr>
              <p:nvPr/>
            </p:nvSpPr>
            <p:spPr bwMode="auto">
              <a:xfrm>
                <a:off x="5726112" y="10017125"/>
                <a:ext cx="1230313" cy="1204913"/>
              </a:xfrm>
              <a:custGeom>
                <a:avLst/>
                <a:gdLst>
                  <a:gd name="T0" fmla="*/ 164 w 328"/>
                  <a:gd name="T1" fmla="*/ 0 h 321"/>
                  <a:gd name="T2" fmla="*/ 0 w 328"/>
                  <a:gd name="T3" fmla="*/ 161 h 321"/>
                  <a:gd name="T4" fmla="*/ 164 w 328"/>
                  <a:gd name="T5" fmla="*/ 321 h 321"/>
                  <a:gd name="T6" fmla="*/ 328 w 328"/>
                  <a:gd name="T7" fmla="*/ 161 h 321"/>
                  <a:gd name="T8" fmla="*/ 164 w 328"/>
                  <a:gd name="T9" fmla="*/ 0 h 321"/>
                  <a:gd name="T10" fmla="*/ 164 w 328"/>
                  <a:gd name="T11" fmla="*/ 294 h 321"/>
                  <a:gd name="T12" fmla="*/ 27 w 328"/>
                  <a:gd name="T13" fmla="*/ 161 h 321"/>
                  <a:gd name="T14" fmla="*/ 164 w 328"/>
                  <a:gd name="T15" fmla="*/ 27 h 321"/>
                  <a:gd name="T16" fmla="*/ 302 w 328"/>
                  <a:gd name="T17" fmla="*/ 161 h 321"/>
                  <a:gd name="T18" fmla="*/ 164 w 328"/>
                  <a:gd name="T19" fmla="*/ 294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8" h="321">
                    <a:moveTo>
                      <a:pt x="164" y="0"/>
                    </a:moveTo>
                    <a:cubicBezTo>
                      <a:pt x="74" y="0"/>
                      <a:pt x="0" y="72"/>
                      <a:pt x="0" y="161"/>
                    </a:cubicBezTo>
                    <a:cubicBezTo>
                      <a:pt x="0" y="249"/>
                      <a:pt x="74" y="321"/>
                      <a:pt x="164" y="321"/>
                    </a:cubicBezTo>
                    <a:cubicBezTo>
                      <a:pt x="255" y="321"/>
                      <a:pt x="328" y="249"/>
                      <a:pt x="328" y="161"/>
                    </a:cubicBezTo>
                    <a:cubicBezTo>
                      <a:pt x="328" y="72"/>
                      <a:pt x="255" y="0"/>
                      <a:pt x="164" y="0"/>
                    </a:cubicBezTo>
                    <a:moveTo>
                      <a:pt x="164" y="294"/>
                    </a:moveTo>
                    <a:cubicBezTo>
                      <a:pt x="89" y="294"/>
                      <a:pt x="27" y="234"/>
                      <a:pt x="27" y="161"/>
                    </a:cubicBezTo>
                    <a:cubicBezTo>
                      <a:pt x="27" y="87"/>
                      <a:pt x="89" y="27"/>
                      <a:pt x="164" y="27"/>
                    </a:cubicBezTo>
                    <a:cubicBezTo>
                      <a:pt x="240" y="27"/>
                      <a:pt x="302" y="87"/>
                      <a:pt x="302" y="161"/>
                    </a:cubicBezTo>
                    <a:cubicBezTo>
                      <a:pt x="302" y="234"/>
                      <a:pt x="240" y="294"/>
                      <a:pt x="164" y="29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  <p:sp>
            <p:nvSpPr>
              <p:cNvPr id="68" name="Freeform 689"/>
              <p:cNvSpPr>
                <a:spLocks/>
              </p:cNvSpPr>
              <p:nvPr/>
            </p:nvSpPr>
            <p:spPr bwMode="auto">
              <a:xfrm>
                <a:off x="6132513" y="9075738"/>
                <a:ext cx="423863" cy="935038"/>
              </a:xfrm>
              <a:custGeom>
                <a:avLst/>
                <a:gdLst>
                  <a:gd name="T0" fmla="*/ 56 w 113"/>
                  <a:gd name="T1" fmla="*/ 243 h 249"/>
                  <a:gd name="T2" fmla="*/ 100 w 113"/>
                  <a:gd name="T3" fmla="*/ 249 h 249"/>
                  <a:gd name="T4" fmla="*/ 113 w 113"/>
                  <a:gd name="T5" fmla="*/ 0 h 249"/>
                  <a:gd name="T6" fmla="*/ 0 w 113"/>
                  <a:gd name="T7" fmla="*/ 0 h 249"/>
                  <a:gd name="T8" fmla="*/ 13 w 113"/>
                  <a:gd name="T9" fmla="*/ 249 h 249"/>
                  <a:gd name="T10" fmla="*/ 56 w 113"/>
                  <a:gd name="T11" fmla="*/ 243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249">
                    <a:moveTo>
                      <a:pt x="56" y="243"/>
                    </a:moveTo>
                    <a:cubicBezTo>
                      <a:pt x="71" y="243"/>
                      <a:pt x="86" y="245"/>
                      <a:pt x="100" y="249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" y="249"/>
                      <a:pt x="13" y="249"/>
                      <a:pt x="13" y="249"/>
                    </a:cubicBezTo>
                    <a:cubicBezTo>
                      <a:pt x="27" y="245"/>
                      <a:pt x="42" y="243"/>
                      <a:pt x="56" y="24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  <p:sp>
            <p:nvSpPr>
              <p:cNvPr id="69" name="Freeform 690"/>
              <p:cNvSpPr>
                <a:spLocks/>
              </p:cNvSpPr>
              <p:nvPr/>
            </p:nvSpPr>
            <p:spPr bwMode="auto">
              <a:xfrm>
                <a:off x="4203700" y="8772525"/>
                <a:ext cx="1860550" cy="1638300"/>
              </a:xfrm>
              <a:custGeom>
                <a:avLst/>
                <a:gdLst>
                  <a:gd name="T0" fmla="*/ 460 w 496"/>
                  <a:gd name="T1" fmla="*/ 351 h 437"/>
                  <a:gd name="T2" fmla="*/ 437 w 496"/>
                  <a:gd name="T3" fmla="*/ 80 h 437"/>
                  <a:gd name="T4" fmla="*/ 496 w 496"/>
                  <a:gd name="T5" fmla="*/ 80 h 437"/>
                  <a:gd name="T6" fmla="*/ 496 w 496"/>
                  <a:gd name="T7" fmla="*/ 73 h 437"/>
                  <a:gd name="T8" fmla="*/ 401 w 496"/>
                  <a:gd name="T9" fmla="*/ 0 h 437"/>
                  <a:gd name="T10" fmla="*/ 290 w 496"/>
                  <a:gd name="T11" fmla="*/ 188 h 437"/>
                  <a:gd name="T12" fmla="*/ 276 w 496"/>
                  <a:gd name="T13" fmla="*/ 103 h 437"/>
                  <a:gd name="T14" fmla="*/ 291 w 496"/>
                  <a:gd name="T15" fmla="*/ 76 h 437"/>
                  <a:gd name="T16" fmla="*/ 259 w 496"/>
                  <a:gd name="T17" fmla="*/ 44 h 437"/>
                  <a:gd name="T18" fmla="*/ 227 w 496"/>
                  <a:gd name="T19" fmla="*/ 76 h 437"/>
                  <a:gd name="T20" fmla="*/ 243 w 496"/>
                  <a:gd name="T21" fmla="*/ 103 h 437"/>
                  <a:gd name="T22" fmla="*/ 229 w 496"/>
                  <a:gd name="T23" fmla="*/ 186 h 437"/>
                  <a:gd name="T24" fmla="*/ 118 w 496"/>
                  <a:gd name="T25" fmla="*/ 0 h 437"/>
                  <a:gd name="T26" fmla="*/ 2 w 496"/>
                  <a:gd name="T27" fmla="*/ 123 h 437"/>
                  <a:gd name="T28" fmla="*/ 0 w 496"/>
                  <a:gd name="T29" fmla="*/ 123 h 437"/>
                  <a:gd name="T30" fmla="*/ 0 w 496"/>
                  <a:gd name="T31" fmla="*/ 396 h 437"/>
                  <a:gd name="T32" fmla="*/ 1 w 496"/>
                  <a:gd name="T33" fmla="*/ 396 h 437"/>
                  <a:gd name="T34" fmla="*/ 260 w 496"/>
                  <a:gd name="T35" fmla="*/ 437 h 437"/>
                  <a:gd name="T36" fmla="*/ 400 w 496"/>
                  <a:gd name="T37" fmla="*/ 430 h 437"/>
                  <a:gd name="T38" fmla="*/ 460 w 496"/>
                  <a:gd name="T39" fmla="*/ 351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6" h="437">
                    <a:moveTo>
                      <a:pt x="460" y="351"/>
                    </a:moveTo>
                    <a:cubicBezTo>
                      <a:pt x="437" y="80"/>
                      <a:pt x="437" y="80"/>
                      <a:pt x="437" y="80"/>
                    </a:cubicBezTo>
                    <a:cubicBezTo>
                      <a:pt x="496" y="80"/>
                      <a:pt x="496" y="80"/>
                      <a:pt x="496" y="80"/>
                    </a:cubicBezTo>
                    <a:cubicBezTo>
                      <a:pt x="496" y="73"/>
                      <a:pt x="496" y="73"/>
                      <a:pt x="496" y="73"/>
                    </a:cubicBezTo>
                    <a:cubicBezTo>
                      <a:pt x="475" y="43"/>
                      <a:pt x="442" y="18"/>
                      <a:pt x="401" y="0"/>
                    </a:cubicBezTo>
                    <a:cubicBezTo>
                      <a:pt x="290" y="188"/>
                      <a:pt x="290" y="188"/>
                      <a:pt x="290" y="188"/>
                    </a:cubicBezTo>
                    <a:cubicBezTo>
                      <a:pt x="276" y="103"/>
                      <a:pt x="276" y="103"/>
                      <a:pt x="276" y="103"/>
                    </a:cubicBezTo>
                    <a:cubicBezTo>
                      <a:pt x="285" y="98"/>
                      <a:pt x="291" y="88"/>
                      <a:pt x="291" y="76"/>
                    </a:cubicBezTo>
                    <a:cubicBezTo>
                      <a:pt x="291" y="59"/>
                      <a:pt x="277" y="44"/>
                      <a:pt x="259" y="44"/>
                    </a:cubicBezTo>
                    <a:cubicBezTo>
                      <a:pt x="242" y="44"/>
                      <a:pt x="227" y="59"/>
                      <a:pt x="227" y="76"/>
                    </a:cubicBezTo>
                    <a:cubicBezTo>
                      <a:pt x="227" y="88"/>
                      <a:pt x="233" y="98"/>
                      <a:pt x="243" y="103"/>
                    </a:cubicBezTo>
                    <a:cubicBezTo>
                      <a:pt x="229" y="186"/>
                      <a:pt x="229" y="186"/>
                      <a:pt x="229" y="186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56" y="27"/>
                      <a:pt x="12" y="72"/>
                      <a:pt x="2" y="123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396"/>
                      <a:pt x="0" y="396"/>
                      <a:pt x="0" y="396"/>
                    </a:cubicBezTo>
                    <a:cubicBezTo>
                      <a:pt x="1" y="396"/>
                      <a:pt x="1" y="396"/>
                      <a:pt x="1" y="396"/>
                    </a:cubicBezTo>
                    <a:cubicBezTo>
                      <a:pt x="14" y="419"/>
                      <a:pt x="125" y="437"/>
                      <a:pt x="260" y="437"/>
                    </a:cubicBezTo>
                    <a:cubicBezTo>
                      <a:pt x="312" y="437"/>
                      <a:pt x="360" y="435"/>
                      <a:pt x="400" y="430"/>
                    </a:cubicBezTo>
                    <a:cubicBezTo>
                      <a:pt x="413" y="398"/>
                      <a:pt x="434" y="371"/>
                      <a:pt x="460" y="35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  <p:sp>
            <p:nvSpPr>
              <p:cNvPr id="70" name="Freeform 691"/>
              <p:cNvSpPr>
                <a:spLocks noEditPoints="1"/>
              </p:cNvSpPr>
              <p:nvPr/>
            </p:nvSpPr>
            <p:spPr bwMode="auto">
              <a:xfrm>
                <a:off x="5929312" y="10220325"/>
                <a:ext cx="828675" cy="803275"/>
              </a:xfrm>
              <a:custGeom>
                <a:avLst/>
                <a:gdLst>
                  <a:gd name="T0" fmla="*/ 110 w 221"/>
                  <a:gd name="T1" fmla="*/ 0 h 214"/>
                  <a:gd name="T2" fmla="*/ 0 w 221"/>
                  <a:gd name="T3" fmla="*/ 107 h 214"/>
                  <a:gd name="T4" fmla="*/ 110 w 221"/>
                  <a:gd name="T5" fmla="*/ 214 h 214"/>
                  <a:gd name="T6" fmla="*/ 221 w 221"/>
                  <a:gd name="T7" fmla="*/ 107 h 214"/>
                  <a:gd name="T8" fmla="*/ 110 w 221"/>
                  <a:gd name="T9" fmla="*/ 0 h 214"/>
                  <a:gd name="T10" fmla="*/ 134 w 221"/>
                  <a:gd name="T11" fmla="*/ 188 h 214"/>
                  <a:gd name="T12" fmla="*/ 99 w 221"/>
                  <a:gd name="T13" fmla="*/ 188 h 214"/>
                  <a:gd name="T14" fmla="*/ 99 w 221"/>
                  <a:gd name="T15" fmla="*/ 66 h 214"/>
                  <a:gd name="T16" fmla="*/ 99 w 221"/>
                  <a:gd name="T17" fmla="*/ 66 h 214"/>
                  <a:gd name="T18" fmla="*/ 70 w 221"/>
                  <a:gd name="T19" fmla="*/ 80 h 214"/>
                  <a:gd name="T20" fmla="*/ 64 w 221"/>
                  <a:gd name="T21" fmla="*/ 53 h 214"/>
                  <a:gd name="T22" fmla="*/ 105 w 221"/>
                  <a:gd name="T23" fmla="*/ 34 h 214"/>
                  <a:gd name="T24" fmla="*/ 134 w 221"/>
                  <a:gd name="T25" fmla="*/ 34 h 214"/>
                  <a:gd name="T26" fmla="*/ 134 w 221"/>
                  <a:gd name="T27" fmla="*/ 188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1" h="214">
                    <a:moveTo>
                      <a:pt x="110" y="0"/>
                    </a:moveTo>
                    <a:cubicBezTo>
                      <a:pt x="50" y="0"/>
                      <a:pt x="0" y="48"/>
                      <a:pt x="0" y="107"/>
                    </a:cubicBezTo>
                    <a:cubicBezTo>
                      <a:pt x="0" y="166"/>
                      <a:pt x="50" y="214"/>
                      <a:pt x="110" y="214"/>
                    </a:cubicBezTo>
                    <a:cubicBezTo>
                      <a:pt x="171" y="214"/>
                      <a:pt x="221" y="166"/>
                      <a:pt x="221" y="107"/>
                    </a:cubicBezTo>
                    <a:cubicBezTo>
                      <a:pt x="221" y="48"/>
                      <a:pt x="171" y="0"/>
                      <a:pt x="110" y="0"/>
                    </a:cubicBezTo>
                    <a:moveTo>
                      <a:pt x="134" y="188"/>
                    </a:moveTo>
                    <a:cubicBezTo>
                      <a:pt x="99" y="188"/>
                      <a:pt x="99" y="188"/>
                      <a:pt x="99" y="188"/>
                    </a:cubicBezTo>
                    <a:cubicBezTo>
                      <a:pt x="99" y="66"/>
                      <a:pt x="99" y="66"/>
                      <a:pt x="99" y="66"/>
                    </a:cubicBezTo>
                    <a:cubicBezTo>
                      <a:pt x="99" y="66"/>
                      <a:pt x="99" y="66"/>
                      <a:pt x="99" y="66"/>
                    </a:cubicBezTo>
                    <a:cubicBezTo>
                      <a:pt x="70" y="80"/>
                      <a:pt x="70" y="80"/>
                      <a:pt x="70" y="80"/>
                    </a:cubicBezTo>
                    <a:cubicBezTo>
                      <a:pt x="64" y="53"/>
                      <a:pt x="64" y="53"/>
                      <a:pt x="64" y="53"/>
                    </a:cubicBezTo>
                    <a:cubicBezTo>
                      <a:pt x="105" y="34"/>
                      <a:pt x="105" y="34"/>
                      <a:pt x="105" y="34"/>
                    </a:cubicBezTo>
                    <a:cubicBezTo>
                      <a:pt x="134" y="34"/>
                      <a:pt x="134" y="34"/>
                      <a:pt x="134" y="34"/>
                    </a:cubicBezTo>
                    <a:lnTo>
                      <a:pt x="134" y="1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</p:grpSp>
        <p:sp>
          <p:nvSpPr>
            <p:cNvPr id="73" name="文本框 56"/>
            <p:cNvSpPr>
              <a:spLocks/>
            </p:cNvSpPr>
            <p:nvPr/>
          </p:nvSpPr>
          <p:spPr bwMode="auto">
            <a:xfrm>
              <a:off x="9874250" y="2462556"/>
              <a:ext cx="300038" cy="260350"/>
            </a:xfrm>
            <a:custGeom>
              <a:avLst/>
              <a:gdLst>
                <a:gd name="T0" fmla="*/ 217234 w 374525"/>
                <a:gd name="T1" fmla="*/ 85971 h 325933"/>
                <a:gd name="T2" fmla="*/ 191654 w 374525"/>
                <a:gd name="T3" fmla="*/ 186882 h 325933"/>
                <a:gd name="T4" fmla="*/ 217234 w 374525"/>
                <a:gd name="T5" fmla="*/ 186882 h 325933"/>
                <a:gd name="T6" fmla="*/ 217234 w 374525"/>
                <a:gd name="T7" fmla="*/ 85971 h 325933"/>
                <a:gd name="T8" fmla="*/ 65993 w 374525"/>
                <a:gd name="T9" fmla="*/ 35130 h 325933"/>
                <a:gd name="T10" fmla="*/ 56335 w 374525"/>
                <a:gd name="T11" fmla="*/ 42797 h 325933"/>
                <a:gd name="T12" fmla="*/ 56335 w 374525"/>
                <a:gd name="T13" fmla="*/ 217018 h 325933"/>
                <a:gd name="T14" fmla="*/ 65993 w 374525"/>
                <a:gd name="T15" fmla="*/ 224686 h 325933"/>
                <a:gd name="T16" fmla="*/ 75113 w 374525"/>
                <a:gd name="T17" fmla="*/ 217018 h 325933"/>
                <a:gd name="T18" fmla="*/ 75113 w 374525"/>
                <a:gd name="T19" fmla="*/ 42797 h 325933"/>
                <a:gd name="T20" fmla="*/ 65993 w 374525"/>
                <a:gd name="T21" fmla="*/ 35130 h 325933"/>
                <a:gd name="T22" fmla="*/ 196309 w 374525"/>
                <a:gd name="T23" fmla="*/ 2318 h 325933"/>
                <a:gd name="T24" fmla="*/ 272139 w 374525"/>
                <a:gd name="T25" fmla="*/ 2318 h 325933"/>
                <a:gd name="T26" fmla="*/ 272139 w 374525"/>
                <a:gd name="T27" fmla="*/ 186882 h 325933"/>
                <a:gd name="T28" fmla="*/ 300038 w 374525"/>
                <a:gd name="T29" fmla="*/ 186882 h 325933"/>
                <a:gd name="T30" fmla="*/ 300038 w 374525"/>
                <a:gd name="T31" fmla="*/ 225221 h 325933"/>
                <a:gd name="T32" fmla="*/ 272139 w 374525"/>
                <a:gd name="T33" fmla="*/ 225221 h 325933"/>
                <a:gd name="T34" fmla="*/ 272139 w 374525"/>
                <a:gd name="T35" fmla="*/ 258032 h 325933"/>
                <a:gd name="T36" fmla="*/ 217234 w 374525"/>
                <a:gd name="T37" fmla="*/ 258032 h 325933"/>
                <a:gd name="T38" fmla="*/ 217234 w 374525"/>
                <a:gd name="T39" fmla="*/ 225221 h 325933"/>
                <a:gd name="T40" fmla="*/ 141047 w 374525"/>
                <a:gd name="T41" fmla="*/ 225221 h 325933"/>
                <a:gd name="T42" fmla="*/ 141047 w 374525"/>
                <a:gd name="T43" fmla="*/ 189022 h 325933"/>
                <a:gd name="T44" fmla="*/ 196309 w 374525"/>
                <a:gd name="T45" fmla="*/ 2318 h 325933"/>
                <a:gd name="T46" fmla="*/ 66350 w 374525"/>
                <a:gd name="T47" fmla="*/ 0 h 325933"/>
                <a:gd name="T48" fmla="*/ 131450 w 374525"/>
                <a:gd name="T49" fmla="*/ 49395 h 325933"/>
                <a:gd name="T50" fmla="*/ 131450 w 374525"/>
                <a:gd name="T51" fmla="*/ 213986 h 325933"/>
                <a:gd name="T52" fmla="*/ 113118 w 374525"/>
                <a:gd name="T53" fmla="*/ 248224 h 325933"/>
                <a:gd name="T54" fmla="*/ 65993 w 374525"/>
                <a:gd name="T55" fmla="*/ 260350 h 325933"/>
                <a:gd name="T56" fmla="*/ 18152 w 374525"/>
                <a:gd name="T57" fmla="*/ 248403 h 325933"/>
                <a:gd name="T58" fmla="*/ 0 w 374525"/>
                <a:gd name="T59" fmla="*/ 214343 h 325933"/>
                <a:gd name="T60" fmla="*/ 0 w 374525"/>
                <a:gd name="T61" fmla="*/ 49751 h 325933"/>
                <a:gd name="T62" fmla="*/ 66350 w 374525"/>
                <a:gd name="T63" fmla="*/ 0 h 32593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74525" h="325933">
                  <a:moveTo>
                    <a:pt x="271164" y="107627"/>
                  </a:moveTo>
                  <a:lnTo>
                    <a:pt x="239234" y="233958"/>
                  </a:lnTo>
                  <a:lnTo>
                    <a:pt x="271164" y="233958"/>
                  </a:lnTo>
                  <a:lnTo>
                    <a:pt x="271164" y="107627"/>
                  </a:lnTo>
                  <a:close/>
                  <a:moveTo>
                    <a:pt x="82376" y="43979"/>
                  </a:moveTo>
                  <a:cubicBezTo>
                    <a:pt x="74339" y="43979"/>
                    <a:pt x="70321" y="47178"/>
                    <a:pt x="70321" y="53578"/>
                  </a:cubicBezTo>
                  <a:lnTo>
                    <a:pt x="70321" y="271686"/>
                  </a:lnTo>
                  <a:cubicBezTo>
                    <a:pt x="70321" y="278085"/>
                    <a:pt x="74339" y="281285"/>
                    <a:pt x="82376" y="281285"/>
                  </a:cubicBezTo>
                  <a:cubicBezTo>
                    <a:pt x="89966" y="281285"/>
                    <a:pt x="93761" y="278085"/>
                    <a:pt x="93761" y="271686"/>
                  </a:cubicBezTo>
                  <a:lnTo>
                    <a:pt x="93761" y="53578"/>
                  </a:lnTo>
                  <a:cubicBezTo>
                    <a:pt x="93761" y="47178"/>
                    <a:pt x="89966" y="43979"/>
                    <a:pt x="82376" y="43979"/>
                  </a:cubicBezTo>
                  <a:close/>
                  <a:moveTo>
                    <a:pt x="245045" y="2902"/>
                  </a:moveTo>
                  <a:lnTo>
                    <a:pt x="339700" y="2902"/>
                  </a:lnTo>
                  <a:lnTo>
                    <a:pt x="339700" y="233958"/>
                  </a:lnTo>
                  <a:lnTo>
                    <a:pt x="374525" y="233958"/>
                  </a:lnTo>
                  <a:lnTo>
                    <a:pt x="374525" y="281955"/>
                  </a:lnTo>
                  <a:lnTo>
                    <a:pt x="339700" y="281955"/>
                  </a:lnTo>
                  <a:lnTo>
                    <a:pt x="339700" y="323031"/>
                  </a:lnTo>
                  <a:lnTo>
                    <a:pt x="271164" y="323031"/>
                  </a:lnTo>
                  <a:lnTo>
                    <a:pt x="271164" y="281955"/>
                  </a:lnTo>
                  <a:lnTo>
                    <a:pt x="176063" y="281955"/>
                  </a:lnTo>
                  <a:lnTo>
                    <a:pt x="176063" y="236637"/>
                  </a:lnTo>
                  <a:lnTo>
                    <a:pt x="245045" y="2902"/>
                  </a:lnTo>
                  <a:close/>
                  <a:moveTo>
                    <a:pt x="82822" y="0"/>
                  </a:moveTo>
                  <a:cubicBezTo>
                    <a:pt x="136996" y="0"/>
                    <a:pt x="164083" y="20612"/>
                    <a:pt x="164083" y="61838"/>
                  </a:cubicBezTo>
                  <a:lnTo>
                    <a:pt x="164083" y="267890"/>
                  </a:lnTo>
                  <a:cubicBezTo>
                    <a:pt x="164083" y="286345"/>
                    <a:pt x="156455" y="300633"/>
                    <a:pt x="141200" y="310753"/>
                  </a:cubicBezTo>
                  <a:cubicBezTo>
                    <a:pt x="125945" y="320873"/>
                    <a:pt x="106337" y="325933"/>
                    <a:pt x="82376" y="325933"/>
                  </a:cubicBezTo>
                  <a:cubicBezTo>
                    <a:pt x="57670" y="325933"/>
                    <a:pt x="37765" y="320948"/>
                    <a:pt x="22659" y="310976"/>
                  </a:cubicBezTo>
                  <a:cubicBezTo>
                    <a:pt x="7553" y="301005"/>
                    <a:pt x="0" y="286792"/>
                    <a:pt x="0" y="268337"/>
                  </a:cubicBezTo>
                  <a:lnTo>
                    <a:pt x="0" y="62284"/>
                  </a:lnTo>
                  <a:cubicBezTo>
                    <a:pt x="0" y="20761"/>
                    <a:pt x="27607" y="0"/>
                    <a:pt x="828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564313" y="2359368"/>
            <a:ext cx="2384425" cy="3074729"/>
            <a:chOff x="6564313" y="2359368"/>
            <a:chExt cx="2384425" cy="3074729"/>
          </a:xfrm>
        </p:grpSpPr>
        <p:sp>
          <p:nvSpPr>
            <p:cNvPr id="37" name="圆角矩形 36"/>
            <p:cNvSpPr/>
            <p:nvPr/>
          </p:nvSpPr>
          <p:spPr>
            <a:xfrm>
              <a:off x="6926263" y="2359368"/>
              <a:ext cx="1571625" cy="1571625"/>
            </a:xfrm>
            <a:prstGeom prst="roundRect">
              <a:avLst>
                <a:gd name="adj" fmla="val 8021"/>
              </a:avLst>
            </a:pr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 rot="5400000">
              <a:off x="6923088" y="2368893"/>
              <a:ext cx="847725" cy="847725"/>
            </a:xfrm>
            <a:custGeom>
              <a:avLst/>
              <a:gdLst>
                <a:gd name="connsiteX0" fmla="*/ 0 w 847432"/>
                <a:gd name="connsiteY0" fmla="*/ 721372 h 847432"/>
                <a:gd name="connsiteX1" fmla="*/ 0 w 847432"/>
                <a:gd name="connsiteY1" fmla="*/ 0 h 847432"/>
                <a:gd name="connsiteX2" fmla="*/ 847432 w 847432"/>
                <a:gd name="connsiteY2" fmla="*/ 847432 h 847432"/>
                <a:gd name="connsiteX3" fmla="*/ 126060 w 847432"/>
                <a:gd name="connsiteY3" fmla="*/ 847432 h 847432"/>
                <a:gd name="connsiteX4" fmla="*/ 0 w 847432"/>
                <a:gd name="connsiteY4" fmla="*/ 721372 h 847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7432" h="847432">
                  <a:moveTo>
                    <a:pt x="0" y="721372"/>
                  </a:moveTo>
                  <a:lnTo>
                    <a:pt x="0" y="0"/>
                  </a:lnTo>
                  <a:lnTo>
                    <a:pt x="847432" y="847432"/>
                  </a:lnTo>
                  <a:lnTo>
                    <a:pt x="126060" y="847432"/>
                  </a:lnTo>
                  <a:cubicBezTo>
                    <a:pt x="56439" y="847432"/>
                    <a:pt x="0" y="790993"/>
                    <a:pt x="0" y="721372"/>
                  </a:cubicBezTo>
                  <a:close/>
                </a:path>
              </a:pathLst>
            </a:cu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40" name="图片 2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240"/>
            <a:stretch>
              <a:fillRect/>
            </a:stretch>
          </p:blipFill>
          <p:spPr bwMode="auto">
            <a:xfrm rot="8100000">
              <a:off x="6623050" y="2472081"/>
              <a:ext cx="1171575" cy="377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矩形 40"/>
            <p:cNvSpPr/>
            <p:nvPr/>
          </p:nvSpPr>
          <p:spPr>
            <a:xfrm>
              <a:off x="6564313" y="4741947"/>
              <a:ext cx="2384425" cy="6921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点击添加正文、温提示正文行距在</a:t>
              </a:r>
              <a:r>
                <a:rPr lang="en-US" altLang="zh-CN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之间点击添加正文、温提示正文行距在</a:t>
              </a:r>
              <a:r>
                <a:rPr lang="en-US" altLang="zh-CN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886575" y="4214858"/>
              <a:ext cx="1739900" cy="400050"/>
            </a:xfrm>
            <a:prstGeom prst="rect">
              <a:avLst/>
            </a:prstGeom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pPr algn="ctr">
                <a:defRPr/>
              </a:pPr>
              <a:r>
                <a:rPr lang="zh-CN" altLang="en-US" sz="2000" b="1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r>
                <a:rPr lang="zh-CN" altLang="en-US" sz="2000" b="1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</a:p>
          </p:txBody>
        </p:sp>
        <p:grpSp>
          <p:nvGrpSpPr>
            <p:cNvPr id="56" name="组合 55"/>
            <p:cNvGrpSpPr>
              <a:grpSpLocks noChangeAspect="1"/>
            </p:cNvGrpSpPr>
            <p:nvPr/>
          </p:nvGrpSpPr>
          <p:grpSpPr>
            <a:xfrm>
              <a:off x="7430129" y="2997891"/>
              <a:ext cx="563164" cy="540000"/>
              <a:chOff x="18041938" y="7677150"/>
              <a:chExt cx="3705225" cy="3552825"/>
            </a:xfrm>
            <a:solidFill>
              <a:schemeClr val="bg1"/>
            </a:solidFill>
          </p:grpSpPr>
          <p:sp>
            <p:nvSpPr>
              <p:cNvPr id="57" name="Freeform 585"/>
              <p:cNvSpPr>
                <a:spLocks/>
              </p:cNvSpPr>
              <p:nvPr/>
            </p:nvSpPr>
            <p:spPr bwMode="auto">
              <a:xfrm>
                <a:off x="18041938" y="7677150"/>
                <a:ext cx="2895600" cy="2914650"/>
              </a:xfrm>
              <a:custGeom>
                <a:avLst/>
                <a:gdLst>
                  <a:gd name="T0" fmla="*/ 415 w 772"/>
                  <a:gd name="T1" fmla="*/ 683 h 777"/>
                  <a:gd name="T2" fmla="*/ 386 w 772"/>
                  <a:gd name="T3" fmla="*/ 684 h 777"/>
                  <a:gd name="T4" fmla="*/ 93 w 772"/>
                  <a:gd name="T5" fmla="*/ 389 h 777"/>
                  <a:gd name="T6" fmla="*/ 386 w 772"/>
                  <a:gd name="T7" fmla="*/ 93 h 777"/>
                  <a:gd name="T8" fmla="*/ 679 w 772"/>
                  <a:gd name="T9" fmla="*/ 379 h 777"/>
                  <a:gd name="T10" fmla="*/ 754 w 772"/>
                  <a:gd name="T11" fmla="*/ 424 h 777"/>
                  <a:gd name="T12" fmla="*/ 769 w 772"/>
                  <a:gd name="T13" fmla="*/ 439 h 777"/>
                  <a:gd name="T14" fmla="*/ 772 w 772"/>
                  <a:gd name="T15" fmla="*/ 389 h 777"/>
                  <a:gd name="T16" fmla="*/ 386 w 772"/>
                  <a:gd name="T17" fmla="*/ 0 h 777"/>
                  <a:gd name="T18" fmla="*/ 0 w 772"/>
                  <a:gd name="T19" fmla="*/ 389 h 777"/>
                  <a:gd name="T20" fmla="*/ 386 w 772"/>
                  <a:gd name="T21" fmla="*/ 777 h 777"/>
                  <a:gd name="T22" fmla="*/ 487 w 772"/>
                  <a:gd name="T23" fmla="*/ 764 h 777"/>
                  <a:gd name="T24" fmla="*/ 461 w 772"/>
                  <a:gd name="T25" fmla="*/ 742 h 777"/>
                  <a:gd name="T26" fmla="*/ 415 w 772"/>
                  <a:gd name="T27" fmla="*/ 683 h 7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72" h="777">
                    <a:moveTo>
                      <a:pt x="415" y="683"/>
                    </a:moveTo>
                    <a:cubicBezTo>
                      <a:pt x="405" y="684"/>
                      <a:pt x="396" y="684"/>
                      <a:pt x="386" y="684"/>
                    </a:cubicBezTo>
                    <a:cubicBezTo>
                      <a:pt x="225" y="684"/>
                      <a:pt x="93" y="552"/>
                      <a:pt x="93" y="389"/>
                    </a:cubicBezTo>
                    <a:cubicBezTo>
                      <a:pt x="93" y="225"/>
                      <a:pt x="225" y="93"/>
                      <a:pt x="386" y="93"/>
                    </a:cubicBezTo>
                    <a:cubicBezTo>
                      <a:pt x="545" y="93"/>
                      <a:pt x="674" y="220"/>
                      <a:pt x="679" y="379"/>
                    </a:cubicBezTo>
                    <a:cubicBezTo>
                      <a:pt x="707" y="388"/>
                      <a:pt x="732" y="404"/>
                      <a:pt x="754" y="424"/>
                    </a:cubicBezTo>
                    <a:cubicBezTo>
                      <a:pt x="759" y="428"/>
                      <a:pt x="764" y="434"/>
                      <a:pt x="769" y="439"/>
                    </a:cubicBezTo>
                    <a:cubicBezTo>
                      <a:pt x="771" y="422"/>
                      <a:pt x="772" y="406"/>
                      <a:pt x="772" y="389"/>
                    </a:cubicBezTo>
                    <a:cubicBezTo>
                      <a:pt x="772" y="174"/>
                      <a:pt x="599" y="0"/>
                      <a:pt x="386" y="0"/>
                    </a:cubicBezTo>
                    <a:cubicBezTo>
                      <a:pt x="173" y="0"/>
                      <a:pt x="0" y="174"/>
                      <a:pt x="0" y="389"/>
                    </a:cubicBezTo>
                    <a:cubicBezTo>
                      <a:pt x="0" y="603"/>
                      <a:pt x="173" y="777"/>
                      <a:pt x="386" y="777"/>
                    </a:cubicBezTo>
                    <a:cubicBezTo>
                      <a:pt x="421" y="777"/>
                      <a:pt x="455" y="772"/>
                      <a:pt x="487" y="764"/>
                    </a:cubicBezTo>
                    <a:cubicBezTo>
                      <a:pt x="478" y="757"/>
                      <a:pt x="469" y="750"/>
                      <a:pt x="461" y="742"/>
                    </a:cubicBezTo>
                    <a:cubicBezTo>
                      <a:pt x="442" y="725"/>
                      <a:pt x="426" y="705"/>
                      <a:pt x="415" y="68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  <p:sp>
            <p:nvSpPr>
              <p:cNvPr id="58" name="Freeform 586"/>
              <p:cNvSpPr>
                <a:spLocks/>
              </p:cNvSpPr>
              <p:nvPr/>
            </p:nvSpPr>
            <p:spPr bwMode="auto">
              <a:xfrm>
                <a:off x="19035713" y="8340725"/>
                <a:ext cx="820738" cy="1590675"/>
              </a:xfrm>
              <a:custGeom>
                <a:avLst/>
                <a:gdLst>
                  <a:gd name="T0" fmla="*/ 219 w 219"/>
                  <a:gd name="T1" fmla="*/ 227 h 424"/>
                  <a:gd name="T2" fmla="*/ 146 w 219"/>
                  <a:gd name="T3" fmla="*/ 177 h 424"/>
                  <a:gd name="T4" fmla="*/ 82 w 219"/>
                  <a:gd name="T5" fmla="*/ 133 h 424"/>
                  <a:gd name="T6" fmla="*/ 127 w 219"/>
                  <a:gd name="T7" fmla="*/ 103 h 424"/>
                  <a:gd name="T8" fmla="*/ 202 w 219"/>
                  <a:gd name="T9" fmla="*/ 121 h 424"/>
                  <a:gd name="T10" fmla="*/ 218 w 219"/>
                  <a:gd name="T11" fmla="*/ 63 h 424"/>
                  <a:gd name="T12" fmla="*/ 142 w 219"/>
                  <a:gd name="T13" fmla="*/ 45 h 424"/>
                  <a:gd name="T14" fmla="*/ 142 w 219"/>
                  <a:gd name="T15" fmla="*/ 0 h 424"/>
                  <a:gd name="T16" fmla="*/ 91 w 219"/>
                  <a:gd name="T17" fmla="*/ 0 h 424"/>
                  <a:gd name="T18" fmla="*/ 91 w 219"/>
                  <a:gd name="T19" fmla="*/ 49 h 424"/>
                  <a:gd name="T20" fmla="*/ 3 w 219"/>
                  <a:gd name="T21" fmla="*/ 142 h 424"/>
                  <a:gd name="T22" fmla="*/ 97 w 219"/>
                  <a:gd name="T23" fmla="*/ 237 h 424"/>
                  <a:gd name="T24" fmla="*/ 152 w 219"/>
                  <a:gd name="T25" fmla="*/ 282 h 424"/>
                  <a:gd name="T26" fmla="*/ 102 w 219"/>
                  <a:gd name="T27" fmla="*/ 314 h 424"/>
                  <a:gd name="T28" fmla="*/ 15 w 219"/>
                  <a:gd name="T29" fmla="*/ 291 h 424"/>
                  <a:gd name="T30" fmla="*/ 0 w 219"/>
                  <a:gd name="T31" fmla="*/ 352 h 424"/>
                  <a:gd name="T32" fmla="*/ 88 w 219"/>
                  <a:gd name="T33" fmla="*/ 375 h 424"/>
                  <a:gd name="T34" fmla="*/ 88 w 219"/>
                  <a:gd name="T35" fmla="*/ 424 h 424"/>
                  <a:gd name="T36" fmla="*/ 126 w 219"/>
                  <a:gd name="T37" fmla="*/ 424 h 424"/>
                  <a:gd name="T38" fmla="*/ 125 w 219"/>
                  <a:gd name="T39" fmla="*/ 415 h 424"/>
                  <a:gd name="T40" fmla="*/ 182 w 219"/>
                  <a:gd name="T41" fmla="*/ 259 h 424"/>
                  <a:gd name="T42" fmla="*/ 219 w 219"/>
                  <a:gd name="T43" fmla="*/ 227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9" h="424">
                    <a:moveTo>
                      <a:pt x="219" y="227"/>
                    </a:moveTo>
                    <a:cubicBezTo>
                      <a:pt x="207" y="206"/>
                      <a:pt x="183" y="190"/>
                      <a:pt x="146" y="177"/>
                    </a:cubicBezTo>
                    <a:cubicBezTo>
                      <a:pt x="101" y="161"/>
                      <a:pt x="82" y="149"/>
                      <a:pt x="82" y="133"/>
                    </a:cubicBezTo>
                    <a:cubicBezTo>
                      <a:pt x="82" y="118"/>
                      <a:pt x="93" y="103"/>
                      <a:pt x="127" y="103"/>
                    </a:cubicBezTo>
                    <a:cubicBezTo>
                      <a:pt x="165" y="103"/>
                      <a:pt x="189" y="115"/>
                      <a:pt x="202" y="121"/>
                    </a:cubicBezTo>
                    <a:cubicBezTo>
                      <a:pt x="218" y="63"/>
                      <a:pt x="218" y="63"/>
                      <a:pt x="218" y="63"/>
                    </a:cubicBezTo>
                    <a:cubicBezTo>
                      <a:pt x="200" y="54"/>
                      <a:pt x="176" y="46"/>
                      <a:pt x="142" y="45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91" y="49"/>
                      <a:pt x="91" y="49"/>
                      <a:pt x="91" y="49"/>
                    </a:cubicBezTo>
                    <a:cubicBezTo>
                      <a:pt x="35" y="60"/>
                      <a:pt x="3" y="95"/>
                      <a:pt x="3" y="142"/>
                    </a:cubicBezTo>
                    <a:cubicBezTo>
                      <a:pt x="3" y="192"/>
                      <a:pt x="41" y="218"/>
                      <a:pt x="97" y="237"/>
                    </a:cubicBezTo>
                    <a:cubicBezTo>
                      <a:pt x="136" y="250"/>
                      <a:pt x="152" y="262"/>
                      <a:pt x="152" y="282"/>
                    </a:cubicBezTo>
                    <a:cubicBezTo>
                      <a:pt x="152" y="302"/>
                      <a:pt x="132" y="314"/>
                      <a:pt x="102" y="314"/>
                    </a:cubicBezTo>
                    <a:cubicBezTo>
                      <a:pt x="68" y="314"/>
                      <a:pt x="37" y="303"/>
                      <a:pt x="15" y="291"/>
                    </a:cubicBezTo>
                    <a:cubicBezTo>
                      <a:pt x="0" y="352"/>
                      <a:pt x="0" y="352"/>
                      <a:pt x="0" y="352"/>
                    </a:cubicBezTo>
                    <a:cubicBezTo>
                      <a:pt x="20" y="363"/>
                      <a:pt x="53" y="373"/>
                      <a:pt x="88" y="375"/>
                    </a:cubicBezTo>
                    <a:cubicBezTo>
                      <a:pt x="88" y="424"/>
                      <a:pt x="88" y="424"/>
                      <a:pt x="88" y="424"/>
                    </a:cubicBezTo>
                    <a:cubicBezTo>
                      <a:pt x="126" y="424"/>
                      <a:pt x="126" y="424"/>
                      <a:pt x="126" y="424"/>
                    </a:cubicBezTo>
                    <a:cubicBezTo>
                      <a:pt x="126" y="421"/>
                      <a:pt x="125" y="418"/>
                      <a:pt x="125" y="415"/>
                    </a:cubicBezTo>
                    <a:cubicBezTo>
                      <a:pt x="123" y="357"/>
                      <a:pt x="143" y="301"/>
                      <a:pt x="182" y="259"/>
                    </a:cubicBezTo>
                    <a:cubicBezTo>
                      <a:pt x="193" y="247"/>
                      <a:pt x="206" y="236"/>
                      <a:pt x="219" y="22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  <p:sp>
            <p:nvSpPr>
              <p:cNvPr id="59" name="Freeform 587"/>
              <p:cNvSpPr>
                <a:spLocks noEditPoints="1"/>
              </p:cNvSpPr>
              <p:nvPr/>
            </p:nvSpPr>
            <p:spPr bwMode="auto">
              <a:xfrm>
                <a:off x="19492913" y="9039225"/>
                <a:ext cx="2254250" cy="2190750"/>
              </a:xfrm>
              <a:custGeom>
                <a:avLst/>
                <a:gdLst>
                  <a:gd name="T0" fmla="*/ 587 w 601"/>
                  <a:gd name="T1" fmla="*/ 493 h 584"/>
                  <a:gd name="T2" fmla="*/ 457 w 601"/>
                  <a:gd name="T3" fmla="*/ 373 h 584"/>
                  <a:gd name="T4" fmla="*/ 431 w 601"/>
                  <a:gd name="T5" fmla="*/ 365 h 584"/>
                  <a:gd name="T6" fmla="*/ 388 w 601"/>
                  <a:gd name="T7" fmla="*/ 326 h 584"/>
                  <a:gd name="T8" fmla="*/ 354 w 601"/>
                  <a:gd name="T9" fmla="*/ 74 h 584"/>
                  <a:gd name="T10" fmla="*/ 74 w 601"/>
                  <a:gd name="T11" fmla="*/ 86 h 584"/>
                  <a:gd name="T12" fmla="*/ 86 w 601"/>
                  <a:gd name="T13" fmla="*/ 366 h 584"/>
                  <a:gd name="T14" fmla="*/ 331 w 601"/>
                  <a:gd name="T15" fmla="*/ 385 h 584"/>
                  <a:gd name="T16" fmla="*/ 374 w 601"/>
                  <a:gd name="T17" fmla="*/ 424 h 584"/>
                  <a:gd name="T18" fmla="*/ 384 w 601"/>
                  <a:gd name="T19" fmla="*/ 452 h 584"/>
                  <a:gd name="T20" fmla="*/ 515 w 601"/>
                  <a:gd name="T21" fmla="*/ 572 h 584"/>
                  <a:gd name="T22" fmla="*/ 559 w 601"/>
                  <a:gd name="T23" fmla="*/ 570 h 584"/>
                  <a:gd name="T24" fmla="*/ 589 w 601"/>
                  <a:gd name="T25" fmla="*/ 538 h 584"/>
                  <a:gd name="T26" fmla="*/ 587 w 601"/>
                  <a:gd name="T27" fmla="*/ 493 h 584"/>
                  <a:gd name="T28" fmla="*/ 320 w 601"/>
                  <a:gd name="T29" fmla="*/ 312 h 584"/>
                  <a:gd name="T30" fmla="*/ 131 w 601"/>
                  <a:gd name="T31" fmla="*/ 317 h 584"/>
                  <a:gd name="T32" fmla="*/ 120 w 601"/>
                  <a:gd name="T33" fmla="*/ 128 h 584"/>
                  <a:gd name="T34" fmla="*/ 310 w 601"/>
                  <a:gd name="T35" fmla="*/ 123 h 584"/>
                  <a:gd name="T36" fmla="*/ 320 w 601"/>
                  <a:gd name="T37" fmla="*/ 312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01" h="584">
                    <a:moveTo>
                      <a:pt x="587" y="493"/>
                    </a:moveTo>
                    <a:cubicBezTo>
                      <a:pt x="457" y="373"/>
                      <a:pt x="457" y="373"/>
                      <a:pt x="457" y="373"/>
                    </a:cubicBezTo>
                    <a:cubicBezTo>
                      <a:pt x="449" y="367"/>
                      <a:pt x="440" y="364"/>
                      <a:pt x="431" y="365"/>
                    </a:cubicBezTo>
                    <a:cubicBezTo>
                      <a:pt x="388" y="326"/>
                      <a:pt x="388" y="326"/>
                      <a:pt x="388" y="326"/>
                    </a:cubicBezTo>
                    <a:cubicBezTo>
                      <a:pt x="438" y="247"/>
                      <a:pt x="426" y="140"/>
                      <a:pt x="354" y="74"/>
                    </a:cubicBezTo>
                    <a:cubicBezTo>
                      <a:pt x="273" y="0"/>
                      <a:pt x="148" y="5"/>
                      <a:pt x="74" y="86"/>
                    </a:cubicBezTo>
                    <a:cubicBezTo>
                      <a:pt x="0" y="166"/>
                      <a:pt x="5" y="292"/>
                      <a:pt x="86" y="366"/>
                    </a:cubicBezTo>
                    <a:cubicBezTo>
                      <a:pt x="155" y="429"/>
                      <a:pt x="257" y="435"/>
                      <a:pt x="331" y="385"/>
                    </a:cubicBezTo>
                    <a:cubicBezTo>
                      <a:pt x="374" y="424"/>
                      <a:pt x="374" y="424"/>
                      <a:pt x="374" y="424"/>
                    </a:cubicBezTo>
                    <a:cubicBezTo>
                      <a:pt x="373" y="434"/>
                      <a:pt x="376" y="445"/>
                      <a:pt x="384" y="452"/>
                    </a:cubicBezTo>
                    <a:cubicBezTo>
                      <a:pt x="515" y="572"/>
                      <a:pt x="515" y="572"/>
                      <a:pt x="515" y="572"/>
                    </a:cubicBezTo>
                    <a:cubicBezTo>
                      <a:pt x="528" y="584"/>
                      <a:pt x="548" y="583"/>
                      <a:pt x="559" y="570"/>
                    </a:cubicBezTo>
                    <a:cubicBezTo>
                      <a:pt x="589" y="538"/>
                      <a:pt x="589" y="538"/>
                      <a:pt x="589" y="538"/>
                    </a:cubicBezTo>
                    <a:cubicBezTo>
                      <a:pt x="601" y="525"/>
                      <a:pt x="600" y="505"/>
                      <a:pt x="587" y="493"/>
                    </a:cubicBezTo>
                    <a:moveTo>
                      <a:pt x="320" y="312"/>
                    </a:moveTo>
                    <a:cubicBezTo>
                      <a:pt x="271" y="366"/>
                      <a:pt x="186" y="368"/>
                      <a:pt x="131" y="317"/>
                    </a:cubicBezTo>
                    <a:cubicBezTo>
                      <a:pt x="76" y="267"/>
                      <a:pt x="71" y="182"/>
                      <a:pt x="120" y="128"/>
                    </a:cubicBezTo>
                    <a:cubicBezTo>
                      <a:pt x="170" y="75"/>
                      <a:pt x="255" y="72"/>
                      <a:pt x="310" y="123"/>
                    </a:cubicBezTo>
                    <a:cubicBezTo>
                      <a:pt x="365" y="173"/>
                      <a:pt x="369" y="258"/>
                      <a:pt x="320" y="31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  <p:sp>
            <p:nvSpPr>
              <p:cNvPr id="60" name="Freeform 588"/>
              <p:cNvSpPr>
                <a:spLocks/>
              </p:cNvSpPr>
              <p:nvPr/>
            </p:nvSpPr>
            <p:spPr bwMode="auto">
              <a:xfrm>
                <a:off x="20037426" y="9510713"/>
                <a:ext cx="547688" cy="781050"/>
              </a:xfrm>
              <a:custGeom>
                <a:avLst/>
                <a:gdLst>
                  <a:gd name="T0" fmla="*/ 257 w 345"/>
                  <a:gd name="T1" fmla="*/ 0 h 492"/>
                  <a:gd name="T2" fmla="*/ 85 w 345"/>
                  <a:gd name="T3" fmla="*/ 0 h 492"/>
                  <a:gd name="T4" fmla="*/ 85 w 345"/>
                  <a:gd name="T5" fmla="*/ 265 h 492"/>
                  <a:gd name="T6" fmla="*/ 0 w 345"/>
                  <a:gd name="T7" fmla="*/ 265 h 492"/>
                  <a:gd name="T8" fmla="*/ 170 w 345"/>
                  <a:gd name="T9" fmla="*/ 492 h 492"/>
                  <a:gd name="T10" fmla="*/ 345 w 345"/>
                  <a:gd name="T11" fmla="*/ 265 h 492"/>
                  <a:gd name="T12" fmla="*/ 257 w 345"/>
                  <a:gd name="T13" fmla="*/ 265 h 492"/>
                  <a:gd name="T14" fmla="*/ 257 w 345"/>
                  <a:gd name="T1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5" h="492">
                    <a:moveTo>
                      <a:pt x="257" y="0"/>
                    </a:moveTo>
                    <a:lnTo>
                      <a:pt x="85" y="0"/>
                    </a:lnTo>
                    <a:lnTo>
                      <a:pt x="85" y="265"/>
                    </a:lnTo>
                    <a:lnTo>
                      <a:pt x="0" y="265"/>
                    </a:lnTo>
                    <a:lnTo>
                      <a:pt x="170" y="492"/>
                    </a:lnTo>
                    <a:lnTo>
                      <a:pt x="345" y="265"/>
                    </a:lnTo>
                    <a:lnTo>
                      <a:pt x="257" y="265"/>
                    </a:lnTo>
                    <a:lnTo>
                      <a:pt x="2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</p:grpSp>
        <p:sp>
          <p:nvSpPr>
            <p:cNvPr id="74" name="文本框 57"/>
            <p:cNvSpPr>
              <a:spLocks/>
            </p:cNvSpPr>
            <p:nvPr/>
          </p:nvSpPr>
          <p:spPr bwMode="auto">
            <a:xfrm>
              <a:off x="7058025" y="2424456"/>
              <a:ext cx="298450" cy="295275"/>
            </a:xfrm>
            <a:custGeom>
              <a:avLst/>
              <a:gdLst>
                <a:gd name="T0" fmla="*/ 74064 w 255872"/>
                <a:gd name="T1" fmla="*/ 39842 h 251240"/>
                <a:gd name="T2" fmla="*/ 63226 w 255872"/>
                <a:gd name="T3" fmla="*/ 48539 h 251240"/>
                <a:gd name="T4" fmla="*/ 63226 w 255872"/>
                <a:gd name="T5" fmla="*/ 246130 h 251240"/>
                <a:gd name="T6" fmla="*/ 74064 w 255872"/>
                <a:gd name="T7" fmla="*/ 254827 h 251240"/>
                <a:gd name="T8" fmla="*/ 84301 w 255872"/>
                <a:gd name="T9" fmla="*/ 246130 h 251240"/>
                <a:gd name="T10" fmla="*/ 84301 w 255872"/>
                <a:gd name="T11" fmla="*/ 48539 h 251240"/>
                <a:gd name="T12" fmla="*/ 74064 w 255872"/>
                <a:gd name="T13" fmla="*/ 39842 h 251240"/>
                <a:gd name="T14" fmla="*/ 227095 w 255872"/>
                <a:gd name="T15" fmla="*/ 0 h 251240"/>
                <a:gd name="T16" fmla="*/ 276401 w 255872"/>
                <a:gd name="T17" fmla="*/ 12337 h 251240"/>
                <a:gd name="T18" fmla="*/ 297447 w 255872"/>
                <a:gd name="T19" fmla="*/ 51370 h 251240"/>
                <a:gd name="T20" fmla="*/ 297447 w 255872"/>
                <a:gd name="T21" fmla="*/ 91212 h 251240"/>
                <a:gd name="T22" fmla="*/ 264730 w 255872"/>
                <a:gd name="T23" fmla="*/ 137930 h 251240"/>
                <a:gd name="T24" fmla="*/ 298450 w 255872"/>
                <a:gd name="T25" fmla="*/ 191727 h 251240"/>
                <a:gd name="T26" fmla="*/ 298450 w 255872"/>
                <a:gd name="T27" fmla="*/ 234805 h 251240"/>
                <a:gd name="T28" fmla="*/ 227196 w 255872"/>
                <a:gd name="T29" fmla="*/ 295275 h 251240"/>
                <a:gd name="T30" fmla="*/ 154937 w 255872"/>
                <a:gd name="T31" fmla="*/ 240265 h 251240"/>
                <a:gd name="T32" fmla="*/ 154937 w 255872"/>
                <a:gd name="T33" fmla="*/ 171098 h 251240"/>
                <a:gd name="T34" fmla="*/ 212944 w 255872"/>
                <a:gd name="T35" fmla="*/ 171098 h 251240"/>
                <a:gd name="T36" fmla="*/ 212944 w 255872"/>
                <a:gd name="T37" fmla="*/ 239861 h 251240"/>
                <a:gd name="T38" fmla="*/ 224386 w 255872"/>
                <a:gd name="T39" fmla="*/ 250579 h 251240"/>
                <a:gd name="T40" fmla="*/ 235827 w 255872"/>
                <a:gd name="T41" fmla="*/ 239861 h 251240"/>
                <a:gd name="T42" fmla="*/ 235827 w 255872"/>
                <a:gd name="T43" fmla="*/ 172715 h 251240"/>
                <a:gd name="T44" fmla="*/ 230106 w 255872"/>
                <a:gd name="T45" fmla="*/ 157042 h 251240"/>
                <a:gd name="T46" fmla="*/ 208730 w 255872"/>
                <a:gd name="T47" fmla="*/ 152896 h 251240"/>
                <a:gd name="T48" fmla="*/ 208730 w 255872"/>
                <a:gd name="T49" fmla="*/ 120133 h 251240"/>
                <a:gd name="T50" fmla="*/ 235827 w 255872"/>
                <a:gd name="T51" fmla="*/ 103144 h 251240"/>
                <a:gd name="T52" fmla="*/ 235827 w 255872"/>
                <a:gd name="T53" fmla="*/ 51774 h 251240"/>
                <a:gd name="T54" fmla="*/ 224386 w 255872"/>
                <a:gd name="T55" fmla="*/ 43077 h 251240"/>
                <a:gd name="T56" fmla="*/ 212543 w 255872"/>
                <a:gd name="T57" fmla="*/ 51774 h 251240"/>
                <a:gd name="T58" fmla="*/ 212543 w 255872"/>
                <a:gd name="T59" fmla="*/ 105167 h 251240"/>
                <a:gd name="T60" fmla="*/ 156543 w 255872"/>
                <a:gd name="T61" fmla="*/ 105167 h 251240"/>
                <a:gd name="T62" fmla="*/ 156543 w 255872"/>
                <a:gd name="T63" fmla="*/ 51370 h 251240"/>
                <a:gd name="T64" fmla="*/ 227095 w 255872"/>
                <a:gd name="T65" fmla="*/ 0 h 251240"/>
                <a:gd name="T66" fmla="*/ 74466 w 255872"/>
                <a:gd name="T67" fmla="*/ 0 h 251240"/>
                <a:gd name="T68" fmla="*/ 147527 w 255872"/>
                <a:gd name="T69" fmla="*/ 56022 h 251240"/>
                <a:gd name="T70" fmla="*/ 147527 w 255872"/>
                <a:gd name="T71" fmla="*/ 242692 h 251240"/>
                <a:gd name="T72" fmla="*/ 126954 w 255872"/>
                <a:gd name="T73" fmla="*/ 281523 h 251240"/>
                <a:gd name="T74" fmla="*/ 74064 w 255872"/>
                <a:gd name="T75" fmla="*/ 295275 h 251240"/>
                <a:gd name="T76" fmla="*/ 20372 w 255872"/>
                <a:gd name="T77" fmla="*/ 281725 h 251240"/>
                <a:gd name="T78" fmla="*/ 0 w 255872"/>
                <a:gd name="T79" fmla="*/ 243097 h 251240"/>
                <a:gd name="T80" fmla="*/ 0 w 255872"/>
                <a:gd name="T81" fmla="*/ 56426 h 251240"/>
                <a:gd name="T82" fmla="*/ 74466 w 255872"/>
                <a:gd name="T83" fmla="*/ 0 h 25124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55872" h="251240">
                  <a:moveTo>
                    <a:pt x="63498" y="33900"/>
                  </a:moveTo>
                  <a:cubicBezTo>
                    <a:pt x="57303" y="33900"/>
                    <a:pt x="54206" y="36367"/>
                    <a:pt x="54206" y="41300"/>
                  </a:cubicBezTo>
                  <a:lnTo>
                    <a:pt x="54206" y="209424"/>
                  </a:lnTo>
                  <a:cubicBezTo>
                    <a:pt x="54206" y="214357"/>
                    <a:pt x="57303" y="216824"/>
                    <a:pt x="63498" y="216824"/>
                  </a:cubicBezTo>
                  <a:cubicBezTo>
                    <a:pt x="69349" y="216824"/>
                    <a:pt x="72274" y="214357"/>
                    <a:pt x="72274" y="209424"/>
                  </a:cubicBezTo>
                  <a:lnTo>
                    <a:pt x="72274" y="41300"/>
                  </a:lnTo>
                  <a:cubicBezTo>
                    <a:pt x="72274" y="36367"/>
                    <a:pt x="69349" y="33900"/>
                    <a:pt x="63498" y="33900"/>
                  </a:cubicBezTo>
                  <a:close/>
                  <a:moveTo>
                    <a:pt x="194697" y="0"/>
                  </a:moveTo>
                  <a:cubicBezTo>
                    <a:pt x="210850" y="0"/>
                    <a:pt x="224940" y="3499"/>
                    <a:pt x="236969" y="10497"/>
                  </a:cubicBezTo>
                  <a:cubicBezTo>
                    <a:pt x="248998" y="17495"/>
                    <a:pt x="255012" y="28566"/>
                    <a:pt x="255012" y="43709"/>
                  </a:cubicBezTo>
                  <a:lnTo>
                    <a:pt x="255012" y="77609"/>
                  </a:lnTo>
                  <a:cubicBezTo>
                    <a:pt x="255012" y="97341"/>
                    <a:pt x="245662" y="110592"/>
                    <a:pt x="226963" y="117360"/>
                  </a:cubicBezTo>
                  <a:cubicBezTo>
                    <a:pt x="246236" y="122981"/>
                    <a:pt x="255872" y="138239"/>
                    <a:pt x="255872" y="163134"/>
                  </a:cubicBezTo>
                  <a:lnTo>
                    <a:pt x="255872" y="199788"/>
                  </a:lnTo>
                  <a:cubicBezTo>
                    <a:pt x="255872" y="234089"/>
                    <a:pt x="235509" y="251240"/>
                    <a:pt x="194783" y="251240"/>
                  </a:cubicBezTo>
                  <a:cubicBezTo>
                    <a:pt x="153483" y="251240"/>
                    <a:pt x="132833" y="235638"/>
                    <a:pt x="132833" y="204434"/>
                  </a:cubicBezTo>
                  <a:lnTo>
                    <a:pt x="132833" y="145582"/>
                  </a:lnTo>
                  <a:lnTo>
                    <a:pt x="182565" y="145582"/>
                  </a:lnTo>
                  <a:lnTo>
                    <a:pt x="182565" y="204090"/>
                  </a:lnTo>
                  <a:cubicBezTo>
                    <a:pt x="182565" y="210170"/>
                    <a:pt x="185835" y="213210"/>
                    <a:pt x="192374" y="213210"/>
                  </a:cubicBezTo>
                  <a:cubicBezTo>
                    <a:pt x="198913" y="213210"/>
                    <a:pt x="202183" y="210170"/>
                    <a:pt x="202183" y="204090"/>
                  </a:cubicBezTo>
                  <a:lnTo>
                    <a:pt x="202183" y="146958"/>
                  </a:lnTo>
                  <a:cubicBezTo>
                    <a:pt x="202183" y="140419"/>
                    <a:pt x="200548" y="135974"/>
                    <a:pt x="197278" y="133622"/>
                  </a:cubicBezTo>
                  <a:cubicBezTo>
                    <a:pt x="194009" y="131270"/>
                    <a:pt x="187900" y="130094"/>
                    <a:pt x="178952" y="130094"/>
                  </a:cubicBezTo>
                  <a:lnTo>
                    <a:pt x="178952" y="102217"/>
                  </a:lnTo>
                  <a:cubicBezTo>
                    <a:pt x="194439" y="102217"/>
                    <a:pt x="202183" y="97399"/>
                    <a:pt x="202183" y="87762"/>
                  </a:cubicBezTo>
                  <a:lnTo>
                    <a:pt x="202183" y="44053"/>
                  </a:lnTo>
                  <a:cubicBezTo>
                    <a:pt x="202183" y="39120"/>
                    <a:pt x="198913" y="36653"/>
                    <a:pt x="192374" y="36653"/>
                  </a:cubicBezTo>
                  <a:cubicBezTo>
                    <a:pt x="185605" y="36653"/>
                    <a:pt x="182221" y="39120"/>
                    <a:pt x="182221" y="44053"/>
                  </a:cubicBezTo>
                  <a:lnTo>
                    <a:pt x="182221" y="89483"/>
                  </a:lnTo>
                  <a:lnTo>
                    <a:pt x="134210" y="89483"/>
                  </a:lnTo>
                  <a:lnTo>
                    <a:pt x="134210" y="43709"/>
                  </a:lnTo>
                  <a:cubicBezTo>
                    <a:pt x="134210" y="14569"/>
                    <a:pt x="154372" y="0"/>
                    <a:pt x="194697" y="0"/>
                  </a:cubicBezTo>
                  <a:close/>
                  <a:moveTo>
                    <a:pt x="63842" y="0"/>
                  </a:moveTo>
                  <a:cubicBezTo>
                    <a:pt x="105601" y="0"/>
                    <a:pt x="126480" y="15889"/>
                    <a:pt x="126480" y="47667"/>
                  </a:cubicBezTo>
                  <a:lnTo>
                    <a:pt x="126480" y="206499"/>
                  </a:lnTo>
                  <a:cubicBezTo>
                    <a:pt x="126480" y="220724"/>
                    <a:pt x="120601" y="231738"/>
                    <a:pt x="108842" y="239539"/>
                  </a:cubicBezTo>
                  <a:cubicBezTo>
                    <a:pt x="97083" y="247340"/>
                    <a:pt x="81968" y="251240"/>
                    <a:pt x="63498" y="251240"/>
                  </a:cubicBezTo>
                  <a:cubicBezTo>
                    <a:pt x="44454" y="251240"/>
                    <a:pt x="29110" y="247397"/>
                    <a:pt x="17466" y="239711"/>
                  </a:cubicBezTo>
                  <a:cubicBezTo>
                    <a:pt x="5822" y="232024"/>
                    <a:pt x="0" y="221069"/>
                    <a:pt x="0" y="206843"/>
                  </a:cubicBezTo>
                  <a:lnTo>
                    <a:pt x="0" y="48011"/>
                  </a:lnTo>
                  <a:cubicBezTo>
                    <a:pt x="0" y="16004"/>
                    <a:pt x="21281" y="0"/>
                    <a:pt x="638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9022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V="1">
            <a:off x="1" y="6525296"/>
            <a:ext cx="12192000" cy="329563"/>
          </a:xfrm>
          <a:custGeom>
            <a:avLst/>
            <a:gdLst>
              <a:gd name="connsiteX0" fmla="*/ 0 w 12192000"/>
              <a:gd name="connsiteY0" fmla="*/ 0 h 952500"/>
              <a:gd name="connsiteX1" fmla="*/ 11981237 w 12192000"/>
              <a:gd name="connsiteY1" fmla="*/ 0 h 952500"/>
              <a:gd name="connsiteX2" fmla="*/ 12192000 w 12192000"/>
              <a:gd name="connsiteY2" fmla="*/ 16675 h 952500"/>
              <a:gd name="connsiteX3" fmla="*/ 12192000 w 12192000"/>
              <a:gd name="connsiteY3" fmla="*/ 952500 h 952500"/>
              <a:gd name="connsiteX4" fmla="*/ 11943611 w 12192000"/>
              <a:gd name="connsiteY4" fmla="*/ 952500 h 952500"/>
              <a:gd name="connsiteX5" fmla="*/ 0 w 12192000"/>
              <a:gd name="connsiteY5" fmla="*/ 7535 h 952500"/>
              <a:gd name="connsiteX6" fmla="*/ 0 w 12192000"/>
              <a:gd name="connsiteY6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952500">
                <a:moveTo>
                  <a:pt x="0" y="0"/>
                </a:moveTo>
                <a:lnTo>
                  <a:pt x="11981237" y="0"/>
                </a:lnTo>
                <a:lnTo>
                  <a:pt x="12192000" y="16675"/>
                </a:lnTo>
                <a:lnTo>
                  <a:pt x="12192000" y="952500"/>
                </a:lnTo>
                <a:lnTo>
                  <a:pt x="11943611" y="952500"/>
                </a:lnTo>
                <a:lnTo>
                  <a:pt x="0" y="7535"/>
                </a:lnTo>
                <a:lnTo>
                  <a:pt x="0" y="0"/>
                </a:lnTo>
                <a:close/>
              </a:path>
            </a:pathLst>
          </a:cu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0717863" y="5956706"/>
            <a:ext cx="1459099" cy="901294"/>
            <a:chOff x="318637" y="2704065"/>
            <a:chExt cx="6704464" cy="4141388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505" r="53764"/>
            <a:stretch/>
          </p:blipFill>
          <p:spPr>
            <a:xfrm>
              <a:off x="3127343" y="4635500"/>
              <a:ext cx="3895758" cy="205253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1" r="12357" b="31526"/>
            <a:stretch/>
          </p:blipFill>
          <p:spPr>
            <a:xfrm>
              <a:off x="318637" y="2704065"/>
              <a:ext cx="4805354" cy="4141388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 flipH="1">
            <a:off x="-4257" y="254000"/>
            <a:ext cx="334458" cy="635000"/>
          </a:xfrm>
          <a:prstGeom prst="rect">
            <a:avLst/>
          </a:pr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471448" y="254000"/>
            <a:ext cx="150187" cy="635000"/>
          </a:xfrm>
          <a:prstGeom prst="rect">
            <a:avLst/>
          </a:prstGeom>
          <a:solidFill>
            <a:srgbClr val="FB5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flipH="1">
            <a:off x="762882" y="254000"/>
            <a:ext cx="94492" cy="635000"/>
          </a:xfrm>
          <a:prstGeom prst="rect">
            <a:avLst/>
          </a:prstGeom>
          <a:solidFill>
            <a:srgbClr val="00A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998620" y="254000"/>
            <a:ext cx="52921" cy="635000"/>
          </a:xfrm>
          <a:prstGeom prst="rect">
            <a:avLst/>
          </a:prstGeom>
          <a:solidFill>
            <a:srgbClr val="FFB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165841" y="129539"/>
            <a:ext cx="388281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dist"/>
            <a:r>
              <a:rPr lang="zh-CN" altLang="en-US" sz="3200" dirty="0" smtClean="0">
                <a:solidFill>
                  <a:schemeClr val="bg2">
                    <a:lumMod val="10000"/>
                    <a:alpha val="8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点击此处添加标题</a:t>
            </a:r>
            <a:endParaRPr lang="zh-CN" altLang="en-US" sz="3200" dirty="0">
              <a:solidFill>
                <a:schemeClr val="bg2">
                  <a:lumMod val="10000"/>
                  <a:alpha val="8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65841" y="632543"/>
            <a:ext cx="3882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CLICK HERE TO ADD THE TITLE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sp>
        <p:nvSpPr>
          <p:cNvPr id="13" name="矩形 12"/>
          <p:cNvSpPr/>
          <p:nvPr/>
        </p:nvSpPr>
        <p:spPr>
          <a:xfrm flipV="1">
            <a:off x="-4821" y="3736624"/>
            <a:ext cx="12201642" cy="45719"/>
          </a:xfrm>
          <a:prstGeom prst="rect">
            <a:avLst/>
          </a:prstGeom>
          <a:solidFill>
            <a:srgbClr val="1F4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8" name="组合 77"/>
          <p:cNvGrpSpPr/>
          <p:nvPr/>
        </p:nvGrpSpPr>
        <p:grpSpPr>
          <a:xfrm>
            <a:off x="5863078" y="2240471"/>
            <a:ext cx="927786" cy="1602444"/>
            <a:chOff x="5227397" y="2157636"/>
            <a:chExt cx="927786" cy="1602444"/>
          </a:xfrm>
        </p:grpSpPr>
        <p:sp>
          <p:nvSpPr>
            <p:cNvPr id="17" name="椭圆 16"/>
            <p:cNvSpPr/>
            <p:nvPr/>
          </p:nvSpPr>
          <p:spPr>
            <a:xfrm>
              <a:off x="5227397" y="3593217"/>
              <a:ext cx="166863" cy="166863"/>
            </a:xfrm>
            <a:prstGeom prst="ellipse">
              <a:avLst/>
            </a:prstGeom>
            <a:solidFill>
              <a:schemeClr val="bg1"/>
            </a:solidFill>
            <a:ln w="47625">
              <a:solidFill>
                <a:srgbClr val="00AA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" name="曲线连接符 19"/>
            <p:cNvCxnSpPr/>
            <p:nvPr/>
          </p:nvCxnSpPr>
          <p:spPr>
            <a:xfrm rot="5400000">
              <a:off x="5107935" y="2907105"/>
              <a:ext cx="889005" cy="483219"/>
            </a:xfrm>
            <a:prstGeom prst="curvedConnector3">
              <a:avLst>
                <a:gd name="adj1" fmla="val 50000"/>
              </a:avLst>
            </a:prstGeom>
            <a:ln w="12700">
              <a:solidFill>
                <a:srgbClr val="1F4C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椭圆 27"/>
            <p:cNvSpPr/>
            <p:nvPr/>
          </p:nvSpPr>
          <p:spPr bwMode="auto">
            <a:xfrm>
              <a:off x="5499234" y="2157636"/>
              <a:ext cx="650875" cy="650875"/>
            </a:xfrm>
            <a:prstGeom prst="ellipse">
              <a:avLst/>
            </a:pr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5499234" y="2282988"/>
              <a:ext cx="655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201X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1404676" y="2240471"/>
            <a:ext cx="900835" cy="1602444"/>
            <a:chOff x="2092609" y="2157636"/>
            <a:chExt cx="900835" cy="1602444"/>
          </a:xfrm>
        </p:grpSpPr>
        <p:cxnSp>
          <p:nvCxnSpPr>
            <p:cNvPr id="12" name="曲线连接符 11"/>
            <p:cNvCxnSpPr/>
            <p:nvPr/>
          </p:nvCxnSpPr>
          <p:spPr>
            <a:xfrm rot="5400000">
              <a:off x="1965088" y="2907105"/>
              <a:ext cx="889005" cy="483219"/>
            </a:xfrm>
            <a:prstGeom prst="curvedConnector3">
              <a:avLst>
                <a:gd name="adj1" fmla="val 50000"/>
              </a:avLst>
            </a:prstGeom>
            <a:ln w="12700">
              <a:solidFill>
                <a:srgbClr val="1F4C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椭圆 13"/>
            <p:cNvSpPr/>
            <p:nvPr/>
          </p:nvSpPr>
          <p:spPr>
            <a:xfrm>
              <a:off x="2092609" y="3593217"/>
              <a:ext cx="166863" cy="166863"/>
            </a:xfrm>
            <a:prstGeom prst="ellipse">
              <a:avLst/>
            </a:prstGeom>
            <a:solidFill>
              <a:schemeClr val="bg1"/>
            </a:solidFill>
            <a:ln w="47625">
              <a:solidFill>
                <a:srgbClr val="00B39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 bwMode="auto">
            <a:xfrm>
              <a:off x="2320925" y="2157636"/>
              <a:ext cx="650875" cy="650875"/>
            </a:xfrm>
            <a:prstGeom prst="ellipse">
              <a:avLst/>
            </a:pr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2337495" y="2282988"/>
              <a:ext cx="655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201X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10402187" y="2236712"/>
            <a:ext cx="922116" cy="1606203"/>
            <a:chOff x="8368089" y="2153877"/>
            <a:chExt cx="922116" cy="1606203"/>
          </a:xfrm>
        </p:grpSpPr>
        <p:sp>
          <p:nvSpPr>
            <p:cNvPr id="19" name="椭圆 18"/>
            <p:cNvSpPr/>
            <p:nvPr/>
          </p:nvSpPr>
          <p:spPr>
            <a:xfrm>
              <a:off x="8368089" y="3593217"/>
              <a:ext cx="166863" cy="166863"/>
            </a:xfrm>
            <a:prstGeom prst="ellipse">
              <a:avLst/>
            </a:prstGeom>
            <a:solidFill>
              <a:schemeClr val="bg1"/>
            </a:solidFill>
            <a:ln w="47625">
              <a:solidFill>
                <a:srgbClr val="00B39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曲线连接符 20"/>
            <p:cNvCxnSpPr/>
            <p:nvPr/>
          </p:nvCxnSpPr>
          <p:spPr>
            <a:xfrm rot="5400000">
              <a:off x="8248627" y="2907105"/>
              <a:ext cx="889005" cy="483219"/>
            </a:xfrm>
            <a:prstGeom prst="curvedConnector3">
              <a:avLst>
                <a:gd name="adj1" fmla="val 50000"/>
              </a:avLst>
            </a:prstGeom>
            <a:ln w="12700">
              <a:solidFill>
                <a:srgbClr val="1F4C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椭圆 46"/>
            <p:cNvSpPr/>
            <p:nvPr/>
          </p:nvSpPr>
          <p:spPr bwMode="auto">
            <a:xfrm>
              <a:off x="8639330" y="2153877"/>
              <a:ext cx="650875" cy="650875"/>
            </a:xfrm>
            <a:prstGeom prst="ellipse">
              <a:avLst/>
            </a:pr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8634256" y="2282988"/>
              <a:ext cx="655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201X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8135733" y="3676052"/>
            <a:ext cx="921586" cy="1583629"/>
            <a:chOff x="6797743" y="3593217"/>
            <a:chExt cx="921586" cy="1583629"/>
          </a:xfrm>
        </p:grpSpPr>
        <p:sp>
          <p:nvSpPr>
            <p:cNvPr id="18" name="椭圆 17"/>
            <p:cNvSpPr/>
            <p:nvPr/>
          </p:nvSpPr>
          <p:spPr>
            <a:xfrm>
              <a:off x="6797743" y="3593217"/>
              <a:ext cx="166863" cy="166863"/>
            </a:xfrm>
            <a:prstGeom prst="ellipse">
              <a:avLst/>
            </a:prstGeom>
            <a:solidFill>
              <a:schemeClr val="bg1"/>
            </a:solidFill>
            <a:ln w="47625">
              <a:solidFill>
                <a:srgbClr val="FFB3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3" name="曲线连接符 22"/>
            <p:cNvCxnSpPr/>
            <p:nvPr/>
          </p:nvCxnSpPr>
          <p:spPr>
            <a:xfrm rot="16200000" flipH="1">
              <a:off x="6695176" y="3959352"/>
              <a:ext cx="889005" cy="483219"/>
            </a:xfrm>
            <a:prstGeom prst="curvedConnector3">
              <a:avLst>
                <a:gd name="adj1" fmla="val 50000"/>
              </a:avLst>
            </a:prstGeom>
            <a:ln w="12700">
              <a:solidFill>
                <a:srgbClr val="1F4C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椭圆 41"/>
            <p:cNvSpPr/>
            <p:nvPr/>
          </p:nvSpPr>
          <p:spPr bwMode="auto">
            <a:xfrm>
              <a:off x="7063380" y="4525971"/>
              <a:ext cx="650875" cy="650875"/>
            </a:xfrm>
            <a:prstGeom prst="ellipse">
              <a:avLst/>
            </a:prstGeom>
            <a:solidFill>
              <a:srgbClr val="FFB3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7063380" y="4664589"/>
              <a:ext cx="655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201X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3650380" y="3676052"/>
            <a:ext cx="867829" cy="1581476"/>
            <a:chOff x="3657051" y="3593217"/>
            <a:chExt cx="867829" cy="1581476"/>
          </a:xfrm>
        </p:grpSpPr>
        <p:sp>
          <p:nvSpPr>
            <p:cNvPr id="16" name="椭圆 15"/>
            <p:cNvSpPr/>
            <p:nvPr/>
          </p:nvSpPr>
          <p:spPr>
            <a:xfrm>
              <a:off x="3657051" y="3593217"/>
              <a:ext cx="166863" cy="166863"/>
            </a:xfrm>
            <a:prstGeom prst="ellipse">
              <a:avLst/>
            </a:prstGeom>
            <a:solidFill>
              <a:schemeClr val="bg1"/>
            </a:solidFill>
            <a:ln w="47625">
              <a:solidFill>
                <a:srgbClr val="FB55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4" name="曲线连接符 23"/>
            <p:cNvCxnSpPr/>
            <p:nvPr/>
          </p:nvCxnSpPr>
          <p:spPr>
            <a:xfrm rot="16200000" flipH="1">
              <a:off x="3529353" y="3959352"/>
              <a:ext cx="889005" cy="483219"/>
            </a:xfrm>
            <a:prstGeom prst="curvedConnector3">
              <a:avLst>
                <a:gd name="adj1" fmla="val 50000"/>
              </a:avLst>
            </a:prstGeom>
            <a:ln w="12700">
              <a:solidFill>
                <a:srgbClr val="1F4C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椭圆 36"/>
            <p:cNvSpPr/>
            <p:nvPr/>
          </p:nvSpPr>
          <p:spPr bwMode="auto">
            <a:xfrm>
              <a:off x="3874005" y="4523818"/>
              <a:ext cx="650875" cy="650875"/>
            </a:xfrm>
            <a:prstGeom prst="ellipse">
              <a:avLst/>
            </a:pr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3868931" y="4664589"/>
              <a:ext cx="655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201X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74" name="矩形 73"/>
          <p:cNvSpPr/>
          <p:nvPr/>
        </p:nvSpPr>
        <p:spPr>
          <a:xfrm>
            <a:off x="685969" y="3978123"/>
            <a:ext cx="1588157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点击添加正文、温提示正文行距在</a:t>
            </a: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</a:t>
            </a:r>
          </a:p>
        </p:txBody>
      </p:sp>
      <p:sp>
        <p:nvSpPr>
          <p:cNvPr id="82" name="矩形 81"/>
          <p:cNvSpPr/>
          <p:nvPr/>
        </p:nvSpPr>
        <p:spPr>
          <a:xfrm>
            <a:off x="2939732" y="2264339"/>
            <a:ext cx="1588157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点击添加正文、温提示正文行距在</a:t>
            </a: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</a:t>
            </a:r>
          </a:p>
        </p:txBody>
      </p:sp>
      <p:sp>
        <p:nvSpPr>
          <p:cNvPr id="83" name="矩形 82"/>
          <p:cNvSpPr/>
          <p:nvPr/>
        </p:nvSpPr>
        <p:spPr>
          <a:xfrm>
            <a:off x="5135953" y="3978123"/>
            <a:ext cx="1588157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点击添加正文、温提示正文行距在</a:t>
            </a: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</a:t>
            </a:r>
          </a:p>
        </p:txBody>
      </p:sp>
      <p:sp>
        <p:nvSpPr>
          <p:cNvPr id="84" name="矩形 83"/>
          <p:cNvSpPr/>
          <p:nvPr/>
        </p:nvSpPr>
        <p:spPr>
          <a:xfrm>
            <a:off x="7389716" y="2264339"/>
            <a:ext cx="1588157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点击添加正文、温提示正文行距在</a:t>
            </a: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</a:t>
            </a:r>
          </a:p>
        </p:txBody>
      </p:sp>
      <p:sp>
        <p:nvSpPr>
          <p:cNvPr id="85" name="矩形 84"/>
          <p:cNvSpPr/>
          <p:nvPr/>
        </p:nvSpPr>
        <p:spPr>
          <a:xfrm>
            <a:off x="9691539" y="3978123"/>
            <a:ext cx="1588157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点击添加正文、温提示正文行距在</a:t>
            </a: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</a:t>
            </a:r>
          </a:p>
        </p:txBody>
      </p:sp>
    </p:spTree>
    <p:extLst>
      <p:ext uri="{BB962C8B-B14F-4D97-AF65-F5344CB8AC3E}">
        <p14:creationId xmlns:p14="http://schemas.microsoft.com/office/powerpoint/2010/main" val="3047555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82" grpId="0"/>
      <p:bldP spid="83" grpId="0"/>
      <p:bldP spid="84" grpId="0"/>
      <p:bldP spid="8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V="1">
            <a:off x="1" y="6525296"/>
            <a:ext cx="12192000" cy="329563"/>
          </a:xfrm>
          <a:custGeom>
            <a:avLst/>
            <a:gdLst>
              <a:gd name="connsiteX0" fmla="*/ 0 w 12192000"/>
              <a:gd name="connsiteY0" fmla="*/ 0 h 952500"/>
              <a:gd name="connsiteX1" fmla="*/ 11981237 w 12192000"/>
              <a:gd name="connsiteY1" fmla="*/ 0 h 952500"/>
              <a:gd name="connsiteX2" fmla="*/ 12192000 w 12192000"/>
              <a:gd name="connsiteY2" fmla="*/ 16675 h 952500"/>
              <a:gd name="connsiteX3" fmla="*/ 12192000 w 12192000"/>
              <a:gd name="connsiteY3" fmla="*/ 952500 h 952500"/>
              <a:gd name="connsiteX4" fmla="*/ 11943611 w 12192000"/>
              <a:gd name="connsiteY4" fmla="*/ 952500 h 952500"/>
              <a:gd name="connsiteX5" fmla="*/ 0 w 12192000"/>
              <a:gd name="connsiteY5" fmla="*/ 7535 h 952500"/>
              <a:gd name="connsiteX6" fmla="*/ 0 w 12192000"/>
              <a:gd name="connsiteY6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952500">
                <a:moveTo>
                  <a:pt x="0" y="0"/>
                </a:moveTo>
                <a:lnTo>
                  <a:pt x="11981237" y="0"/>
                </a:lnTo>
                <a:lnTo>
                  <a:pt x="12192000" y="16675"/>
                </a:lnTo>
                <a:lnTo>
                  <a:pt x="12192000" y="952500"/>
                </a:lnTo>
                <a:lnTo>
                  <a:pt x="11943611" y="952500"/>
                </a:lnTo>
                <a:lnTo>
                  <a:pt x="0" y="7535"/>
                </a:lnTo>
                <a:lnTo>
                  <a:pt x="0" y="0"/>
                </a:lnTo>
                <a:close/>
              </a:path>
            </a:pathLst>
          </a:cu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0717863" y="5956706"/>
            <a:ext cx="1459099" cy="901294"/>
            <a:chOff x="318637" y="2704065"/>
            <a:chExt cx="6704464" cy="4141388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505" r="53764"/>
            <a:stretch/>
          </p:blipFill>
          <p:spPr>
            <a:xfrm>
              <a:off x="3127343" y="4635500"/>
              <a:ext cx="3895758" cy="205253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1" r="12357" b="31526"/>
            <a:stretch/>
          </p:blipFill>
          <p:spPr>
            <a:xfrm>
              <a:off x="318637" y="2704065"/>
              <a:ext cx="4805354" cy="4141388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 flipH="1">
            <a:off x="-4257" y="254000"/>
            <a:ext cx="334458" cy="635000"/>
          </a:xfrm>
          <a:prstGeom prst="rect">
            <a:avLst/>
          </a:pr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471448" y="254000"/>
            <a:ext cx="150187" cy="635000"/>
          </a:xfrm>
          <a:prstGeom prst="rect">
            <a:avLst/>
          </a:prstGeom>
          <a:solidFill>
            <a:srgbClr val="FB5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flipH="1">
            <a:off x="762882" y="254000"/>
            <a:ext cx="94492" cy="635000"/>
          </a:xfrm>
          <a:prstGeom prst="rect">
            <a:avLst/>
          </a:prstGeom>
          <a:solidFill>
            <a:srgbClr val="00A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998620" y="254000"/>
            <a:ext cx="52921" cy="635000"/>
          </a:xfrm>
          <a:prstGeom prst="rect">
            <a:avLst/>
          </a:prstGeom>
          <a:solidFill>
            <a:srgbClr val="FFB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165841" y="129539"/>
            <a:ext cx="388281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dist"/>
            <a:r>
              <a:rPr lang="zh-CN" altLang="en-US" sz="3200" dirty="0" smtClean="0">
                <a:solidFill>
                  <a:schemeClr val="bg2">
                    <a:lumMod val="10000"/>
                    <a:alpha val="8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点击此处添加标题</a:t>
            </a:r>
            <a:endParaRPr lang="zh-CN" altLang="en-US" sz="3200" dirty="0">
              <a:solidFill>
                <a:schemeClr val="bg2">
                  <a:lumMod val="10000"/>
                  <a:alpha val="8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65841" y="632543"/>
            <a:ext cx="3882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CLICK HERE TO ADD THE TITLE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2624723" y="4859333"/>
            <a:ext cx="1202239" cy="664200"/>
            <a:chOff x="1442717" y="3914377"/>
            <a:chExt cx="1028963" cy="568239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grpSp>
          <p:nvGrpSpPr>
            <p:cNvPr id="13" name="组合 222"/>
            <p:cNvGrpSpPr>
              <a:grpSpLocks/>
            </p:cNvGrpSpPr>
            <p:nvPr/>
          </p:nvGrpSpPr>
          <p:grpSpPr bwMode="auto">
            <a:xfrm>
              <a:off x="1442717" y="3914377"/>
              <a:ext cx="1028963" cy="568239"/>
              <a:chOff x="4149301" y="1614418"/>
              <a:chExt cx="936104" cy="516958"/>
            </a:xfrm>
          </p:grpSpPr>
          <p:sp>
            <p:nvSpPr>
              <p:cNvPr id="15" name="圆角矩形 14"/>
              <p:cNvSpPr/>
              <p:nvPr/>
            </p:nvSpPr>
            <p:spPr>
              <a:xfrm>
                <a:off x="4149301" y="1614418"/>
                <a:ext cx="936104" cy="516958"/>
              </a:xfrm>
              <a:prstGeom prst="roundRect">
                <a:avLst>
                  <a:gd name="adj" fmla="val 6992"/>
                </a:avLst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  <a:alpha val="72000"/>
                    </a:schemeClr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" name="圆角矩形 225"/>
              <p:cNvSpPr>
                <a:spLocks noChangeArrowheads="1"/>
              </p:cNvSpPr>
              <p:nvPr/>
            </p:nvSpPr>
            <p:spPr bwMode="auto">
              <a:xfrm>
                <a:off x="4187740" y="1635646"/>
                <a:ext cx="859227" cy="474503"/>
              </a:xfrm>
              <a:prstGeom prst="roundRect">
                <a:avLst>
                  <a:gd name="adj" fmla="val 6991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defTabSz="914400" eaLnBrk="1" hangingPunct="1"/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</p:grpSp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2946" y="3960422"/>
              <a:ext cx="808504" cy="4761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</p:pic>
      </p:grpSp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8365041" y="1705312"/>
            <a:ext cx="1202239" cy="664200"/>
            <a:chOff x="467544" y="801103"/>
            <a:chExt cx="936104" cy="51695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8" name="圆角矩形 17"/>
            <p:cNvSpPr/>
            <p:nvPr/>
          </p:nvSpPr>
          <p:spPr>
            <a:xfrm>
              <a:off x="467544" y="801103"/>
              <a:ext cx="936104" cy="516958"/>
            </a:xfrm>
            <a:prstGeom prst="roundRect">
              <a:avLst>
                <a:gd name="adj" fmla="val 6992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  <a:alpha val="72000"/>
                  </a:schemeClr>
                </a:gs>
              </a:gsLst>
              <a:lin ang="5400000" scaled="0"/>
            </a:gradFill>
            <a:ln w="3175">
              <a:solidFill>
                <a:schemeClr val="bg1">
                  <a:lumMod val="75000"/>
                </a:schemeClr>
              </a:solidFill>
            </a:ln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9" name="圆角矩形 110"/>
            <p:cNvSpPr>
              <a:spLocks noChangeArrowheads="1"/>
            </p:cNvSpPr>
            <p:nvPr/>
          </p:nvSpPr>
          <p:spPr bwMode="auto">
            <a:xfrm>
              <a:off x="505983" y="822331"/>
              <a:ext cx="859227" cy="474503"/>
            </a:xfrm>
            <a:prstGeom prst="roundRect">
              <a:avLst>
                <a:gd name="adj" fmla="val 6991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/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/>
              <a:endParaRPr lang="zh-CN" altLang="en-US" sz="1800">
                <a:solidFill>
                  <a:srgbClr val="000000"/>
                </a:solidFill>
              </a:endParaRPr>
            </a:p>
          </p:txBody>
        </p:sp>
        <p:pic>
          <p:nvPicPr>
            <p:cNvPr id="20" name="Picture 3" descr="C:\Users\admin\Desktop\dazhong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51" t="3225" r="6920" b="7528"/>
            <a:stretch/>
          </p:blipFill>
          <p:spPr bwMode="auto">
            <a:xfrm>
              <a:off x="729553" y="844831"/>
              <a:ext cx="412087" cy="42950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</p:pic>
      </p:grpSp>
      <p:grpSp>
        <p:nvGrpSpPr>
          <p:cNvPr id="21" name="组合 20"/>
          <p:cNvGrpSpPr>
            <a:grpSpLocks/>
          </p:cNvGrpSpPr>
          <p:nvPr/>
        </p:nvGrpSpPr>
        <p:grpSpPr bwMode="auto">
          <a:xfrm>
            <a:off x="4060730" y="2773969"/>
            <a:ext cx="1202239" cy="664200"/>
            <a:chOff x="4149301" y="801103"/>
            <a:chExt cx="936104" cy="51695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2" name="圆角矩形 21"/>
            <p:cNvSpPr/>
            <p:nvPr/>
          </p:nvSpPr>
          <p:spPr>
            <a:xfrm>
              <a:off x="4149301" y="801103"/>
              <a:ext cx="936104" cy="516958"/>
            </a:xfrm>
            <a:prstGeom prst="roundRect">
              <a:avLst>
                <a:gd name="adj" fmla="val 6992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  <a:alpha val="72000"/>
                  </a:schemeClr>
                </a:gs>
              </a:gsLst>
              <a:lin ang="5400000" scaled="0"/>
            </a:gradFill>
            <a:ln w="3175">
              <a:solidFill>
                <a:schemeClr val="bg1">
                  <a:lumMod val="75000"/>
                </a:schemeClr>
              </a:solidFill>
            </a:ln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3" name="圆角矩形 114"/>
            <p:cNvSpPr>
              <a:spLocks noChangeArrowheads="1"/>
            </p:cNvSpPr>
            <p:nvPr/>
          </p:nvSpPr>
          <p:spPr bwMode="auto">
            <a:xfrm>
              <a:off x="4187740" y="822331"/>
              <a:ext cx="859227" cy="474503"/>
            </a:xfrm>
            <a:prstGeom prst="roundRect">
              <a:avLst>
                <a:gd name="adj" fmla="val 6991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/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/>
              <a:endParaRPr lang="zh-CN" altLang="en-US" sz="1800">
                <a:solidFill>
                  <a:srgbClr val="000000"/>
                </a:solidFill>
              </a:endParaRPr>
            </a:p>
          </p:txBody>
        </p:sp>
        <p:grpSp>
          <p:nvGrpSpPr>
            <p:cNvPr id="24" name="组合 115"/>
            <p:cNvGrpSpPr>
              <a:grpSpLocks/>
            </p:cNvGrpSpPr>
            <p:nvPr/>
          </p:nvGrpSpPr>
          <p:grpSpPr bwMode="auto">
            <a:xfrm>
              <a:off x="4311412" y="881117"/>
              <a:ext cx="611882" cy="356931"/>
              <a:chOff x="4248150" y="1753705"/>
              <a:chExt cx="342900" cy="200025"/>
            </a:xfrm>
          </p:grpSpPr>
          <p:sp>
            <p:nvSpPr>
              <p:cNvPr id="25" name="Freeform 12"/>
              <p:cNvSpPr>
                <a:spLocks noEditPoints="1"/>
              </p:cNvSpPr>
              <p:nvPr/>
            </p:nvSpPr>
            <p:spPr bwMode="auto">
              <a:xfrm>
                <a:off x="4248150" y="1753705"/>
                <a:ext cx="342900" cy="200025"/>
              </a:xfrm>
              <a:custGeom>
                <a:avLst/>
                <a:gdLst>
                  <a:gd name="T0" fmla="*/ 2147483647 w 36"/>
                  <a:gd name="T1" fmla="*/ 0 h 21"/>
                  <a:gd name="T2" fmla="*/ 0 w 36"/>
                  <a:gd name="T3" fmla="*/ 2147483647 h 21"/>
                  <a:gd name="T4" fmla="*/ 2147483647 w 36"/>
                  <a:gd name="T5" fmla="*/ 2147483647 h 21"/>
                  <a:gd name="T6" fmla="*/ 2147483647 w 36"/>
                  <a:gd name="T7" fmla="*/ 2147483647 h 21"/>
                  <a:gd name="T8" fmla="*/ 2147483647 w 36"/>
                  <a:gd name="T9" fmla="*/ 0 h 21"/>
                  <a:gd name="T10" fmla="*/ 2147483647 w 36"/>
                  <a:gd name="T11" fmla="*/ 2147483647 h 21"/>
                  <a:gd name="T12" fmla="*/ 2147483647 w 36"/>
                  <a:gd name="T13" fmla="*/ 2147483647 h 21"/>
                  <a:gd name="T14" fmla="*/ 2147483647 w 36"/>
                  <a:gd name="T15" fmla="*/ 2147483647 h 21"/>
                  <a:gd name="T16" fmla="*/ 2147483647 w 36"/>
                  <a:gd name="T17" fmla="*/ 2147483647 h 21"/>
                  <a:gd name="T18" fmla="*/ 2147483647 w 36"/>
                  <a:gd name="T19" fmla="*/ 2147483647 h 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6" h="21">
                    <a:moveTo>
                      <a:pt x="18" y="0"/>
                    </a:moveTo>
                    <a:cubicBezTo>
                      <a:pt x="8" y="0"/>
                      <a:pt x="0" y="5"/>
                      <a:pt x="0" y="11"/>
                    </a:cubicBezTo>
                    <a:cubicBezTo>
                      <a:pt x="0" y="16"/>
                      <a:pt x="8" y="21"/>
                      <a:pt x="18" y="21"/>
                    </a:cubicBezTo>
                    <a:cubicBezTo>
                      <a:pt x="28" y="21"/>
                      <a:pt x="36" y="16"/>
                      <a:pt x="36" y="11"/>
                    </a:cubicBezTo>
                    <a:cubicBezTo>
                      <a:pt x="36" y="5"/>
                      <a:pt x="28" y="0"/>
                      <a:pt x="18" y="0"/>
                    </a:cubicBezTo>
                    <a:close/>
                    <a:moveTo>
                      <a:pt x="18" y="20"/>
                    </a:moveTo>
                    <a:cubicBezTo>
                      <a:pt x="9" y="20"/>
                      <a:pt x="1" y="16"/>
                      <a:pt x="1" y="11"/>
                    </a:cubicBezTo>
                    <a:cubicBezTo>
                      <a:pt x="1" y="5"/>
                      <a:pt x="9" y="1"/>
                      <a:pt x="18" y="1"/>
                    </a:cubicBezTo>
                    <a:cubicBezTo>
                      <a:pt x="27" y="1"/>
                      <a:pt x="35" y="5"/>
                      <a:pt x="35" y="11"/>
                    </a:cubicBezTo>
                    <a:cubicBezTo>
                      <a:pt x="35" y="16"/>
                      <a:pt x="27" y="20"/>
                      <a:pt x="18" y="20"/>
                    </a:cubicBezTo>
                    <a:close/>
                  </a:path>
                </a:pathLst>
              </a:custGeom>
              <a:solidFill>
                <a:srgbClr val="003F8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" name="Freeform 13"/>
              <p:cNvSpPr>
                <a:spLocks noEditPoints="1"/>
              </p:cNvSpPr>
              <p:nvPr/>
            </p:nvSpPr>
            <p:spPr bwMode="auto">
              <a:xfrm>
                <a:off x="4267201" y="1772755"/>
                <a:ext cx="304800" cy="161925"/>
              </a:xfrm>
              <a:custGeom>
                <a:avLst/>
                <a:gdLst>
                  <a:gd name="T0" fmla="*/ 2147483647 w 32"/>
                  <a:gd name="T1" fmla="*/ 0 h 17"/>
                  <a:gd name="T2" fmla="*/ 0 w 32"/>
                  <a:gd name="T3" fmla="*/ 2147483647 h 17"/>
                  <a:gd name="T4" fmla="*/ 2147483647 w 32"/>
                  <a:gd name="T5" fmla="*/ 2147483647 h 17"/>
                  <a:gd name="T6" fmla="*/ 2147483647 w 32"/>
                  <a:gd name="T7" fmla="*/ 2147483647 h 17"/>
                  <a:gd name="T8" fmla="*/ 2147483647 w 32"/>
                  <a:gd name="T9" fmla="*/ 0 h 17"/>
                  <a:gd name="T10" fmla="*/ 2147483647 w 32"/>
                  <a:gd name="T11" fmla="*/ 2147483647 h 17"/>
                  <a:gd name="T12" fmla="*/ 2147483647 w 32"/>
                  <a:gd name="T13" fmla="*/ 2147483647 h 17"/>
                  <a:gd name="T14" fmla="*/ 2147483647 w 32"/>
                  <a:gd name="T15" fmla="*/ 2147483647 h 17"/>
                  <a:gd name="T16" fmla="*/ 2147483647 w 32"/>
                  <a:gd name="T17" fmla="*/ 2147483647 h 17"/>
                  <a:gd name="T18" fmla="*/ 2147483647 w 32"/>
                  <a:gd name="T19" fmla="*/ 2147483647 h 17"/>
                  <a:gd name="T20" fmla="*/ 2147483647 w 32"/>
                  <a:gd name="T21" fmla="*/ 2147483647 h 17"/>
                  <a:gd name="T22" fmla="*/ 2147483647 w 32"/>
                  <a:gd name="T23" fmla="*/ 2147483647 h 17"/>
                  <a:gd name="T24" fmla="*/ 2147483647 w 32"/>
                  <a:gd name="T25" fmla="*/ 2147483647 h 17"/>
                  <a:gd name="T26" fmla="*/ 2147483647 w 32"/>
                  <a:gd name="T27" fmla="*/ 2147483647 h 17"/>
                  <a:gd name="T28" fmla="*/ 2147483647 w 32"/>
                  <a:gd name="T29" fmla="*/ 2147483647 h 17"/>
                  <a:gd name="T30" fmla="*/ 2147483647 w 32"/>
                  <a:gd name="T31" fmla="*/ 2147483647 h 17"/>
                  <a:gd name="T32" fmla="*/ 2147483647 w 32"/>
                  <a:gd name="T33" fmla="*/ 2147483647 h 17"/>
                  <a:gd name="T34" fmla="*/ 2147483647 w 32"/>
                  <a:gd name="T35" fmla="*/ 2147483647 h 17"/>
                  <a:gd name="T36" fmla="*/ 2147483647 w 32"/>
                  <a:gd name="T37" fmla="*/ 2147483647 h 17"/>
                  <a:gd name="T38" fmla="*/ 2147483647 w 32"/>
                  <a:gd name="T39" fmla="*/ 2147483647 h 17"/>
                  <a:gd name="T40" fmla="*/ 2147483647 w 32"/>
                  <a:gd name="T41" fmla="*/ 2147483647 h 17"/>
                  <a:gd name="T42" fmla="*/ 2147483647 w 32"/>
                  <a:gd name="T43" fmla="*/ 2147483647 h 17"/>
                  <a:gd name="T44" fmla="*/ 2147483647 w 32"/>
                  <a:gd name="T45" fmla="*/ 2147483647 h 17"/>
                  <a:gd name="T46" fmla="*/ 2147483647 w 32"/>
                  <a:gd name="T47" fmla="*/ 2147483647 h 17"/>
                  <a:gd name="T48" fmla="*/ 2147483647 w 32"/>
                  <a:gd name="T49" fmla="*/ 2147483647 h 17"/>
                  <a:gd name="T50" fmla="*/ 2147483647 w 32"/>
                  <a:gd name="T51" fmla="*/ 2147483647 h 17"/>
                  <a:gd name="T52" fmla="*/ 2147483647 w 32"/>
                  <a:gd name="T53" fmla="*/ 2147483647 h 17"/>
                  <a:gd name="T54" fmla="*/ 2147483647 w 32"/>
                  <a:gd name="T55" fmla="*/ 2147483647 h 17"/>
                  <a:gd name="T56" fmla="*/ 2147483647 w 32"/>
                  <a:gd name="T57" fmla="*/ 2147483647 h 17"/>
                  <a:gd name="T58" fmla="*/ 2147483647 w 32"/>
                  <a:gd name="T59" fmla="*/ 2147483647 h 17"/>
                  <a:gd name="T60" fmla="*/ 2147483647 w 32"/>
                  <a:gd name="T61" fmla="*/ 2147483647 h 17"/>
                  <a:gd name="T62" fmla="*/ 2147483647 w 32"/>
                  <a:gd name="T63" fmla="*/ 2147483647 h 17"/>
                  <a:gd name="T64" fmla="*/ 2147483647 w 32"/>
                  <a:gd name="T65" fmla="*/ 2147483647 h 17"/>
                  <a:gd name="T66" fmla="*/ 2147483647 w 32"/>
                  <a:gd name="T67" fmla="*/ 2147483647 h 17"/>
                  <a:gd name="T68" fmla="*/ 2147483647 w 32"/>
                  <a:gd name="T69" fmla="*/ 2147483647 h 17"/>
                  <a:gd name="T70" fmla="*/ 2147483647 w 32"/>
                  <a:gd name="T71" fmla="*/ 2147483647 h 17"/>
                  <a:gd name="T72" fmla="*/ 2147483647 w 32"/>
                  <a:gd name="T73" fmla="*/ 2147483647 h 17"/>
                  <a:gd name="T74" fmla="*/ 2147483647 w 32"/>
                  <a:gd name="T75" fmla="*/ 2147483647 h 17"/>
                  <a:gd name="T76" fmla="*/ 2147483647 w 32"/>
                  <a:gd name="T77" fmla="*/ 2147483647 h 17"/>
                  <a:gd name="T78" fmla="*/ 2147483647 w 32"/>
                  <a:gd name="T79" fmla="*/ 2147483647 h 17"/>
                  <a:gd name="T80" fmla="*/ 2147483647 w 32"/>
                  <a:gd name="T81" fmla="*/ 2147483647 h 17"/>
                  <a:gd name="T82" fmla="*/ 2147483647 w 32"/>
                  <a:gd name="T83" fmla="*/ 2147483647 h 17"/>
                  <a:gd name="T84" fmla="*/ 2147483647 w 32"/>
                  <a:gd name="T85" fmla="*/ 2147483647 h 17"/>
                  <a:gd name="T86" fmla="*/ 2147483647 w 32"/>
                  <a:gd name="T87" fmla="*/ 2147483647 h 17"/>
                  <a:gd name="T88" fmla="*/ 2147483647 w 32"/>
                  <a:gd name="T89" fmla="*/ 2147483647 h 17"/>
                  <a:gd name="T90" fmla="*/ 2147483647 w 32"/>
                  <a:gd name="T91" fmla="*/ 2147483647 h 17"/>
                  <a:gd name="T92" fmla="*/ 2147483647 w 32"/>
                  <a:gd name="T93" fmla="*/ 2147483647 h 17"/>
                  <a:gd name="T94" fmla="*/ 2147483647 w 32"/>
                  <a:gd name="T95" fmla="*/ 2147483647 h 17"/>
                  <a:gd name="T96" fmla="*/ 2147483647 w 32"/>
                  <a:gd name="T97" fmla="*/ 2147483647 h 17"/>
                  <a:gd name="T98" fmla="*/ 2147483647 w 32"/>
                  <a:gd name="T99" fmla="*/ 2147483647 h 17"/>
                  <a:gd name="T100" fmla="*/ 2147483647 w 32"/>
                  <a:gd name="T101" fmla="*/ 2147483647 h 17"/>
                  <a:gd name="T102" fmla="*/ 2147483647 w 32"/>
                  <a:gd name="T103" fmla="*/ 2147483647 h 17"/>
                  <a:gd name="T104" fmla="*/ 2147483647 w 32"/>
                  <a:gd name="T105" fmla="*/ 2147483647 h 17"/>
                  <a:gd name="T106" fmla="*/ 2147483647 w 32"/>
                  <a:gd name="T107" fmla="*/ 2147483647 h 17"/>
                  <a:gd name="T108" fmla="*/ 2147483647 w 32"/>
                  <a:gd name="T109" fmla="*/ 2147483647 h 17"/>
                  <a:gd name="T110" fmla="*/ 2147483647 w 32"/>
                  <a:gd name="T111" fmla="*/ 2147483647 h 17"/>
                  <a:gd name="T112" fmla="*/ 2147483647 w 32"/>
                  <a:gd name="T113" fmla="*/ 2147483647 h 17"/>
                  <a:gd name="T114" fmla="*/ 2147483647 w 32"/>
                  <a:gd name="T115" fmla="*/ 2147483647 h 17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32" h="17">
                    <a:moveTo>
                      <a:pt x="16" y="0"/>
                    </a:moveTo>
                    <a:cubicBezTo>
                      <a:pt x="7" y="0"/>
                      <a:pt x="0" y="3"/>
                      <a:pt x="0" y="8"/>
                    </a:cubicBezTo>
                    <a:cubicBezTo>
                      <a:pt x="0" y="13"/>
                      <a:pt x="7" y="17"/>
                      <a:pt x="16" y="17"/>
                    </a:cubicBezTo>
                    <a:cubicBezTo>
                      <a:pt x="25" y="17"/>
                      <a:pt x="32" y="14"/>
                      <a:pt x="32" y="9"/>
                    </a:cubicBezTo>
                    <a:cubicBezTo>
                      <a:pt x="32" y="4"/>
                      <a:pt x="25" y="0"/>
                      <a:pt x="16" y="0"/>
                    </a:cubicBezTo>
                    <a:close/>
                    <a:moveTo>
                      <a:pt x="4" y="7"/>
                    </a:moveTo>
                    <a:cubicBezTo>
                      <a:pt x="3" y="7"/>
                      <a:pt x="2" y="5"/>
                      <a:pt x="2" y="5"/>
                    </a:cubicBezTo>
                    <a:lnTo>
                      <a:pt x="13" y="5"/>
                    </a:lnTo>
                    <a:lnTo>
                      <a:pt x="13" y="7"/>
                    </a:lnTo>
                    <a:cubicBezTo>
                      <a:pt x="13" y="7"/>
                      <a:pt x="4" y="7"/>
                      <a:pt x="4" y="7"/>
                    </a:cubicBezTo>
                    <a:close/>
                    <a:moveTo>
                      <a:pt x="4" y="8"/>
                    </a:moveTo>
                    <a:lnTo>
                      <a:pt x="13" y="8"/>
                    </a:lnTo>
                    <a:lnTo>
                      <a:pt x="13" y="10"/>
                    </a:lnTo>
                    <a:cubicBezTo>
                      <a:pt x="13" y="10"/>
                      <a:pt x="6" y="9"/>
                      <a:pt x="5" y="9"/>
                    </a:cubicBezTo>
                    <a:cubicBezTo>
                      <a:pt x="5" y="9"/>
                      <a:pt x="4" y="8"/>
                      <a:pt x="4" y="8"/>
                    </a:cubicBezTo>
                    <a:close/>
                    <a:moveTo>
                      <a:pt x="13" y="12"/>
                    </a:moveTo>
                    <a:lnTo>
                      <a:pt x="11" y="13"/>
                    </a:lnTo>
                    <a:cubicBezTo>
                      <a:pt x="11" y="13"/>
                      <a:pt x="8" y="13"/>
                      <a:pt x="7" y="13"/>
                    </a:cubicBezTo>
                    <a:cubicBezTo>
                      <a:pt x="7" y="13"/>
                      <a:pt x="6" y="12"/>
                      <a:pt x="6" y="12"/>
                    </a:cubicBezTo>
                    <a:lnTo>
                      <a:pt x="10" y="12"/>
                    </a:lnTo>
                    <a:lnTo>
                      <a:pt x="13" y="10"/>
                    </a:lnTo>
                    <a:lnTo>
                      <a:pt x="13" y="12"/>
                    </a:lnTo>
                    <a:close/>
                    <a:moveTo>
                      <a:pt x="19" y="15"/>
                    </a:moveTo>
                    <a:lnTo>
                      <a:pt x="13" y="15"/>
                    </a:lnTo>
                    <a:lnTo>
                      <a:pt x="13" y="14"/>
                    </a:lnTo>
                    <a:cubicBezTo>
                      <a:pt x="13" y="14"/>
                      <a:pt x="14" y="14"/>
                      <a:pt x="15" y="13"/>
                    </a:cubicBezTo>
                    <a:cubicBezTo>
                      <a:pt x="15" y="11"/>
                      <a:pt x="15" y="5"/>
                      <a:pt x="15" y="5"/>
                    </a:cubicBezTo>
                    <a:cubicBezTo>
                      <a:pt x="15" y="5"/>
                      <a:pt x="15" y="4"/>
                      <a:pt x="14" y="4"/>
                    </a:cubicBezTo>
                    <a:cubicBezTo>
                      <a:pt x="14" y="4"/>
                      <a:pt x="13" y="4"/>
                      <a:pt x="13" y="4"/>
                    </a:cubicBezTo>
                    <a:lnTo>
                      <a:pt x="13" y="3"/>
                    </a:lnTo>
                    <a:lnTo>
                      <a:pt x="16" y="2"/>
                    </a:lnTo>
                    <a:lnTo>
                      <a:pt x="17" y="2"/>
                    </a:lnTo>
                    <a:lnTo>
                      <a:pt x="18" y="2"/>
                    </a:lnTo>
                    <a:cubicBezTo>
                      <a:pt x="18" y="2"/>
                      <a:pt x="17" y="13"/>
                      <a:pt x="17" y="13"/>
                    </a:cubicBezTo>
                    <a:cubicBezTo>
                      <a:pt x="17" y="13"/>
                      <a:pt x="18" y="13"/>
                      <a:pt x="18" y="14"/>
                    </a:cubicBezTo>
                    <a:cubicBezTo>
                      <a:pt x="18" y="14"/>
                      <a:pt x="19" y="14"/>
                      <a:pt x="19" y="14"/>
                    </a:cubicBezTo>
                    <a:lnTo>
                      <a:pt x="19" y="15"/>
                    </a:lnTo>
                    <a:close/>
                    <a:moveTo>
                      <a:pt x="25" y="13"/>
                    </a:moveTo>
                    <a:cubicBezTo>
                      <a:pt x="24" y="13"/>
                      <a:pt x="22" y="13"/>
                      <a:pt x="22" y="13"/>
                    </a:cubicBezTo>
                    <a:lnTo>
                      <a:pt x="20" y="12"/>
                    </a:lnTo>
                    <a:lnTo>
                      <a:pt x="19" y="12"/>
                    </a:lnTo>
                    <a:lnTo>
                      <a:pt x="19" y="11"/>
                    </a:lnTo>
                    <a:lnTo>
                      <a:pt x="20" y="11"/>
                    </a:lnTo>
                    <a:lnTo>
                      <a:pt x="22" y="12"/>
                    </a:lnTo>
                    <a:lnTo>
                      <a:pt x="26" y="12"/>
                    </a:lnTo>
                    <a:cubicBezTo>
                      <a:pt x="26" y="12"/>
                      <a:pt x="25" y="14"/>
                      <a:pt x="25" y="13"/>
                    </a:cubicBezTo>
                    <a:close/>
                    <a:moveTo>
                      <a:pt x="27" y="10"/>
                    </a:moveTo>
                    <a:cubicBezTo>
                      <a:pt x="26" y="10"/>
                      <a:pt x="19" y="10"/>
                      <a:pt x="19" y="10"/>
                    </a:cubicBezTo>
                    <a:lnTo>
                      <a:pt x="19" y="8"/>
                    </a:lnTo>
                    <a:lnTo>
                      <a:pt x="28" y="8"/>
                    </a:lnTo>
                    <a:cubicBezTo>
                      <a:pt x="28" y="8"/>
                      <a:pt x="28" y="10"/>
                      <a:pt x="27" y="10"/>
                    </a:cubicBezTo>
                    <a:close/>
                    <a:moveTo>
                      <a:pt x="28" y="7"/>
                    </a:moveTo>
                    <a:cubicBezTo>
                      <a:pt x="27" y="7"/>
                      <a:pt x="19" y="7"/>
                      <a:pt x="19" y="7"/>
                    </a:cubicBezTo>
                    <a:lnTo>
                      <a:pt x="19" y="4"/>
                    </a:lnTo>
                    <a:lnTo>
                      <a:pt x="20" y="4"/>
                    </a:lnTo>
                    <a:lnTo>
                      <a:pt x="20" y="5"/>
                    </a:lnTo>
                    <a:lnTo>
                      <a:pt x="30" y="5"/>
                    </a:lnTo>
                    <a:cubicBezTo>
                      <a:pt x="30" y="5"/>
                      <a:pt x="29" y="7"/>
                      <a:pt x="28" y="7"/>
                    </a:cubicBezTo>
                    <a:close/>
                  </a:path>
                </a:pathLst>
              </a:custGeom>
              <a:solidFill>
                <a:srgbClr val="003F8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5494881" y="2794378"/>
            <a:ext cx="1202239" cy="664200"/>
            <a:chOff x="7612818" y="801103"/>
            <a:chExt cx="936104" cy="51695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8" name="圆角矩形 27"/>
            <p:cNvSpPr/>
            <p:nvPr/>
          </p:nvSpPr>
          <p:spPr>
            <a:xfrm>
              <a:off x="7612818" y="801103"/>
              <a:ext cx="936104" cy="516958"/>
            </a:xfrm>
            <a:prstGeom prst="roundRect">
              <a:avLst>
                <a:gd name="adj" fmla="val 6992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  <a:alpha val="72000"/>
                  </a:schemeClr>
                </a:gs>
              </a:gsLst>
              <a:lin ang="5400000" scaled="0"/>
            </a:gradFill>
            <a:ln w="3175">
              <a:solidFill>
                <a:schemeClr val="bg1">
                  <a:lumMod val="75000"/>
                </a:schemeClr>
              </a:solidFill>
            </a:ln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9" name="圆角矩形 120"/>
            <p:cNvSpPr>
              <a:spLocks noChangeArrowheads="1"/>
            </p:cNvSpPr>
            <p:nvPr/>
          </p:nvSpPr>
          <p:spPr bwMode="auto">
            <a:xfrm>
              <a:off x="7651257" y="819390"/>
              <a:ext cx="859227" cy="474503"/>
            </a:xfrm>
            <a:prstGeom prst="roundRect">
              <a:avLst>
                <a:gd name="adj" fmla="val 6991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/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hangingPunct="1"/>
              <a:endParaRPr lang="zh-CN" altLang="en-US" sz="1800">
                <a:solidFill>
                  <a:srgbClr val="000000"/>
                </a:solidFill>
              </a:endParaRPr>
            </a:p>
          </p:txBody>
        </p:sp>
        <p:pic>
          <p:nvPicPr>
            <p:cNvPr id="30" name="Picture 19" descr="C:\Users\admin\Desktop\SAIC-Motor-Logo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124" t="4629" r="30340" b="33889"/>
            <a:stretch/>
          </p:blipFill>
          <p:spPr bwMode="auto">
            <a:xfrm>
              <a:off x="7846592" y="822909"/>
              <a:ext cx="468556" cy="46746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</p:pic>
      </p:grpSp>
      <p:grpSp>
        <p:nvGrpSpPr>
          <p:cNvPr id="31" name="组合 30"/>
          <p:cNvGrpSpPr>
            <a:grpSpLocks/>
          </p:cNvGrpSpPr>
          <p:nvPr/>
        </p:nvGrpSpPr>
        <p:grpSpPr bwMode="auto">
          <a:xfrm>
            <a:off x="2624723" y="1705312"/>
            <a:ext cx="1202239" cy="664200"/>
            <a:chOff x="1442717" y="1215533"/>
            <a:chExt cx="1028963" cy="568239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grpSp>
          <p:nvGrpSpPr>
            <p:cNvPr id="32" name="组合 135"/>
            <p:cNvGrpSpPr>
              <a:grpSpLocks/>
            </p:cNvGrpSpPr>
            <p:nvPr/>
          </p:nvGrpSpPr>
          <p:grpSpPr bwMode="auto">
            <a:xfrm>
              <a:off x="1442717" y="1215533"/>
              <a:ext cx="1028963" cy="568239"/>
              <a:chOff x="1664606" y="801103"/>
              <a:chExt cx="936104" cy="516958"/>
            </a:xfrm>
          </p:grpSpPr>
          <p:sp>
            <p:nvSpPr>
              <p:cNvPr id="34" name="圆角矩形 33"/>
              <p:cNvSpPr/>
              <p:nvPr/>
            </p:nvSpPr>
            <p:spPr>
              <a:xfrm>
                <a:off x="1664606" y="801103"/>
                <a:ext cx="936104" cy="516958"/>
              </a:xfrm>
              <a:prstGeom prst="roundRect">
                <a:avLst>
                  <a:gd name="adj" fmla="val 6992"/>
                </a:avLst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  <a:alpha val="72000"/>
                    </a:schemeClr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5" name="圆角矩形 138"/>
              <p:cNvSpPr>
                <a:spLocks noChangeArrowheads="1"/>
              </p:cNvSpPr>
              <p:nvPr/>
            </p:nvSpPr>
            <p:spPr bwMode="auto">
              <a:xfrm>
                <a:off x="1703045" y="822331"/>
                <a:ext cx="859227" cy="474503"/>
              </a:xfrm>
              <a:prstGeom prst="roundRect">
                <a:avLst>
                  <a:gd name="adj" fmla="val 6991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defTabSz="914400" eaLnBrk="1" hangingPunct="1"/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</p:grpSp>
        <p:pic>
          <p:nvPicPr>
            <p:cNvPr id="33" name="Picture 2" descr="C:\Documents and Settings\nana\桌面\cases_vi_logo_12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23" t="21204" r="12848" b="13226"/>
            <a:stretch>
              <a:fillRect/>
            </a:stretch>
          </p:blipFill>
          <p:spPr bwMode="auto">
            <a:xfrm>
              <a:off x="1530667" y="1289217"/>
              <a:ext cx="853063" cy="4208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</p:pic>
      </p:grpSp>
      <p:grpSp>
        <p:nvGrpSpPr>
          <p:cNvPr id="36" name="组合 35"/>
          <p:cNvGrpSpPr>
            <a:grpSpLocks/>
          </p:cNvGrpSpPr>
          <p:nvPr/>
        </p:nvGrpSpPr>
        <p:grpSpPr bwMode="auto">
          <a:xfrm>
            <a:off x="4060730" y="1705312"/>
            <a:ext cx="1202239" cy="664200"/>
            <a:chOff x="2750118" y="1215533"/>
            <a:chExt cx="1028963" cy="568239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grpSp>
          <p:nvGrpSpPr>
            <p:cNvPr id="37" name="组合 140"/>
            <p:cNvGrpSpPr>
              <a:grpSpLocks/>
            </p:cNvGrpSpPr>
            <p:nvPr/>
          </p:nvGrpSpPr>
          <p:grpSpPr bwMode="auto">
            <a:xfrm>
              <a:off x="2750118" y="1215533"/>
              <a:ext cx="1028963" cy="568239"/>
              <a:chOff x="6455224" y="1614418"/>
              <a:chExt cx="936104" cy="516958"/>
            </a:xfrm>
          </p:grpSpPr>
          <p:sp>
            <p:nvSpPr>
              <p:cNvPr id="45" name="圆角矩形 44"/>
              <p:cNvSpPr/>
              <p:nvPr/>
            </p:nvSpPr>
            <p:spPr>
              <a:xfrm>
                <a:off x="6455224" y="1614418"/>
                <a:ext cx="936104" cy="516958"/>
              </a:xfrm>
              <a:prstGeom prst="roundRect">
                <a:avLst>
                  <a:gd name="adj" fmla="val 6992"/>
                </a:avLst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  <a:alpha val="72000"/>
                    </a:schemeClr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6" name="圆角矩形 149"/>
              <p:cNvSpPr>
                <a:spLocks noChangeArrowheads="1"/>
              </p:cNvSpPr>
              <p:nvPr/>
            </p:nvSpPr>
            <p:spPr bwMode="auto">
              <a:xfrm>
                <a:off x="6493663" y="1635646"/>
                <a:ext cx="859227" cy="474503"/>
              </a:xfrm>
              <a:prstGeom prst="roundRect">
                <a:avLst>
                  <a:gd name="adj" fmla="val 6991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defTabSz="914400" eaLnBrk="1" hangingPunct="1"/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8" name="组合 141"/>
            <p:cNvGrpSpPr>
              <a:grpSpLocks/>
            </p:cNvGrpSpPr>
            <p:nvPr/>
          </p:nvGrpSpPr>
          <p:grpSpPr bwMode="auto">
            <a:xfrm>
              <a:off x="3034969" y="1268949"/>
              <a:ext cx="459261" cy="461407"/>
              <a:chOff x="2901950" y="1116013"/>
              <a:chExt cx="3397250" cy="3413125"/>
            </a:xfrm>
          </p:grpSpPr>
          <p:pic>
            <p:nvPicPr>
              <p:cNvPr id="39" name="Picture 2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01950" y="1116013"/>
                <a:ext cx="3397250" cy="34131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</p:pic>
          <p:pic>
            <p:nvPicPr>
              <p:cNvPr id="40" name="图片 143" descr="yuan.png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6589" y="1450978"/>
                <a:ext cx="2790825" cy="27908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</p:pic>
          <p:sp>
            <p:nvSpPr>
              <p:cNvPr id="41" name="Freeform 20"/>
              <p:cNvSpPr>
                <a:spLocks/>
              </p:cNvSpPr>
              <p:nvPr/>
            </p:nvSpPr>
            <p:spPr bwMode="auto">
              <a:xfrm>
                <a:off x="3757613" y="1574800"/>
                <a:ext cx="812800" cy="2397125"/>
              </a:xfrm>
              <a:custGeom>
                <a:avLst/>
                <a:gdLst>
                  <a:gd name="T0" fmla="*/ 2147483647 w 181"/>
                  <a:gd name="T1" fmla="*/ 0 h 534"/>
                  <a:gd name="T2" fmla="*/ 2147483647 w 181"/>
                  <a:gd name="T3" fmla="*/ 2147483647 h 534"/>
                  <a:gd name="T4" fmla="*/ 2147483647 w 181"/>
                  <a:gd name="T5" fmla="*/ 2147483647 h 534"/>
                  <a:gd name="T6" fmla="*/ 2147483647 w 181"/>
                  <a:gd name="T7" fmla="*/ 2147483647 h 534"/>
                  <a:gd name="T8" fmla="*/ 2147483647 w 181"/>
                  <a:gd name="T9" fmla="*/ 2147483647 h 534"/>
                  <a:gd name="T10" fmla="*/ 2147483647 w 181"/>
                  <a:gd name="T11" fmla="*/ 0 h 5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81"/>
                  <a:gd name="T19" fmla="*/ 0 h 534"/>
                  <a:gd name="T20" fmla="*/ 181 w 181"/>
                  <a:gd name="T21" fmla="*/ 534 h 53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81" h="534">
                    <a:moveTo>
                      <a:pt x="181" y="0"/>
                    </a:moveTo>
                    <a:cubicBezTo>
                      <a:pt x="181" y="0"/>
                      <a:pt x="133" y="5"/>
                      <a:pt x="107" y="17"/>
                    </a:cubicBezTo>
                    <a:cubicBezTo>
                      <a:pt x="107" y="17"/>
                      <a:pt x="5" y="118"/>
                      <a:pt x="3" y="279"/>
                    </a:cubicBezTo>
                    <a:cubicBezTo>
                      <a:pt x="0" y="441"/>
                      <a:pt x="111" y="534"/>
                      <a:pt x="111" y="534"/>
                    </a:cubicBezTo>
                    <a:cubicBezTo>
                      <a:pt x="111" y="534"/>
                      <a:pt x="9" y="398"/>
                      <a:pt x="33" y="243"/>
                    </a:cubicBezTo>
                    <a:cubicBezTo>
                      <a:pt x="57" y="89"/>
                      <a:pt x="180" y="4"/>
                      <a:pt x="1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" name="Freeform 21"/>
              <p:cNvSpPr>
                <a:spLocks/>
              </p:cNvSpPr>
              <p:nvPr/>
            </p:nvSpPr>
            <p:spPr bwMode="auto">
              <a:xfrm>
                <a:off x="3981450" y="1752600"/>
                <a:ext cx="908050" cy="2349500"/>
              </a:xfrm>
              <a:custGeom>
                <a:avLst/>
                <a:gdLst>
                  <a:gd name="T0" fmla="*/ 2147483647 w 202"/>
                  <a:gd name="T1" fmla="*/ 0 h 523"/>
                  <a:gd name="T2" fmla="*/ 2147483647 w 202"/>
                  <a:gd name="T3" fmla="*/ 2147483647 h 523"/>
                  <a:gd name="T4" fmla="*/ 2147483647 w 202"/>
                  <a:gd name="T5" fmla="*/ 2147483647 h 523"/>
                  <a:gd name="T6" fmla="*/ 2147483647 w 202"/>
                  <a:gd name="T7" fmla="*/ 2147483647 h 523"/>
                  <a:gd name="T8" fmla="*/ 2147483647 w 202"/>
                  <a:gd name="T9" fmla="*/ 2147483647 h 523"/>
                  <a:gd name="T10" fmla="*/ 2147483647 w 202"/>
                  <a:gd name="T11" fmla="*/ 0 h 5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02"/>
                  <a:gd name="T19" fmla="*/ 0 h 523"/>
                  <a:gd name="T20" fmla="*/ 202 w 202"/>
                  <a:gd name="T21" fmla="*/ 523 h 5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02" h="523">
                    <a:moveTo>
                      <a:pt x="138" y="0"/>
                    </a:moveTo>
                    <a:cubicBezTo>
                      <a:pt x="138" y="0"/>
                      <a:pt x="0" y="96"/>
                      <a:pt x="45" y="331"/>
                    </a:cubicBezTo>
                    <a:cubicBezTo>
                      <a:pt x="45" y="331"/>
                      <a:pt x="71" y="453"/>
                      <a:pt x="149" y="522"/>
                    </a:cubicBezTo>
                    <a:cubicBezTo>
                      <a:pt x="149" y="522"/>
                      <a:pt x="165" y="523"/>
                      <a:pt x="202" y="519"/>
                    </a:cubicBezTo>
                    <a:cubicBezTo>
                      <a:pt x="202" y="519"/>
                      <a:pt x="129" y="468"/>
                      <a:pt x="77" y="338"/>
                    </a:cubicBezTo>
                    <a:cubicBezTo>
                      <a:pt x="77" y="338"/>
                      <a:pt x="13" y="181"/>
                      <a:pt x="13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" name="Freeform 22"/>
              <p:cNvSpPr>
                <a:spLocks/>
              </p:cNvSpPr>
              <p:nvPr/>
            </p:nvSpPr>
            <p:spPr bwMode="auto">
              <a:xfrm>
                <a:off x="3435350" y="2586038"/>
                <a:ext cx="2408238" cy="1293812"/>
              </a:xfrm>
              <a:custGeom>
                <a:avLst/>
                <a:gdLst>
                  <a:gd name="T0" fmla="*/ 2147483647 w 536"/>
                  <a:gd name="T1" fmla="*/ 0 h 288"/>
                  <a:gd name="T2" fmla="*/ 0 w 536"/>
                  <a:gd name="T3" fmla="*/ 2147483647 h 288"/>
                  <a:gd name="T4" fmla="*/ 2147483647 w 536"/>
                  <a:gd name="T5" fmla="*/ 2147483647 h 288"/>
                  <a:gd name="T6" fmla="*/ 2147483647 w 536"/>
                  <a:gd name="T7" fmla="*/ 2147483647 h 288"/>
                  <a:gd name="T8" fmla="*/ 2147483647 w 536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6"/>
                  <a:gd name="T16" fmla="*/ 0 h 288"/>
                  <a:gd name="T17" fmla="*/ 536 w 536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6" h="288">
                    <a:moveTo>
                      <a:pt x="532" y="0"/>
                    </a:moveTo>
                    <a:cubicBezTo>
                      <a:pt x="532" y="0"/>
                      <a:pt x="328" y="288"/>
                      <a:pt x="0" y="68"/>
                    </a:cubicBezTo>
                    <a:cubicBezTo>
                      <a:pt x="0" y="68"/>
                      <a:pt x="56" y="154"/>
                      <a:pt x="217" y="173"/>
                    </a:cubicBezTo>
                    <a:cubicBezTo>
                      <a:pt x="377" y="192"/>
                      <a:pt x="508" y="93"/>
                      <a:pt x="536" y="51"/>
                    </a:cubicBezTo>
                    <a:cubicBezTo>
                      <a:pt x="536" y="51"/>
                      <a:pt x="536" y="18"/>
                      <a:pt x="53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4" name="Freeform 23"/>
              <p:cNvSpPr>
                <a:spLocks/>
              </p:cNvSpPr>
              <p:nvPr/>
            </p:nvSpPr>
            <p:spPr bwMode="auto">
              <a:xfrm>
                <a:off x="3309938" y="3028950"/>
                <a:ext cx="2349500" cy="1217613"/>
              </a:xfrm>
              <a:custGeom>
                <a:avLst/>
                <a:gdLst>
                  <a:gd name="T0" fmla="*/ 0 w 523"/>
                  <a:gd name="T1" fmla="*/ 0 h 271"/>
                  <a:gd name="T2" fmla="*/ 2147483647 w 523"/>
                  <a:gd name="T3" fmla="*/ 2147483647 h 271"/>
                  <a:gd name="T4" fmla="*/ 2147483647 w 523"/>
                  <a:gd name="T5" fmla="*/ 2147483647 h 271"/>
                  <a:gd name="T6" fmla="*/ 2147483647 w 523"/>
                  <a:gd name="T7" fmla="*/ 2147483647 h 271"/>
                  <a:gd name="T8" fmla="*/ 0 w 523"/>
                  <a:gd name="T9" fmla="*/ 0 h 2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3"/>
                  <a:gd name="T16" fmla="*/ 0 h 271"/>
                  <a:gd name="T17" fmla="*/ 523 w 523"/>
                  <a:gd name="T18" fmla="*/ 271 h 2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3" h="271">
                    <a:moveTo>
                      <a:pt x="0" y="0"/>
                    </a:moveTo>
                    <a:cubicBezTo>
                      <a:pt x="0" y="0"/>
                      <a:pt x="204" y="271"/>
                      <a:pt x="523" y="57"/>
                    </a:cubicBezTo>
                    <a:cubicBezTo>
                      <a:pt x="523" y="57"/>
                      <a:pt x="413" y="200"/>
                      <a:pt x="194" y="158"/>
                    </a:cubicBezTo>
                    <a:cubicBezTo>
                      <a:pt x="194" y="158"/>
                      <a:pt x="115" y="149"/>
                      <a:pt x="24" y="74"/>
                    </a:cubicBezTo>
                    <a:cubicBezTo>
                      <a:pt x="24" y="74"/>
                      <a:pt x="6" y="26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7" name="组合 46"/>
          <p:cNvGrpSpPr>
            <a:grpSpLocks/>
          </p:cNvGrpSpPr>
          <p:nvPr/>
        </p:nvGrpSpPr>
        <p:grpSpPr bwMode="auto">
          <a:xfrm>
            <a:off x="5494881" y="1705312"/>
            <a:ext cx="1202239" cy="664200"/>
            <a:chOff x="4057520" y="1215533"/>
            <a:chExt cx="1028963" cy="568239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grpSp>
          <p:nvGrpSpPr>
            <p:cNvPr id="48" name="组合 151"/>
            <p:cNvGrpSpPr>
              <a:grpSpLocks/>
            </p:cNvGrpSpPr>
            <p:nvPr/>
          </p:nvGrpSpPr>
          <p:grpSpPr bwMode="auto">
            <a:xfrm>
              <a:off x="4057520" y="1215533"/>
              <a:ext cx="1028963" cy="568239"/>
              <a:chOff x="467544" y="1614418"/>
              <a:chExt cx="936104" cy="516958"/>
            </a:xfrm>
          </p:grpSpPr>
          <p:sp>
            <p:nvSpPr>
              <p:cNvPr id="50" name="圆角矩形 49"/>
              <p:cNvSpPr/>
              <p:nvPr/>
            </p:nvSpPr>
            <p:spPr>
              <a:xfrm>
                <a:off x="467544" y="1614418"/>
                <a:ext cx="936104" cy="516958"/>
              </a:xfrm>
              <a:prstGeom prst="roundRect">
                <a:avLst>
                  <a:gd name="adj" fmla="val 6992"/>
                </a:avLst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  <a:alpha val="72000"/>
                    </a:schemeClr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1" name="圆角矩形 154"/>
              <p:cNvSpPr>
                <a:spLocks noChangeArrowheads="1"/>
              </p:cNvSpPr>
              <p:nvPr/>
            </p:nvSpPr>
            <p:spPr bwMode="auto">
              <a:xfrm>
                <a:off x="505983" y="1635646"/>
                <a:ext cx="859227" cy="474503"/>
              </a:xfrm>
              <a:prstGeom prst="roundRect">
                <a:avLst>
                  <a:gd name="adj" fmla="val 6991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defTabSz="914400" eaLnBrk="1" hangingPunct="1"/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</p:grpSp>
        <p:pic>
          <p:nvPicPr>
            <p:cNvPr id="49" name="图片 152" descr="标志.png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9661"/>
            <a:stretch>
              <a:fillRect/>
            </a:stretch>
          </p:blipFill>
          <p:spPr bwMode="auto">
            <a:xfrm>
              <a:off x="4119190" y="1363809"/>
              <a:ext cx="905623" cy="2716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</p:pic>
      </p:grpSp>
      <p:grpSp>
        <p:nvGrpSpPr>
          <p:cNvPr id="52" name="组合 51"/>
          <p:cNvGrpSpPr>
            <a:grpSpLocks/>
          </p:cNvGrpSpPr>
          <p:nvPr/>
        </p:nvGrpSpPr>
        <p:grpSpPr bwMode="auto">
          <a:xfrm>
            <a:off x="6929034" y="1705312"/>
            <a:ext cx="1202239" cy="664200"/>
            <a:chOff x="5364921" y="1215533"/>
            <a:chExt cx="1028963" cy="568239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grpSp>
          <p:nvGrpSpPr>
            <p:cNvPr id="53" name="组合 156"/>
            <p:cNvGrpSpPr>
              <a:grpSpLocks/>
            </p:cNvGrpSpPr>
            <p:nvPr/>
          </p:nvGrpSpPr>
          <p:grpSpPr bwMode="auto">
            <a:xfrm>
              <a:off x="5364921" y="1215533"/>
              <a:ext cx="1028963" cy="568239"/>
              <a:chOff x="8906455" y="2406506"/>
              <a:chExt cx="936104" cy="516958"/>
            </a:xfrm>
          </p:grpSpPr>
          <p:sp>
            <p:nvSpPr>
              <p:cNvPr id="55" name="圆角矩形 54"/>
              <p:cNvSpPr/>
              <p:nvPr/>
            </p:nvSpPr>
            <p:spPr>
              <a:xfrm>
                <a:off x="8906455" y="2406506"/>
                <a:ext cx="936104" cy="516958"/>
              </a:xfrm>
              <a:prstGeom prst="roundRect">
                <a:avLst>
                  <a:gd name="adj" fmla="val 6992"/>
                </a:avLst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  <a:alpha val="72000"/>
                    </a:schemeClr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6" name="圆角矩形 159"/>
              <p:cNvSpPr>
                <a:spLocks noChangeArrowheads="1"/>
              </p:cNvSpPr>
              <p:nvPr/>
            </p:nvSpPr>
            <p:spPr bwMode="auto">
              <a:xfrm>
                <a:off x="8944894" y="2424793"/>
                <a:ext cx="859227" cy="474503"/>
              </a:xfrm>
              <a:prstGeom prst="roundRect">
                <a:avLst>
                  <a:gd name="adj" fmla="val 6991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defTabSz="914400" eaLnBrk="1" hangingPunct="1"/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</p:grpSp>
        <p:pic>
          <p:nvPicPr>
            <p:cNvPr id="54" name="Picture 2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6572" y="1322054"/>
              <a:ext cx="825661" cy="3551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</p:pic>
      </p:grpSp>
      <p:grpSp>
        <p:nvGrpSpPr>
          <p:cNvPr id="57" name="组合 56"/>
          <p:cNvGrpSpPr>
            <a:grpSpLocks/>
          </p:cNvGrpSpPr>
          <p:nvPr/>
        </p:nvGrpSpPr>
        <p:grpSpPr bwMode="auto">
          <a:xfrm>
            <a:off x="1190570" y="2755416"/>
            <a:ext cx="1202239" cy="664200"/>
            <a:chOff x="135315" y="2115148"/>
            <a:chExt cx="1028963" cy="568239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grpSp>
          <p:nvGrpSpPr>
            <p:cNvPr id="58" name="组合 161"/>
            <p:cNvGrpSpPr>
              <a:grpSpLocks/>
            </p:cNvGrpSpPr>
            <p:nvPr/>
          </p:nvGrpSpPr>
          <p:grpSpPr bwMode="auto">
            <a:xfrm>
              <a:off x="135315" y="2115148"/>
              <a:ext cx="1028963" cy="568239"/>
              <a:chOff x="5373394" y="801103"/>
              <a:chExt cx="936104" cy="516958"/>
            </a:xfrm>
          </p:grpSpPr>
          <p:sp>
            <p:nvSpPr>
              <p:cNvPr id="60" name="圆角矩形 59"/>
              <p:cNvSpPr/>
              <p:nvPr/>
            </p:nvSpPr>
            <p:spPr>
              <a:xfrm>
                <a:off x="5373394" y="801103"/>
                <a:ext cx="936104" cy="516958"/>
              </a:xfrm>
              <a:prstGeom prst="roundRect">
                <a:avLst>
                  <a:gd name="adj" fmla="val 6992"/>
                </a:avLst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  <a:alpha val="72000"/>
                    </a:schemeClr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1" name="圆角矩形 164"/>
              <p:cNvSpPr>
                <a:spLocks noChangeArrowheads="1"/>
              </p:cNvSpPr>
              <p:nvPr/>
            </p:nvSpPr>
            <p:spPr bwMode="auto">
              <a:xfrm>
                <a:off x="5411833" y="822331"/>
                <a:ext cx="859227" cy="474503"/>
              </a:xfrm>
              <a:prstGeom prst="roundRect">
                <a:avLst>
                  <a:gd name="adj" fmla="val 6991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defTabSz="914400" eaLnBrk="1" hangingPunct="1"/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</p:grpSp>
        <p:pic>
          <p:nvPicPr>
            <p:cNvPr id="59" name="Picture 2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506" b="-6017"/>
            <a:stretch>
              <a:fillRect/>
            </a:stretch>
          </p:blipFill>
          <p:spPr bwMode="auto">
            <a:xfrm>
              <a:off x="185402" y="2233748"/>
              <a:ext cx="928788" cy="3310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</p:pic>
      </p:grpSp>
      <p:grpSp>
        <p:nvGrpSpPr>
          <p:cNvPr id="62" name="组合 61"/>
          <p:cNvGrpSpPr>
            <a:grpSpLocks/>
          </p:cNvGrpSpPr>
          <p:nvPr/>
        </p:nvGrpSpPr>
        <p:grpSpPr bwMode="auto">
          <a:xfrm>
            <a:off x="2624723" y="2755416"/>
            <a:ext cx="1202239" cy="664200"/>
            <a:chOff x="1442717" y="2115148"/>
            <a:chExt cx="1028963" cy="568239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grpSp>
          <p:nvGrpSpPr>
            <p:cNvPr id="63" name="组合 166"/>
            <p:cNvGrpSpPr>
              <a:grpSpLocks/>
            </p:cNvGrpSpPr>
            <p:nvPr/>
          </p:nvGrpSpPr>
          <p:grpSpPr bwMode="auto">
            <a:xfrm>
              <a:off x="1442717" y="2115148"/>
              <a:ext cx="1028963" cy="568239"/>
              <a:chOff x="1664606" y="1614418"/>
              <a:chExt cx="936104" cy="516958"/>
            </a:xfrm>
          </p:grpSpPr>
          <p:sp>
            <p:nvSpPr>
              <p:cNvPr id="65" name="圆角矩形 64"/>
              <p:cNvSpPr/>
              <p:nvPr/>
            </p:nvSpPr>
            <p:spPr>
              <a:xfrm>
                <a:off x="1664606" y="1614418"/>
                <a:ext cx="936104" cy="516958"/>
              </a:xfrm>
              <a:prstGeom prst="roundRect">
                <a:avLst>
                  <a:gd name="adj" fmla="val 6992"/>
                </a:avLst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  <a:alpha val="72000"/>
                    </a:schemeClr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6" name="圆角矩形 169"/>
              <p:cNvSpPr>
                <a:spLocks noChangeArrowheads="1"/>
              </p:cNvSpPr>
              <p:nvPr/>
            </p:nvSpPr>
            <p:spPr bwMode="auto">
              <a:xfrm>
                <a:off x="1703045" y="1635646"/>
                <a:ext cx="859227" cy="474503"/>
              </a:xfrm>
              <a:prstGeom prst="roundRect">
                <a:avLst>
                  <a:gd name="adj" fmla="val 6991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defTabSz="914400" eaLnBrk="1" hangingPunct="1"/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</p:grpSp>
        <p:pic>
          <p:nvPicPr>
            <p:cNvPr id="64" name="Picture 5" descr="中国邮政标志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8953" y="2271743"/>
              <a:ext cx="876490" cy="2550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</p:pic>
      </p:grpSp>
      <p:grpSp>
        <p:nvGrpSpPr>
          <p:cNvPr id="67" name="组合 66"/>
          <p:cNvGrpSpPr>
            <a:grpSpLocks/>
          </p:cNvGrpSpPr>
          <p:nvPr/>
        </p:nvGrpSpPr>
        <p:grpSpPr bwMode="auto">
          <a:xfrm>
            <a:off x="6929034" y="2794378"/>
            <a:ext cx="1202239" cy="664200"/>
            <a:chOff x="5364921" y="2148001"/>
            <a:chExt cx="1028963" cy="568239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grpSp>
          <p:nvGrpSpPr>
            <p:cNvPr id="68" name="组合 171"/>
            <p:cNvGrpSpPr>
              <a:grpSpLocks/>
            </p:cNvGrpSpPr>
            <p:nvPr/>
          </p:nvGrpSpPr>
          <p:grpSpPr bwMode="auto">
            <a:xfrm>
              <a:off x="5364921" y="2148001"/>
              <a:ext cx="1028963" cy="568239"/>
              <a:chOff x="7612818" y="1614418"/>
              <a:chExt cx="936104" cy="516958"/>
            </a:xfrm>
          </p:grpSpPr>
          <p:sp>
            <p:nvSpPr>
              <p:cNvPr id="75" name="圆角矩形 74"/>
              <p:cNvSpPr/>
              <p:nvPr/>
            </p:nvSpPr>
            <p:spPr>
              <a:xfrm>
                <a:off x="7612818" y="1614418"/>
                <a:ext cx="936104" cy="516958"/>
              </a:xfrm>
              <a:prstGeom prst="roundRect">
                <a:avLst>
                  <a:gd name="adj" fmla="val 6992"/>
                </a:avLst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  <a:alpha val="72000"/>
                    </a:schemeClr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76" name="圆角矩形 179"/>
              <p:cNvSpPr>
                <a:spLocks noChangeArrowheads="1"/>
              </p:cNvSpPr>
              <p:nvPr/>
            </p:nvSpPr>
            <p:spPr bwMode="auto">
              <a:xfrm>
                <a:off x="7651257" y="1632705"/>
                <a:ext cx="859227" cy="474503"/>
              </a:xfrm>
              <a:prstGeom prst="roundRect">
                <a:avLst>
                  <a:gd name="adj" fmla="val 6991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defTabSz="914400" eaLnBrk="1" hangingPunct="1"/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9" name="组合 172"/>
            <p:cNvGrpSpPr>
              <a:grpSpLocks/>
            </p:cNvGrpSpPr>
            <p:nvPr/>
          </p:nvGrpSpPr>
          <p:grpSpPr bwMode="auto">
            <a:xfrm>
              <a:off x="5562453" y="2195057"/>
              <a:ext cx="633898" cy="474127"/>
              <a:chOff x="2625403" y="476672"/>
              <a:chExt cx="6642853" cy="4968552"/>
            </a:xfrm>
          </p:grpSpPr>
          <p:grpSp>
            <p:nvGrpSpPr>
              <p:cNvPr id="70" name="组合 173"/>
              <p:cNvGrpSpPr>
                <a:grpSpLocks/>
              </p:cNvGrpSpPr>
              <p:nvPr/>
            </p:nvGrpSpPr>
            <p:grpSpPr bwMode="auto">
              <a:xfrm>
                <a:off x="4427984" y="476672"/>
                <a:ext cx="2892425" cy="2879725"/>
                <a:chOff x="5091038" y="2567186"/>
                <a:chExt cx="2892425" cy="2879725"/>
              </a:xfrm>
            </p:grpSpPr>
            <p:pic>
              <p:nvPicPr>
                <p:cNvPr id="72" name="图片 175" descr="5-2.png"/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4178" t="17908" r="34178" b="40298"/>
                <a:stretch>
                  <a:fillRect/>
                </a:stretch>
              </p:blipFill>
              <p:spPr bwMode="auto">
                <a:xfrm>
                  <a:off x="5091038" y="2567186"/>
                  <a:ext cx="2892425" cy="286543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</p:pic>
            <p:pic>
              <p:nvPicPr>
                <p:cNvPr id="73" name="图片 176" descr="5-3.png"/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4477" t="17908" r="34178" b="40099"/>
                <a:stretch>
                  <a:fillRect/>
                </a:stretch>
              </p:blipFill>
              <p:spPr bwMode="auto">
                <a:xfrm>
                  <a:off x="5118025" y="2567186"/>
                  <a:ext cx="2865438" cy="28797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</p:pic>
            <p:pic>
              <p:nvPicPr>
                <p:cNvPr id="74" name="图片 177" descr="5-4.png"/>
                <p:cNvPicPr>
                  <a:picLocks noChangeAspect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7163" t="22089" r="36865" b="44278"/>
                <a:stretch>
                  <a:fillRect/>
                </a:stretch>
              </p:blipFill>
              <p:spPr bwMode="auto">
                <a:xfrm>
                  <a:off x="5364088" y="2852936"/>
                  <a:ext cx="2374900" cy="230663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</p:pic>
          </p:grpSp>
          <p:pic>
            <p:nvPicPr>
              <p:cNvPr id="71" name="Picture 4" descr="C:\Documents and Settings\nana\桌面\...中的位图 东航标志.png"/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25403" y="3356992"/>
                <a:ext cx="6642853" cy="20882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</p:pic>
        </p:grpSp>
      </p:grpSp>
      <p:grpSp>
        <p:nvGrpSpPr>
          <p:cNvPr id="77" name="组合 76"/>
          <p:cNvGrpSpPr>
            <a:grpSpLocks/>
          </p:cNvGrpSpPr>
          <p:nvPr/>
        </p:nvGrpSpPr>
        <p:grpSpPr bwMode="auto">
          <a:xfrm>
            <a:off x="8365041" y="2755416"/>
            <a:ext cx="1202239" cy="664200"/>
            <a:chOff x="6672323" y="2115148"/>
            <a:chExt cx="1028963" cy="568239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grpSp>
          <p:nvGrpSpPr>
            <p:cNvPr id="78" name="组合 181"/>
            <p:cNvGrpSpPr>
              <a:grpSpLocks/>
            </p:cNvGrpSpPr>
            <p:nvPr/>
          </p:nvGrpSpPr>
          <p:grpSpPr bwMode="auto">
            <a:xfrm>
              <a:off x="6672323" y="2115148"/>
              <a:ext cx="1028963" cy="568239"/>
              <a:chOff x="8906455" y="801103"/>
              <a:chExt cx="936104" cy="516958"/>
            </a:xfrm>
          </p:grpSpPr>
          <p:sp>
            <p:nvSpPr>
              <p:cNvPr id="80" name="圆角矩形 79"/>
              <p:cNvSpPr/>
              <p:nvPr/>
            </p:nvSpPr>
            <p:spPr>
              <a:xfrm>
                <a:off x="8906455" y="801103"/>
                <a:ext cx="936104" cy="516958"/>
              </a:xfrm>
              <a:prstGeom prst="roundRect">
                <a:avLst>
                  <a:gd name="adj" fmla="val 6992"/>
                </a:avLst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  <a:alpha val="72000"/>
                    </a:schemeClr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81" name="圆角矩形 184"/>
              <p:cNvSpPr>
                <a:spLocks noChangeArrowheads="1"/>
              </p:cNvSpPr>
              <p:nvPr/>
            </p:nvSpPr>
            <p:spPr bwMode="auto">
              <a:xfrm>
                <a:off x="8944894" y="819390"/>
                <a:ext cx="859227" cy="474503"/>
              </a:xfrm>
              <a:prstGeom prst="roundRect">
                <a:avLst>
                  <a:gd name="adj" fmla="val 6991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defTabSz="914400" eaLnBrk="1" hangingPunct="1"/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</p:grpSp>
        <p:pic>
          <p:nvPicPr>
            <p:cNvPr id="79" name="图片 182" descr="6.png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963"/>
            <a:stretch>
              <a:fillRect/>
            </a:stretch>
          </p:blipFill>
          <p:spPr bwMode="auto">
            <a:xfrm>
              <a:off x="6958907" y="2171463"/>
              <a:ext cx="455795" cy="4556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</p:pic>
      </p:grpSp>
      <p:grpSp>
        <p:nvGrpSpPr>
          <p:cNvPr id="82" name="组合 81"/>
          <p:cNvGrpSpPr>
            <a:grpSpLocks/>
          </p:cNvGrpSpPr>
          <p:nvPr/>
        </p:nvGrpSpPr>
        <p:grpSpPr bwMode="auto">
          <a:xfrm>
            <a:off x="9799192" y="2755416"/>
            <a:ext cx="1202239" cy="664200"/>
            <a:chOff x="7979723" y="2115148"/>
            <a:chExt cx="1028963" cy="568239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grpSp>
          <p:nvGrpSpPr>
            <p:cNvPr id="83" name="组合 186"/>
            <p:cNvGrpSpPr>
              <a:grpSpLocks/>
            </p:cNvGrpSpPr>
            <p:nvPr/>
          </p:nvGrpSpPr>
          <p:grpSpPr bwMode="auto">
            <a:xfrm>
              <a:off x="7979723" y="2115148"/>
              <a:ext cx="1028963" cy="568239"/>
              <a:chOff x="1664606" y="2406506"/>
              <a:chExt cx="936104" cy="516958"/>
            </a:xfrm>
          </p:grpSpPr>
          <p:sp>
            <p:nvSpPr>
              <p:cNvPr id="96" name="圆角矩形 95"/>
              <p:cNvSpPr/>
              <p:nvPr/>
            </p:nvSpPr>
            <p:spPr>
              <a:xfrm>
                <a:off x="1664606" y="2406506"/>
                <a:ext cx="936104" cy="516958"/>
              </a:xfrm>
              <a:prstGeom prst="roundRect">
                <a:avLst>
                  <a:gd name="adj" fmla="val 6992"/>
                </a:avLst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  <a:alpha val="72000"/>
                    </a:schemeClr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97" name="圆角矩形 200"/>
              <p:cNvSpPr>
                <a:spLocks noChangeArrowheads="1"/>
              </p:cNvSpPr>
              <p:nvPr/>
            </p:nvSpPr>
            <p:spPr bwMode="auto">
              <a:xfrm>
                <a:off x="1703045" y="2427734"/>
                <a:ext cx="859227" cy="474503"/>
              </a:xfrm>
              <a:prstGeom prst="roundRect">
                <a:avLst>
                  <a:gd name="adj" fmla="val 6991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defTabSz="914400" eaLnBrk="1" hangingPunct="1"/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84" name="Group 4"/>
            <p:cNvGrpSpPr>
              <a:grpSpLocks noChangeAspect="1"/>
            </p:cNvGrpSpPr>
            <p:nvPr/>
          </p:nvGrpSpPr>
          <p:grpSpPr bwMode="auto">
            <a:xfrm>
              <a:off x="8242679" y="2146022"/>
              <a:ext cx="503051" cy="506491"/>
              <a:chOff x="1936" y="1752"/>
              <a:chExt cx="1755" cy="1767"/>
            </a:xfrm>
          </p:grpSpPr>
          <p:sp>
            <p:nvSpPr>
              <p:cNvPr id="85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1973" y="1752"/>
                <a:ext cx="1710" cy="17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6" name="Freeform 5"/>
              <p:cNvSpPr>
                <a:spLocks/>
              </p:cNvSpPr>
              <p:nvPr/>
            </p:nvSpPr>
            <p:spPr bwMode="auto">
              <a:xfrm>
                <a:off x="2569" y="1754"/>
                <a:ext cx="244" cy="892"/>
              </a:xfrm>
              <a:custGeom>
                <a:avLst/>
                <a:gdLst>
                  <a:gd name="T0" fmla="*/ 0 w 244"/>
                  <a:gd name="T1" fmla="*/ 85 h 892"/>
                  <a:gd name="T2" fmla="*/ 244 w 244"/>
                  <a:gd name="T3" fmla="*/ 0 h 892"/>
                  <a:gd name="T4" fmla="*/ 244 w 244"/>
                  <a:gd name="T5" fmla="*/ 150 h 892"/>
                  <a:gd name="T6" fmla="*/ 166 w 244"/>
                  <a:gd name="T7" fmla="*/ 178 h 892"/>
                  <a:gd name="T8" fmla="*/ 166 w 244"/>
                  <a:gd name="T9" fmla="*/ 208 h 892"/>
                  <a:gd name="T10" fmla="*/ 243 w 244"/>
                  <a:gd name="T11" fmla="*/ 180 h 892"/>
                  <a:gd name="T12" fmla="*/ 243 w 244"/>
                  <a:gd name="T13" fmla="*/ 385 h 892"/>
                  <a:gd name="T14" fmla="*/ 168 w 244"/>
                  <a:gd name="T15" fmla="*/ 410 h 892"/>
                  <a:gd name="T16" fmla="*/ 168 w 244"/>
                  <a:gd name="T17" fmla="*/ 892 h 892"/>
                  <a:gd name="T18" fmla="*/ 100 w 244"/>
                  <a:gd name="T19" fmla="*/ 874 h 892"/>
                  <a:gd name="T20" fmla="*/ 100 w 244"/>
                  <a:gd name="T21" fmla="*/ 431 h 892"/>
                  <a:gd name="T22" fmla="*/ 1 w 244"/>
                  <a:gd name="T23" fmla="*/ 466 h 892"/>
                  <a:gd name="T24" fmla="*/ 1 w 244"/>
                  <a:gd name="T25" fmla="*/ 271 h 892"/>
                  <a:gd name="T26" fmla="*/ 100 w 244"/>
                  <a:gd name="T27" fmla="*/ 232 h 892"/>
                  <a:gd name="T28" fmla="*/ 99 w 244"/>
                  <a:gd name="T29" fmla="*/ 204 h 892"/>
                  <a:gd name="T30" fmla="*/ 0 w 244"/>
                  <a:gd name="T31" fmla="*/ 241 h 892"/>
                  <a:gd name="T32" fmla="*/ 0 w 244"/>
                  <a:gd name="T33" fmla="*/ 85 h 89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44" h="892">
                    <a:moveTo>
                      <a:pt x="0" y="85"/>
                    </a:moveTo>
                    <a:lnTo>
                      <a:pt x="244" y="0"/>
                    </a:lnTo>
                    <a:lnTo>
                      <a:pt x="244" y="150"/>
                    </a:lnTo>
                    <a:lnTo>
                      <a:pt x="166" y="178"/>
                    </a:lnTo>
                    <a:lnTo>
                      <a:pt x="166" y="208"/>
                    </a:lnTo>
                    <a:lnTo>
                      <a:pt x="243" y="180"/>
                    </a:lnTo>
                    <a:lnTo>
                      <a:pt x="243" y="385"/>
                    </a:lnTo>
                    <a:lnTo>
                      <a:pt x="168" y="410"/>
                    </a:lnTo>
                    <a:lnTo>
                      <a:pt x="168" y="892"/>
                    </a:lnTo>
                    <a:lnTo>
                      <a:pt x="100" y="874"/>
                    </a:lnTo>
                    <a:lnTo>
                      <a:pt x="100" y="431"/>
                    </a:lnTo>
                    <a:lnTo>
                      <a:pt x="1" y="466"/>
                    </a:lnTo>
                    <a:lnTo>
                      <a:pt x="1" y="271"/>
                    </a:lnTo>
                    <a:lnTo>
                      <a:pt x="100" y="232"/>
                    </a:lnTo>
                    <a:lnTo>
                      <a:pt x="99" y="204"/>
                    </a:lnTo>
                    <a:lnTo>
                      <a:pt x="0" y="241"/>
                    </a:lnTo>
                    <a:lnTo>
                      <a:pt x="0" y="85"/>
                    </a:ln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7" name="Freeform 6"/>
              <p:cNvSpPr>
                <a:spLocks/>
              </p:cNvSpPr>
              <p:nvPr/>
            </p:nvSpPr>
            <p:spPr bwMode="auto">
              <a:xfrm>
                <a:off x="2570" y="2223"/>
                <a:ext cx="72" cy="397"/>
              </a:xfrm>
              <a:custGeom>
                <a:avLst/>
                <a:gdLst>
                  <a:gd name="T0" fmla="*/ 0 w 72"/>
                  <a:gd name="T1" fmla="*/ 25 h 397"/>
                  <a:gd name="T2" fmla="*/ 0 w 72"/>
                  <a:gd name="T3" fmla="*/ 379 h 397"/>
                  <a:gd name="T4" fmla="*/ 72 w 72"/>
                  <a:gd name="T5" fmla="*/ 397 h 397"/>
                  <a:gd name="T6" fmla="*/ 72 w 72"/>
                  <a:gd name="T7" fmla="*/ 0 h 397"/>
                  <a:gd name="T8" fmla="*/ 0 w 72"/>
                  <a:gd name="T9" fmla="*/ 25 h 3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" h="397">
                    <a:moveTo>
                      <a:pt x="0" y="25"/>
                    </a:moveTo>
                    <a:lnTo>
                      <a:pt x="0" y="379"/>
                    </a:lnTo>
                    <a:lnTo>
                      <a:pt x="72" y="397"/>
                    </a:lnTo>
                    <a:lnTo>
                      <a:pt x="72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8" name="Freeform 7"/>
              <p:cNvSpPr>
                <a:spLocks/>
              </p:cNvSpPr>
              <p:nvPr/>
            </p:nvSpPr>
            <p:spPr bwMode="auto">
              <a:xfrm>
                <a:off x="2755" y="2166"/>
                <a:ext cx="55" cy="501"/>
              </a:xfrm>
              <a:custGeom>
                <a:avLst/>
                <a:gdLst>
                  <a:gd name="T0" fmla="*/ 1 w 55"/>
                  <a:gd name="T1" fmla="*/ 486 h 501"/>
                  <a:gd name="T2" fmla="*/ 55 w 55"/>
                  <a:gd name="T3" fmla="*/ 501 h 501"/>
                  <a:gd name="T4" fmla="*/ 55 w 55"/>
                  <a:gd name="T5" fmla="*/ 0 h 501"/>
                  <a:gd name="T6" fmla="*/ 0 w 55"/>
                  <a:gd name="T7" fmla="*/ 19 h 501"/>
                  <a:gd name="T8" fmla="*/ 1 w 55"/>
                  <a:gd name="T9" fmla="*/ 486 h 5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5" h="501">
                    <a:moveTo>
                      <a:pt x="1" y="486"/>
                    </a:moveTo>
                    <a:lnTo>
                      <a:pt x="55" y="501"/>
                    </a:lnTo>
                    <a:lnTo>
                      <a:pt x="55" y="0"/>
                    </a:lnTo>
                    <a:lnTo>
                      <a:pt x="0" y="19"/>
                    </a:lnTo>
                    <a:lnTo>
                      <a:pt x="1" y="486"/>
                    </a:ln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9" name="Freeform 8"/>
              <p:cNvSpPr>
                <a:spLocks/>
              </p:cNvSpPr>
              <p:nvPr/>
            </p:nvSpPr>
            <p:spPr bwMode="auto">
              <a:xfrm>
                <a:off x="2839" y="1754"/>
                <a:ext cx="114" cy="205"/>
              </a:xfrm>
              <a:custGeom>
                <a:avLst/>
                <a:gdLst>
                  <a:gd name="T0" fmla="*/ 0 w 114"/>
                  <a:gd name="T1" fmla="*/ 0 h 205"/>
                  <a:gd name="T2" fmla="*/ 0 w 114"/>
                  <a:gd name="T3" fmla="*/ 151 h 205"/>
                  <a:gd name="T4" fmla="*/ 114 w 114"/>
                  <a:gd name="T5" fmla="*/ 205 h 205"/>
                  <a:gd name="T6" fmla="*/ 114 w 114"/>
                  <a:gd name="T7" fmla="*/ 51 h 205"/>
                  <a:gd name="T8" fmla="*/ 0 w 114"/>
                  <a:gd name="T9" fmla="*/ 0 h 2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4" h="205">
                    <a:moveTo>
                      <a:pt x="0" y="0"/>
                    </a:moveTo>
                    <a:lnTo>
                      <a:pt x="0" y="151"/>
                    </a:lnTo>
                    <a:lnTo>
                      <a:pt x="114" y="205"/>
                    </a:lnTo>
                    <a:lnTo>
                      <a:pt x="114" y="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0" name="Freeform 9"/>
              <p:cNvSpPr>
                <a:spLocks/>
              </p:cNvSpPr>
              <p:nvPr/>
            </p:nvSpPr>
            <p:spPr bwMode="auto">
              <a:xfrm>
                <a:off x="2972" y="1814"/>
                <a:ext cx="107" cy="203"/>
              </a:xfrm>
              <a:custGeom>
                <a:avLst/>
                <a:gdLst>
                  <a:gd name="T0" fmla="*/ 2 w 107"/>
                  <a:gd name="T1" fmla="*/ 0 h 203"/>
                  <a:gd name="T2" fmla="*/ 107 w 107"/>
                  <a:gd name="T3" fmla="*/ 49 h 203"/>
                  <a:gd name="T4" fmla="*/ 107 w 107"/>
                  <a:gd name="T5" fmla="*/ 203 h 203"/>
                  <a:gd name="T6" fmla="*/ 0 w 107"/>
                  <a:gd name="T7" fmla="*/ 154 h 203"/>
                  <a:gd name="T8" fmla="*/ 2 w 107"/>
                  <a:gd name="T9" fmla="*/ 0 h 2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7" h="203">
                    <a:moveTo>
                      <a:pt x="2" y="0"/>
                    </a:moveTo>
                    <a:lnTo>
                      <a:pt x="107" y="49"/>
                    </a:lnTo>
                    <a:lnTo>
                      <a:pt x="107" y="203"/>
                    </a:lnTo>
                    <a:lnTo>
                      <a:pt x="0" y="15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1" name="Freeform 10"/>
              <p:cNvSpPr>
                <a:spLocks noEditPoints="1"/>
              </p:cNvSpPr>
              <p:nvPr/>
            </p:nvSpPr>
            <p:spPr bwMode="auto">
              <a:xfrm>
                <a:off x="2839" y="1931"/>
                <a:ext cx="241" cy="715"/>
              </a:xfrm>
              <a:custGeom>
                <a:avLst/>
                <a:gdLst>
                  <a:gd name="T0" fmla="*/ 0 w 241"/>
                  <a:gd name="T1" fmla="*/ 0 h 715"/>
                  <a:gd name="T2" fmla="*/ 241 w 241"/>
                  <a:gd name="T3" fmla="*/ 116 h 715"/>
                  <a:gd name="T4" fmla="*/ 241 w 241"/>
                  <a:gd name="T5" fmla="*/ 331 h 715"/>
                  <a:gd name="T6" fmla="*/ 153 w 241"/>
                  <a:gd name="T7" fmla="*/ 287 h 715"/>
                  <a:gd name="T8" fmla="*/ 153 w 241"/>
                  <a:gd name="T9" fmla="*/ 691 h 715"/>
                  <a:gd name="T10" fmla="*/ 82 w 241"/>
                  <a:gd name="T11" fmla="*/ 715 h 715"/>
                  <a:gd name="T12" fmla="*/ 82 w 241"/>
                  <a:gd name="T13" fmla="*/ 254 h 715"/>
                  <a:gd name="T14" fmla="*/ 0 w 241"/>
                  <a:gd name="T15" fmla="*/ 214 h 715"/>
                  <a:gd name="T16" fmla="*/ 0 w 241"/>
                  <a:gd name="T17" fmla="*/ 0 h 715"/>
                  <a:gd name="T18" fmla="*/ 96 w 241"/>
                  <a:gd name="T19" fmla="*/ 172 h 715"/>
                  <a:gd name="T20" fmla="*/ 139 w 241"/>
                  <a:gd name="T21" fmla="*/ 191 h 715"/>
                  <a:gd name="T22" fmla="*/ 139 w 241"/>
                  <a:gd name="T23" fmla="*/ 139 h 715"/>
                  <a:gd name="T24" fmla="*/ 96 w 241"/>
                  <a:gd name="T25" fmla="*/ 119 h 715"/>
                  <a:gd name="T26" fmla="*/ 96 w 241"/>
                  <a:gd name="T27" fmla="*/ 172 h 71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41" h="715">
                    <a:moveTo>
                      <a:pt x="0" y="0"/>
                    </a:moveTo>
                    <a:lnTo>
                      <a:pt x="241" y="116"/>
                    </a:lnTo>
                    <a:lnTo>
                      <a:pt x="241" y="331"/>
                    </a:lnTo>
                    <a:lnTo>
                      <a:pt x="153" y="287"/>
                    </a:lnTo>
                    <a:lnTo>
                      <a:pt x="153" y="691"/>
                    </a:lnTo>
                    <a:lnTo>
                      <a:pt x="82" y="715"/>
                    </a:lnTo>
                    <a:lnTo>
                      <a:pt x="82" y="254"/>
                    </a:lnTo>
                    <a:lnTo>
                      <a:pt x="0" y="214"/>
                    </a:lnTo>
                    <a:lnTo>
                      <a:pt x="0" y="0"/>
                    </a:lnTo>
                    <a:close/>
                    <a:moveTo>
                      <a:pt x="96" y="172"/>
                    </a:moveTo>
                    <a:lnTo>
                      <a:pt x="139" y="191"/>
                    </a:lnTo>
                    <a:lnTo>
                      <a:pt x="139" y="139"/>
                    </a:lnTo>
                    <a:lnTo>
                      <a:pt x="96" y="119"/>
                    </a:lnTo>
                    <a:lnTo>
                      <a:pt x="96" y="172"/>
                    </a:ln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" name="Freeform 11"/>
              <p:cNvSpPr>
                <a:spLocks/>
              </p:cNvSpPr>
              <p:nvPr/>
            </p:nvSpPr>
            <p:spPr bwMode="auto">
              <a:xfrm>
                <a:off x="3007" y="2250"/>
                <a:ext cx="70" cy="367"/>
              </a:xfrm>
              <a:custGeom>
                <a:avLst/>
                <a:gdLst>
                  <a:gd name="T0" fmla="*/ 0 w 70"/>
                  <a:gd name="T1" fmla="*/ 0 h 367"/>
                  <a:gd name="T2" fmla="*/ 70 w 70"/>
                  <a:gd name="T3" fmla="*/ 36 h 367"/>
                  <a:gd name="T4" fmla="*/ 70 w 70"/>
                  <a:gd name="T5" fmla="*/ 343 h 367"/>
                  <a:gd name="T6" fmla="*/ 0 w 70"/>
                  <a:gd name="T7" fmla="*/ 367 h 367"/>
                  <a:gd name="T8" fmla="*/ 0 w 70"/>
                  <a:gd name="T9" fmla="*/ 0 h 3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0" h="367">
                    <a:moveTo>
                      <a:pt x="0" y="0"/>
                    </a:moveTo>
                    <a:lnTo>
                      <a:pt x="70" y="36"/>
                    </a:lnTo>
                    <a:lnTo>
                      <a:pt x="70" y="343"/>
                    </a:lnTo>
                    <a:lnTo>
                      <a:pt x="0" y="3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3" name="Freeform 12"/>
              <p:cNvSpPr>
                <a:spLocks/>
              </p:cNvSpPr>
              <p:nvPr/>
            </p:nvSpPr>
            <p:spPr bwMode="auto">
              <a:xfrm>
                <a:off x="2839" y="2170"/>
                <a:ext cx="66" cy="495"/>
              </a:xfrm>
              <a:custGeom>
                <a:avLst/>
                <a:gdLst>
                  <a:gd name="T0" fmla="*/ 0 w 66"/>
                  <a:gd name="T1" fmla="*/ 0 h 495"/>
                  <a:gd name="T2" fmla="*/ 66 w 66"/>
                  <a:gd name="T3" fmla="*/ 35 h 495"/>
                  <a:gd name="T4" fmla="*/ 66 w 66"/>
                  <a:gd name="T5" fmla="*/ 479 h 495"/>
                  <a:gd name="T6" fmla="*/ 1 w 66"/>
                  <a:gd name="T7" fmla="*/ 495 h 495"/>
                  <a:gd name="T8" fmla="*/ 0 w 66"/>
                  <a:gd name="T9" fmla="*/ 0 h 4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6" h="495">
                    <a:moveTo>
                      <a:pt x="0" y="0"/>
                    </a:moveTo>
                    <a:lnTo>
                      <a:pt x="66" y="35"/>
                    </a:lnTo>
                    <a:lnTo>
                      <a:pt x="66" y="479"/>
                    </a:lnTo>
                    <a:lnTo>
                      <a:pt x="1" y="4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4" name="Freeform 13"/>
              <p:cNvSpPr>
                <a:spLocks noEditPoints="1"/>
              </p:cNvSpPr>
              <p:nvPr/>
            </p:nvSpPr>
            <p:spPr bwMode="auto">
              <a:xfrm>
                <a:off x="1978" y="1893"/>
                <a:ext cx="1702" cy="1048"/>
              </a:xfrm>
              <a:custGeom>
                <a:avLst/>
                <a:gdLst>
                  <a:gd name="T0" fmla="*/ 2774 w 1135"/>
                  <a:gd name="T1" fmla="*/ 2693 h 699"/>
                  <a:gd name="T2" fmla="*/ 931 w 1135"/>
                  <a:gd name="T3" fmla="*/ 1490 h 699"/>
                  <a:gd name="T4" fmla="*/ 1957 w 1135"/>
                  <a:gd name="T5" fmla="*/ 424 h 699"/>
                  <a:gd name="T6" fmla="*/ 1957 w 1135"/>
                  <a:gd name="T7" fmla="*/ 244 h 699"/>
                  <a:gd name="T8" fmla="*/ 465 w 1135"/>
                  <a:gd name="T9" fmla="*/ 1490 h 699"/>
                  <a:gd name="T10" fmla="*/ 2483 w 1135"/>
                  <a:gd name="T11" fmla="*/ 2810 h 699"/>
                  <a:gd name="T12" fmla="*/ 2483 w 1135"/>
                  <a:gd name="T13" fmla="*/ 3531 h 699"/>
                  <a:gd name="T14" fmla="*/ 2806 w 1135"/>
                  <a:gd name="T15" fmla="*/ 3531 h 699"/>
                  <a:gd name="T16" fmla="*/ 2806 w 1135"/>
                  <a:gd name="T17" fmla="*/ 2693 h 699"/>
                  <a:gd name="T18" fmla="*/ 2774 w 1135"/>
                  <a:gd name="T19" fmla="*/ 2693 h 699"/>
                  <a:gd name="T20" fmla="*/ 343 w 1135"/>
                  <a:gd name="T21" fmla="*/ 1490 h 699"/>
                  <a:gd name="T22" fmla="*/ 1957 w 1135"/>
                  <a:gd name="T23" fmla="*/ 162 h 699"/>
                  <a:gd name="T24" fmla="*/ 1957 w 1135"/>
                  <a:gd name="T25" fmla="*/ 1 h 699"/>
                  <a:gd name="T26" fmla="*/ 0 w 1135"/>
                  <a:gd name="T27" fmla="*/ 1490 h 699"/>
                  <a:gd name="T28" fmla="*/ 2017 w 1135"/>
                  <a:gd name="T29" fmla="*/ 2984 h 699"/>
                  <a:gd name="T30" fmla="*/ 2017 w 1135"/>
                  <a:gd name="T31" fmla="*/ 3531 h 699"/>
                  <a:gd name="T32" fmla="*/ 2341 w 1135"/>
                  <a:gd name="T33" fmla="*/ 3531 h 699"/>
                  <a:gd name="T34" fmla="*/ 2341 w 1135"/>
                  <a:gd name="T35" fmla="*/ 2876 h 699"/>
                  <a:gd name="T36" fmla="*/ 2321 w 1135"/>
                  <a:gd name="T37" fmla="*/ 2876 h 699"/>
                  <a:gd name="T38" fmla="*/ 343 w 1135"/>
                  <a:gd name="T39" fmla="*/ 1490 h 699"/>
                  <a:gd name="T40" fmla="*/ 3753 w 1135"/>
                  <a:gd name="T41" fmla="*/ 0 h 699"/>
                  <a:gd name="T42" fmla="*/ 3753 w 1135"/>
                  <a:gd name="T43" fmla="*/ 154 h 699"/>
                  <a:gd name="T44" fmla="*/ 5394 w 1135"/>
                  <a:gd name="T45" fmla="*/ 1490 h 699"/>
                  <a:gd name="T46" fmla="*/ 3400 w 1135"/>
                  <a:gd name="T47" fmla="*/ 2882 h 699"/>
                  <a:gd name="T48" fmla="*/ 3373 w 1135"/>
                  <a:gd name="T49" fmla="*/ 2882 h 699"/>
                  <a:gd name="T50" fmla="*/ 3373 w 1135"/>
                  <a:gd name="T51" fmla="*/ 3531 h 699"/>
                  <a:gd name="T52" fmla="*/ 3696 w 1135"/>
                  <a:gd name="T53" fmla="*/ 3531 h 699"/>
                  <a:gd name="T54" fmla="*/ 3696 w 1135"/>
                  <a:gd name="T55" fmla="*/ 2985 h 699"/>
                  <a:gd name="T56" fmla="*/ 5739 w 1135"/>
                  <a:gd name="T57" fmla="*/ 1490 h 699"/>
                  <a:gd name="T58" fmla="*/ 3753 w 1135"/>
                  <a:gd name="T59" fmla="*/ 0 h 699"/>
                  <a:gd name="T60" fmla="*/ 5272 w 1135"/>
                  <a:gd name="T61" fmla="*/ 1490 h 699"/>
                  <a:gd name="T62" fmla="*/ 3753 w 1135"/>
                  <a:gd name="T63" fmla="*/ 243 h 699"/>
                  <a:gd name="T64" fmla="*/ 3753 w 1135"/>
                  <a:gd name="T65" fmla="*/ 414 h 699"/>
                  <a:gd name="T66" fmla="*/ 4808 w 1135"/>
                  <a:gd name="T67" fmla="*/ 1490 h 699"/>
                  <a:gd name="T68" fmla="*/ 2935 w 1135"/>
                  <a:gd name="T69" fmla="*/ 2693 h 699"/>
                  <a:gd name="T70" fmla="*/ 2908 w 1135"/>
                  <a:gd name="T71" fmla="*/ 2693 h 699"/>
                  <a:gd name="T72" fmla="*/ 2908 w 1135"/>
                  <a:gd name="T73" fmla="*/ 3531 h 699"/>
                  <a:gd name="T74" fmla="*/ 3232 w 1135"/>
                  <a:gd name="T75" fmla="*/ 3531 h 699"/>
                  <a:gd name="T76" fmla="*/ 3232 w 1135"/>
                  <a:gd name="T77" fmla="*/ 2814 h 699"/>
                  <a:gd name="T78" fmla="*/ 5272 w 1135"/>
                  <a:gd name="T79" fmla="*/ 1490 h 699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1135" h="699">
                    <a:moveTo>
                      <a:pt x="549" y="533"/>
                    </a:moveTo>
                    <a:cubicBezTo>
                      <a:pt x="345" y="527"/>
                      <a:pt x="184" y="423"/>
                      <a:pt x="184" y="295"/>
                    </a:cubicBezTo>
                    <a:cubicBezTo>
                      <a:pt x="184" y="204"/>
                      <a:pt x="266" y="125"/>
                      <a:pt x="387" y="84"/>
                    </a:cubicBezTo>
                    <a:cubicBezTo>
                      <a:pt x="387" y="49"/>
                      <a:pt x="387" y="49"/>
                      <a:pt x="387" y="49"/>
                    </a:cubicBezTo>
                    <a:cubicBezTo>
                      <a:pt x="213" y="89"/>
                      <a:pt x="92" y="184"/>
                      <a:pt x="92" y="295"/>
                    </a:cubicBezTo>
                    <a:cubicBezTo>
                      <a:pt x="92" y="427"/>
                      <a:pt x="265" y="536"/>
                      <a:pt x="491" y="556"/>
                    </a:cubicBezTo>
                    <a:cubicBezTo>
                      <a:pt x="491" y="699"/>
                      <a:pt x="491" y="699"/>
                      <a:pt x="491" y="699"/>
                    </a:cubicBezTo>
                    <a:cubicBezTo>
                      <a:pt x="555" y="699"/>
                      <a:pt x="555" y="699"/>
                      <a:pt x="555" y="699"/>
                    </a:cubicBezTo>
                    <a:cubicBezTo>
                      <a:pt x="555" y="533"/>
                      <a:pt x="555" y="533"/>
                      <a:pt x="555" y="533"/>
                    </a:cubicBezTo>
                    <a:cubicBezTo>
                      <a:pt x="549" y="533"/>
                      <a:pt x="549" y="533"/>
                      <a:pt x="549" y="533"/>
                    </a:cubicBezTo>
                    <a:close/>
                    <a:moveTo>
                      <a:pt x="68" y="295"/>
                    </a:moveTo>
                    <a:cubicBezTo>
                      <a:pt x="68" y="175"/>
                      <a:pt x="200" y="73"/>
                      <a:pt x="387" y="32"/>
                    </a:cubicBezTo>
                    <a:cubicBezTo>
                      <a:pt x="387" y="1"/>
                      <a:pt x="387" y="1"/>
                      <a:pt x="387" y="1"/>
                    </a:cubicBezTo>
                    <a:cubicBezTo>
                      <a:pt x="162" y="43"/>
                      <a:pt x="0" y="158"/>
                      <a:pt x="0" y="295"/>
                    </a:cubicBezTo>
                    <a:cubicBezTo>
                      <a:pt x="0" y="434"/>
                      <a:pt x="168" y="551"/>
                      <a:pt x="399" y="590"/>
                    </a:cubicBezTo>
                    <a:cubicBezTo>
                      <a:pt x="399" y="699"/>
                      <a:pt x="399" y="699"/>
                      <a:pt x="399" y="699"/>
                    </a:cubicBezTo>
                    <a:cubicBezTo>
                      <a:pt x="463" y="699"/>
                      <a:pt x="463" y="699"/>
                      <a:pt x="463" y="699"/>
                    </a:cubicBezTo>
                    <a:cubicBezTo>
                      <a:pt x="463" y="569"/>
                      <a:pt x="463" y="569"/>
                      <a:pt x="463" y="569"/>
                    </a:cubicBezTo>
                    <a:cubicBezTo>
                      <a:pt x="459" y="569"/>
                      <a:pt x="459" y="569"/>
                      <a:pt x="459" y="569"/>
                    </a:cubicBezTo>
                    <a:cubicBezTo>
                      <a:pt x="235" y="542"/>
                      <a:pt x="68" y="429"/>
                      <a:pt x="68" y="295"/>
                    </a:cubicBezTo>
                    <a:close/>
                    <a:moveTo>
                      <a:pt x="742" y="0"/>
                    </a:moveTo>
                    <a:cubicBezTo>
                      <a:pt x="742" y="31"/>
                      <a:pt x="742" y="31"/>
                      <a:pt x="742" y="31"/>
                    </a:cubicBezTo>
                    <a:cubicBezTo>
                      <a:pt x="932" y="71"/>
                      <a:pt x="1067" y="174"/>
                      <a:pt x="1067" y="295"/>
                    </a:cubicBezTo>
                    <a:cubicBezTo>
                      <a:pt x="1067" y="430"/>
                      <a:pt x="898" y="543"/>
                      <a:pt x="672" y="570"/>
                    </a:cubicBezTo>
                    <a:cubicBezTo>
                      <a:pt x="667" y="570"/>
                      <a:pt x="667" y="570"/>
                      <a:pt x="667" y="570"/>
                    </a:cubicBezTo>
                    <a:cubicBezTo>
                      <a:pt x="667" y="699"/>
                      <a:pt x="667" y="699"/>
                      <a:pt x="667" y="699"/>
                    </a:cubicBezTo>
                    <a:cubicBezTo>
                      <a:pt x="731" y="699"/>
                      <a:pt x="731" y="699"/>
                      <a:pt x="731" y="699"/>
                    </a:cubicBezTo>
                    <a:cubicBezTo>
                      <a:pt x="731" y="591"/>
                      <a:pt x="731" y="591"/>
                      <a:pt x="731" y="591"/>
                    </a:cubicBezTo>
                    <a:cubicBezTo>
                      <a:pt x="965" y="552"/>
                      <a:pt x="1135" y="435"/>
                      <a:pt x="1135" y="295"/>
                    </a:cubicBezTo>
                    <a:cubicBezTo>
                      <a:pt x="1135" y="157"/>
                      <a:pt x="970" y="40"/>
                      <a:pt x="742" y="0"/>
                    </a:cubicBezTo>
                    <a:close/>
                    <a:moveTo>
                      <a:pt x="1043" y="295"/>
                    </a:moveTo>
                    <a:cubicBezTo>
                      <a:pt x="1043" y="183"/>
                      <a:pt x="918" y="87"/>
                      <a:pt x="742" y="48"/>
                    </a:cubicBezTo>
                    <a:cubicBezTo>
                      <a:pt x="742" y="82"/>
                      <a:pt x="742" y="82"/>
                      <a:pt x="742" y="82"/>
                    </a:cubicBezTo>
                    <a:cubicBezTo>
                      <a:pt x="866" y="122"/>
                      <a:pt x="951" y="202"/>
                      <a:pt x="951" y="295"/>
                    </a:cubicBezTo>
                    <a:cubicBezTo>
                      <a:pt x="951" y="424"/>
                      <a:pt x="786" y="529"/>
                      <a:pt x="580" y="533"/>
                    </a:cubicBezTo>
                    <a:cubicBezTo>
                      <a:pt x="575" y="533"/>
                      <a:pt x="575" y="533"/>
                      <a:pt x="575" y="533"/>
                    </a:cubicBezTo>
                    <a:cubicBezTo>
                      <a:pt x="575" y="699"/>
                      <a:pt x="575" y="699"/>
                      <a:pt x="575" y="699"/>
                    </a:cubicBezTo>
                    <a:cubicBezTo>
                      <a:pt x="639" y="699"/>
                      <a:pt x="639" y="699"/>
                      <a:pt x="639" y="699"/>
                    </a:cubicBezTo>
                    <a:cubicBezTo>
                      <a:pt x="639" y="557"/>
                      <a:pt x="639" y="557"/>
                      <a:pt x="639" y="557"/>
                    </a:cubicBezTo>
                    <a:cubicBezTo>
                      <a:pt x="868" y="537"/>
                      <a:pt x="1043" y="428"/>
                      <a:pt x="1043" y="295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5" name="Freeform 14"/>
              <p:cNvSpPr>
                <a:spLocks noEditPoints="1"/>
              </p:cNvSpPr>
              <p:nvPr/>
            </p:nvSpPr>
            <p:spPr bwMode="auto">
              <a:xfrm>
                <a:off x="1936" y="3084"/>
                <a:ext cx="1755" cy="435"/>
              </a:xfrm>
              <a:custGeom>
                <a:avLst/>
                <a:gdLst>
                  <a:gd name="T0" fmla="*/ 3429 w 1170"/>
                  <a:gd name="T1" fmla="*/ 365 h 290"/>
                  <a:gd name="T2" fmla="*/ 4017 w 1170"/>
                  <a:gd name="T3" fmla="*/ 162 h 290"/>
                  <a:gd name="T4" fmla="*/ 3693 w 1170"/>
                  <a:gd name="T5" fmla="*/ 518 h 290"/>
                  <a:gd name="T6" fmla="*/ 3767 w 1170"/>
                  <a:gd name="T7" fmla="*/ 903 h 290"/>
                  <a:gd name="T8" fmla="*/ 3960 w 1170"/>
                  <a:gd name="T9" fmla="*/ 1277 h 290"/>
                  <a:gd name="T10" fmla="*/ 4050 w 1170"/>
                  <a:gd name="T11" fmla="*/ 1053 h 290"/>
                  <a:gd name="T12" fmla="*/ 3981 w 1170"/>
                  <a:gd name="T13" fmla="*/ 689 h 290"/>
                  <a:gd name="T14" fmla="*/ 3501 w 1170"/>
                  <a:gd name="T15" fmla="*/ 485 h 290"/>
                  <a:gd name="T16" fmla="*/ 3158 w 1170"/>
                  <a:gd name="T17" fmla="*/ 710 h 290"/>
                  <a:gd name="T18" fmla="*/ 3321 w 1170"/>
                  <a:gd name="T19" fmla="*/ 1287 h 290"/>
                  <a:gd name="T20" fmla="*/ 3617 w 1170"/>
                  <a:gd name="T21" fmla="*/ 842 h 290"/>
                  <a:gd name="T22" fmla="*/ 3501 w 1170"/>
                  <a:gd name="T23" fmla="*/ 485 h 290"/>
                  <a:gd name="T24" fmla="*/ 210 w 1170"/>
                  <a:gd name="T25" fmla="*/ 356 h 290"/>
                  <a:gd name="T26" fmla="*/ 507 w 1170"/>
                  <a:gd name="T27" fmla="*/ 1395 h 290"/>
                  <a:gd name="T28" fmla="*/ 666 w 1170"/>
                  <a:gd name="T29" fmla="*/ 729 h 290"/>
                  <a:gd name="T30" fmla="*/ 761 w 1170"/>
                  <a:gd name="T31" fmla="*/ 261 h 290"/>
                  <a:gd name="T32" fmla="*/ 687 w 1170"/>
                  <a:gd name="T33" fmla="*/ 579 h 290"/>
                  <a:gd name="T34" fmla="*/ 747 w 1170"/>
                  <a:gd name="T35" fmla="*/ 446 h 290"/>
                  <a:gd name="T36" fmla="*/ 417 w 1170"/>
                  <a:gd name="T37" fmla="*/ 498 h 290"/>
                  <a:gd name="T38" fmla="*/ 5427 w 1170"/>
                  <a:gd name="T39" fmla="*/ 234 h 290"/>
                  <a:gd name="T40" fmla="*/ 5346 w 1170"/>
                  <a:gd name="T41" fmla="*/ 423 h 290"/>
                  <a:gd name="T42" fmla="*/ 5273 w 1170"/>
                  <a:gd name="T43" fmla="*/ 878 h 290"/>
                  <a:gd name="T44" fmla="*/ 5894 w 1170"/>
                  <a:gd name="T45" fmla="*/ 858 h 290"/>
                  <a:gd name="T46" fmla="*/ 5691 w 1170"/>
                  <a:gd name="T47" fmla="*/ 386 h 290"/>
                  <a:gd name="T48" fmla="*/ 5205 w 1170"/>
                  <a:gd name="T49" fmla="*/ 221 h 290"/>
                  <a:gd name="T50" fmla="*/ 5034 w 1170"/>
                  <a:gd name="T51" fmla="*/ 365 h 290"/>
                  <a:gd name="T52" fmla="*/ 5205 w 1170"/>
                  <a:gd name="T53" fmla="*/ 221 h 290"/>
                  <a:gd name="T54" fmla="*/ 5216 w 1170"/>
                  <a:gd name="T55" fmla="*/ 1182 h 290"/>
                  <a:gd name="T56" fmla="*/ 5711 w 1170"/>
                  <a:gd name="T57" fmla="*/ 930 h 290"/>
                  <a:gd name="T58" fmla="*/ 5405 w 1170"/>
                  <a:gd name="T59" fmla="*/ 1385 h 290"/>
                  <a:gd name="T60" fmla="*/ 5192 w 1170"/>
                  <a:gd name="T61" fmla="*/ 1344 h 290"/>
                  <a:gd name="T62" fmla="*/ 5013 w 1170"/>
                  <a:gd name="T63" fmla="*/ 891 h 290"/>
                  <a:gd name="T64" fmla="*/ 4629 w 1170"/>
                  <a:gd name="T65" fmla="*/ 1094 h 290"/>
                  <a:gd name="T66" fmla="*/ 5192 w 1170"/>
                  <a:gd name="T67" fmla="*/ 737 h 290"/>
                  <a:gd name="T68" fmla="*/ 5454 w 1170"/>
                  <a:gd name="T69" fmla="*/ 1133 h 290"/>
                  <a:gd name="T70" fmla="*/ 2133 w 1170"/>
                  <a:gd name="T71" fmla="*/ 261 h 290"/>
                  <a:gd name="T72" fmla="*/ 2390 w 1170"/>
                  <a:gd name="T73" fmla="*/ 858 h 290"/>
                  <a:gd name="T74" fmla="*/ 2147 w 1170"/>
                  <a:gd name="T75" fmla="*/ 1025 h 290"/>
                  <a:gd name="T76" fmla="*/ 2349 w 1170"/>
                  <a:gd name="T77" fmla="*/ 923 h 290"/>
                  <a:gd name="T78" fmla="*/ 2267 w 1170"/>
                  <a:gd name="T79" fmla="*/ 527 h 290"/>
                  <a:gd name="T80" fmla="*/ 2349 w 1170"/>
                  <a:gd name="T81" fmla="*/ 332 h 290"/>
                  <a:gd name="T82" fmla="*/ 1814 w 1170"/>
                  <a:gd name="T83" fmla="*/ 545 h 290"/>
                  <a:gd name="T84" fmla="*/ 1790 w 1170"/>
                  <a:gd name="T85" fmla="*/ 939 h 290"/>
                  <a:gd name="T86" fmla="*/ 1728 w 1170"/>
                  <a:gd name="T87" fmla="*/ 1287 h 290"/>
                  <a:gd name="T88" fmla="*/ 1943 w 1170"/>
                  <a:gd name="T89" fmla="*/ 1094 h 290"/>
                  <a:gd name="T90" fmla="*/ 2307 w 1170"/>
                  <a:gd name="T91" fmla="*/ 1418 h 290"/>
                  <a:gd name="T92" fmla="*/ 2138 w 1170"/>
                  <a:gd name="T93" fmla="*/ 858 h 290"/>
                  <a:gd name="T94" fmla="*/ 2138 w 1170"/>
                  <a:gd name="T95" fmla="*/ 858 h 290"/>
                  <a:gd name="T96" fmla="*/ 2093 w 1170"/>
                  <a:gd name="T97" fmla="*/ 1044 h 29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1170" h="290">
                    <a:moveTo>
                      <a:pt x="722" y="34"/>
                    </a:moveTo>
                    <a:cubicBezTo>
                      <a:pt x="729" y="40"/>
                      <a:pt x="723" y="53"/>
                      <a:pt x="727" y="60"/>
                    </a:cubicBezTo>
                    <a:cubicBezTo>
                      <a:pt x="713" y="79"/>
                      <a:pt x="694" y="66"/>
                      <a:pt x="677" y="72"/>
                    </a:cubicBezTo>
                    <a:cubicBezTo>
                      <a:pt x="660" y="57"/>
                      <a:pt x="692" y="54"/>
                      <a:pt x="687" y="36"/>
                    </a:cubicBezTo>
                    <a:cubicBezTo>
                      <a:pt x="695" y="27"/>
                      <a:pt x="713" y="25"/>
                      <a:pt x="722" y="34"/>
                    </a:cubicBezTo>
                    <a:close/>
                    <a:moveTo>
                      <a:pt x="793" y="32"/>
                    </a:moveTo>
                    <a:cubicBezTo>
                      <a:pt x="752" y="91"/>
                      <a:pt x="752" y="91"/>
                      <a:pt x="752" y="91"/>
                    </a:cubicBezTo>
                    <a:cubicBezTo>
                      <a:pt x="741" y="91"/>
                      <a:pt x="741" y="91"/>
                      <a:pt x="741" y="91"/>
                    </a:cubicBezTo>
                    <a:cubicBezTo>
                      <a:pt x="734" y="92"/>
                      <a:pt x="729" y="97"/>
                      <a:pt x="729" y="102"/>
                    </a:cubicBezTo>
                    <a:cubicBezTo>
                      <a:pt x="735" y="113"/>
                      <a:pt x="740" y="131"/>
                      <a:pt x="755" y="131"/>
                    </a:cubicBezTo>
                    <a:cubicBezTo>
                      <a:pt x="753" y="145"/>
                      <a:pt x="768" y="154"/>
                      <a:pt x="765" y="169"/>
                    </a:cubicBezTo>
                    <a:cubicBezTo>
                      <a:pt x="759" y="172"/>
                      <a:pt x="753" y="181"/>
                      <a:pt x="744" y="178"/>
                    </a:cubicBezTo>
                    <a:cubicBezTo>
                      <a:pt x="725" y="187"/>
                      <a:pt x="719" y="208"/>
                      <a:pt x="718" y="229"/>
                    </a:cubicBezTo>
                    <a:cubicBezTo>
                      <a:pt x="723" y="233"/>
                      <a:pt x="725" y="233"/>
                      <a:pt x="729" y="227"/>
                    </a:cubicBezTo>
                    <a:cubicBezTo>
                      <a:pt x="754" y="216"/>
                      <a:pt x="762" y="245"/>
                      <a:pt x="782" y="252"/>
                    </a:cubicBezTo>
                    <a:cubicBezTo>
                      <a:pt x="795" y="257"/>
                      <a:pt x="809" y="253"/>
                      <a:pt x="818" y="240"/>
                    </a:cubicBezTo>
                    <a:cubicBezTo>
                      <a:pt x="819" y="223"/>
                      <a:pt x="838" y="206"/>
                      <a:pt x="824" y="190"/>
                    </a:cubicBezTo>
                    <a:cubicBezTo>
                      <a:pt x="814" y="194"/>
                      <a:pt x="802" y="197"/>
                      <a:pt x="800" y="208"/>
                    </a:cubicBezTo>
                    <a:cubicBezTo>
                      <a:pt x="788" y="220"/>
                      <a:pt x="779" y="204"/>
                      <a:pt x="769" y="201"/>
                    </a:cubicBezTo>
                    <a:cubicBezTo>
                      <a:pt x="764" y="184"/>
                      <a:pt x="774" y="171"/>
                      <a:pt x="790" y="163"/>
                    </a:cubicBezTo>
                    <a:cubicBezTo>
                      <a:pt x="796" y="155"/>
                      <a:pt x="792" y="143"/>
                      <a:pt x="786" y="136"/>
                    </a:cubicBezTo>
                    <a:cubicBezTo>
                      <a:pt x="754" y="95"/>
                      <a:pt x="827" y="94"/>
                      <a:pt x="822" y="60"/>
                    </a:cubicBezTo>
                    <a:cubicBezTo>
                      <a:pt x="812" y="51"/>
                      <a:pt x="810" y="32"/>
                      <a:pt x="793" y="32"/>
                    </a:cubicBezTo>
                    <a:close/>
                    <a:moveTo>
                      <a:pt x="691" y="95"/>
                    </a:moveTo>
                    <a:cubicBezTo>
                      <a:pt x="681" y="101"/>
                      <a:pt x="674" y="112"/>
                      <a:pt x="668" y="121"/>
                    </a:cubicBezTo>
                    <a:cubicBezTo>
                      <a:pt x="656" y="129"/>
                      <a:pt x="642" y="123"/>
                      <a:pt x="635" y="112"/>
                    </a:cubicBezTo>
                    <a:cubicBezTo>
                      <a:pt x="626" y="118"/>
                      <a:pt x="621" y="129"/>
                      <a:pt x="623" y="140"/>
                    </a:cubicBezTo>
                    <a:cubicBezTo>
                      <a:pt x="630" y="159"/>
                      <a:pt x="640" y="175"/>
                      <a:pt x="661" y="180"/>
                    </a:cubicBezTo>
                    <a:cubicBezTo>
                      <a:pt x="653" y="193"/>
                      <a:pt x="623" y="183"/>
                      <a:pt x="623" y="208"/>
                    </a:cubicBezTo>
                    <a:cubicBezTo>
                      <a:pt x="618" y="235"/>
                      <a:pt x="653" y="233"/>
                      <a:pt x="656" y="254"/>
                    </a:cubicBezTo>
                    <a:cubicBezTo>
                      <a:pt x="656" y="261"/>
                      <a:pt x="663" y="259"/>
                      <a:pt x="668" y="259"/>
                    </a:cubicBezTo>
                    <a:cubicBezTo>
                      <a:pt x="684" y="249"/>
                      <a:pt x="679" y="238"/>
                      <a:pt x="680" y="221"/>
                    </a:cubicBezTo>
                    <a:cubicBezTo>
                      <a:pt x="679" y="194"/>
                      <a:pt x="710" y="191"/>
                      <a:pt x="714" y="166"/>
                    </a:cubicBezTo>
                    <a:cubicBezTo>
                      <a:pt x="711" y="157"/>
                      <a:pt x="701" y="159"/>
                      <a:pt x="695" y="154"/>
                    </a:cubicBezTo>
                    <a:cubicBezTo>
                      <a:pt x="683" y="133"/>
                      <a:pt x="708" y="123"/>
                      <a:pt x="708" y="107"/>
                    </a:cubicBezTo>
                    <a:cubicBezTo>
                      <a:pt x="705" y="99"/>
                      <a:pt x="699" y="95"/>
                      <a:pt x="691" y="95"/>
                    </a:cubicBezTo>
                    <a:close/>
                    <a:moveTo>
                      <a:pt x="109" y="0"/>
                    </a:moveTo>
                    <a:cubicBezTo>
                      <a:pt x="84" y="14"/>
                      <a:pt x="102" y="48"/>
                      <a:pt x="90" y="69"/>
                    </a:cubicBezTo>
                    <a:cubicBezTo>
                      <a:pt x="41" y="70"/>
                      <a:pt x="41" y="70"/>
                      <a:pt x="41" y="70"/>
                    </a:cubicBezTo>
                    <a:cubicBezTo>
                      <a:pt x="0" y="84"/>
                      <a:pt x="45" y="112"/>
                      <a:pt x="43" y="135"/>
                    </a:cubicBezTo>
                    <a:cubicBezTo>
                      <a:pt x="52" y="151"/>
                      <a:pt x="68" y="169"/>
                      <a:pt x="90" y="164"/>
                    </a:cubicBezTo>
                    <a:cubicBezTo>
                      <a:pt x="100" y="275"/>
                      <a:pt x="100" y="275"/>
                      <a:pt x="100" y="275"/>
                    </a:cubicBezTo>
                    <a:cubicBezTo>
                      <a:pt x="105" y="280"/>
                      <a:pt x="105" y="280"/>
                      <a:pt x="105" y="280"/>
                    </a:cubicBezTo>
                    <a:cubicBezTo>
                      <a:pt x="114" y="290"/>
                      <a:pt x="125" y="279"/>
                      <a:pt x="133" y="273"/>
                    </a:cubicBezTo>
                    <a:cubicBezTo>
                      <a:pt x="132" y="225"/>
                      <a:pt x="131" y="187"/>
                      <a:pt x="131" y="144"/>
                    </a:cubicBezTo>
                    <a:cubicBezTo>
                      <a:pt x="150" y="139"/>
                      <a:pt x="160" y="122"/>
                      <a:pt x="173" y="108"/>
                    </a:cubicBezTo>
                    <a:cubicBezTo>
                      <a:pt x="178" y="88"/>
                      <a:pt x="202" y="61"/>
                      <a:pt x="183" y="41"/>
                    </a:cubicBezTo>
                    <a:cubicBezTo>
                      <a:pt x="169" y="34"/>
                      <a:pt x="161" y="48"/>
                      <a:pt x="150" y="51"/>
                    </a:cubicBezTo>
                    <a:cubicBezTo>
                      <a:pt x="103" y="69"/>
                      <a:pt x="149" y="3"/>
                      <a:pt x="109" y="0"/>
                    </a:cubicBezTo>
                    <a:close/>
                    <a:moveTo>
                      <a:pt x="147" y="88"/>
                    </a:moveTo>
                    <a:cubicBezTo>
                      <a:pt x="149" y="99"/>
                      <a:pt x="143" y="108"/>
                      <a:pt x="135" y="11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1" y="81"/>
                      <a:pt x="131" y="81"/>
                      <a:pt x="131" y="81"/>
                    </a:cubicBezTo>
                    <a:cubicBezTo>
                      <a:pt x="138" y="80"/>
                      <a:pt x="143" y="82"/>
                      <a:pt x="147" y="88"/>
                    </a:cubicBezTo>
                    <a:close/>
                    <a:moveTo>
                      <a:pt x="91" y="129"/>
                    </a:moveTo>
                    <a:cubicBezTo>
                      <a:pt x="83" y="131"/>
                      <a:pt x="77" y="124"/>
                      <a:pt x="72" y="117"/>
                    </a:cubicBezTo>
                    <a:cubicBezTo>
                      <a:pt x="72" y="110"/>
                      <a:pt x="72" y="99"/>
                      <a:pt x="82" y="98"/>
                    </a:cubicBezTo>
                    <a:cubicBezTo>
                      <a:pt x="91" y="98"/>
                      <a:pt x="91" y="98"/>
                      <a:pt x="91" y="98"/>
                    </a:cubicBezTo>
                    <a:lnTo>
                      <a:pt x="91" y="129"/>
                    </a:lnTo>
                    <a:close/>
                    <a:moveTo>
                      <a:pt x="1072" y="46"/>
                    </a:moveTo>
                    <a:cubicBezTo>
                      <a:pt x="1073" y="56"/>
                      <a:pt x="1066" y="70"/>
                      <a:pt x="1082" y="76"/>
                    </a:cubicBezTo>
                    <a:cubicBezTo>
                      <a:pt x="1085" y="84"/>
                      <a:pt x="1085" y="94"/>
                      <a:pt x="1077" y="100"/>
                    </a:cubicBezTo>
                    <a:cubicBezTo>
                      <a:pt x="1064" y="103"/>
                      <a:pt x="1063" y="88"/>
                      <a:pt x="1056" y="83"/>
                    </a:cubicBezTo>
                    <a:cubicBezTo>
                      <a:pt x="1043" y="96"/>
                      <a:pt x="1070" y="107"/>
                      <a:pt x="1062" y="125"/>
                    </a:cubicBezTo>
                    <a:cubicBezTo>
                      <a:pt x="1059" y="136"/>
                      <a:pt x="1046" y="133"/>
                      <a:pt x="1039" y="136"/>
                    </a:cubicBezTo>
                    <a:cubicBezTo>
                      <a:pt x="1039" y="149"/>
                      <a:pt x="1030" y="162"/>
                      <a:pt x="1041" y="173"/>
                    </a:cubicBezTo>
                    <a:cubicBezTo>
                      <a:pt x="1065" y="167"/>
                      <a:pt x="1081" y="135"/>
                      <a:pt x="1111" y="150"/>
                    </a:cubicBezTo>
                    <a:cubicBezTo>
                      <a:pt x="1121" y="157"/>
                      <a:pt x="1129" y="163"/>
                      <a:pt x="1134" y="174"/>
                    </a:cubicBezTo>
                    <a:cubicBezTo>
                      <a:pt x="1143" y="182"/>
                      <a:pt x="1157" y="181"/>
                      <a:pt x="1164" y="169"/>
                    </a:cubicBezTo>
                    <a:cubicBezTo>
                      <a:pt x="1170" y="159"/>
                      <a:pt x="1162" y="151"/>
                      <a:pt x="1155" y="144"/>
                    </a:cubicBezTo>
                    <a:cubicBezTo>
                      <a:pt x="1136" y="132"/>
                      <a:pt x="1108" y="127"/>
                      <a:pt x="1101" y="100"/>
                    </a:cubicBezTo>
                    <a:cubicBezTo>
                      <a:pt x="1102" y="87"/>
                      <a:pt x="1114" y="81"/>
                      <a:pt x="1124" y="76"/>
                    </a:cubicBezTo>
                    <a:cubicBezTo>
                      <a:pt x="1123" y="62"/>
                      <a:pt x="1112" y="52"/>
                      <a:pt x="1111" y="38"/>
                    </a:cubicBezTo>
                    <a:cubicBezTo>
                      <a:pt x="1102" y="16"/>
                      <a:pt x="1072" y="21"/>
                      <a:pt x="1072" y="46"/>
                    </a:cubicBezTo>
                    <a:close/>
                    <a:moveTo>
                      <a:pt x="1028" y="43"/>
                    </a:moveTo>
                    <a:cubicBezTo>
                      <a:pt x="1035" y="62"/>
                      <a:pt x="1021" y="81"/>
                      <a:pt x="1039" y="95"/>
                    </a:cubicBezTo>
                    <a:cubicBezTo>
                      <a:pt x="1014" y="107"/>
                      <a:pt x="990" y="137"/>
                      <a:pt x="961" y="123"/>
                    </a:cubicBezTo>
                    <a:cubicBezTo>
                      <a:pt x="971" y="104"/>
                      <a:pt x="999" y="100"/>
                      <a:pt x="994" y="72"/>
                    </a:cubicBezTo>
                    <a:cubicBezTo>
                      <a:pt x="996" y="72"/>
                      <a:pt x="998" y="73"/>
                      <a:pt x="999" y="70"/>
                    </a:cubicBezTo>
                    <a:cubicBezTo>
                      <a:pt x="998" y="57"/>
                      <a:pt x="992" y="38"/>
                      <a:pt x="1005" y="29"/>
                    </a:cubicBezTo>
                    <a:cubicBezTo>
                      <a:pt x="1015" y="30"/>
                      <a:pt x="1025" y="33"/>
                      <a:pt x="1028" y="43"/>
                    </a:cubicBezTo>
                    <a:close/>
                    <a:moveTo>
                      <a:pt x="1025" y="145"/>
                    </a:moveTo>
                    <a:cubicBezTo>
                      <a:pt x="1025" y="175"/>
                      <a:pt x="1030" y="211"/>
                      <a:pt x="1016" y="237"/>
                    </a:cubicBezTo>
                    <a:cubicBezTo>
                      <a:pt x="1021" y="243"/>
                      <a:pt x="1025" y="233"/>
                      <a:pt x="1030" y="233"/>
                    </a:cubicBezTo>
                    <a:cubicBezTo>
                      <a:pt x="1054" y="217"/>
                      <a:pt x="1035" y="180"/>
                      <a:pt x="1067" y="171"/>
                    </a:cubicBezTo>
                    <a:cubicBezTo>
                      <a:pt x="1076" y="165"/>
                      <a:pt x="1085" y="156"/>
                      <a:pt x="1094" y="164"/>
                    </a:cubicBezTo>
                    <a:cubicBezTo>
                      <a:pt x="1100" y="180"/>
                      <a:pt x="1118" y="174"/>
                      <a:pt x="1128" y="183"/>
                    </a:cubicBezTo>
                    <a:cubicBezTo>
                      <a:pt x="1127" y="212"/>
                      <a:pt x="1110" y="238"/>
                      <a:pt x="1100" y="265"/>
                    </a:cubicBezTo>
                    <a:cubicBezTo>
                      <a:pt x="1101" y="267"/>
                      <a:pt x="1103" y="273"/>
                      <a:pt x="1100" y="275"/>
                    </a:cubicBezTo>
                    <a:cubicBezTo>
                      <a:pt x="1093" y="286"/>
                      <a:pt x="1077" y="277"/>
                      <a:pt x="1067" y="273"/>
                    </a:cubicBezTo>
                    <a:cubicBezTo>
                      <a:pt x="1056" y="258"/>
                      <a:pt x="1056" y="258"/>
                      <a:pt x="1056" y="258"/>
                    </a:cubicBezTo>
                    <a:cubicBezTo>
                      <a:pt x="1057" y="257"/>
                      <a:pt x="1059" y="256"/>
                      <a:pt x="1058" y="254"/>
                    </a:cubicBezTo>
                    <a:cubicBezTo>
                      <a:pt x="1048" y="252"/>
                      <a:pt x="1038" y="264"/>
                      <a:pt x="1025" y="265"/>
                    </a:cubicBezTo>
                    <a:cubicBezTo>
                      <a:pt x="1008" y="265"/>
                      <a:pt x="987" y="267"/>
                      <a:pt x="978" y="249"/>
                    </a:cubicBezTo>
                    <a:cubicBezTo>
                      <a:pt x="970" y="255"/>
                      <a:pt x="958" y="249"/>
                      <a:pt x="954" y="240"/>
                    </a:cubicBezTo>
                    <a:cubicBezTo>
                      <a:pt x="953" y="211"/>
                      <a:pt x="995" y="207"/>
                      <a:pt x="990" y="176"/>
                    </a:cubicBezTo>
                    <a:cubicBezTo>
                      <a:pt x="992" y="173"/>
                      <a:pt x="996" y="175"/>
                      <a:pt x="996" y="171"/>
                    </a:cubicBezTo>
                    <a:cubicBezTo>
                      <a:pt x="986" y="171"/>
                      <a:pt x="973" y="177"/>
                      <a:pt x="963" y="183"/>
                    </a:cubicBezTo>
                    <a:cubicBezTo>
                      <a:pt x="937" y="182"/>
                      <a:pt x="947" y="235"/>
                      <a:pt x="914" y="216"/>
                    </a:cubicBezTo>
                    <a:cubicBezTo>
                      <a:pt x="901" y="205"/>
                      <a:pt x="900" y="189"/>
                      <a:pt x="901" y="174"/>
                    </a:cubicBezTo>
                    <a:cubicBezTo>
                      <a:pt x="915" y="138"/>
                      <a:pt x="958" y="165"/>
                      <a:pt x="977" y="138"/>
                    </a:cubicBezTo>
                    <a:cubicBezTo>
                      <a:pt x="994" y="137"/>
                      <a:pt x="1020" y="113"/>
                      <a:pt x="1025" y="145"/>
                    </a:cubicBezTo>
                    <a:close/>
                    <a:moveTo>
                      <a:pt x="1077" y="223"/>
                    </a:moveTo>
                    <a:cubicBezTo>
                      <a:pt x="1085" y="217"/>
                      <a:pt x="1084" y="207"/>
                      <a:pt x="1088" y="199"/>
                    </a:cubicBezTo>
                    <a:cubicBezTo>
                      <a:pt x="1080" y="200"/>
                      <a:pt x="1074" y="217"/>
                      <a:pt x="1077" y="223"/>
                    </a:cubicBezTo>
                    <a:close/>
                    <a:moveTo>
                      <a:pt x="434" y="6"/>
                    </a:moveTo>
                    <a:cubicBezTo>
                      <a:pt x="421" y="9"/>
                      <a:pt x="410" y="13"/>
                      <a:pt x="398" y="19"/>
                    </a:cubicBezTo>
                    <a:cubicBezTo>
                      <a:pt x="399" y="32"/>
                      <a:pt x="411" y="41"/>
                      <a:pt x="421" y="51"/>
                    </a:cubicBezTo>
                    <a:cubicBezTo>
                      <a:pt x="438" y="55"/>
                      <a:pt x="442" y="30"/>
                      <a:pt x="460" y="36"/>
                    </a:cubicBezTo>
                    <a:cubicBezTo>
                      <a:pt x="475" y="48"/>
                      <a:pt x="482" y="60"/>
                      <a:pt x="481" y="79"/>
                    </a:cubicBezTo>
                    <a:cubicBezTo>
                      <a:pt x="475" y="108"/>
                      <a:pt x="478" y="140"/>
                      <a:pt x="472" y="169"/>
                    </a:cubicBezTo>
                    <a:cubicBezTo>
                      <a:pt x="464" y="185"/>
                      <a:pt x="481" y="213"/>
                      <a:pt x="457" y="216"/>
                    </a:cubicBezTo>
                    <a:cubicBezTo>
                      <a:pt x="454" y="213"/>
                      <a:pt x="451" y="211"/>
                      <a:pt x="450" y="206"/>
                    </a:cubicBezTo>
                    <a:cubicBezTo>
                      <a:pt x="440" y="205"/>
                      <a:pt x="435" y="198"/>
                      <a:pt x="424" y="202"/>
                    </a:cubicBezTo>
                    <a:cubicBezTo>
                      <a:pt x="414" y="201"/>
                      <a:pt x="421" y="192"/>
                      <a:pt x="424" y="187"/>
                    </a:cubicBezTo>
                    <a:cubicBezTo>
                      <a:pt x="436" y="175"/>
                      <a:pt x="442" y="199"/>
                      <a:pt x="455" y="195"/>
                    </a:cubicBezTo>
                    <a:cubicBezTo>
                      <a:pt x="459" y="193"/>
                      <a:pt x="467" y="189"/>
                      <a:pt x="464" y="182"/>
                    </a:cubicBezTo>
                    <a:cubicBezTo>
                      <a:pt x="425" y="157"/>
                      <a:pt x="483" y="131"/>
                      <a:pt x="459" y="102"/>
                    </a:cubicBezTo>
                    <a:cubicBezTo>
                      <a:pt x="454" y="104"/>
                      <a:pt x="450" y="115"/>
                      <a:pt x="443" y="108"/>
                    </a:cubicBezTo>
                    <a:cubicBezTo>
                      <a:pt x="447" y="104"/>
                      <a:pt x="447" y="104"/>
                      <a:pt x="447" y="104"/>
                    </a:cubicBezTo>
                    <a:cubicBezTo>
                      <a:pt x="450" y="97"/>
                      <a:pt x="440" y="93"/>
                      <a:pt x="438" y="89"/>
                    </a:cubicBezTo>
                    <a:cubicBezTo>
                      <a:pt x="440" y="86"/>
                      <a:pt x="443" y="84"/>
                      <a:pt x="447" y="86"/>
                    </a:cubicBezTo>
                    <a:cubicBezTo>
                      <a:pt x="455" y="82"/>
                      <a:pt x="466" y="75"/>
                      <a:pt x="464" y="65"/>
                    </a:cubicBezTo>
                    <a:cubicBezTo>
                      <a:pt x="462" y="58"/>
                      <a:pt x="461" y="49"/>
                      <a:pt x="453" y="50"/>
                    </a:cubicBezTo>
                    <a:cubicBezTo>
                      <a:pt x="430" y="63"/>
                      <a:pt x="400" y="60"/>
                      <a:pt x="377" y="74"/>
                    </a:cubicBezTo>
                    <a:cubicBezTo>
                      <a:pt x="368" y="82"/>
                      <a:pt x="353" y="91"/>
                      <a:pt x="358" y="107"/>
                    </a:cubicBezTo>
                    <a:cubicBezTo>
                      <a:pt x="362" y="110"/>
                      <a:pt x="362" y="118"/>
                      <a:pt x="370" y="117"/>
                    </a:cubicBezTo>
                    <a:cubicBezTo>
                      <a:pt x="371" y="131"/>
                      <a:pt x="366" y="152"/>
                      <a:pt x="383" y="159"/>
                    </a:cubicBezTo>
                    <a:cubicBezTo>
                      <a:pt x="378" y="172"/>
                      <a:pt x="364" y="181"/>
                      <a:pt x="353" y="185"/>
                    </a:cubicBezTo>
                    <a:cubicBezTo>
                      <a:pt x="333" y="172"/>
                      <a:pt x="350" y="142"/>
                      <a:pt x="334" y="127"/>
                    </a:cubicBezTo>
                    <a:cubicBezTo>
                      <a:pt x="328" y="128"/>
                      <a:pt x="321" y="127"/>
                      <a:pt x="317" y="131"/>
                    </a:cubicBezTo>
                    <a:cubicBezTo>
                      <a:pt x="304" y="174"/>
                      <a:pt x="332" y="214"/>
                      <a:pt x="341" y="254"/>
                    </a:cubicBezTo>
                    <a:cubicBezTo>
                      <a:pt x="353" y="249"/>
                      <a:pt x="355" y="235"/>
                      <a:pt x="356" y="223"/>
                    </a:cubicBezTo>
                    <a:cubicBezTo>
                      <a:pt x="370" y="219"/>
                      <a:pt x="383" y="208"/>
                      <a:pt x="396" y="211"/>
                    </a:cubicBezTo>
                    <a:cubicBezTo>
                      <a:pt x="394" y="218"/>
                      <a:pt x="387" y="212"/>
                      <a:pt x="383" y="216"/>
                    </a:cubicBezTo>
                    <a:cubicBezTo>
                      <a:pt x="376" y="226"/>
                      <a:pt x="368" y="237"/>
                      <a:pt x="379" y="248"/>
                    </a:cubicBezTo>
                    <a:cubicBezTo>
                      <a:pt x="408" y="235"/>
                      <a:pt x="408" y="235"/>
                      <a:pt x="408" y="235"/>
                    </a:cubicBezTo>
                    <a:cubicBezTo>
                      <a:pt x="445" y="213"/>
                      <a:pt x="437" y="266"/>
                      <a:pt x="455" y="280"/>
                    </a:cubicBezTo>
                    <a:cubicBezTo>
                      <a:pt x="524" y="231"/>
                      <a:pt x="503" y="137"/>
                      <a:pt x="504" y="60"/>
                    </a:cubicBezTo>
                    <a:cubicBezTo>
                      <a:pt x="495" y="29"/>
                      <a:pt x="460" y="18"/>
                      <a:pt x="434" y="6"/>
                    </a:cubicBezTo>
                    <a:close/>
                    <a:moveTo>
                      <a:pt x="422" y="169"/>
                    </a:moveTo>
                    <a:cubicBezTo>
                      <a:pt x="411" y="164"/>
                      <a:pt x="410" y="154"/>
                      <a:pt x="400" y="148"/>
                    </a:cubicBezTo>
                    <a:cubicBezTo>
                      <a:pt x="412" y="140"/>
                      <a:pt x="399" y="122"/>
                      <a:pt x="412" y="116"/>
                    </a:cubicBezTo>
                    <a:cubicBezTo>
                      <a:pt x="423" y="127"/>
                      <a:pt x="419" y="153"/>
                      <a:pt x="422" y="169"/>
                    </a:cubicBezTo>
                    <a:close/>
                    <a:moveTo>
                      <a:pt x="413" y="206"/>
                    </a:moveTo>
                    <a:cubicBezTo>
                      <a:pt x="409" y="210"/>
                      <a:pt x="402" y="207"/>
                      <a:pt x="396" y="208"/>
                    </a:cubicBezTo>
                    <a:cubicBezTo>
                      <a:pt x="401" y="206"/>
                      <a:pt x="408" y="206"/>
                      <a:pt x="413" y="206"/>
                    </a:cubicBezTo>
                    <a:close/>
                  </a:path>
                </a:pathLst>
              </a:custGeom>
              <a:solidFill>
                <a:srgbClr val="E6001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98" name="组合 97"/>
          <p:cNvGrpSpPr>
            <a:grpSpLocks/>
          </p:cNvGrpSpPr>
          <p:nvPr/>
        </p:nvGrpSpPr>
        <p:grpSpPr bwMode="auto">
          <a:xfrm>
            <a:off x="1190570" y="3807375"/>
            <a:ext cx="1202239" cy="664200"/>
            <a:chOff x="135315" y="3014763"/>
            <a:chExt cx="1028963" cy="568239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grpSp>
          <p:nvGrpSpPr>
            <p:cNvPr id="99" name="组合 202"/>
            <p:cNvGrpSpPr>
              <a:grpSpLocks/>
            </p:cNvGrpSpPr>
            <p:nvPr/>
          </p:nvGrpSpPr>
          <p:grpSpPr bwMode="auto">
            <a:xfrm>
              <a:off x="135315" y="3014763"/>
              <a:ext cx="1028963" cy="568239"/>
              <a:chOff x="467544" y="2406506"/>
              <a:chExt cx="936104" cy="516958"/>
            </a:xfrm>
          </p:grpSpPr>
          <p:sp>
            <p:nvSpPr>
              <p:cNvPr id="101" name="圆角矩形 100"/>
              <p:cNvSpPr/>
              <p:nvPr/>
            </p:nvSpPr>
            <p:spPr>
              <a:xfrm>
                <a:off x="467544" y="2406506"/>
                <a:ext cx="936104" cy="516958"/>
              </a:xfrm>
              <a:prstGeom prst="roundRect">
                <a:avLst>
                  <a:gd name="adj" fmla="val 6992"/>
                </a:avLst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  <a:alpha val="72000"/>
                    </a:schemeClr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02" name="圆角矩形 205"/>
              <p:cNvSpPr>
                <a:spLocks noChangeArrowheads="1"/>
              </p:cNvSpPr>
              <p:nvPr/>
            </p:nvSpPr>
            <p:spPr bwMode="auto">
              <a:xfrm>
                <a:off x="505983" y="2441003"/>
                <a:ext cx="859227" cy="474503"/>
              </a:xfrm>
              <a:prstGeom prst="roundRect">
                <a:avLst>
                  <a:gd name="adj" fmla="val 6991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defTabSz="914400" eaLnBrk="1" hangingPunct="1"/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</p:grpSp>
        <p:pic>
          <p:nvPicPr>
            <p:cNvPr id="100" name="Picture 3" descr="C:\Documents and Settings\nana\桌面\未标题-1.png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303" y="3042994"/>
              <a:ext cx="526987" cy="511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</p:pic>
      </p:grpSp>
      <p:grpSp>
        <p:nvGrpSpPr>
          <p:cNvPr id="103" name="组合 102"/>
          <p:cNvGrpSpPr>
            <a:grpSpLocks/>
          </p:cNvGrpSpPr>
          <p:nvPr/>
        </p:nvGrpSpPr>
        <p:grpSpPr bwMode="auto">
          <a:xfrm>
            <a:off x="2624723" y="3807375"/>
            <a:ext cx="1202239" cy="664200"/>
            <a:chOff x="1442717" y="3014763"/>
            <a:chExt cx="1028963" cy="568239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grpSp>
          <p:nvGrpSpPr>
            <p:cNvPr id="104" name="组合 207"/>
            <p:cNvGrpSpPr>
              <a:grpSpLocks/>
            </p:cNvGrpSpPr>
            <p:nvPr/>
          </p:nvGrpSpPr>
          <p:grpSpPr bwMode="auto">
            <a:xfrm>
              <a:off x="1442717" y="3014763"/>
              <a:ext cx="1028963" cy="568239"/>
              <a:chOff x="4149301" y="2406506"/>
              <a:chExt cx="936104" cy="516958"/>
            </a:xfrm>
          </p:grpSpPr>
          <p:sp>
            <p:nvSpPr>
              <p:cNvPr id="106" name="圆角矩形 105"/>
              <p:cNvSpPr/>
              <p:nvPr/>
            </p:nvSpPr>
            <p:spPr>
              <a:xfrm>
                <a:off x="4149301" y="2406506"/>
                <a:ext cx="936104" cy="516958"/>
              </a:xfrm>
              <a:prstGeom prst="roundRect">
                <a:avLst>
                  <a:gd name="adj" fmla="val 6992"/>
                </a:avLst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  <a:alpha val="72000"/>
                    </a:schemeClr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07" name="圆角矩形 210"/>
              <p:cNvSpPr>
                <a:spLocks noChangeArrowheads="1"/>
              </p:cNvSpPr>
              <p:nvPr/>
            </p:nvSpPr>
            <p:spPr bwMode="auto">
              <a:xfrm>
                <a:off x="4187740" y="2427734"/>
                <a:ext cx="859227" cy="474503"/>
              </a:xfrm>
              <a:prstGeom prst="roundRect">
                <a:avLst>
                  <a:gd name="adj" fmla="val 6991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defTabSz="914400" eaLnBrk="1" hangingPunct="1"/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</p:grpSp>
        <p:pic>
          <p:nvPicPr>
            <p:cNvPr id="105" name="Picture 3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3485" y="3076205"/>
              <a:ext cx="927427" cy="4453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</p:pic>
      </p:grpSp>
      <p:grpSp>
        <p:nvGrpSpPr>
          <p:cNvPr id="108" name="组合 107"/>
          <p:cNvGrpSpPr>
            <a:grpSpLocks/>
          </p:cNvGrpSpPr>
          <p:nvPr/>
        </p:nvGrpSpPr>
        <p:grpSpPr bwMode="auto">
          <a:xfrm>
            <a:off x="5494881" y="3825928"/>
            <a:ext cx="1202239" cy="664200"/>
            <a:chOff x="4057520" y="3031189"/>
            <a:chExt cx="1028963" cy="568239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grpSp>
          <p:nvGrpSpPr>
            <p:cNvPr id="109" name="组合 212"/>
            <p:cNvGrpSpPr>
              <a:grpSpLocks/>
            </p:cNvGrpSpPr>
            <p:nvPr/>
          </p:nvGrpSpPr>
          <p:grpSpPr bwMode="auto">
            <a:xfrm>
              <a:off x="4057520" y="3031189"/>
              <a:ext cx="1028963" cy="568239"/>
              <a:chOff x="2853696" y="1614418"/>
              <a:chExt cx="936104" cy="516958"/>
            </a:xfrm>
          </p:grpSpPr>
          <p:sp>
            <p:nvSpPr>
              <p:cNvPr id="111" name="圆角矩形 110"/>
              <p:cNvSpPr/>
              <p:nvPr/>
            </p:nvSpPr>
            <p:spPr>
              <a:xfrm>
                <a:off x="2853696" y="1614418"/>
                <a:ext cx="936104" cy="516958"/>
              </a:xfrm>
              <a:prstGeom prst="roundRect">
                <a:avLst>
                  <a:gd name="adj" fmla="val 6992"/>
                </a:avLst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  <a:alpha val="72000"/>
                    </a:schemeClr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2" name="圆角矩形 215"/>
              <p:cNvSpPr>
                <a:spLocks noChangeArrowheads="1"/>
              </p:cNvSpPr>
              <p:nvPr/>
            </p:nvSpPr>
            <p:spPr bwMode="auto">
              <a:xfrm>
                <a:off x="2892135" y="1635646"/>
                <a:ext cx="859227" cy="474503"/>
              </a:xfrm>
              <a:prstGeom prst="roundRect">
                <a:avLst>
                  <a:gd name="adj" fmla="val 6991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defTabSz="914400" eaLnBrk="1" hangingPunct="1"/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</p:grpSp>
        <p:pic>
          <p:nvPicPr>
            <p:cNvPr id="110" name="Picture 2" descr="C:\Documents and Settings\nana\桌面\LOGO1.png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459" y="3164927"/>
              <a:ext cx="809084" cy="3007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</p:pic>
      </p:grpSp>
      <p:grpSp>
        <p:nvGrpSpPr>
          <p:cNvPr id="113" name="组合 112"/>
          <p:cNvGrpSpPr>
            <a:grpSpLocks/>
          </p:cNvGrpSpPr>
          <p:nvPr/>
        </p:nvGrpSpPr>
        <p:grpSpPr bwMode="auto">
          <a:xfrm>
            <a:off x="4078289" y="4859333"/>
            <a:ext cx="1202239" cy="664200"/>
            <a:chOff x="2750118" y="3914377"/>
            <a:chExt cx="1028963" cy="568239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grpSp>
          <p:nvGrpSpPr>
            <p:cNvPr id="114" name="组合 217"/>
            <p:cNvGrpSpPr>
              <a:grpSpLocks/>
            </p:cNvGrpSpPr>
            <p:nvPr/>
          </p:nvGrpSpPr>
          <p:grpSpPr bwMode="auto">
            <a:xfrm>
              <a:off x="2750118" y="3914377"/>
              <a:ext cx="1028963" cy="568239"/>
              <a:chOff x="5373394" y="1614418"/>
              <a:chExt cx="936104" cy="516958"/>
            </a:xfrm>
          </p:grpSpPr>
          <p:sp>
            <p:nvSpPr>
              <p:cNvPr id="116" name="圆角矩形 115"/>
              <p:cNvSpPr/>
              <p:nvPr/>
            </p:nvSpPr>
            <p:spPr>
              <a:xfrm>
                <a:off x="5373394" y="1614418"/>
                <a:ext cx="936104" cy="516958"/>
              </a:xfrm>
              <a:prstGeom prst="roundRect">
                <a:avLst>
                  <a:gd name="adj" fmla="val 6992"/>
                </a:avLst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  <a:alpha val="72000"/>
                    </a:schemeClr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7" name="圆角矩形 220"/>
              <p:cNvSpPr>
                <a:spLocks noChangeArrowheads="1"/>
              </p:cNvSpPr>
              <p:nvPr/>
            </p:nvSpPr>
            <p:spPr bwMode="auto">
              <a:xfrm>
                <a:off x="5411833" y="1636157"/>
                <a:ext cx="859227" cy="474503"/>
              </a:xfrm>
              <a:prstGeom prst="roundRect">
                <a:avLst>
                  <a:gd name="adj" fmla="val 6991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defTabSz="914400" eaLnBrk="1" hangingPunct="1"/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</p:grpSp>
        <p:pic>
          <p:nvPicPr>
            <p:cNvPr id="115" name="Picture 2" descr="C:\Documents and Settings\nana\桌面\word-03.png"/>
            <p:cNvPicPr>
              <a:picLocks noChangeAspect="1" noChangeArrowheads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2115" y="4140604"/>
              <a:ext cx="824968" cy="115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</p:pic>
      </p:grpSp>
      <p:grpSp>
        <p:nvGrpSpPr>
          <p:cNvPr id="118" name="组合 117"/>
          <p:cNvGrpSpPr>
            <a:grpSpLocks/>
          </p:cNvGrpSpPr>
          <p:nvPr/>
        </p:nvGrpSpPr>
        <p:grpSpPr bwMode="auto">
          <a:xfrm>
            <a:off x="8365041" y="3807375"/>
            <a:ext cx="1202239" cy="664200"/>
            <a:chOff x="6672323" y="3014763"/>
            <a:chExt cx="1028963" cy="568239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grpSp>
          <p:nvGrpSpPr>
            <p:cNvPr id="119" name="组合 227"/>
            <p:cNvGrpSpPr>
              <a:grpSpLocks/>
            </p:cNvGrpSpPr>
            <p:nvPr/>
          </p:nvGrpSpPr>
          <p:grpSpPr bwMode="auto">
            <a:xfrm>
              <a:off x="6672323" y="3014763"/>
              <a:ext cx="1028963" cy="568239"/>
              <a:chOff x="8906455" y="1614418"/>
              <a:chExt cx="936104" cy="516958"/>
            </a:xfrm>
          </p:grpSpPr>
          <p:sp>
            <p:nvSpPr>
              <p:cNvPr id="121" name="圆角矩形 120"/>
              <p:cNvSpPr/>
              <p:nvPr/>
            </p:nvSpPr>
            <p:spPr>
              <a:xfrm>
                <a:off x="8906455" y="1614418"/>
                <a:ext cx="936104" cy="516958"/>
              </a:xfrm>
              <a:prstGeom prst="roundRect">
                <a:avLst>
                  <a:gd name="adj" fmla="val 6992"/>
                </a:avLst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  <a:alpha val="72000"/>
                    </a:schemeClr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2" name="圆角矩形 230"/>
              <p:cNvSpPr>
                <a:spLocks noChangeArrowheads="1"/>
              </p:cNvSpPr>
              <p:nvPr/>
            </p:nvSpPr>
            <p:spPr bwMode="auto">
              <a:xfrm>
                <a:off x="8944894" y="1632705"/>
                <a:ext cx="859227" cy="474503"/>
              </a:xfrm>
              <a:prstGeom prst="roundRect">
                <a:avLst>
                  <a:gd name="adj" fmla="val 6991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defTabSz="914400" eaLnBrk="1" hangingPunct="1"/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</p:grpSp>
        <p:pic>
          <p:nvPicPr>
            <p:cNvPr id="120" name="Picture 4"/>
            <p:cNvPicPr>
              <a:picLocks noChangeAspect="1" noChangeArrowheads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2582" y="3070026"/>
              <a:ext cx="588444" cy="457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</p:pic>
      </p:grpSp>
      <p:grpSp>
        <p:nvGrpSpPr>
          <p:cNvPr id="123" name="组合 122"/>
          <p:cNvGrpSpPr>
            <a:grpSpLocks/>
          </p:cNvGrpSpPr>
          <p:nvPr/>
        </p:nvGrpSpPr>
        <p:grpSpPr bwMode="auto">
          <a:xfrm>
            <a:off x="4060730" y="3816651"/>
            <a:ext cx="1202239" cy="664200"/>
            <a:chOff x="2750118" y="3022334"/>
            <a:chExt cx="1028963" cy="568239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grpSp>
          <p:nvGrpSpPr>
            <p:cNvPr id="124" name="组合 232"/>
            <p:cNvGrpSpPr>
              <a:grpSpLocks/>
            </p:cNvGrpSpPr>
            <p:nvPr/>
          </p:nvGrpSpPr>
          <p:grpSpPr bwMode="auto">
            <a:xfrm>
              <a:off x="2750118" y="3022334"/>
              <a:ext cx="1028963" cy="568239"/>
              <a:chOff x="2853696" y="2406506"/>
              <a:chExt cx="936104" cy="516958"/>
            </a:xfrm>
          </p:grpSpPr>
          <p:sp>
            <p:nvSpPr>
              <p:cNvPr id="126" name="圆角矩形 125"/>
              <p:cNvSpPr/>
              <p:nvPr/>
            </p:nvSpPr>
            <p:spPr>
              <a:xfrm>
                <a:off x="2853696" y="2406506"/>
                <a:ext cx="936104" cy="516958"/>
              </a:xfrm>
              <a:prstGeom prst="roundRect">
                <a:avLst>
                  <a:gd name="adj" fmla="val 6992"/>
                </a:avLst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  <a:alpha val="72000"/>
                    </a:schemeClr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7" name="圆角矩形 235"/>
              <p:cNvSpPr>
                <a:spLocks noChangeArrowheads="1"/>
              </p:cNvSpPr>
              <p:nvPr/>
            </p:nvSpPr>
            <p:spPr bwMode="auto">
              <a:xfrm>
                <a:off x="2892135" y="2427734"/>
                <a:ext cx="859227" cy="474503"/>
              </a:xfrm>
              <a:prstGeom prst="roundRect">
                <a:avLst>
                  <a:gd name="adj" fmla="val 6991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defTabSz="914400" eaLnBrk="1" hangingPunct="1"/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</p:grpSp>
        <p:pic>
          <p:nvPicPr>
            <p:cNvPr id="125" name="Picture 2"/>
            <p:cNvPicPr>
              <a:picLocks noChangeAspect="1"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5222"/>
            <a:stretch>
              <a:fillRect/>
            </a:stretch>
          </p:blipFill>
          <p:spPr bwMode="auto">
            <a:xfrm>
              <a:off x="2786751" y="3234642"/>
              <a:ext cx="955697" cy="1436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</p:pic>
      </p:grpSp>
      <p:grpSp>
        <p:nvGrpSpPr>
          <p:cNvPr id="128" name="组合 127"/>
          <p:cNvGrpSpPr>
            <a:grpSpLocks/>
          </p:cNvGrpSpPr>
          <p:nvPr/>
        </p:nvGrpSpPr>
        <p:grpSpPr bwMode="auto">
          <a:xfrm>
            <a:off x="6929034" y="3825928"/>
            <a:ext cx="1202239" cy="664200"/>
            <a:chOff x="5364921" y="3031189"/>
            <a:chExt cx="1028963" cy="568239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grpSp>
          <p:nvGrpSpPr>
            <p:cNvPr id="129" name="组合 237"/>
            <p:cNvGrpSpPr>
              <a:grpSpLocks/>
            </p:cNvGrpSpPr>
            <p:nvPr/>
          </p:nvGrpSpPr>
          <p:grpSpPr bwMode="auto">
            <a:xfrm>
              <a:off x="5364921" y="3031189"/>
              <a:ext cx="1028963" cy="568239"/>
              <a:chOff x="5373394" y="2406506"/>
              <a:chExt cx="936104" cy="516958"/>
            </a:xfrm>
          </p:grpSpPr>
          <p:sp>
            <p:nvSpPr>
              <p:cNvPr id="131" name="圆角矩形 130"/>
              <p:cNvSpPr/>
              <p:nvPr/>
            </p:nvSpPr>
            <p:spPr>
              <a:xfrm>
                <a:off x="5373394" y="2406506"/>
                <a:ext cx="936104" cy="516958"/>
              </a:xfrm>
              <a:prstGeom prst="roundRect">
                <a:avLst>
                  <a:gd name="adj" fmla="val 6992"/>
                </a:avLst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  <a:alpha val="72000"/>
                    </a:schemeClr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32" name="圆角矩形 240"/>
              <p:cNvSpPr>
                <a:spLocks noChangeArrowheads="1"/>
              </p:cNvSpPr>
              <p:nvPr/>
            </p:nvSpPr>
            <p:spPr bwMode="auto">
              <a:xfrm>
                <a:off x="5411833" y="2428245"/>
                <a:ext cx="859227" cy="474503"/>
              </a:xfrm>
              <a:prstGeom prst="roundRect">
                <a:avLst>
                  <a:gd name="adj" fmla="val 6991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defTabSz="914400" eaLnBrk="1" hangingPunct="1"/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</p:grpSp>
        <p:pic>
          <p:nvPicPr>
            <p:cNvPr id="130" name="Picture 2"/>
            <p:cNvPicPr>
              <a:picLocks noChangeAspect="1" noChangeArrowheads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r="27731" b="-2"/>
            <a:stretch>
              <a:fillRect/>
            </a:stretch>
          </p:blipFill>
          <p:spPr bwMode="auto">
            <a:xfrm>
              <a:off x="5432893" y="3211553"/>
              <a:ext cx="893019" cy="2075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</p:pic>
      </p:grpSp>
      <p:grpSp>
        <p:nvGrpSpPr>
          <p:cNvPr id="133" name="组合 132"/>
          <p:cNvGrpSpPr>
            <a:grpSpLocks/>
          </p:cNvGrpSpPr>
          <p:nvPr/>
        </p:nvGrpSpPr>
        <p:grpSpPr bwMode="auto">
          <a:xfrm>
            <a:off x="5503491" y="4859333"/>
            <a:ext cx="1202239" cy="664200"/>
            <a:chOff x="4057520" y="3914377"/>
            <a:chExt cx="1028963" cy="568239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grpSp>
          <p:nvGrpSpPr>
            <p:cNvPr id="134" name="组合 242"/>
            <p:cNvGrpSpPr>
              <a:grpSpLocks/>
            </p:cNvGrpSpPr>
            <p:nvPr/>
          </p:nvGrpSpPr>
          <p:grpSpPr bwMode="auto">
            <a:xfrm>
              <a:off x="4057520" y="3914377"/>
              <a:ext cx="1028963" cy="568239"/>
              <a:chOff x="6455224" y="2406506"/>
              <a:chExt cx="936104" cy="516958"/>
            </a:xfrm>
          </p:grpSpPr>
          <p:sp>
            <p:nvSpPr>
              <p:cNvPr id="136" name="圆角矩形 135"/>
              <p:cNvSpPr/>
              <p:nvPr/>
            </p:nvSpPr>
            <p:spPr>
              <a:xfrm>
                <a:off x="6455224" y="2406506"/>
                <a:ext cx="936104" cy="516958"/>
              </a:xfrm>
              <a:prstGeom prst="roundRect">
                <a:avLst>
                  <a:gd name="adj" fmla="val 6992"/>
                </a:avLst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  <a:alpha val="72000"/>
                    </a:schemeClr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37" name="圆角矩形 245"/>
              <p:cNvSpPr>
                <a:spLocks noChangeArrowheads="1"/>
              </p:cNvSpPr>
              <p:nvPr/>
            </p:nvSpPr>
            <p:spPr bwMode="auto">
              <a:xfrm>
                <a:off x="6493663" y="2427734"/>
                <a:ext cx="859227" cy="474503"/>
              </a:xfrm>
              <a:prstGeom prst="roundRect">
                <a:avLst>
                  <a:gd name="adj" fmla="val 6991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defTabSz="914400" eaLnBrk="1" hangingPunct="1"/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</p:grpSp>
        <p:pic>
          <p:nvPicPr>
            <p:cNvPr id="135" name="Picture 1"/>
            <p:cNvPicPr>
              <a:picLocks noChangeAspect="1" noChangeArrowheads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4671" y="3988924"/>
              <a:ext cx="354661" cy="419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</p:pic>
      </p:grpSp>
      <p:grpSp>
        <p:nvGrpSpPr>
          <p:cNvPr id="138" name="组合 137"/>
          <p:cNvGrpSpPr>
            <a:grpSpLocks/>
          </p:cNvGrpSpPr>
          <p:nvPr/>
        </p:nvGrpSpPr>
        <p:grpSpPr bwMode="auto">
          <a:xfrm>
            <a:off x="9799192" y="3807375"/>
            <a:ext cx="1202239" cy="664200"/>
            <a:chOff x="7979723" y="3014763"/>
            <a:chExt cx="1028963" cy="568239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grpSp>
          <p:nvGrpSpPr>
            <p:cNvPr id="139" name="组合 247"/>
            <p:cNvGrpSpPr>
              <a:grpSpLocks/>
            </p:cNvGrpSpPr>
            <p:nvPr/>
          </p:nvGrpSpPr>
          <p:grpSpPr bwMode="auto">
            <a:xfrm>
              <a:off x="7979723" y="3014763"/>
              <a:ext cx="1028963" cy="568239"/>
              <a:chOff x="6455224" y="801103"/>
              <a:chExt cx="936104" cy="516958"/>
            </a:xfrm>
          </p:grpSpPr>
          <p:sp>
            <p:nvSpPr>
              <p:cNvPr id="141" name="圆角矩形 140"/>
              <p:cNvSpPr/>
              <p:nvPr/>
            </p:nvSpPr>
            <p:spPr>
              <a:xfrm>
                <a:off x="6455224" y="801103"/>
                <a:ext cx="936104" cy="516958"/>
              </a:xfrm>
              <a:prstGeom prst="roundRect">
                <a:avLst>
                  <a:gd name="adj" fmla="val 6992"/>
                </a:avLst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  <a:alpha val="72000"/>
                    </a:schemeClr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2" name="圆角矩形 250"/>
              <p:cNvSpPr>
                <a:spLocks noChangeArrowheads="1"/>
              </p:cNvSpPr>
              <p:nvPr/>
            </p:nvSpPr>
            <p:spPr bwMode="auto">
              <a:xfrm>
                <a:off x="6493663" y="822331"/>
                <a:ext cx="859227" cy="474503"/>
              </a:xfrm>
              <a:prstGeom prst="roundRect">
                <a:avLst>
                  <a:gd name="adj" fmla="val 6991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defTabSz="914400" eaLnBrk="1" hangingPunct="1"/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</p:grpSp>
        <p:pic>
          <p:nvPicPr>
            <p:cNvPr id="140" name="Picture 2"/>
            <p:cNvPicPr>
              <a:picLocks noChangeAspect="1" noChangeArrowheads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5404" y="3077503"/>
              <a:ext cx="657600" cy="4427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</p:pic>
      </p:grpSp>
      <p:grpSp>
        <p:nvGrpSpPr>
          <p:cNvPr id="143" name="组合 142"/>
          <p:cNvGrpSpPr>
            <a:grpSpLocks/>
          </p:cNvGrpSpPr>
          <p:nvPr/>
        </p:nvGrpSpPr>
        <p:grpSpPr bwMode="auto">
          <a:xfrm>
            <a:off x="8365041" y="4870099"/>
            <a:ext cx="1202239" cy="664200"/>
            <a:chOff x="6672323" y="3914377"/>
            <a:chExt cx="1028963" cy="568239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grpSp>
          <p:nvGrpSpPr>
            <p:cNvPr id="144" name="组合 252"/>
            <p:cNvGrpSpPr>
              <a:grpSpLocks/>
            </p:cNvGrpSpPr>
            <p:nvPr/>
          </p:nvGrpSpPr>
          <p:grpSpPr bwMode="auto">
            <a:xfrm>
              <a:off x="6672323" y="3914377"/>
              <a:ext cx="1028963" cy="568239"/>
              <a:chOff x="2853696" y="801103"/>
              <a:chExt cx="936104" cy="516958"/>
            </a:xfrm>
          </p:grpSpPr>
          <p:sp>
            <p:nvSpPr>
              <p:cNvPr id="146" name="圆角矩形 145"/>
              <p:cNvSpPr/>
              <p:nvPr/>
            </p:nvSpPr>
            <p:spPr>
              <a:xfrm>
                <a:off x="2853696" y="801103"/>
                <a:ext cx="936104" cy="516958"/>
              </a:xfrm>
              <a:prstGeom prst="roundRect">
                <a:avLst>
                  <a:gd name="adj" fmla="val 6992"/>
                </a:avLst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  <a:alpha val="72000"/>
                    </a:schemeClr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7" name="圆角矩形 255"/>
              <p:cNvSpPr>
                <a:spLocks noChangeArrowheads="1"/>
              </p:cNvSpPr>
              <p:nvPr/>
            </p:nvSpPr>
            <p:spPr bwMode="auto">
              <a:xfrm>
                <a:off x="2892135" y="822331"/>
                <a:ext cx="859227" cy="474503"/>
              </a:xfrm>
              <a:prstGeom prst="roundRect">
                <a:avLst>
                  <a:gd name="adj" fmla="val 6991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defTabSz="914400" eaLnBrk="1" hangingPunct="1"/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</p:grpSp>
        <p:pic>
          <p:nvPicPr>
            <p:cNvPr id="145" name="图片 253" descr="交银租赁logo.png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6388"/>
            <a:stretch>
              <a:fillRect/>
            </a:stretch>
          </p:blipFill>
          <p:spPr bwMode="auto">
            <a:xfrm>
              <a:off x="6961705" y="3937320"/>
              <a:ext cx="551799" cy="5223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</p:pic>
      </p:grpSp>
      <p:grpSp>
        <p:nvGrpSpPr>
          <p:cNvPr id="148" name="组合 147"/>
          <p:cNvGrpSpPr>
            <a:grpSpLocks/>
          </p:cNvGrpSpPr>
          <p:nvPr/>
        </p:nvGrpSpPr>
        <p:grpSpPr bwMode="auto">
          <a:xfrm>
            <a:off x="6922440" y="4859333"/>
            <a:ext cx="1202239" cy="664200"/>
            <a:chOff x="5341172" y="3914377"/>
            <a:chExt cx="1028963" cy="568239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grpSp>
          <p:nvGrpSpPr>
            <p:cNvPr id="149" name="组合 257"/>
            <p:cNvGrpSpPr>
              <a:grpSpLocks/>
            </p:cNvGrpSpPr>
            <p:nvPr/>
          </p:nvGrpSpPr>
          <p:grpSpPr bwMode="auto">
            <a:xfrm>
              <a:off x="5341172" y="3914377"/>
              <a:ext cx="1028963" cy="568239"/>
              <a:chOff x="7612818" y="2406506"/>
              <a:chExt cx="936104" cy="516958"/>
            </a:xfrm>
          </p:grpSpPr>
          <p:sp>
            <p:nvSpPr>
              <p:cNvPr id="151" name="圆角矩形 150"/>
              <p:cNvSpPr/>
              <p:nvPr/>
            </p:nvSpPr>
            <p:spPr>
              <a:xfrm>
                <a:off x="7612818" y="2406506"/>
                <a:ext cx="936104" cy="516958"/>
              </a:xfrm>
              <a:prstGeom prst="roundRect">
                <a:avLst>
                  <a:gd name="adj" fmla="val 6992"/>
                </a:avLst>
              </a:pr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  <a:alpha val="72000"/>
                    </a:schemeClr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2" name="圆角矩形 260"/>
              <p:cNvSpPr>
                <a:spLocks noChangeArrowheads="1"/>
              </p:cNvSpPr>
              <p:nvPr/>
            </p:nvSpPr>
            <p:spPr bwMode="auto">
              <a:xfrm>
                <a:off x="7651257" y="2424793"/>
                <a:ext cx="859227" cy="474503"/>
              </a:xfrm>
              <a:prstGeom prst="roundRect">
                <a:avLst>
                  <a:gd name="adj" fmla="val 6991"/>
                </a:avLst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/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defTabSz="914400" eaLnBrk="1" hangingPunct="1"/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</p:grpSp>
        <p:pic>
          <p:nvPicPr>
            <p:cNvPr id="150" name="Picture 2" descr="C:\Documents and Settings\nana\桌面\未标题-1.png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99942" y="3962455"/>
              <a:ext cx="511423" cy="4720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28096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528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528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528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3" presetClass="entr" presetSubtype="528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3" presetClass="entr" presetSubtype="528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3" presetClass="entr" presetSubtype="528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3" presetClass="entr" presetSubtype="528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3" presetClass="entr" presetSubtype="528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3" presetClass="entr" presetSubtype="528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3" presetClass="entr" presetSubtype="528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3" presetClass="entr" presetSubtype="528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3" presetClass="entr" presetSubtype="528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V="1">
            <a:off x="1" y="6525296"/>
            <a:ext cx="12192000" cy="329563"/>
          </a:xfrm>
          <a:custGeom>
            <a:avLst/>
            <a:gdLst>
              <a:gd name="connsiteX0" fmla="*/ 0 w 12192000"/>
              <a:gd name="connsiteY0" fmla="*/ 0 h 952500"/>
              <a:gd name="connsiteX1" fmla="*/ 11981237 w 12192000"/>
              <a:gd name="connsiteY1" fmla="*/ 0 h 952500"/>
              <a:gd name="connsiteX2" fmla="*/ 12192000 w 12192000"/>
              <a:gd name="connsiteY2" fmla="*/ 16675 h 952500"/>
              <a:gd name="connsiteX3" fmla="*/ 12192000 w 12192000"/>
              <a:gd name="connsiteY3" fmla="*/ 952500 h 952500"/>
              <a:gd name="connsiteX4" fmla="*/ 11943611 w 12192000"/>
              <a:gd name="connsiteY4" fmla="*/ 952500 h 952500"/>
              <a:gd name="connsiteX5" fmla="*/ 0 w 12192000"/>
              <a:gd name="connsiteY5" fmla="*/ 7535 h 952500"/>
              <a:gd name="connsiteX6" fmla="*/ 0 w 12192000"/>
              <a:gd name="connsiteY6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952500">
                <a:moveTo>
                  <a:pt x="0" y="0"/>
                </a:moveTo>
                <a:lnTo>
                  <a:pt x="11981237" y="0"/>
                </a:lnTo>
                <a:lnTo>
                  <a:pt x="12192000" y="16675"/>
                </a:lnTo>
                <a:lnTo>
                  <a:pt x="12192000" y="952500"/>
                </a:lnTo>
                <a:lnTo>
                  <a:pt x="11943611" y="952500"/>
                </a:lnTo>
                <a:lnTo>
                  <a:pt x="0" y="7535"/>
                </a:lnTo>
                <a:lnTo>
                  <a:pt x="0" y="0"/>
                </a:lnTo>
                <a:close/>
              </a:path>
            </a:pathLst>
          </a:cu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0717863" y="5956706"/>
            <a:ext cx="1459099" cy="901294"/>
            <a:chOff x="318637" y="2704065"/>
            <a:chExt cx="6704464" cy="4141388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505" r="53764"/>
            <a:stretch/>
          </p:blipFill>
          <p:spPr>
            <a:xfrm>
              <a:off x="3127343" y="4635500"/>
              <a:ext cx="3895758" cy="205253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1" r="12357" b="31526"/>
            <a:stretch/>
          </p:blipFill>
          <p:spPr>
            <a:xfrm>
              <a:off x="318637" y="2704065"/>
              <a:ext cx="4805354" cy="4141388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 flipH="1">
            <a:off x="-4257" y="254000"/>
            <a:ext cx="334458" cy="635000"/>
          </a:xfrm>
          <a:prstGeom prst="rect">
            <a:avLst/>
          </a:pr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471448" y="254000"/>
            <a:ext cx="150187" cy="635000"/>
          </a:xfrm>
          <a:prstGeom prst="rect">
            <a:avLst/>
          </a:prstGeom>
          <a:solidFill>
            <a:srgbClr val="FB5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flipH="1">
            <a:off x="762882" y="254000"/>
            <a:ext cx="94492" cy="635000"/>
          </a:xfrm>
          <a:prstGeom prst="rect">
            <a:avLst/>
          </a:prstGeom>
          <a:solidFill>
            <a:srgbClr val="00A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998620" y="254000"/>
            <a:ext cx="52921" cy="635000"/>
          </a:xfrm>
          <a:prstGeom prst="rect">
            <a:avLst/>
          </a:prstGeom>
          <a:solidFill>
            <a:srgbClr val="FFB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165841" y="129539"/>
            <a:ext cx="388281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dist"/>
            <a:r>
              <a:rPr lang="zh-CN" altLang="en-US" sz="3200" dirty="0" smtClean="0">
                <a:solidFill>
                  <a:schemeClr val="bg2">
                    <a:lumMod val="10000"/>
                    <a:alpha val="8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点击此处添加标题</a:t>
            </a:r>
            <a:endParaRPr lang="zh-CN" altLang="en-US" sz="3200" dirty="0">
              <a:solidFill>
                <a:schemeClr val="bg2">
                  <a:lumMod val="10000"/>
                  <a:alpha val="8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65841" y="632543"/>
            <a:ext cx="3882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CLICK HERE TO ADD THE TITLE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333149" y="1965719"/>
            <a:ext cx="1979503" cy="3695700"/>
            <a:chOff x="1333149" y="1965719"/>
            <a:chExt cx="1979503" cy="3695700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40" t="5730" r="11704" b="16918"/>
            <a:stretch>
              <a:fillRect/>
            </a:stretch>
          </p:blipFill>
          <p:spPr>
            <a:xfrm>
              <a:off x="1376917" y="1965719"/>
              <a:ext cx="1854200" cy="1854200"/>
            </a:xfrm>
            <a:custGeom>
              <a:avLst/>
              <a:gdLst>
                <a:gd name="connsiteX0" fmla="*/ 927100 w 1854200"/>
                <a:gd name="connsiteY0" fmla="*/ 0 h 1854200"/>
                <a:gd name="connsiteX1" fmla="*/ 1854200 w 1854200"/>
                <a:gd name="connsiteY1" fmla="*/ 927100 h 1854200"/>
                <a:gd name="connsiteX2" fmla="*/ 927100 w 1854200"/>
                <a:gd name="connsiteY2" fmla="*/ 1854200 h 1854200"/>
                <a:gd name="connsiteX3" fmla="*/ 0 w 1854200"/>
                <a:gd name="connsiteY3" fmla="*/ 927100 h 1854200"/>
                <a:gd name="connsiteX4" fmla="*/ 927100 w 1854200"/>
                <a:gd name="connsiteY4" fmla="*/ 0 h 185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4200" h="1854200">
                  <a:moveTo>
                    <a:pt x="927100" y="0"/>
                  </a:moveTo>
                  <a:cubicBezTo>
                    <a:pt x="1439123" y="0"/>
                    <a:pt x="1854200" y="415077"/>
                    <a:pt x="1854200" y="927100"/>
                  </a:cubicBezTo>
                  <a:cubicBezTo>
                    <a:pt x="1854200" y="1439123"/>
                    <a:pt x="1439123" y="1854200"/>
                    <a:pt x="927100" y="1854200"/>
                  </a:cubicBezTo>
                  <a:cubicBezTo>
                    <a:pt x="415077" y="1854200"/>
                    <a:pt x="0" y="1439123"/>
                    <a:pt x="0" y="927100"/>
                  </a:cubicBezTo>
                  <a:cubicBezTo>
                    <a:pt x="0" y="415077"/>
                    <a:pt x="415077" y="0"/>
                    <a:pt x="927100" y="0"/>
                  </a:cubicBezTo>
                  <a:close/>
                </a:path>
              </a:pathLst>
            </a:custGeom>
            <a:ln w="12700">
              <a:solidFill>
                <a:srgbClr val="00B39F"/>
              </a:solidFill>
            </a:ln>
          </p:spPr>
        </p:pic>
        <p:sp>
          <p:nvSpPr>
            <p:cNvPr id="14" name="等腰三角形 13"/>
            <p:cNvSpPr/>
            <p:nvPr/>
          </p:nvSpPr>
          <p:spPr>
            <a:xfrm rot="10800000">
              <a:off x="2137202" y="3819919"/>
              <a:ext cx="333630" cy="287612"/>
            </a:xfrm>
            <a:prstGeom prst="triangle">
              <a:avLst/>
            </a:pr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1333149" y="4788359"/>
              <a:ext cx="1979503" cy="8730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温提示</a:t>
              </a: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正文行距在</a:t>
              </a:r>
              <a:r>
                <a:rPr lang="en-US" altLang="zh-CN" sz="10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温提示</a:t>
              </a: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正文行距在</a:t>
              </a:r>
              <a:r>
                <a:rPr lang="en-US" altLang="zh-CN" sz="10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</a:t>
              </a:r>
              <a:endParaRPr lang="zh-CN" altLang="en-US" sz="1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407635" y="4306216"/>
              <a:ext cx="181440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pPr algn="ctr"/>
              <a:r>
                <a:rPr lang="zh-CN" altLang="en-US" sz="2000" b="1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  <a:endParaRPr lang="zh-CN" altLang="en-US" sz="2000" b="1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835738" y="1965719"/>
            <a:ext cx="1979503" cy="3695700"/>
            <a:chOff x="3835738" y="1965719"/>
            <a:chExt cx="1979503" cy="3695700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28" t="3170" r="11853" b="15006"/>
            <a:stretch>
              <a:fillRect/>
            </a:stretch>
          </p:blipFill>
          <p:spPr>
            <a:xfrm>
              <a:off x="3904906" y="1965719"/>
              <a:ext cx="1854200" cy="1854200"/>
            </a:xfrm>
            <a:custGeom>
              <a:avLst/>
              <a:gdLst>
                <a:gd name="connsiteX0" fmla="*/ 927100 w 1854200"/>
                <a:gd name="connsiteY0" fmla="*/ 0 h 1854200"/>
                <a:gd name="connsiteX1" fmla="*/ 1854200 w 1854200"/>
                <a:gd name="connsiteY1" fmla="*/ 927100 h 1854200"/>
                <a:gd name="connsiteX2" fmla="*/ 927100 w 1854200"/>
                <a:gd name="connsiteY2" fmla="*/ 1854200 h 1854200"/>
                <a:gd name="connsiteX3" fmla="*/ 0 w 1854200"/>
                <a:gd name="connsiteY3" fmla="*/ 927100 h 1854200"/>
                <a:gd name="connsiteX4" fmla="*/ 927100 w 1854200"/>
                <a:gd name="connsiteY4" fmla="*/ 0 h 185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4200" h="1854200">
                  <a:moveTo>
                    <a:pt x="927100" y="0"/>
                  </a:moveTo>
                  <a:cubicBezTo>
                    <a:pt x="1439123" y="0"/>
                    <a:pt x="1854200" y="415077"/>
                    <a:pt x="1854200" y="927100"/>
                  </a:cubicBezTo>
                  <a:cubicBezTo>
                    <a:pt x="1854200" y="1439123"/>
                    <a:pt x="1439123" y="1854200"/>
                    <a:pt x="927100" y="1854200"/>
                  </a:cubicBezTo>
                  <a:cubicBezTo>
                    <a:pt x="415077" y="1854200"/>
                    <a:pt x="0" y="1439123"/>
                    <a:pt x="0" y="927100"/>
                  </a:cubicBezTo>
                  <a:cubicBezTo>
                    <a:pt x="0" y="415077"/>
                    <a:pt x="415077" y="0"/>
                    <a:pt x="927100" y="0"/>
                  </a:cubicBezTo>
                  <a:close/>
                </a:path>
              </a:pathLst>
            </a:custGeom>
            <a:ln w="12700">
              <a:solidFill>
                <a:srgbClr val="FB5550"/>
              </a:solidFill>
            </a:ln>
          </p:spPr>
        </p:pic>
        <p:sp>
          <p:nvSpPr>
            <p:cNvPr id="17" name="等腰三角形 16"/>
            <p:cNvSpPr/>
            <p:nvPr/>
          </p:nvSpPr>
          <p:spPr>
            <a:xfrm rot="10800000">
              <a:off x="4665191" y="3819919"/>
              <a:ext cx="333630" cy="287612"/>
            </a:xfrm>
            <a:prstGeom prst="triangle">
              <a:avLst/>
            </a:pr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3835738" y="4788359"/>
              <a:ext cx="1979503" cy="8730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</a:t>
              </a:r>
              <a:r>
                <a:rPr lang="zh-CN" altLang="en-US" sz="100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温提示</a:t>
              </a:r>
              <a:r>
                <a:rPr lang="zh-CN" altLang="en-US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正文行距在</a:t>
              </a:r>
              <a:r>
                <a:rPr lang="en-US" altLang="zh-CN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</a:t>
              </a:r>
              <a:r>
                <a:rPr lang="zh-CN" altLang="en-US" sz="100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温提示</a:t>
              </a:r>
              <a:r>
                <a:rPr lang="zh-CN" altLang="en-US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正文行距在</a:t>
              </a:r>
              <a:r>
                <a:rPr lang="en-US" altLang="zh-CN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</a:t>
              </a:r>
              <a:r>
                <a:rPr lang="zh-CN" altLang="en-US" sz="100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</a:t>
              </a:r>
              <a:endParaRPr lang="zh-CN" altLang="en-US" sz="100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910224" y="4306216"/>
              <a:ext cx="181440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pPr algn="ctr"/>
              <a:r>
                <a:rPr lang="zh-CN" altLang="en-US" sz="2000" b="1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  <a:endParaRPr lang="zh-CN" altLang="en-US" sz="2000" b="1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346048" y="1965719"/>
            <a:ext cx="1979503" cy="3695700"/>
            <a:chOff x="6346048" y="1965719"/>
            <a:chExt cx="1979503" cy="3695700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28" t="5421" r="3276" b="1951"/>
            <a:stretch>
              <a:fillRect/>
            </a:stretch>
          </p:blipFill>
          <p:spPr>
            <a:xfrm>
              <a:off x="6432895" y="1965719"/>
              <a:ext cx="1854200" cy="1854200"/>
            </a:xfrm>
            <a:custGeom>
              <a:avLst/>
              <a:gdLst>
                <a:gd name="connsiteX0" fmla="*/ 927100 w 1854200"/>
                <a:gd name="connsiteY0" fmla="*/ 0 h 1854200"/>
                <a:gd name="connsiteX1" fmla="*/ 1854200 w 1854200"/>
                <a:gd name="connsiteY1" fmla="*/ 927100 h 1854200"/>
                <a:gd name="connsiteX2" fmla="*/ 927100 w 1854200"/>
                <a:gd name="connsiteY2" fmla="*/ 1854200 h 1854200"/>
                <a:gd name="connsiteX3" fmla="*/ 0 w 1854200"/>
                <a:gd name="connsiteY3" fmla="*/ 927100 h 1854200"/>
                <a:gd name="connsiteX4" fmla="*/ 927100 w 1854200"/>
                <a:gd name="connsiteY4" fmla="*/ 0 h 185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4200" h="1854200">
                  <a:moveTo>
                    <a:pt x="927100" y="0"/>
                  </a:moveTo>
                  <a:cubicBezTo>
                    <a:pt x="1439123" y="0"/>
                    <a:pt x="1854200" y="415077"/>
                    <a:pt x="1854200" y="927100"/>
                  </a:cubicBezTo>
                  <a:cubicBezTo>
                    <a:pt x="1854200" y="1439123"/>
                    <a:pt x="1439123" y="1854200"/>
                    <a:pt x="927100" y="1854200"/>
                  </a:cubicBezTo>
                  <a:cubicBezTo>
                    <a:pt x="415077" y="1854200"/>
                    <a:pt x="0" y="1439123"/>
                    <a:pt x="0" y="927100"/>
                  </a:cubicBezTo>
                  <a:cubicBezTo>
                    <a:pt x="0" y="415077"/>
                    <a:pt x="415077" y="0"/>
                    <a:pt x="927100" y="0"/>
                  </a:cubicBezTo>
                  <a:close/>
                </a:path>
              </a:pathLst>
            </a:custGeom>
            <a:ln w="12700">
              <a:solidFill>
                <a:srgbClr val="00AAD0"/>
              </a:solidFill>
            </a:ln>
          </p:spPr>
        </p:pic>
        <p:sp>
          <p:nvSpPr>
            <p:cNvPr id="20" name="等腰三角形 19"/>
            <p:cNvSpPr/>
            <p:nvPr/>
          </p:nvSpPr>
          <p:spPr>
            <a:xfrm rot="10800000">
              <a:off x="7193179" y="3807219"/>
              <a:ext cx="333630" cy="287612"/>
            </a:xfrm>
            <a:prstGeom prst="triangle">
              <a:avLst/>
            </a:pr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6346048" y="4788359"/>
              <a:ext cx="1979503" cy="8730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</a:t>
              </a:r>
              <a:r>
                <a:rPr lang="zh-CN" altLang="en-US" sz="100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温提示</a:t>
              </a:r>
              <a:r>
                <a:rPr lang="zh-CN" altLang="en-US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正文行距在</a:t>
              </a:r>
              <a:r>
                <a:rPr lang="en-US" altLang="zh-CN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</a:t>
              </a:r>
              <a:r>
                <a:rPr lang="zh-CN" altLang="en-US" sz="100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温提示</a:t>
              </a:r>
              <a:r>
                <a:rPr lang="zh-CN" altLang="en-US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正文行距在</a:t>
              </a:r>
              <a:r>
                <a:rPr lang="en-US" altLang="zh-CN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</a:t>
              </a:r>
              <a:r>
                <a:rPr lang="zh-CN" altLang="en-US" sz="100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</a:t>
              </a:r>
              <a:endParaRPr lang="zh-CN" altLang="en-US" sz="100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420534" y="4306216"/>
              <a:ext cx="181440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pPr algn="ctr"/>
              <a:r>
                <a:rPr lang="zh-CN" altLang="en-US" sz="2000" b="1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  <a:endParaRPr lang="zh-CN" altLang="en-US" sz="2000" b="1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886397" y="1965719"/>
            <a:ext cx="1979503" cy="3695700"/>
            <a:chOff x="8886397" y="1965719"/>
            <a:chExt cx="1979503" cy="3695700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38" t="7258" r="2493" b="1545"/>
            <a:stretch>
              <a:fillRect/>
            </a:stretch>
          </p:blipFill>
          <p:spPr>
            <a:xfrm>
              <a:off x="8960883" y="1965719"/>
              <a:ext cx="1854200" cy="1854200"/>
            </a:xfrm>
            <a:custGeom>
              <a:avLst/>
              <a:gdLst>
                <a:gd name="connsiteX0" fmla="*/ 927100 w 1854200"/>
                <a:gd name="connsiteY0" fmla="*/ 0 h 1854200"/>
                <a:gd name="connsiteX1" fmla="*/ 1854200 w 1854200"/>
                <a:gd name="connsiteY1" fmla="*/ 927100 h 1854200"/>
                <a:gd name="connsiteX2" fmla="*/ 927100 w 1854200"/>
                <a:gd name="connsiteY2" fmla="*/ 1854200 h 1854200"/>
                <a:gd name="connsiteX3" fmla="*/ 0 w 1854200"/>
                <a:gd name="connsiteY3" fmla="*/ 927100 h 1854200"/>
                <a:gd name="connsiteX4" fmla="*/ 927100 w 1854200"/>
                <a:gd name="connsiteY4" fmla="*/ 0 h 185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4200" h="1854200">
                  <a:moveTo>
                    <a:pt x="927100" y="0"/>
                  </a:moveTo>
                  <a:cubicBezTo>
                    <a:pt x="1439123" y="0"/>
                    <a:pt x="1854200" y="415077"/>
                    <a:pt x="1854200" y="927100"/>
                  </a:cubicBezTo>
                  <a:cubicBezTo>
                    <a:pt x="1854200" y="1439123"/>
                    <a:pt x="1439123" y="1854200"/>
                    <a:pt x="927100" y="1854200"/>
                  </a:cubicBezTo>
                  <a:cubicBezTo>
                    <a:pt x="415077" y="1854200"/>
                    <a:pt x="0" y="1439123"/>
                    <a:pt x="0" y="927100"/>
                  </a:cubicBezTo>
                  <a:cubicBezTo>
                    <a:pt x="0" y="415077"/>
                    <a:pt x="415077" y="0"/>
                    <a:pt x="927100" y="0"/>
                  </a:cubicBezTo>
                  <a:close/>
                </a:path>
              </a:pathLst>
            </a:custGeom>
            <a:ln w="12700">
              <a:solidFill>
                <a:srgbClr val="FFB363"/>
              </a:solidFill>
            </a:ln>
          </p:spPr>
        </p:pic>
        <p:sp>
          <p:nvSpPr>
            <p:cNvPr id="23" name="等腰三角形 22"/>
            <p:cNvSpPr/>
            <p:nvPr/>
          </p:nvSpPr>
          <p:spPr>
            <a:xfrm rot="10800000">
              <a:off x="9721168" y="3808147"/>
              <a:ext cx="333630" cy="287612"/>
            </a:xfrm>
            <a:prstGeom prst="triangle">
              <a:avLst/>
            </a:prstGeom>
            <a:solidFill>
              <a:srgbClr val="FFB3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886397" y="4788359"/>
              <a:ext cx="1979503" cy="8730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</a:t>
              </a:r>
              <a:r>
                <a:rPr lang="zh-CN" altLang="en-US" sz="100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温提示</a:t>
              </a:r>
              <a:r>
                <a:rPr lang="zh-CN" altLang="en-US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正文行距在</a:t>
              </a:r>
              <a:r>
                <a:rPr lang="en-US" altLang="zh-CN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</a:t>
              </a:r>
              <a:r>
                <a:rPr lang="zh-CN" altLang="en-US" sz="100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温提示</a:t>
              </a:r>
              <a:r>
                <a:rPr lang="zh-CN" altLang="en-US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正文行距在</a:t>
              </a:r>
              <a:r>
                <a:rPr lang="en-US" altLang="zh-CN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</a:t>
              </a:r>
              <a:r>
                <a:rPr lang="zh-CN" altLang="en-US" sz="100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</a:t>
              </a:r>
              <a:endParaRPr lang="zh-CN" altLang="en-US" sz="100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960883" y="4306216"/>
              <a:ext cx="181440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pPr algn="ctr"/>
              <a:r>
                <a:rPr lang="zh-CN" altLang="en-US" sz="2000" b="1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  <a:endParaRPr lang="zh-CN" altLang="en-US" sz="2000" b="1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078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V="1">
            <a:off x="1" y="6525296"/>
            <a:ext cx="12192000" cy="329563"/>
          </a:xfrm>
          <a:custGeom>
            <a:avLst/>
            <a:gdLst>
              <a:gd name="connsiteX0" fmla="*/ 0 w 12192000"/>
              <a:gd name="connsiteY0" fmla="*/ 0 h 952500"/>
              <a:gd name="connsiteX1" fmla="*/ 11981237 w 12192000"/>
              <a:gd name="connsiteY1" fmla="*/ 0 h 952500"/>
              <a:gd name="connsiteX2" fmla="*/ 12192000 w 12192000"/>
              <a:gd name="connsiteY2" fmla="*/ 16675 h 952500"/>
              <a:gd name="connsiteX3" fmla="*/ 12192000 w 12192000"/>
              <a:gd name="connsiteY3" fmla="*/ 952500 h 952500"/>
              <a:gd name="connsiteX4" fmla="*/ 11943611 w 12192000"/>
              <a:gd name="connsiteY4" fmla="*/ 952500 h 952500"/>
              <a:gd name="connsiteX5" fmla="*/ 0 w 12192000"/>
              <a:gd name="connsiteY5" fmla="*/ 7535 h 952500"/>
              <a:gd name="connsiteX6" fmla="*/ 0 w 12192000"/>
              <a:gd name="connsiteY6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952500">
                <a:moveTo>
                  <a:pt x="0" y="0"/>
                </a:moveTo>
                <a:lnTo>
                  <a:pt x="11981237" y="0"/>
                </a:lnTo>
                <a:lnTo>
                  <a:pt x="12192000" y="16675"/>
                </a:lnTo>
                <a:lnTo>
                  <a:pt x="12192000" y="952500"/>
                </a:lnTo>
                <a:lnTo>
                  <a:pt x="11943611" y="952500"/>
                </a:lnTo>
                <a:lnTo>
                  <a:pt x="0" y="7535"/>
                </a:lnTo>
                <a:lnTo>
                  <a:pt x="0" y="0"/>
                </a:lnTo>
                <a:close/>
              </a:path>
            </a:pathLst>
          </a:cu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0717863" y="5956706"/>
            <a:ext cx="1459099" cy="901294"/>
            <a:chOff x="318637" y="2704065"/>
            <a:chExt cx="6704464" cy="4141388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505" r="53764"/>
            <a:stretch/>
          </p:blipFill>
          <p:spPr>
            <a:xfrm>
              <a:off x="3127343" y="4635500"/>
              <a:ext cx="3895758" cy="205253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1" r="12357" b="31526"/>
            <a:stretch/>
          </p:blipFill>
          <p:spPr>
            <a:xfrm>
              <a:off x="318637" y="2704065"/>
              <a:ext cx="4805354" cy="4141388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 flipH="1">
            <a:off x="-4257" y="254000"/>
            <a:ext cx="334458" cy="635000"/>
          </a:xfrm>
          <a:prstGeom prst="rect">
            <a:avLst/>
          </a:pr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471448" y="254000"/>
            <a:ext cx="150187" cy="635000"/>
          </a:xfrm>
          <a:prstGeom prst="rect">
            <a:avLst/>
          </a:prstGeom>
          <a:solidFill>
            <a:srgbClr val="FB5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flipH="1">
            <a:off x="762882" y="254000"/>
            <a:ext cx="94492" cy="635000"/>
          </a:xfrm>
          <a:prstGeom prst="rect">
            <a:avLst/>
          </a:prstGeom>
          <a:solidFill>
            <a:srgbClr val="00A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998620" y="254000"/>
            <a:ext cx="52921" cy="635000"/>
          </a:xfrm>
          <a:prstGeom prst="rect">
            <a:avLst/>
          </a:prstGeom>
          <a:solidFill>
            <a:srgbClr val="FFB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165841" y="129539"/>
            <a:ext cx="388281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dist"/>
            <a:r>
              <a:rPr lang="zh-CN" altLang="en-US" sz="3200" dirty="0" smtClean="0">
                <a:solidFill>
                  <a:schemeClr val="bg2">
                    <a:lumMod val="10000"/>
                    <a:alpha val="8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点击此处添加标题</a:t>
            </a:r>
            <a:endParaRPr lang="zh-CN" altLang="en-US" sz="3200" dirty="0">
              <a:solidFill>
                <a:schemeClr val="bg2">
                  <a:lumMod val="10000"/>
                  <a:alpha val="8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65841" y="632543"/>
            <a:ext cx="3882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CLICK HERE TO ADD THE TITLE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505798" y="1772173"/>
            <a:ext cx="1979503" cy="2830115"/>
            <a:chOff x="1505798" y="1772173"/>
            <a:chExt cx="1979503" cy="2830115"/>
          </a:xfrm>
        </p:grpSpPr>
        <p:sp>
          <p:nvSpPr>
            <p:cNvPr id="32" name="任意多边形 31"/>
            <p:cNvSpPr/>
            <p:nvPr/>
          </p:nvSpPr>
          <p:spPr>
            <a:xfrm rot="12966304">
              <a:off x="2052638" y="3570413"/>
              <a:ext cx="1163637" cy="1031875"/>
            </a:xfrm>
            <a:custGeom>
              <a:avLst/>
              <a:gdLst>
                <a:gd name="connsiteX0" fmla="*/ 1052874 w 1164173"/>
                <a:gd name="connsiteY0" fmla="*/ 962340 h 1031654"/>
                <a:gd name="connsiteX1" fmla="*/ 1069057 w 1164173"/>
                <a:gd name="connsiteY1" fmla="*/ 858943 h 1031654"/>
                <a:gd name="connsiteX2" fmla="*/ 965659 w 1164173"/>
                <a:gd name="connsiteY2" fmla="*/ 842761 h 1031654"/>
                <a:gd name="connsiteX3" fmla="*/ 949477 w 1164173"/>
                <a:gd name="connsiteY3" fmla="*/ 946158 h 1031654"/>
                <a:gd name="connsiteX4" fmla="*/ 1052874 w 1164173"/>
                <a:gd name="connsiteY4" fmla="*/ 962340 h 1031654"/>
                <a:gd name="connsiteX5" fmla="*/ 1135899 w 1164173"/>
                <a:gd name="connsiteY5" fmla="*/ 1003380 h 1031654"/>
                <a:gd name="connsiteX6" fmla="*/ 1067640 w 1164173"/>
                <a:gd name="connsiteY6" fmla="*/ 1031654 h 1031654"/>
                <a:gd name="connsiteX7" fmla="*/ 102307 w 1164173"/>
                <a:gd name="connsiteY7" fmla="*/ 1031654 h 1031654"/>
                <a:gd name="connsiteX8" fmla="*/ 64732 w 1164173"/>
                <a:gd name="connsiteY8" fmla="*/ 1024068 h 1031654"/>
                <a:gd name="connsiteX9" fmla="*/ 59198 w 1164173"/>
                <a:gd name="connsiteY9" fmla="*/ 1020337 h 1031654"/>
                <a:gd name="connsiteX10" fmla="*/ 48283 w 1164173"/>
                <a:gd name="connsiteY10" fmla="*/ 1015422 h 1031654"/>
                <a:gd name="connsiteX11" fmla="*/ 36524 w 1164173"/>
                <a:gd name="connsiteY11" fmla="*/ 1005050 h 1031654"/>
                <a:gd name="connsiteX12" fmla="*/ 34048 w 1164173"/>
                <a:gd name="connsiteY12" fmla="*/ 1003380 h 1031654"/>
                <a:gd name="connsiteX13" fmla="*/ 33191 w 1164173"/>
                <a:gd name="connsiteY13" fmla="*/ 1002110 h 1031654"/>
                <a:gd name="connsiteX14" fmla="*/ 19535 w 1164173"/>
                <a:gd name="connsiteY14" fmla="*/ 990064 h 1031654"/>
                <a:gd name="connsiteX15" fmla="*/ 12949 w 1164173"/>
                <a:gd name="connsiteY15" fmla="*/ 883555 h 1031654"/>
                <a:gd name="connsiteX16" fmla="*/ 495615 w 1164173"/>
                <a:gd name="connsiteY16" fmla="*/ 47552 h 1031654"/>
                <a:gd name="connsiteX17" fmla="*/ 520972 w 1164173"/>
                <a:gd name="connsiteY17" fmla="*/ 18805 h 1031654"/>
                <a:gd name="connsiteX18" fmla="*/ 534039 w 1164173"/>
                <a:gd name="connsiteY18" fmla="*/ 12428 h 1031654"/>
                <a:gd name="connsiteX19" fmla="*/ 534278 w 1164173"/>
                <a:gd name="connsiteY19" fmla="*/ 12218 h 1031654"/>
                <a:gd name="connsiteX20" fmla="*/ 536772 w 1164173"/>
                <a:gd name="connsiteY20" fmla="*/ 11095 h 1031654"/>
                <a:gd name="connsiteX21" fmla="*/ 554231 w 1164173"/>
                <a:gd name="connsiteY21" fmla="*/ 2574 h 1031654"/>
                <a:gd name="connsiteX22" fmla="*/ 561466 w 1164173"/>
                <a:gd name="connsiteY22" fmla="*/ 2070 h 1031654"/>
                <a:gd name="connsiteX23" fmla="*/ 570612 w 1164173"/>
                <a:gd name="connsiteY23" fmla="*/ 0 h 1031654"/>
                <a:gd name="connsiteX24" fmla="*/ 580884 w 1164173"/>
                <a:gd name="connsiteY24" fmla="*/ 716 h 1031654"/>
                <a:gd name="connsiteX25" fmla="*/ 591149 w 1164173"/>
                <a:gd name="connsiteY25" fmla="*/ 1 h 1031654"/>
                <a:gd name="connsiteX26" fmla="*/ 600288 w 1164173"/>
                <a:gd name="connsiteY26" fmla="*/ 2070 h 1031654"/>
                <a:gd name="connsiteX27" fmla="*/ 607528 w 1164173"/>
                <a:gd name="connsiteY27" fmla="*/ 2574 h 1031654"/>
                <a:gd name="connsiteX28" fmla="*/ 625016 w 1164173"/>
                <a:gd name="connsiteY28" fmla="*/ 11107 h 1031654"/>
                <a:gd name="connsiteX29" fmla="*/ 627483 w 1164173"/>
                <a:gd name="connsiteY29" fmla="*/ 12218 h 1031654"/>
                <a:gd name="connsiteX30" fmla="*/ 627718 w 1164173"/>
                <a:gd name="connsiteY30" fmla="*/ 12426 h 1031654"/>
                <a:gd name="connsiteX31" fmla="*/ 640787 w 1164173"/>
                <a:gd name="connsiteY31" fmla="*/ 18804 h 1031654"/>
                <a:gd name="connsiteX32" fmla="*/ 666144 w 1164173"/>
                <a:gd name="connsiteY32" fmla="*/ 47552 h 1031654"/>
                <a:gd name="connsiteX33" fmla="*/ 1148811 w 1164173"/>
                <a:gd name="connsiteY33" fmla="*/ 883554 h 1031654"/>
                <a:gd name="connsiteX34" fmla="*/ 1150460 w 1164173"/>
                <a:gd name="connsiteY34" fmla="*/ 888458 h 1031654"/>
                <a:gd name="connsiteX35" fmla="*/ 1156587 w 1164173"/>
                <a:gd name="connsiteY35" fmla="*/ 897546 h 1031654"/>
                <a:gd name="connsiteX36" fmla="*/ 1164173 w 1164173"/>
                <a:gd name="connsiteY36" fmla="*/ 935121 h 1031654"/>
                <a:gd name="connsiteX37" fmla="*/ 1135899 w 1164173"/>
                <a:gd name="connsiteY37" fmla="*/ 1003380 h 103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164173" h="1031654">
                  <a:moveTo>
                    <a:pt x="1052874" y="962340"/>
                  </a:moveTo>
                  <a:cubicBezTo>
                    <a:pt x="1085896" y="938256"/>
                    <a:pt x="1093141" y="891964"/>
                    <a:pt x="1069057" y="858943"/>
                  </a:cubicBezTo>
                  <a:cubicBezTo>
                    <a:pt x="1044973" y="825922"/>
                    <a:pt x="998680" y="818677"/>
                    <a:pt x="965659" y="842761"/>
                  </a:cubicBezTo>
                  <a:cubicBezTo>
                    <a:pt x="932638" y="866845"/>
                    <a:pt x="925393" y="913137"/>
                    <a:pt x="949477" y="946158"/>
                  </a:cubicBezTo>
                  <a:cubicBezTo>
                    <a:pt x="973561" y="979179"/>
                    <a:pt x="1019853" y="986424"/>
                    <a:pt x="1052874" y="962340"/>
                  </a:cubicBezTo>
                  <a:close/>
                  <a:moveTo>
                    <a:pt x="1135899" y="1003380"/>
                  </a:moveTo>
                  <a:cubicBezTo>
                    <a:pt x="1118430" y="1020849"/>
                    <a:pt x="1094297" y="1031654"/>
                    <a:pt x="1067640" y="1031654"/>
                  </a:cubicBezTo>
                  <a:lnTo>
                    <a:pt x="102307" y="1031654"/>
                  </a:lnTo>
                  <a:cubicBezTo>
                    <a:pt x="88978" y="1031654"/>
                    <a:pt x="76281" y="1028953"/>
                    <a:pt x="64732" y="1024068"/>
                  </a:cubicBezTo>
                  <a:lnTo>
                    <a:pt x="59198" y="1020337"/>
                  </a:lnTo>
                  <a:lnTo>
                    <a:pt x="48283" y="1015422"/>
                  </a:lnTo>
                  <a:lnTo>
                    <a:pt x="36524" y="1005050"/>
                  </a:lnTo>
                  <a:lnTo>
                    <a:pt x="34048" y="1003380"/>
                  </a:lnTo>
                  <a:lnTo>
                    <a:pt x="33191" y="1002110"/>
                  </a:lnTo>
                  <a:lnTo>
                    <a:pt x="19535" y="990064"/>
                  </a:lnTo>
                  <a:cubicBezTo>
                    <a:pt x="-3144" y="960050"/>
                    <a:pt x="-7044" y="918183"/>
                    <a:pt x="12949" y="883555"/>
                  </a:cubicBezTo>
                  <a:lnTo>
                    <a:pt x="495615" y="47552"/>
                  </a:lnTo>
                  <a:cubicBezTo>
                    <a:pt x="502280" y="36009"/>
                    <a:pt x="510968" y="26364"/>
                    <a:pt x="520972" y="18805"/>
                  </a:cubicBezTo>
                  <a:lnTo>
                    <a:pt x="534039" y="12428"/>
                  </a:lnTo>
                  <a:lnTo>
                    <a:pt x="534278" y="12218"/>
                  </a:lnTo>
                  <a:lnTo>
                    <a:pt x="536772" y="11095"/>
                  </a:lnTo>
                  <a:lnTo>
                    <a:pt x="554231" y="2574"/>
                  </a:lnTo>
                  <a:lnTo>
                    <a:pt x="561466" y="2070"/>
                  </a:lnTo>
                  <a:lnTo>
                    <a:pt x="570612" y="0"/>
                  </a:lnTo>
                  <a:lnTo>
                    <a:pt x="580884" y="716"/>
                  </a:lnTo>
                  <a:lnTo>
                    <a:pt x="591149" y="1"/>
                  </a:lnTo>
                  <a:lnTo>
                    <a:pt x="600288" y="2070"/>
                  </a:lnTo>
                  <a:lnTo>
                    <a:pt x="607528" y="2574"/>
                  </a:lnTo>
                  <a:lnTo>
                    <a:pt x="625016" y="11107"/>
                  </a:lnTo>
                  <a:lnTo>
                    <a:pt x="627483" y="12218"/>
                  </a:lnTo>
                  <a:lnTo>
                    <a:pt x="627718" y="12426"/>
                  </a:lnTo>
                  <a:lnTo>
                    <a:pt x="640787" y="18804"/>
                  </a:lnTo>
                  <a:cubicBezTo>
                    <a:pt x="650792" y="26363"/>
                    <a:pt x="659480" y="36009"/>
                    <a:pt x="666144" y="47552"/>
                  </a:cubicBezTo>
                  <a:lnTo>
                    <a:pt x="1148811" y="883554"/>
                  </a:lnTo>
                  <a:lnTo>
                    <a:pt x="1150460" y="888458"/>
                  </a:lnTo>
                  <a:lnTo>
                    <a:pt x="1156587" y="897546"/>
                  </a:lnTo>
                  <a:cubicBezTo>
                    <a:pt x="1161472" y="909095"/>
                    <a:pt x="1164173" y="921792"/>
                    <a:pt x="1164173" y="935121"/>
                  </a:cubicBezTo>
                  <a:cubicBezTo>
                    <a:pt x="1164173" y="961778"/>
                    <a:pt x="1153368" y="985911"/>
                    <a:pt x="1135899" y="1003380"/>
                  </a:cubicBezTo>
                  <a:close/>
                </a:path>
              </a:pathLst>
            </a:cu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33" name="直接箭头连接符 32"/>
            <p:cNvCxnSpPr/>
            <p:nvPr/>
          </p:nvCxnSpPr>
          <p:spPr>
            <a:xfrm flipV="1">
              <a:off x="2495550" y="2854451"/>
              <a:ext cx="0" cy="504825"/>
            </a:xfrm>
            <a:prstGeom prst="straightConnector1">
              <a:avLst/>
            </a:prstGeom>
            <a:ln>
              <a:solidFill>
                <a:srgbClr val="00B39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33"/>
            <p:cNvSpPr txBox="1">
              <a:spLocks noChangeArrowheads="1"/>
            </p:cNvSpPr>
            <p:nvPr/>
          </p:nvSpPr>
          <p:spPr bwMode="auto">
            <a:xfrm>
              <a:off x="2625725" y="3932363"/>
              <a:ext cx="119063" cy="142875"/>
            </a:xfrm>
            <a:custGeom>
              <a:avLst/>
              <a:gdLst/>
              <a:ahLst/>
              <a:cxnLst/>
              <a:rect l="l" t="t" r="r" b="b"/>
              <a:pathLst>
                <a:path w="118686" h="142596">
                  <a:moveTo>
                    <a:pt x="36040" y="19241"/>
                  </a:moveTo>
                  <a:cubicBezTo>
                    <a:pt x="32524" y="19241"/>
                    <a:pt x="30766" y="20640"/>
                    <a:pt x="30766" y="23440"/>
                  </a:cubicBezTo>
                  <a:lnTo>
                    <a:pt x="30766" y="118862"/>
                  </a:lnTo>
                  <a:cubicBezTo>
                    <a:pt x="30766" y="121662"/>
                    <a:pt x="32524" y="123062"/>
                    <a:pt x="36040" y="123062"/>
                  </a:cubicBezTo>
                  <a:cubicBezTo>
                    <a:pt x="39361" y="123062"/>
                    <a:pt x="41021" y="121662"/>
                    <a:pt x="41021" y="118862"/>
                  </a:cubicBezTo>
                  <a:lnTo>
                    <a:pt x="41021" y="23440"/>
                  </a:lnTo>
                  <a:cubicBezTo>
                    <a:pt x="41021" y="20640"/>
                    <a:pt x="39361" y="19241"/>
                    <a:pt x="36040" y="19241"/>
                  </a:cubicBezTo>
                  <a:close/>
                  <a:moveTo>
                    <a:pt x="92120" y="1270"/>
                  </a:moveTo>
                  <a:lnTo>
                    <a:pt x="118686" y="1270"/>
                  </a:lnTo>
                  <a:lnTo>
                    <a:pt x="118686" y="141326"/>
                  </a:lnTo>
                  <a:lnTo>
                    <a:pt x="87920" y="141326"/>
                  </a:lnTo>
                  <a:lnTo>
                    <a:pt x="87920" y="38677"/>
                  </a:lnTo>
                  <a:lnTo>
                    <a:pt x="76200" y="38677"/>
                  </a:lnTo>
                  <a:lnTo>
                    <a:pt x="76200" y="18264"/>
                  </a:lnTo>
                  <a:cubicBezTo>
                    <a:pt x="80665" y="18264"/>
                    <a:pt x="84435" y="16343"/>
                    <a:pt x="87509" y="12501"/>
                  </a:cubicBezTo>
                  <a:cubicBezTo>
                    <a:pt x="90583" y="8660"/>
                    <a:pt x="92120" y="4916"/>
                    <a:pt x="92120" y="1270"/>
                  </a:cubicBezTo>
                  <a:close/>
                  <a:moveTo>
                    <a:pt x="36235" y="0"/>
                  </a:moveTo>
                  <a:cubicBezTo>
                    <a:pt x="59936" y="0"/>
                    <a:pt x="71787" y="9018"/>
                    <a:pt x="71787" y="27054"/>
                  </a:cubicBezTo>
                  <a:lnTo>
                    <a:pt x="71787" y="117202"/>
                  </a:lnTo>
                  <a:cubicBezTo>
                    <a:pt x="71787" y="125276"/>
                    <a:pt x="68450" y="131527"/>
                    <a:pt x="61775" y="135954"/>
                  </a:cubicBezTo>
                  <a:cubicBezTo>
                    <a:pt x="55101" y="140382"/>
                    <a:pt x="46523" y="142596"/>
                    <a:pt x="36040" y="142596"/>
                  </a:cubicBezTo>
                  <a:cubicBezTo>
                    <a:pt x="25231" y="142596"/>
                    <a:pt x="16522" y="140415"/>
                    <a:pt x="9914" y="136052"/>
                  </a:cubicBezTo>
                  <a:cubicBezTo>
                    <a:pt x="3305" y="131690"/>
                    <a:pt x="0" y="125471"/>
                    <a:pt x="0" y="117397"/>
                  </a:cubicBezTo>
                  <a:lnTo>
                    <a:pt x="0" y="27249"/>
                  </a:lnTo>
                  <a:cubicBezTo>
                    <a:pt x="0" y="9083"/>
                    <a:pt x="12079" y="0"/>
                    <a:pt x="362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en-US" sz="1600">
                <a:solidFill>
                  <a:schemeClr val="bg1"/>
                </a:solidFill>
                <a:latin typeface="Haettenschweiler" panose="020B0706040902060204" pitchFamily="34" charset="0"/>
                <a:ea typeface="+mj-ea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1505798" y="1772173"/>
              <a:ext cx="1979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</a:t>
              </a: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温提示</a:t>
              </a:r>
              <a:r>
                <a:rPr lang="zh-CN" altLang="en-US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正文行距在</a:t>
              </a:r>
              <a:r>
                <a:rPr lang="en-US" altLang="zh-CN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</a:t>
              </a: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温提示</a:t>
              </a:r>
              <a:r>
                <a:rPr lang="zh-CN" altLang="en-US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正文行距在</a:t>
              </a:r>
              <a:r>
                <a:rPr lang="en-US" altLang="zh-CN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</a:t>
              </a: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</a:t>
              </a:r>
              <a:endPara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925273" y="1652452"/>
            <a:ext cx="1979503" cy="3078424"/>
            <a:chOff x="4925273" y="1652452"/>
            <a:chExt cx="1979503" cy="3078424"/>
          </a:xfrm>
        </p:grpSpPr>
        <p:sp>
          <p:nvSpPr>
            <p:cNvPr id="38" name="任意多边形 37"/>
            <p:cNvSpPr/>
            <p:nvPr/>
          </p:nvSpPr>
          <p:spPr>
            <a:xfrm rot="12966304">
              <a:off x="5353050" y="3443413"/>
              <a:ext cx="1452563" cy="1287463"/>
            </a:xfrm>
            <a:custGeom>
              <a:avLst/>
              <a:gdLst>
                <a:gd name="connsiteX0" fmla="*/ 1313889 w 1452780"/>
                <a:gd name="connsiteY0" fmla="*/ 1200911 h 1287408"/>
                <a:gd name="connsiteX1" fmla="*/ 1334084 w 1452780"/>
                <a:gd name="connsiteY1" fmla="*/ 1071881 h 1287408"/>
                <a:gd name="connsiteX2" fmla="*/ 1205053 w 1452780"/>
                <a:gd name="connsiteY2" fmla="*/ 1051687 h 1287408"/>
                <a:gd name="connsiteX3" fmla="*/ 1184859 w 1452780"/>
                <a:gd name="connsiteY3" fmla="*/ 1180717 h 1287408"/>
                <a:gd name="connsiteX4" fmla="*/ 1313889 w 1452780"/>
                <a:gd name="connsiteY4" fmla="*/ 1200911 h 1287408"/>
                <a:gd name="connsiteX5" fmla="*/ 1417497 w 1452780"/>
                <a:gd name="connsiteY5" fmla="*/ 1252125 h 1287408"/>
                <a:gd name="connsiteX6" fmla="*/ 1332316 w 1452780"/>
                <a:gd name="connsiteY6" fmla="*/ 1287408 h 1287408"/>
                <a:gd name="connsiteX7" fmla="*/ 127670 w 1452780"/>
                <a:gd name="connsiteY7" fmla="*/ 1287408 h 1287408"/>
                <a:gd name="connsiteX8" fmla="*/ 80780 w 1452780"/>
                <a:gd name="connsiteY8" fmla="*/ 1277941 h 1287408"/>
                <a:gd name="connsiteX9" fmla="*/ 73874 w 1452780"/>
                <a:gd name="connsiteY9" fmla="*/ 1273285 h 1287408"/>
                <a:gd name="connsiteX10" fmla="*/ 60253 w 1452780"/>
                <a:gd name="connsiteY10" fmla="*/ 1267152 h 1287408"/>
                <a:gd name="connsiteX11" fmla="*/ 45579 w 1452780"/>
                <a:gd name="connsiteY11" fmla="*/ 1254209 h 1287408"/>
                <a:gd name="connsiteX12" fmla="*/ 42489 w 1452780"/>
                <a:gd name="connsiteY12" fmla="*/ 1252125 h 1287408"/>
                <a:gd name="connsiteX13" fmla="*/ 41419 w 1452780"/>
                <a:gd name="connsiteY13" fmla="*/ 1250540 h 1287408"/>
                <a:gd name="connsiteX14" fmla="*/ 24378 w 1452780"/>
                <a:gd name="connsiteY14" fmla="*/ 1235508 h 1287408"/>
                <a:gd name="connsiteX15" fmla="*/ 16159 w 1452780"/>
                <a:gd name="connsiteY15" fmla="*/ 1102594 h 1287408"/>
                <a:gd name="connsiteX16" fmla="*/ 618482 w 1452780"/>
                <a:gd name="connsiteY16" fmla="*/ 59341 h 1287408"/>
                <a:gd name="connsiteX17" fmla="*/ 650125 w 1452780"/>
                <a:gd name="connsiteY17" fmla="*/ 23467 h 1287408"/>
                <a:gd name="connsiteX18" fmla="*/ 666431 w 1452780"/>
                <a:gd name="connsiteY18" fmla="*/ 15509 h 1287408"/>
                <a:gd name="connsiteX19" fmla="*/ 666729 w 1452780"/>
                <a:gd name="connsiteY19" fmla="*/ 15247 h 1287408"/>
                <a:gd name="connsiteX20" fmla="*/ 669842 w 1452780"/>
                <a:gd name="connsiteY20" fmla="*/ 13846 h 1287408"/>
                <a:gd name="connsiteX21" fmla="*/ 691629 w 1452780"/>
                <a:gd name="connsiteY21" fmla="*/ 3212 h 1287408"/>
                <a:gd name="connsiteX22" fmla="*/ 700657 w 1452780"/>
                <a:gd name="connsiteY22" fmla="*/ 2583 h 1287408"/>
                <a:gd name="connsiteX23" fmla="*/ 712071 w 1452780"/>
                <a:gd name="connsiteY23" fmla="*/ 0 h 1287408"/>
                <a:gd name="connsiteX24" fmla="*/ 724889 w 1452780"/>
                <a:gd name="connsiteY24" fmla="*/ 893 h 1287408"/>
                <a:gd name="connsiteX25" fmla="*/ 737699 w 1452780"/>
                <a:gd name="connsiteY25" fmla="*/ 1 h 1287408"/>
                <a:gd name="connsiteX26" fmla="*/ 749104 w 1452780"/>
                <a:gd name="connsiteY26" fmla="*/ 2583 h 1287408"/>
                <a:gd name="connsiteX27" fmla="*/ 758139 w 1452780"/>
                <a:gd name="connsiteY27" fmla="*/ 3212 h 1287408"/>
                <a:gd name="connsiteX28" fmla="*/ 779962 w 1452780"/>
                <a:gd name="connsiteY28" fmla="*/ 13860 h 1287408"/>
                <a:gd name="connsiteX29" fmla="*/ 783041 w 1452780"/>
                <a:gd name="connsiteY29" fmla="*/ 15247 h 1287408"/>
                <a:gd name="connsiteX30" fmla="*/ 783334 w 1452780"/>
                <a:gd name="connsiteY30" fmla="*/ 15506 h 1287408"/>
                <a:gd name="connsiteX31" fmla="*/ 799643 w 1452780"/>
                <a:gd name="connsiteY31" fmla="*/ 23466 h 1287408"/>
                <a:gd name="connsiteX32" fmla="*/ 831286 w 1452780"/>
                <a:gd name="connsiteY32" fmla="*/ 59341 h 1287408"/>
                <a:gd name="connsiteX33" fmla="*/ 950182 w 1452780"/>
                <a:gd name="connsiteY33" fmla="*/ 265273 h 1287408"/>
                <a:gd name="connsiteX34" fmla="*/ 782798 w 1452780"/>
                <a:gd name="connsiteY34" fmla="*/ 555190 h 1287408"/>
                <a:gd name="connsiteX35" fmla="*/ 789384 w 1452780"/>
                <a:gd name="connsiteY35" fmla="*/ 661699 h 1287408"/>
                <a:gd name="connsiteX36" fmla="*/ 803040 w 1452780"/>
                <a:gd name="connsiteY36" fmla="*/ 673745 h 1287408"/>
                <a:gd name="connsiteX37" fmla="*/ 803897 w 1452780"/>
                <a:gd name="connsiteY37" fmla="*/ 675015 h 1287408"/>
                <a:gd name="connsiteX38" fmla="*/ 806373 w 1452780"/>
                <a:gd name="connsiteY38" fmla="*/ 676685 h 1287408"/>
                <a:gd name="connsiteX39" fmla="*/ 818132 w 1452780"/>
                <a:gd name="connsiteY39" fmla="*/ 687057 h 1287408"/>
                <a:gd name="connsiteX40" fmla="*/ 829047 w 1452780"/>
                <a:gd name="connsiteY40" fmla="*/ 691972 h 1287408"/>
                <a:gd name="connsiteX41" fmla="*/ 834581 w 1452780"/>
                <a:gd name="connsiteY41" fmla="*/ 695703 h 1287408"/>
                <a:gd name="connsiteX42" fmla="*/ 872156 w 1452780"/>
                <a:gd name="connsiteY42" fmla="*/ 703289 h 1287408"/>
                <a:gd name="connsiteX43" fmla="*/ 1203071 w 1452780"/>
                <a:gd name="connsiteY43" fmla="*/ 703289 h 1287408"/>
                <a:gd name="connsiteX44" fmla="*/ 1433610 w 1452780"/>
                <a:gd name="connsiteY44" fmla="*/ 1102593 h 1287408"/>
                <a:gd name="connsiteX45" fmla="*/ 1435668 w 1452780"/>
                <a:gd name="connsiteY45" fmla="*/ 1108713 h 1287408"/>
                <a:gd name="connsiteX46" fmla="*/ 1443313 w 1452780"/>
                <a:gd name="connsiteY46" fmla="*/ 1120054 h 1287408"/>
                <a:gd name="connsiteX47" fmla="*/ 1452780 w 1452780"/>
                <a:gd name="connsiteY47" fmla="*/ 1166944 h 1287408"/>
                <a:gd name="connsiteX48" fmla="*/ 1417497 w 1452780"/>
                <a:gd name="connsiteY48" fmla="*/ 1252125 h 128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452780" h="1287408">
                  <a:moveTo>
                    <a:pt x="1313889" y="1200911"/>
                  </a:moveTo>
                  <a:cubicBezTo>
                    <a:pt x="1355097" y="1170856"/>
                    <a:pt x="1364139" y="1113088"/>
                    <a:pt x="1334084" y="1071881"/>
                  </a:cubicBezTo>
                  <a:cubicBezTo>
                    <a:pt x="1304030" y="1030674"/>
                    <a:pt x="1246260" y="1021633"/>
                    <a:pt x="1205053" y="1051687"/>
                  </a:cubicBezTo>
                  <a:cubicBezTo>
                    <a:pt x="1163846" y="1081742"/>
                    <a:pt x="1154805" y="1139510"/>
                    <a:pt x="1184859" y="1180717"/>
                  </a:cubicBezTo>
                  <a:cubicBezTo>
                    <a:pt x="1214914" y="1221924"/>
                    <a:pt x="1272682" y="1230965"/>
                    <a:pt x="1313889" y="1200911"/>
                  </a:cubicBezTo>
                  <a:close/>
                  <a:moveTo>
                    <a:pt x="1417497" y="1252125"/>
                  </a:moveTo>
                  <a:cubicBezTo>
                    <a:pt x="1395697" y="1273925"/>
                    <a:pt x="1365581" y="1287408"/>
                    <a:pt x="1332316" y="1287408"/>
                  </a:cubicBezTo>
                  <a:lnTo>
                    <a:pt x="127670" y="1287408"/>
                  </a:lnTo>
                  <a:cubicBezTo>
                    <a:pt x="111036" y="1287408"/>
                    <a:pt x="95192" y="1284038"/>
                    <a:pt x="80780" y="1277941"/>
                  </a:cubicBezTo>
                  <a:lnTo>
                    <a:pt x="73874" y="1273285"/>
                  </a:lnTo>
                  <a:lnTo>
                    <a:pt x="60253" y="1267152"/>
                  </a:lnTo>
                  <a:lnTo>
                    <a:pt x="45579" y="1254209"/>
                  </a:lnTo>
                  <a:lnTo>
                    <a:pt x="42489" y="1252125"/>
                  </a:lnTo>
                  <a:lnTo>
                    <a:pt x="41419" y="1250540"/>
                  </a:lnTo>
                  <a:lnTo>
                    <a:pt x="24378" y="1235508"/>
                  </a:lnTo>
                  <a:cubicBezTo>
                    <a:pt x="-3923" y="1198053"/>
                    <a:pt x="-8790" y="1145807"/>
                    <a:pt x="16159" y="1102594"/>
                  </a:cubicBezTo>
                  <a:lnTo>
                    <a:pt x="618482" y="59341"/>
                  </a:lnTo>
                  <a:cubicBezTo>
                    <a:pt x="626799" y="44936"/>
                    <a:pt x="637641" y="32900"/>
                    <a:pt x="650125" y="23467"/>
                  </a:cubicBezTo>
                  <a:lnTo>
                    <a:pt x="666431" y="15509"/>
                  </a:lnTo>
                  <a:lnTo>
                    <a:pt x="666729" y="15247"/>
                  </a:lnTo>
                  <a:lnTo>
                    <a:pt x="669842" y="13846"/>
                  </a:lnTo>
                  <a:lnTo>
                    <a:pt x="691629" y="3212"/>
                  </a:lnTo>
                  <a:lnTo>
                    <a:pt x="700657" y="2583"/>
                  </a:lnTo>
                  <a:lnTo>
                    <a:pt x="712071" y="0"/>
                  </a:lnTo>
                  <a:lnTo>
                    <a:pt x="724889" y="893"/>
                  </a:lnTo>
                  <a:lnTo>
                    <a:pt x="737699" y="1"/>
                  </a:lnTo>
                  <a:lnTo>
                    <a:pt x="749104" y="2583"/>
                  </a:lnTo>
                  <a:lnTo>
                    <a:pt x="758139" y="3212"/>
                  </a:lnTo>
                  <a:lnTo>
                    <a:pt x="779962" y="13860"/>
                  </a:lnTo>
                  <a:lnTo>
                    <a:pt x="783041" y="15247"/>
                  </a:lnTo>
                  <a:lnTo>
                    <a:pt x="783334" y="15506"/>
                  </a:lnTo>
                  <a:lnTo>
                    <a:pt x="799643" y="23466"/>
                  </a:lnTo>
                  <a:cubicBezTo>
                    <a:pt x="812128" y="32899"/>
                    <a:pt x="822970" y="44936"/>
                    <a:pt x="831286" y="59341"/>
                  </a:cubicBezTo>
                  <a:lnTo>
                    <a:pt x="950182" y="265273"/>
                  </a:lnTo>
                  <a:lnTo>
                    <a:pt x="782798" y="555190"/>
                  </a:lnTo>
                  <a:cubicBezTo>
                    <a:pt x="762805" y="589818"/>
                    <a:pt x="766705" y="631685"/>
                    <a:pt x="789384" y="661699"/>
                  </a:cubicBezTo>
                  <a:lnTo>
                    <a:pt x="803040" y="673745"/>
                  </a:lnTo>
                  <a:lnTo>
                    <a:pt x="803897" y="675015"/>
                  </a:lnTo>
                  <a:lnTo>
                    <a:pt x="806373" y="676685"/>
                  </a:lnTo>
                  <a:lnTo>
                    <a:pt x="818132" y="687057"/>
                  </a:lnTo>
                  <a:lnTo>
                    <a:pt x="829047" y="691972"/>
                  </a:lnTo>
                  <a:lnTo>
                    <a:pt x="834581" y="695703"/>
                  </a:lnTo>
                  <a:cubicBezTo>
                    <a:pt x="846130" y="700588"/>
                    <a:pt x="858827" y="703289"/>
                    <a:pt x="872156" y="703289"/>
                  </a:cubicBezTo>
                  <a:lnTo>
                    <a:pt x="1203071" y="703289"/>
                  </a:lnTo>
                  <a:lnTo>
                    <a:pt x="1433610" y="1102593"/>
                  </a:lnTo>
                  <a:lnTo>
                    <a:pt x="1435668" y="1108713"/>
                  </a:lnTo>
                  <a:lnTo>
                    <a:pt x="1443313" y="1120054"/>
                  </a:lnTo>
                  <a:cubicBezTo>
                    <a:pt x="1449409" y="1134466"/>
                    <a:pt x="1452780" y="1150311"/>
                    <a:pt x="1452780" y="1166944"/>
                  </a:cubicBezTo>
                  <a:cubicBezTo>
                    <a:pt x="1452780" y="1200209"/>
                    <a:pt x="1439296" y="1230325"/>
                    <a:pt x="1417497" y="1252125"/>
                  </a:cubicBezTo>
                  <a:close/>
                </a:path>
              </a:pathLst>
            </a:cu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39" name="直接箭头连接符 38"/>
            <p:cNvCxnSpPr/>
            <p:nvPr/>
          </p:nvCxnSpPr>
          <p:spPr>
            <a:xfrm flipV="1">
              <a:off x="5915025" y="2673476"/>
              <a:ext cx="0" cy="504825"/>
            </a:xfrm>
            <a:prstGeom prst="straightConnector1">
              <a:avLst/>
            </a:prstGeom>
            <a:ln>
              <a:solidFill>
                <a:srgbClr val="00AAD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文本框 39"/>
            <p:cNvSpPr txBox="1">
              <a:spLocks noChangeArrowheads="1"/>
            </p:cNvSpPr>
            <p:nvPr/>
          </p:nvSpPr>
          <p:spPr bwMode="auto">
            <a:xfrm>
              <a:off x="6238875" y="3900613"/>
              <a:ext cx="220663" cy="217488"/>
            </a:xfrm>
            <a:custGeom>
              <a:avLst/>
              <a:gdLst/>
              <a:ahLst/>
              <a:cxnLst/>
              <a:rect l="l" t="t" r="r" b="b"/>
              <a:pathLst>
                <a:path w="220266" h="217289">
                  <a:moveTo>
                    <a:pt x="54918" y="29319"/>
                  </a:moveTo>
                  <a:cubicBezTo>
                    <a:pt x="49560" y="29319"/>
                    <a:pt x="46881" y="31452"/>
                    <a:pt x="46881" y="35719"/>
                  </a:cubicBezTo>
                  <a:lnTo>
                    <a:pt x="46881" y="181124"/>
                  </a:lnTo>
                  <a:cubicBezTo>
                    <a:pt x="46881" y="185390"/>
                    <a:pt x="49560" y="187523"/>
                    <a:pt x="54918" y="187523"/>
                  </a:cubicBezTo>
                  <a:cubicBezTo>
                    <a:pt x="59978" y="187523"/>
                    <a:pt x="62508" y="185390"/>
                    <a:pt x="62508" y="181124"/>
                  </a:cubicBezTo>
                  <a:lnTo>
                    <a:pt x="62508" y="35719"/>
                  </a:lnTo>
                  <a:cubicBezTo>
                    <a:pt x="62508" y="31452"/>
                    <a:pt x="59978" y="29319"/>
                    <a:pt x="54918" y="29319"/>
                  </a:cubicBezTo>
                  <a:close/>
                  <a:moveTo>
                    <a:pt x="167357" y="0"/>
                  </a:moveTo>
                  <a:cubicBezTo>
                    <a:pt x="181327" y="0"/>
                    <a:pt x="193513" y="3026"/>
                    <a:pt x="203917" y="9078"/>
                  </a:cubicBezTo>
                  <a:cubicBezTo>
                    <a:pt x="214320" y="15131"/>
                    <a:pt x="219522" y="24705"/>
                    <a:pt x="219522" y="37802"/>
                  </a:cubicBezTo>
                  <a:lnTo>
                    <a:pt x="219522" y="67121"/>
                  </a:lnTo>
                  <a:cubicBezTo>
                    <a:pt x="219522" y="84187"/>
                    <a:pt x="211435" y="95647"/>
                    <a:pt x="195263" y="101501"/>
                  </a:cubicBezTo>
                  <a:cubicBezTo>
                    <a:pt x="211931" y="106362"/>
                    <a:pt x="220266" y="119558"/>
                    <a:pt x="220266" y="141089"/>
                  </a:cubicBezTo>
                  <a:lnTo>
                    <a:pt x="220266" y="172789"/>
                  </a:lnTo>
                  <a:cubicBezTo>
                    <a:pt x="220266" y="202456"/>
                    <a:pt x="202654" y="217289"/>
                    <a:pt x="167432" y="217289"/>
                  </a:cubicBezTo>
                  <a:cubicBezTo>
                    <a:pt x="131713" y="217289"/>
                    <a:pt x="113854" y="203795"/>
                    <a:pt x="113854" y="176808"/>
                  </a:cubicBezTo>
                  <a:lnTo>
                    <a:pt x="113854" y="125908"/>
                  </a:lnTo>
                  <a:lnTo>
                    <a:pt x="156865" y="125908"/>
                  </a:lnTo>
                  <a:lnTo>
                    <a:pt x="156865" y="176510"/>
                  </a:lnTo>
                  <a:cubicBezTo>
                    <a:pt x="156865" y="181769"/>
                    <a:pt x="159693" y="184398"/>
                    <a:pt x="165348" y="184398"/>
                  </a:cubicBezTo>
                  <a:cubicBezTo>
                    <a:pt x="171004" y="184398"/>
                    <a:pt x="173831" y="181769"/>
                    <a:pt x="173831" y="176510"/>
                  </a:cubicBezTo>
                  <a:lnTo>
                    <a:pt x="173831" y="127099"/>
                  </a:lnTo>
                  <a:cubicBezTo>
                    <a:pt x="173831" y="121444"/>
                    <a:pt x="172417" y="117599"/>
                    <a:pt x="169590" y="115565"/>
                  </a:cubicBezTo>
                  <a:cubicBezTo>
                    <a:pt x="166762" y="113531"/>
                    <a:pt x="161479" y="112514"/>
                    <a:pt x="153740" y="112514"/>
                  </a:cubicBezTo>
                  <a:lnTo>
                    <a:pt x="153740" y="88404"/>
                  </a:lnTo>
                  <a:cubicBezTo>
                    <a:pt x="167134" y="88404"/>
                    <a:pt x="173831" y="84237"/>
                    <a:pt x="173831" y="75902"/>
                  </a:cubicBezTo>
                  <a:lnTo>
                    <a:pt x="173831" y="38100"/>
                  </a:lnTo>
                  <a:cubicBezTo>
                    <a:pt x="173831" y="33833"/>
                    <a:pt x="171004" y="31700"/>
                    <a:pt x="165348" y="31700"/>
                  </a:cubicBezTo>
                  <a:cubicBezTo>
                    <a:pt x="159494" y="31700"/>
                    <a:pt x="156567" y="33833"/>
                    <a:pt x="156567" y="38100"/>
                  </a:cubicBezTo>
                  <a:lnTo>
                    <a:pt x="156567" y="77390"/>
                  </a:lnTo>
                  <a:lnTo>
                    <a:pt x="115044" y="77390"/>
                  </a:lnTo>
                  <a:lnTo>
                    <a:pt x="115044" y="37802"/>
                  </a:lnTo>
                  <a:cubicBezTo>
                    <a:pt x="115044" y="12601"/>
                    <a:pt x="132482" y="0"/>
                    <a:pt x="167357" y="0"/>
                  </a:cubicBezTo>
                  <a:close/>
                  <a:moveTo>
                    <a:pt x="55215" y="0"/>
                  </a:moveTo>
                  <a:cubicBezTo>
                    <a:pt x="91331" y="0"/>
                    <a:pt x="109389" y="13742"/>
                    <a:pt x="109389" y="41225"/>
                  </a:cubicBezTo>
                  <a:lnTo>
                    <a:pt x="109389" y="178594"/>
                  </a:lnTo>
                  <a:cubicBezTo>
                    <a:pt x="109389" y="190897"/>
                    <a:pt x="104304" y="200422"/>
                    <a:pt x="94134" y="207169"/>
                  </a:cubicBezTo>
                  <a:cubicBezTo>
                    <a:pt x="83964" y="213915"/>
                    <a:pt x="70892" y="217289"/>
                    <a:pt x="54918" y="217289"/>
                  </a:cubicBezTo>
                  <a:cubicBezTo>
                    <a:pt x="38447" y="217289"/>
                    <a:pt x="25177" y="213965"/>
                    <a:pt x="15106" y="207317"/>
                  </a:cubicBezTo>
                  <a:cubicBezTo>
                    <a:pt x="5035" y="200670"/>
                    <a:pt x="0" y="191194"/>
                    <a:pt x="0" y="178891"/>
                  </a:cubicBezTo>
                  <a:lnTo>
                    <a:pt x="0" y="41523"/>
                  </a:lnTo>
                  <a:cubicBezTo>
                    <a:pt x="0" y="13841"/>
                    <a:pt x="18405" y="0"/>
                    <a:pt x="552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en-US" sz="2400">
                <a:solidFill>
                  <a:schemeClr val="bg1"/>
                </a:solidFill>
                <a:latin typeface="Haettenschweiler" panose="020B0706040902060204" pitchFamily="34" charset="0"/>
                <a:ea typeface="+mj-ea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4925273" y="1652452"/>
              <a:ext cx="1979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</a:t>
              </a: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温提示</a:t>
              </a:r>
              <a:r>
                <a:rPr lang="zh-CN" altLang="en-US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正文行距在</a:t>
              </a:r>
              <a:r>
                <a:rPr lang="en-US" altLang="zh-CN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</a:t>
              </a: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温提示</a:t>
              </a:r>
              <a:r>
                <a:rPr lang="zh-CN" altLang="en-US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正文行距在</a:t>
              </a:r>
              <a:r>
                <a:rPr lang="en-US" altLang="zh-CN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</a:t>
              </a: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</a:t>
              </a:r>
              <a:endPara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668598" y="1392729"/>
            <a:ext cx="2426440" cy="3409584"/>
            <a:chOff x="8668598" y="1392729"/>
            <a:chExt cx="2426440" cy="3409584"/>
          </a:xfrm>
        </p:grpSpPr>
        <p:sp>
          <p:nvSpPr>
            <p:cNvPr id="44" name="任意多边形 43"/>
            <p:cNvSpPr/>
            <p:nvPr/>
          </p:nvSpPr>
          <p:spPr>
            <a:xfrm>
              <a:off x="9331325" y="2906838"/>
              <a:ext cx="1763713" cy="1895475"/>
            </a:xfrm>
            <a:custGeom>
              <a:avLst/>
              <a:gdLst>
                <a:gd name="connsiteX0" fmla="*/ 362129 w 1763666"/>
                <a:gd name="connsiteY0" fmla="*/ 111774 h 1895518"/>
                <a:gd name="connsiteX1" fmla="*/ 235922 w 1763666"/>
                <a:gd name="connsiteY1" fmla="*/ 237981 h 1895518"/>
                <a:gd name="connsiteX2" fmla="*/ 362129 w 1763666"/>
                <a:gd name="connsiteY2" fmla="*/ 364188 h 1895518"/>
                <a:gd name="connsiteX3" fmla="*/ 488336 w 1763666"/>
                <a:gd name="connsiteY3" fmla="*/ 237981 h 1895518"/>
                <a:gd name="connsiteX4" fmla="*/ 362129 w 1763666"/>
                <a:gd name="connsiteY4" fmla="*/ 111774 h 1895518"/>
                <a:gd name="connsiteX5" fmla="*/ 301354 w 1763666"/>
                <a:gd name="connsiteY5" fmla="*/ 1909 h 1895518"/>
                <a:gd name="connsiteX6" fmla="*/ 418797 w 1763666"/>
                <a:gd name="connsiteY6" fmla="*/ 30333 h 1895518"/>
                <a:gd name="connsiteX7" fmla="*/ 1694353 w 1763666"/>
                <a:gd name="connsiteY7" fmla="*/ 960658 h 1895518"/>
                <a:gd name="connsiteX8" fmla="*/ 1736692 w 1763666"/>
                <a:gd name="connsiteY8" fmla="*/ 1006894 h 1895518"/>
                <a:gd name="connsiteX9" fmla="*/ 1740409 w 1763666"/>
                <a:gd name="connsiteY9" fmla="*/ 1017158 h 1895518"/>
                <a:gd name="connsiteX10" fmla="*/ 1750096 w 1763666"/>
                <a:gd name="connsiteY10" fmla="*/ 1034171 h 1895518"/>
                <a:gd name="connsiteX11" fmla="*/ 1755638 w 1763666"/>
                <a:gd name="connsiteY11" fmla="*/ 1059208 h 1895518"/>
                <a:gd name="connsiteX12" fmla="*/ 1757300 w 1763666"/>
                <a:gd name="connsiteY12" fmla="*/ 1063801 h 1895518"/>
                <a:gd name="connsiteX13" fmla="*/ 1757209 w 1763666"/>
                <a:gd name="connsiteY13" fmla="*/ 1066306 h 1895518"/>
                <a:gd name="connsiteX14" fmla="*/ 1763644 w 1763666"/>
                <a:gd name="connsiteY14" fmla="*/ 1095383 h 1895518"/>
                <a:gd name="connsiteX15" fmla="*/ 1669700 w 1763666"/>
                <a:gd name="connsiteY15" fmla="*/ 1242469 h 1895518"/>
                <a:gd name="connsiteX16" fmla="*/ 226238 w 1763666"/>
                <a:gd name="connsiteY16" fmla="*/ 1881969 h 1895518"/>
                <a:gd name="connsiteX17" fmla="*/ 165028 w 1763666"/>
                <a:gd name="connsiteY17" fmla="*/ 1895518 h 1895518"/>
                <a:gd name="connsiteX18" fmla="*/ 141616 w 1763666"/>
                <a:gd name="connsiteY18" fmla="*/ 1891351 h 1895518"/>
                <a:gd name="connsiteX19" fmla="*/ 141098 w 1763666"/>
                <a:gd name="connsiteY19" fmla="*/ 1891399 h 1895518"/>
                <a:gd name="connsiteX20" fmla="*/ 136720 w 1763666"/>
                <a:gd name="connsiteY20" fmla="*/ 1890478 h 1895518"/>
                <a:gd name="connsiteX21" fmla="*/ 105438 w 1763666"/>
                <a:gd name="connsiteY21" fmla="*/ 1884912 h 1895518"/>
                <a:gd name="connsiteX22" fmla="*/ 95393 w 1763666"/>
                <a:gd name="connsiteY22" fmla="*/ 1878606 h 1895518"/>
                <a:gd name="connsiteX23" fmla="*/ 81312 w 1763666"/>
                <a:gd name="connsiteY23" fmla="*/ 1872526 h 1895518"/>
                <a:gd name="connsiteX24" fmla="*/ 68430 w 1763666"/>
                <a:gd name="connsiteY24" fmla="*/ 1861682 h 1895518"/>
                <a:gd name="connsiteX25" fmla="*/ 54177 w 1763666"/>
                <a:gd name="connsiteY25" fmla="*/ 1852733 h 1895518"/>
                <a:gd name="connsiteX26" fmla="*/ 44094 w 1763666"/>
                <a:gd name="connsiteY26" fmla="*/ 1841192 h 1895518"/>
                <a:gd name="connsiteX27" fmla="*/ 35013 w 1763666"/>
                <a:gd name="connsiteY27" fmla="*/ 1833548 h 1895518"/>
                <a:gd name="connsiteX28" fmla="*/ 20129 w 1763666"/>
                <a:gd name="connsiteY28" fmla="*/ 1805420 h 1895518"/>
                <a:gd name="connsiteX29" fmla="*/ 17940 w 1763666"/>
                <a:gd name="connsiteY29" fmla="*/ 1801573 h 1895518"/>
                <a:gd name="connsiteX30" fmla="*/ 17830 w 1763666"/>
                <a:gd name="connsiteY30" fmla="*/ 1801073 h 1895518"/>
                <a:gd name="connsiteX31" fmla="*/ 6708 w 1763666"/>
                <a:gd name="connsiteY31" fmla="*/ 1780049 h 1895518"/>
                <a:gd name="connsiteX32" fmla="*/ 908 w 1763666"/>
                <a:gd name="connsiteY32" fmla="*/ 1717625 h 1895518"/>
                <a:gd name="connsiteX33" fmla="*/ 34050 w 1763666"/>
                <a:gd name="connsiteY33" fmla="*/ 1407750 h 1895518"/>
                <a:gd name="connsiteX34" fmla="*/ 435184 w 1763666"/>
                <a:gd name="connsiteY34" fmla="*/ 1230035 h 1895518"/>
                <a:gd name="connsiteX35" fmla="*/ 510466 w 1763666"/>
                <a:gd name="connsiteY35" fmla="*/ 1112170 h 1895518"/>
                <a:gd name="connsiteX36" fmla="*/ 505309 w 1763666"/>
                <a:gd name="connsiteY36" fmla="*/ 1088869 h 1895518"/>
                <a:gd name="connsiteX37" fmla="*/ 505382 w 1763666"/>
                <a:gd name="connsiteY37" fmla="*/ 1086862 h 1895518"/>
                <a:gd name="connsiteX38" fmla="*/ 504050 w 1763666"/>
                <a:gd name="connsiteY38" fmla="*/ 1083181 h 1895518"/>
                <a:gd name="connsiteX39" fmla="*/ 499609 w 1763666"/>
                <a:gd name="connsiteY39" fmla="*/ 1063118 h 1895518"/>
                <a:gd name="connsiteX40" fmla="*/ 491847 w 1763666"/>
                <a:gd name="connsiteY40" fmla="*/ 1049484 h 1895518"/>
                <a:gd name="connsiteX41" fmla="*/ 488869 w 1763666"/>
                <a:gd name="connsiteY41" fmla="*/ 1041260 h 1895518"/>
                <a:gd name="connsiteX42" fmla="*/ 454940 w 1763666"/>
                <a:gd name="connsiteY42" fmla="*/ 1004208 h 1895518"/>
                <a:gd name="connsiteX43" fmla="*/ 104546 w 1763666"/>
                <a:gd name="connsiteY43" fmla="*/ 748649 h 1895518"/>
                <a:gd name="connsiteX44" fmla="*/ 168812 w 1763666"/>
                <a:gd name="connsiteY44" fmla="*/ 147800 h 1895518"/>
                <a:gd name="connsiteX45" fmla="*/ 171359 w 1763666"/>
                <a:gd name="connsiteY45" fmla="*/ 139730 h 1895518"/>
                <a:gd name="connsiteX46" fmla="*/ 172022 w 1763666"/>
                <a:gd name="connsiteY46" fmla="*/ 121818 h 1895518"/>
                <a:gd name="connsiteX47" fmla="*/ 198210 w 1763666"/>
                <a:gd name="connsiteY47" fmla="*/ 64856 h 1895518"/>
                <a:gd name="connsiteX48" fmla="*/ 301354 w 1763666"/>
                <a:gd name="connsiteY48" fmla="*/ 1909 h 1895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763666" h="1895518">
                  <a:moveTo>
                    <a:pt x="362129" y="111774"/>
                  </a:moveTo>
                  <a:cubicBezTo>
                    <a:pt x="292427" y="111774"/>
                    <a:pt x="235922" y="168279"/>
                    <a:pt x="235922" y="237981"/>
                  </a:cubicBezTo>
                  <a:cubicBezTo>
                    <a:pt x="235922" y="307683"/>
                    <a:pt x="292427" y="364188"/>
                    <a:pt x="362129" y="364188"/>
                  </a:cubicBezTo>
                  <a:cubicBezTo>
                    <a:pt x="431831" y="364188"/>
                    <a:pt x="488336" y="307683"/>
                    <a:pt x="488336" y="237981"/>
                  </a:cubicBezTo>
                  <a:cubicBezTo>
                    <a:pt x="488336" y="168279"/>
                    <a:pt x="431831" y="111774"/>
                    <a:pt x="362129" y="111774"/>
                  </a:cubicBezTo>
                  <a:close/>
                  <a:moveTo>
                    <a:pt x="301354" y="1909"/>
                  </a:moveTo>
                  <a:cubicBezTo>
                    <a:pt x="341273" y="-4338"/>
                    <a:pt x="383574" y="4643"/>
                    <a:pt x="418797" y="30333"/>
                  </a:cubicBezTo>
                  <a:lnTo>
                    <a:pt x="1694353" y="960658"/>
                  </a:lnTo>
                  <a:cubicBezTo>
                    <a:pt x="1711967" y="973504"/>
                    <a:pt x="1726141" y="989308"/>
                    <a:pt x="1736692" y="1006894"/>
                  </a:cubicBezTo>
                  <a:lnTo>
                    <a:pt x="1740409" y="1017158"/>
                  </a:lnTo>
                  <a:lnTo>
                    <a:pt x="1750096" y="1034171"/>
                  </a:lnTo>
                  <a:lnTo>
                    <a:pt x="1755638" y="1059208"/>
                  </a:lnTo>
                  <a:lnTo>
                    <a:pt x="1757300" y="1063801"/>
                  </a:lnTo>
                  <a:lnTo>
                    <a:pt x="1757209" y="1066306"/>
                  </a:lnTo>
                  <a:lnTo>
                    <a:pt x="1763644" y="1095383"/>
                  </a:lnTo>
                  <a:cubicBezTo>
                    <a:pt x="1764685" y="1156899"/>
                    <a:pt x="1729490" y="1215980"/>
                    <a:pt x="1669700" y="1242469"/>
                  </a:cubicBezTo>
                  <a:lnTo>
                    <a:pt x="226238" y="1881969"/>
                  </a:lnTo>
                  <a:cubicBezTo>
                    <a:pt x="206307" y="1890799"/>
                    <a:pt x="185532" y="1895171"/>
                    <a:pt x="165028" y="1895518"/>
                  </a:cubicBezTo>
                  <a:lnTo>
                    <a:pt x="141616" y="1891351"/>
                  </a:lnTo>
                  <a:lnTo>
                    <a:pt x="141098" y="1891399"/>
                  </a:lnTo>
                  <a:lnTo>
                    <a:pt x="136720" y="1890478"/>
                  </a:lnTo>
                  <a:lnTo>
                    <a:pt x="105438" y="1884912"/>
                  </a:lnTo>
                  <a:lnTo>
                    <a:pt x="95393" y="1878606"/>
                  </a:lnTo>
                  <a:lnTo>
                    <a:pt x="81312" y="1872526"/>
                  </a:lnTo>
                  <a:lnTo>
                    <a:pt x="68430" y="1861682"/>
                  </a:lnTo>
                  <a:lnTo>
                    <a:pt x="54177" y="1852733"/>
                  </a:lnTo>
                  <a:lnTo>
                    <a:pt x="44094" y="1841192"/>
                  </a:lnTo>
                  <a:lnTo>
                    <a:pt x="35013" y="1833548"/>
                  </a:lnTo>
                  <a:lnTo>
                    <a:pt x="20129" y="1805420"/>
                  </a:lnTo>
                  <a:lnTo>
                    <a:pt x="17940" y="1801573"/>
                  </a:lnTo>
                  <a:lnTo>
                    <a:pt x="17830" y="1801073"/>
                  </a:lnTo>
                  <a:lnTo>
                    <a:pt x="6708" y="1780049"/>
                  </a:lnTo>
                  <a:cubicBezTo>
                    <a:pt x="773" y="1760419"/>
                    <a:pt x="-1411" y="1739300"/>
                    <a:pt x="908" y="1717625"/>
                  </a:cubicBezTo>
                  <a:lnTo>
                    <a:pt x="34050" y="1407750"/>
                  </a:lnTo>
                  <a:lnTo>
                    <a:pt x="435184" y="1230035"/>
                  </a:lnTo>
                  <a:cubicBezTo>
                    <a:pt x="483097" y="1208808"/>
                    <a:pt x="511300" y="1161465"/>
                    <a:pt x="510466" y="1112170"/>
                  </a:cubicBezTo>
                  <a:lnTo>
                    <a:pt x="505309" y="1088869"/>
                  </a:lnTo>
                  <a:lnTo>
                    <a:pt x="505382" y="1086862"/>
                  </a:lnTo>
                  <a:lnTo>
                    <a:pt x="504050" y="1083181"/>
                  </a:lnTo>
                  <a:lnTo>
                    <a:pt x="499609" y="1063118"/>
                  </a:lnTo>
                  <a:lnTo>
                    <a:pt x="491847" y="1049484"/>
                  </a:lnTo>
                  <a:lnTo>
                    <a:pt x="488869" y="1041260"/>
                  </a:lnTo>
                  <a:cubicBezTo>
                    <a:pt x="480413" y="1027168"/>
                    <a:pt x="469054" y="1014502"/>
                    <a:pt x="454940" y="1004208"/>
                  </a:cubicBezTo>
                  <a:lnTo>
                    <a:pt x="104546" y="748649"/>
                  </a:lnTo>
                  <a:lnTo>
                    <a:pt x="168812" y="147800"/>
                  </a:lnTo>
                  <a:lnTo>
                    <a:pt x="171359" y="139730"/>
                  </a:lnTo>
                  <a:lnTo>
                    <a:pt x="172022" y="121818"/>
                  </a:lnTo>
                  <a:cubicBezTo>
                    <a:pt x="176697" y="101849"/>
                    <a:pt x="185365" y="82468"/>
                    <a:pt x="198210" y="64856"/>
                  </a:cubicBezTo>
                  <a:cubicBezTo>
                    <a:pt x="223900" y="29633"/>
                    <a:pt x="261436" y="8158"/>
                    <a:pt x="301354" y="1909"/>
                  </a:cubicBezTo>
                  <a:close/>
                </a:path>
              </a:pathLst>
            </a:custGeom>
            <a:solidFill>
              <a:srgbClr val="FFB3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45" name="直接箭头连接符 44"/>
            <p:cNvCxnSpPr/>
            <p:nvPr/>
          </p:nvCxnSpPr>
          <p:spPr>
            <a:xfrm flipV="1">
              <a:off x="9658350" y="2397251"/>
              <a:ext cx="0" cy="504825"/>
            </a:xfrm>
            <a:prstGeom prst="straightConnector1">
              <a:avLst/>
            </a:prstGeom>
            <a:ln>
              <a:solidFill>
                <a:srgbClr val="FFB36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文本框 45"/>
            <p:cNvSpPr txBox="1">
              <a:spLocks noChangeArrowheads="1"/>
            </p:cNvSpPr>
            <p:nvPr/>
          </p:nvSpPr>
          <p:spPr bwMode="auto">
            <a:xfrm>
              <a:off x="10066338" y="3870451"/>
              <a:ext cx="306387" cy="292100"/>
            </a:xfrm>
            <a:custGeom>
              <a:avLst/>
              <a:gdLst/>
              <a:ahLst/>
              <a:cxnLst/>
              <a:rect l="l" t="t" r="r" b="b"/>
              <a:pathLst>
                <a:path w="306516" h="291982">
                  <a:moveTo>
                    <a:pt x="73795" y="39397"/>
                  </a:moveTo>
                  <a:cubicBezTo>
                    <a:pt x="66596" y="39397"/>
                    <a:pt x="62996" y="42264"/>
                    <a:pt x="62996" y="47997"/>
                  </a:cubicBezTo>
                  <a:lnTo>
                    <a:pt x="62996" y="243385"/>
                  </a:lnTo>
                  <a:cubicBezTo>
                    <a:pt x="62996" y="249118"/>
                    <a:pt x="66596" y="251984"/>
                    <a:pt x="73795" y="251984"/>
                  </a:cubicBezTo>
                  <a:cubicBezTo>
                    <a:pt x="80595" y="251984"/>
                    <a:pt x="83995" y="249118"/>
                    <a:pt x="83995" y="243385"/>
                  </a:cubicBezTo>
                  <a:lnTo>
                    <a:pt x="83995" y="47997"/>
                  </a:lnTo>
                  <a:cubicBezTo>
                    <a:pt x="83995" y="42264"/>
                    <a:pt x="80595" y="39397"/>
                    <a:pt x="73795" y="39397"/>
                  </a:cubicBezTo>
                  <a:close/>
                  <a:moveTo>
                    <a:pt x="165124" y="2600"/>
                  </a:moveTo>
                  <a:lnTo>
                    <a:pt x="306516" y="2600"/>
                  </a:lnTo>
                  <a:lnTo>
                    <a:pt x="296704" y="45997"/>
                  </a:lnTo>
                  <a:lnTo>
                    <a:pt x="225215" y="45997"/>
                  </a:lnTo>
                  <a:lnTo>
                    <a:pt x="222558" y="104993"/>
                  </a:lnTo>
                  <a:cubicBezTo>
                    <a:pt x="228823" y="98727"/>
                    <a:pt x="239750" y="95594"/>
                    <a:pt x="255341" y="95594"/>
                  </a:cubicBezTo>
                  <a:cubicBezTo>
                    <a:pt x="288391" y="95594"/>
                    <a:pt x="304916" y="109793"/>
                    <a:pt x="304916" y="138191"/>
                  </a:cubicBezTo>
                  <a:lnTo>
                    <a:pt x="304916" y="239985"/>
                  </a:lnTo>
                  <a:cubicBezTo>
                    <a:pt x="304916" y="256517"/>
                    <a:pt x="298316" y="269317"/>
                    <a:pt x="285117" y="278383"/>
                  </a:cubicBezTo>
                  <a:cubicBezTo>
                    <a:pt x="271918" y="287449"/>
                    <a:pt x="254586" y="291982"/>
                    <a:pt x="233120" y="291982"/>
                  </a:cubicBezTo>
                  <a:cubicBezTo>
                    <a:pt x="185123" y="291982"/>
                    <a:pt x="161125" y="274783"/>
                    <a:pt x="161125" y="240385"/>
                  </a:cubicBezTo>
                  <a:lnTo>
                    <a:pt x="161125" y="168989"/>
                  </a:lnTo>
                  <a:lnTo>
                    <a:pt x="222521" y="168989"/>
                  </a:lnTo>
                  <a:lnTo>
                    <a:pt x="222521" y="242585"/>
                  </a:lnTo>
                  <a:cubicBezTo>
                    <a:pt x="222521" y="248851"/>
                    <a:pt x="226054" y="251984"/>
                    <a:pt x="233120" y="251984"/>
                  </a:cubicBezTo>
                  <a:cubicBezTo>
                    <a:pt x="240053" y="251984"/>
                    <a:pt x="243520" y="248851"/>
                    <a:pt x="243520" y="242585"/>
                  </a:cubicBezTo>
                  <a:lnTo>
                    <a:pt x="243520" y="147191"/>
                  </a:lnTo>
                  <a:cubicBezTo>
                    <a:pt x="243520" y="140391"/>
                    <a:pt x="239650" y="136991"/>
                    <a:pt x="231911" y="136991"/>
                  </a:cubicBezTo>
                  <a:cubicBezTo>
                    <a:pt x="224838" y="136991"/>
                    <a:pt x="221169" y="142858"/>
                    <a:pt x="220902" y="154590"/>
                  </a:cubicBezTo>
                  <a:lnTo>
                    <a:pt x="161925" y="152990"/>
                  </a:lnTo>
                  <a:close/>
                  <a:moveTo>
                    <a:pt x="74195" y="0"/>
                  </a:moveTo>
                  <a:cubicBezTo>
                    <a:pt x="122725" y="0"/>
                    <a:pt x="146991" y="18465"/>
                    <a:pt x="146991" y="55396"/>
                  </a:cubicBezTo>
                  <a:lnTo>
                    <a:pt x="146991" y="239985"/>
                  </a:lnTo>
                  <a:cubicBezTo>
                    <a:pt x="146991" y="256517"/>
                    <a:pt x="140158" y="269317"/>
                    <a:pt x="126492" y="278383"/>
                  </a:cubicBezTo>
                  <a:cubicBezTo>
                    <a:pt x="112826" y="287449"/>
                    <a:pt x="95261" y="291982"/>
                    <a:pt x="73795" y="291982"/>
                  </a:cubicBezTo>
                  <a:cubicBezTo>
                    <a:pt x="51663" y="291982"/>
                    <a:pt x="33831" y="287516"/>
                    <a:pt x="20298" y="278583"/>
                  </a:cubicBezTo>
                  <a:cubicBezTo>
                    <a:pt x="6766" y="269650"/>
                    <a:pt x="0" y="256917"/>
                    <a:pt x="0" y="240385"/>
                  </a:cubicBezTo>
                  <a:lnTo>
                    <a:pt x="0" y="55796"/>
                  </a:lnTo>
                  <a:cubicBezTo>
                    <a:pt x="0" y="18599"/>
                    <a:pt x="24731" y="0"/>
                    <a:pt x="7419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en-US" sz="3200">
                <a:solidFill>
                  <a:schemeClr val="bg1"/>
                </a:solidFill>
                <a:latin typeface="Haettenschweiler" panose="020B0706040902060204" pitchFamily="34" charset="0"/>
                <a:ea typeface="+mj-ea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8668598" y="1392729"/>
              <a:ext cx="1979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</a:t>
              </a: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温提示</a:t>
              </a:r>
              <a:r>
                <a:rPr lang="zh-CN" altLang="en-US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正文行距在</a:t>
              </a:r>
              <a:r>
                <a:rPr lang="en-US" altLang="zh-CN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</a:t>
              </a: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温提示</a:t>
              </a:r>
              <a:r>
                <a:rPr lang="zh-CN" altLang="en-US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正文行距在</a:t>
              </a:r>
              <a:r>
                <a:rPr lang="en-US" altLang="zh-CN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</a:t>
              </a: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</a:t>
              </a:r>
              <a:endPara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010748" y="3186238"/>
            <a:ext cx="2189902" cy="3007379"/>
            <a:chOff x="3010748" y="3186238"/>
            <a:chExt cx="2189902" cy="3007379"/>
          </a:xfrm>
        </p:grpSpPr>
        <p:sp>
          <p:nvSpPr>
            <p:cNvPr id="35" name="任意多边形 34"/>
            <p:cNvSpPr/>
            <p:nvPr/>
          </p:nvSpPr>
          <p:spPr>
            <a:xfrm>
              <a:off x="3854450" y="3186238"/>
              <a:ext cx="1346200" cy="1446213"/>
            </a:xfrm>
            <a:custGeom>
              <a:avLst/>
              <a:gdLst>
                <a:gd name="connsiteX0" fmla="*/ 170487 w 1345719"/>
                <a:gd name="connsiteY0" fmla="*/ 1152570 h 1446325"/>
                <a:gd name="connsiteX1" fmla="*/ 75237 w 1345719"/>
                <a:gd name="connsiteY1" fmla="*/ 1245439 h 1446325"/>
                <a:gd name="connsiteX2" fmla="*/ 170487 w 1345719"/>
                <a:gd name="connsiteY2" fmla="*/ 1338308 h 1446325"/>
                <a:gd name="connsiteX3" fmla="*/ 265737 w 1345719"/>
                <a:gd name="connsiteY3" fmla="*/ 1245439 h 1446325"/>
                <a:gd name="connsiteX4" fmla="*/ 170487 w 1345719"/>
                <a:gd name="connsiteY4" fmla="*/ 1152570 h 1446325"/>
                <a:gd name="connsiteX5" fmla="*/ 229941 w 1345719"/>
                <a:gd name="connsiteY5" fmla="*/ 1457 h 1446325"/>
                <a:gd name="connsiteX6" fmla="*/ 319553 w 1345719"/>
                <a:gd name="connsiteY6" fmla="*/ 23145 h 1446325"/>
                <a:gd name="connsiteX7" fmla="*/ 1292832 w 1345719"/>
                <a:gd name="connsiteY7" fmla="*/ 733005 h 1446325"/>
                <a:gd name="connsiteX8" fmla="*/ 1325137 w 1345719"/>
                <a:gd name="connsiteY8" fmla="*/ 768284 h 1446325"/>
                <a:gd name="connsiteX9" fmla="*/ 1327973 w 1345719"/>
                <a:gd name="connsiteY9" fmla="*/ 776116 h 1446325"/>
                <a:gd name="connsiteX10" fmla="*/ 1335364 w 1345719"/>
                <a:gd name="connsiteY10" fmla="*/ 789097 h 1446325"/>
                <a:gd name="connsiteX11" fmla="*/ 1339593 w 1345719"/>
                <a:gd name="connsiteY11" fmla="*/ 808201 h 1446325"/>
                <a:gd name="connsiteX12" fmla="*/ 1340862 w 1345719"/>
                <a:gd name="connsiteY12" fmla="*/ 811706 h 1446325"/>
                <a:gd name="connsiteX13" fmla="*/ 1340792 w 1345719"/>
                <a:gd name="connsiteY13" fmla="*/ 813617 h 1446325"/>
                <a:gd name="connsiteX14" fmla="*/ 1345702 w 1345719"/>
                <a:gd name="connsiteY14" fmla="*/ 835803 h 1446325"/>
                <a:gd name="connsiteX15" fmla="*/ 1274021 w 1345719"/>
                <a:gd name="connsiteY15" fmla="*/ 948033 h 1446325"/>
                <a:gd name="connsiteX16" fmla="*/ 172626 w 1345719"/>
                <a:gd name="connsiteY16" fmla="*/ 1435987 h 1446325"/>
                <a:gd name="connsiteX17" fmla="*/ 125921 w 1345719"/>
                <a:gd name="connsiteY17" fmla="*/ 1446325 h 1446325"/>
                <a:gd name="connsiteX18" fmla="*/ 108057 w 1345719"/>
                <a:gd name="connsiteY18" fmla="*/ 1443146 h 1446325"/>
                <a:gd name="connsiteX19" fmla="*/ 107662 w 1345719"/>
                <a:gd name="connsiteY19" fmla="*/ 1443182 h 1446325"/>
                <a:gd name="connsiteX20" fmla="*/ 104321 w 1345719"/>
                <a:gd name="connsiteY20" fmla="*/ 1442479 h 1446325"/>
                <a:gd name="connsiteX21" fmla="*/ 80452 w 1345719"/>
                <a:gd name="connsiteY21" fmla="*/ 1438232 h 1446325"/>
                <a:gd name="connsiteX22" fmla="*/ 72788 w 1345719"/>
                <a:gd name="connsiteY22" fmla="*/ 1433421 h 1446325"/>
                <a:gd name="connsiteX23" fmla="*/ 62044 w 1345719"/>
                <a:gd name="connsiteY23" fmla="*/ 1428782 h 1446325"/>
                <a:gd name="connsiteX24" fmla="*/ 52214 w 1345719"/>
                <a:gd name="connsiteY24" fmla="*/ 1420507 h 1446325"/>
                <a:gd name="connsiteX25" fmla="*/ 41338 w 1345719"/>
                <a:gd name="connsiteY25" fmla="*/ 1413679 h 1446325"/>
                <a:gd name="connsiteX26" fmla="*/ 33645 w 1345719"/>
                <a:gd name="connsiteY26" fmla="*/ 1404872 h 1446325"/>
                <a:gd name="connsiteX27" fmla="*/ 26716 w 1345719"/>
                <a:gd name="connsiteY27" fmla="*/ 1399040 h 1446325"/>
                <a:gd name="connsiteX28" fmla="*/ 15359 w 1345719"/>
                <a:gd name="connsiteY28" fmla="*/ 1377578 h 1446325"/>
                <a:gd name="connsiteX29" fmla="*/ 13689 w 1345719"/>
                <a:gd name="connsiteY29" fmla="*/ 1374643 h 1446325"/>
                <a:gd name="connsiteX30" fmla="*/ 13605 w 1345719"/>
                <a:gd name="connsiteY30" fmla="*/ 1374261 h 1446325"/>
                <a:gd name="connsiteX31" fmla="*/ 5119 w 1345719"/>
                <a:gd name="connsiteY31" fmla="*/ 1358219 h 1446325"/>
                <a:gd name="connsiteX32" fmla="*/ 693 w 1345719"/>
                <a:gd name="connsiteY32" fmla="*/ 1310588 h 1446325"/>
                <a:gd name="connsiteX33" fmla="*/ 25982 w 1345719"/>
                <a:gd name="connsiteY33" fmla="*/ 1074146 h 1446325"/>
                <a:gd name="connsiteX34" fmla="*/ 332057 w 1345719"/>
                <a:gd name="connsiteY34" fmla="*/ 938546 h 1446325"/>
                <a:gd name="connsiteX35" fmla="*/ 389498 w 1345719"/>
                <a:gd name="connsiteY35" fmla="*/ 848612 h 1446325"/>
                <a:gd name="connsiteX36" fmla="*/ 385563 w 1345719"/>
                <a:gd name="connsiteY36" fmla="*/ 830832 h 1446325"/>
                <a:gd name="connsiteX37" fmla="*/ 385619 w 1345719"/>
                <a:gd name="connsiteY37" fmla="*/ 829301 h 1446325"/>
                <a:gd name="connsiteX38" fmla="*/ 384602 w 1345719"/>
                <a:gd name="connsiteY38" fmla="*/ 826493 h 1446325"/>
                <a:gd name="connsiteX39" fmla="*/ 381214 w 1345719"/>
                <a:gd name="connsiteY39" fmla="*/ 811184 h 1446325"/>
                <a:gd name="connsiteX40" fmla="*/ 375291 w 1345719"/>
                <a:gd name="connsiteY40" fmla="*/ 800781 h 1446325"/>
                <a:gd name="connsiteX41" fmla="*/ 373019 w 1345719"/>
                <a:gd name="connsiteY41" fmla="*/ 794506 h 1446325"/>
                <a:gd name="connsiteX42" fmla="*/ 347131 w 1345719"/>
                <a:gd name="connsiteY42" fmla="*/ 766235 h 1446325"/>
                <a:gd name="connsiteX43" fmla="*/ 79772 w 1345719"/>
                <a:gd name="connsiteY43" fmla="*/ 571237 h 1446325"/>
                <a:gd name="connsiteX44" fmla="*/ 128808 w 1345719"/>
                <a:gd name="connsiteY44" fmla="*/ 112775 h 1446325"/>
                <a:gd name="connsiteX45" fmla="*/ 130751 w 1345719"/>
                <a:gd name="connsiteY45" fmla="*/ 106618 h 1446325"/>
                <a:gd name="connsiteX46" fmla="*/ 131257 w 1345719"/>
                <a:gd name="connsiteY46" fmla="*/ 92950 h 1446325"/>
                <a:gd name="connsiteX47" fmla="*/ 151240 w 1345719"/>
                <a:gd name="connsiteY47" fmla="*/ 49487 h 1446325"/>
                <a:gd name="connsiteX48" fmla="*/ 229941 w 1345719"/>
                <a:gd name="connsiteY48" fmla="*/ 1457 h 1446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345719" h="1446325">
                  <a:moveTo>
                    <a:pt x="170487" y="1152570"/>
                  </a:moveTo>
                  <a:cubicBezTo>
                    <a:pt x="117882" y="1152570"/>
                    <a:pt x="75237" y="1194149"/>
                    <a:pt x="75237" y="1245439"/>
                  </a:cubicBezTo>
                  <a:cubicBezTo>
                    <a:pt x="75237" y="1296729"/>
                    <a:pt x="117882" y="1338308"/>
                    <a:pt x="170487" y="1338308"/>
                  </a:cubicBezTo>
                  <a:cubicBezTo>
                    <a:pt x="223092" y="1338308"/>
                    <a:pt x="265737" y="1296729"/>
                    <a:pt x="265737" y="1245439"/>
                  </a:cubicBezTo>
                  <a:cubicBezTo>
                    <a:pt x="265737" y="1194149"/>
                    <a:pt x="223092" y="1152570"/>
                    <a:pt x="170487" y="1152570"/>
                  </a:cubicBezTo>
                  <a:close/>
                  <a:moveTo>
                    <a:pt x="229941" y="1457"/>
                  </a:moveTo>
                  <a:cubicBezTo>
                    <a:pt x="260400" y="-3310"/>
                    <a:pt x="292677" y="3543"/>
                    <a:pt x="319553" y="23145"/>
                  </a:cubicBezTo>
                  <a:lnTo>
                    <a:pt x="1292832" y="733005"/>
                  </a:lnTo>
                  <a:cubicBezTo>
                    <a:pt x="1306271" y="742807"/>
                    <a:pt x="1317086" y="754866"/>
                    <a:pt x="1325137" y="768284"/>
                  </a:cubicBezTo>
                  <a:lnTo>
                    <a:pt x="1327973" y="776116"/>
                  </a:lnTo>
                  <a:lnTo>
                    <a:pt x="1335364" y="789097"/>
                  </a:lnTo>
                  <a:lnTo>
                    <a:pt x="1339593" y="808201"/>
                  </a:lnTo>
                  <a:lnTo>
                    <a:pt x="1340862" y="811706"/>
                  </a:lnTo>
                  <a:lnTo>
                    <a:pt x="1340792" y="813617"/>
                  </a:lnTo>
                  <a:lnTo>
                    <a:pt x="1345702" y="835803"/>
                  </a:lnTo>
                  <a:cubicBezTo>
                    <a:pt x="1346497" y="882742"/>
                    <a:pt x="1319642" y="927821"/>
                    <a:pt x="1274021" y="948033"/>
                  </a:cubicBezTo>
                  <a:lnTo>
                    <a:pt x="172626" y="1435987"/>
                  </a:lnTo>
                  <a:cubicBezTo>
                    <a:pt x="157418" y="1442724"/>
                    <a:pt x="141565" y="1446060"/>
                    <a:pt x="125921" y="1446325"/>
                  </a:cubicBezTo>
                  <a:lnTo>
                    <a:pt x="108057" y="1443146"/>
                  </a:lnTo>
                  <a:lnTo>
                    <a:pt x="107662" y="1443182"/>
                  </a:lnTo>
                  <a:lnTo>
                    <a:pt x="104321" y="1442479"/>
                  </a:lnTo>
                  <a:lnTo>
                    <a:pt x="80452" y="1438232"/>
                  </a:lnTo>
                  <a:lnTo>
                    <a:pt x="72788" y="1433421"/>
                  </a:lnTo>
                  <a:lnTo>
                    <a:pt x="62044" y="1428782"/>
                  </a:lnTo>
                  <a:lnTo>
                    <a:pt x="52214" y="1420507"/>
                  </a:lnTo>
                  <a:lnTo>
                    <a:pt x="41338" y="1413679"/>
                  </a:lnTo>
                  <a:lnTo>
                    <a:pt x="33645" y="1404872"/>
                  </a:lnTo>
                  <a:lnTo>
                    <a:pt x="26716" y="1399040"/>
                  </a:lnTo>
                  <a:lnTo>
                    <a:pt x="15359" y="1377578"/>
                  </a:lnTo>
                  <a:lnTo>
                    <a:pt x="13689" y="1374643"/>
                  </a:lnTo>
                  <a:lnTo>
                    <a:pt x="13605" y="1374261"/>
                  </a:lnTo>
                  <a:lnTo>
                    <a:pt x="5119" y="1358219"/>
                  </a:lnTo>
                  <a:cubicBezTo>
                    <a:pt x="590" y="1343241"/>
                    <a:pt x="-1076" y="1327127"/>
                    <a:pt x="693" y="1310588"/>
                  </a:cubicBezTo>
                  <a:lnTo>
                    <a:pt x="25982" y="1074146"/>
                  </a:lnTo>
                  <a:lnTo>
                    <a:pt x="332057" y="938546"/>
                  </a:lnTo>
                  <a:cubicBezTo>
                    <a:pt x="368615" y="922349"/>
                    <a:pt x="390135" y="886225"/>
                    <a:pt x="389498" y="848612"/>
                  </a:cubicBezTo>
                  <a:lnTo>
                    <a:pt x="385563" y="830832"/>
                  </a:lnTo>
                  <a:lnTo>
                    <a:pt x="385619" y="829301"/>
                  </a:lnTo>
                  <a:lnTo>
                    <a:pt x="384602" y="826493"/>
                  </a:lnTo>
                  <a:lnTo>
                    <a:pt x="381214" y="811184"/>
                  </a:lnTo>
                  <a:lnTo>
                    <a:pt x="375291" y="800781"/>
                  </a:lnTo>
                  <a:lnTo>
                    <a:pt x="373019" y="794506"/>
                  </a:lnTo>
                  <a:cubicBezTo>
                    <a:pt x="366567" y="783753"/>
                    <a:pt x="357900" y="774089"/>
                    <a:pt x="347131" y="766235"/>
                  </a:cubicBezTo>
                  <a:lnTo>
                    <a:pt x="79772" y="571237"/>
                  </a:lnTo>
                  <a:lnTo>
                    <a:pt x="128808" y="112775"/>
                  </a:lnTo>
                  <a:lnTo>
                    <a:pt x="130751" y="106618"/>
                  </a:lnTo>
                  <a:lnTo>
                    <a:pt x="131257" y="92950"/>
                  </a:lnTo>
                  <a:cubicBezTo>
                    <a:pt x="134825" y="77714"/>
                    <a:pt x="141438" y="62926"/>
                    <a:pt x="151240" y="49487"/>
                  </a:cubicBezTo>
                  <a:cubicBezTo>
                    <a:pt x="170842" y="22611"/>
                    <a:pt x="199482" y="6225"/>
                    <a:pt x="229941" y="1457"/>
                  </a:cubicBezTo>
                  <a:close/>
                </a:path>
              </a:pathLst>
            </a:cu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36" name="直接箭头连接符 35"/>
            <p:cNvCxnSpPr/>
            <p:nvPr/>
          </p:nvCxnSpPr>
          <p:spPr>
            <a:xfrm>
              <a:off x="4000500" y="4632451"/>
              <a:ext cx="0" cy="527050"/>
            </a:xfrm>
            <a:prstGeom prst="straightConnector1">
              <a:avLst/>
            </a:prstGeom>
            <a:ln>
              <a:solidFill>
                <a:srgbClr val="FB55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>
              <a:spLocks noChangeArrowheads="1"/>
            </p:cNvSpPr>
            <p:nvPr/>
          </p:nvSpPr>
          <p:spPr bwMode="auto">
            <a:xfrm>
              <a:off x="4475163" y="3910138"/>
              <a:ext cx="184150" cy="182563"/>
            </a:xfrm>
            <a:custGeom>
              <a:avLst/>
              <a:gdLst/>
              <a:ahLst/>
              <a:cxnLst/>
              <a:rect l="l" t="t" r="r" b="b"/>
              <a:pathLst>
                <a:path w="185036" h="183338">
                  <a:moveTo>
                    <a:pt x="46337" y="24738"/>
                  </a:moveTo>
                  <a:cubicBezTo>
                    <a:pt x="41817" y="24738"/>
                    <a:pt x="39556" y="26538"/>
                    <a:pt x="39556" y="30138"/>
                  </a:cubicBezTo>
                  <a:lnTo>
                    <a:pt x="39556" y="152823"/>
                  </a:lnTo>
                  <a:cubicBezTo>
                    <a:pt x="39556" y="156423"/>
                    <a:pt x="41817" y="158223"/>
                    <a:pt x="46337" y="158223"/>
                  </a:cubicBezTo>
                  <a:cubicBezTo>
                    <a:pt x="50607" y="158223"/>
                    <a:pt x="52741" y="156423"/>
                    <a:pt x="52741" y="152823"/>
                  </a:cubicBezTo>
                  <a:lnTo>
                    <a:pt x="52741" y="30138"/>
                  </a:lnTo>
                  <a:cubicBezTo>
                    <a:pt x="52741" y="26538"/>
                    <a:pt x="50607" y="24738"/>
                    <a:pt x="46337" y="24738"/>
                  </a:cubicBezTo>
                  <a:close/>
                  <a:moveTo>
                    <a:pt x="139452" y="0"/>
                  </a:moveTo>
                  <a:cubicBezTo>
                    <a:pt x="157870" y="0"/>
                    <a:pt x="170071" y="4249"/>
                    <a:pt x="176057" y="12746"/>
                  </a:cubicBezTo>
                  <a:cubicBezTo>
                    <a:pt x="182043" y="21243"/>
                    <a:pt x="185036" y="35202"/>
                    <a:pt x="185036" y="54625"/>
                  </a:cubicBezTo>
                  <a:cubicBezTo>
                    <a:pt x="185036" y="62243"/>
                    <a:pt x="183738" y="68521"/>
                    <a:pt x="181143" y="73461"/>
                  </a:cubicBezTo>
                  <a:lnTo>
                    <a:pt x="136637" y="158600"/>
                  </a:lnTo>
                  <a:lnTo>
                    <a:pt x="185036" y="158600"/>
                  </a:lnTo>
                  <a:lnTo>
                    <a:pt x="185036" y="181705"/>
                  </a:lnTo>
                  <a:lnTo>
                    <a:pt x="94748" y="181705"/>
                  </a:lnTo>
                  <a:lnTo>
                    <a:pt x="94748" y="157846"/>
                  </a:lnTo>
                  <a:lnTo>
                    <a:pt x="139201" y="76223"/>
                  </a:lnTo>
                  <a:cubicBezTo>
                    <a:pt x="144057" y="67349"/>
                    <a:pt x="146485" y="55211"/>
                    <a:pt x="146485" y="39807"/>
                  </a:cubicBezTo>
                  <a:cubicBezTo>
                    <a:pt x="146485" y="31770"/>
                    <a:pt x="143806" y="27752"/>
                    <a:pt x="138448" y="27752"/>
                  </a:cubicBezTo>
                  <a:cubicBezTo>
                    <a:pt x="132923" y="27752"/>
                    <a:pt x="130160" y="30263"/>
                    <a:pt x="130160" y="35286"/>
                  </a:cubicBezTo>
                  <a:lnTo>
                    <a:pt x="130160" y="66177"/>
                  </a:lnTo>
                  <a:lnTo>
                    <a:pt x="94748" y="66177"/>
                  </a:lnTo>
                  <a:lnTo>
                    <a:pt x="94748" y="34784"/>
                  </a:lnTo>
                  <a:cubicBezTo>
                    <a:pt x="94748" y="11595"/>
                    <a:pt x="109650" y="0"/>
                    <a:pt x="139452" y="0"/>
                  </a:cubicBezTo>
                  <a:close/>
                  <a:moveTo>
                    <a:pt x="46588" y="0"/>
                  </a:moveTo>
                  <a:cubicBezTo>
                    <a:pt x="77061" y="0"/>
                    <a:pt x="92297" y="11595"/>
                    <a:pt x="92297" y="34784"/>
                  </a:cubicBezTo>
                  <a:lnTo>
                    <a:pt x="92297" y="150688"/>
                  </a:lnTo>
                  <a:cubicBezTo>
                    <a:pt x="92297" y="161069"/>
                    <a:pt x="88007" y="169106"/>
                    <a:pt x="79426" y="174799"/>
                  </a:cubicBezTo>
                  <a:cubicBezTo>
                    <a:pt x="70845" y="180491"/>
                    <a:pt x="59815" y="183338"/>
                    <a:pt x="46337" y="183338"/>
                  </a:cubicBezTo>
                  <a:cubicBezTo>
                    <a:pt x="32440" y="183338"/>
                    <a:pt x="21243" y="180533"/>
                    <a:pt x="12746" y="174924"/>
                  </a:cubicBezTo>
                  <a:cubicBezTo>
                    <a:pt x="4249" y="169315"/>
                    <a:pt x="0" y="161320"/>
                    <a:pt x="0" y="150940"/>
                  </a:cubicBezTo>
                  <a:lnTo>
                    <a:pt x="0" y="35035"/>
                  </a:lnTo>
                  <a:cubicBezTo>
                    <a:pt x="0" y="11678"/>
                    <a:pt x="15530" y="0"/>
                    <a:pt x="4658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en-US" sz="2000">
                <a:solidFill>
                  <a:schemeClr val="bg1"/>
                </a:solidFill>
                <a:latin typeface="Haettenschweiler" panose="020B0706040902060204" pitchFamily="34" charset="0"/>
                <a:ea typeface="+mj-ea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3010748" y="5177954"/>
              <a:ext cx="1979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</a:t>
              </a: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温提示</a:t>
              </a:r>
              <a:r>
                <a:rPr lang="zh-CN" altLang="en-US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正文行距在</a:t>
              </a:r>
              <a:r>
                <a:rPr lang="en-US" altLang="zh-CN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</a:t>
              </a: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温提示</a:t>
              </a:r>
              <a:r>
                <a:rPr lang="zh-CN" altLang="en-US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正文行距在</a:t>
              </a:r>
              <a:r>
                <a:rPr lang="en-US" altLang="zh-CN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</a:t>
              </a: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</a:t>
              </a:r>
              <a:endPara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629400" y="3186238"/>
            <a:ext cx="2160588" cy="3076129"/>
            <a:chOff x="6629400" y="3186238"/>
            <a:chExt cx="2160588" cy="3076129"/>
          </a:xfrm>
        </p:grpSpPr>
        <p:sp>
          <p:nvSpPr>
            <p:cNvPr id="41" name="任意多边形 40"/>
            <p:cNvSpPr/>
            <p:nvPr/>
          </p:nvSpPr>
          <p:spPr>
            <a:xfrm>
              <a:off x="7445375" y="3186238"/>
              <a:ext cx="1344613" cy="1446213"/>
            </a:xfrm>
            <a:custGeom>
              <a:avLst/>
              <a:gdLst>
                <a:gd name="connsiteX0" fmla="*/ 174959 w 1345719"/>
                <a:gd name="connsiteY0" fmla="*/ 1164949 h 1446325"/>
                <a:gd name="connsiteX1" fmla="*/ 77328 w 1345719"/>
                <a:gd name="connsiteY1" fmla="*/ 1262580 h 1446325"/>
                <a:gd name="connsiteX2" fmla="*/ 174959 w 1345719"/>
                <a:gd name="connsiteY2" fmla="*/ 1360211 h 1446325"/>
                <a:gd name="connsiteX3" fmla="*/ 272590 w 1345719"/>
                <a:gd name="connsiteY3" fmla="*/ 1262580 h 1446325"/>
                <a:gd name="connsiteX4" fmla="*/ 174959 w 1345719"/>
                <a:gd name="connsiteY4" fmla="*/ 1164949 h 1446325"/>
                <a:gd name="connsiteX5" fmla="*/ 229941 w 1345719"/>
                <a:gd name="connsiteY5" fmla="*/ 1457 h 1446325"/>
                <a:gd name="connsiteX6" fmla="*/ 319553 w 1345719"/>
                <a:gd name="connsiteY6" fmla="*/ 23145 h 1446325"/>
                <a:gd name="connsiteX7" fmla="*/ 1292832 w 1345719"/>
                <a:gd name="connsiteY7" fmla="*/ 733005 h 1446325"/>
                <a:gd name="connsiteX8" fmla="*/ 1325137 w 1345719"/>
                <a:gd name="connsiteY8" fmla="*/ 768284 h 1446325"/>
                <a:gd name="connsiteX9" fmla="*/ 1327973 w 1345719"/>
                <a:gd name="connsiteY9" fmla="*/ 776116 h 1446325"/>
                <a:gd name="connsiteX10" fmla="*/ 1335364 w 1345719"/>
                <a:gd name="connsiteY10" fmla="*/ 789097 h 1446325"/>
                <a:gd name="connsiteX11" fmla="*/ 1339593 w 1345719"/>
                <a:gd name="connsiteY11" fmla="*/ 808201 h 1446325"/>
                <a:gd name="connsiteX12" fmla="*/ 1340862 w 1345719"/>
                <a:gd name="connsiteY12" fmla="*/ 811706 h 1446325"/>
                <a:gd name="connsiteX13" fmla="*/ 1340792 w 1345719"/>
                <a:gd name="connsiteY13" fmla="*/ 813617 h 1446325"/>
                <a:gd name="connsiteX14" fmla="*/ 1345702 w 1345719"/>
                <a:gd name="connsiteY14" fmla="*/ 835803 h 1446325"/>
                <a:gd name="connsiteX15" fmla="*/ 1274021 w 1345719"/>
                <a:gd name="connsiteY15" fmla="*/ 948033 h 1446325"/>
                <a:gd name="connsiteX16" fmla="*/ 172626 w 1345719"/>
                <a:gd name="connsiteY16" fmla="*/ 1435987 h 1446325"/>
                <a:gd name="connsiteX17" fmla="*/ 125920 w 1345719"/>
                <a:gd name="connsiteY17" fmla="*/ 1446325 h 1446325"/>
                <a:gd name="connsiteX18" fmla="*/ 108057 w 1345719"/>
                <a:gd name="connsiteY18" fmla="*/ 1443146 h 1446325"/>
                <a:gd name="connsiteX19" fmla="*/ 107662 w 1345719"/>
                <a:gd name="connsiteY19" fmla="*/ 1443182 h 1446325"/>
                <a:gd name="connsiteX20" fmla="*/ 104321 w 1345719"/>
                <a:gd name="connsiteY20" fmla="*/ 1442479 h 1446325"/>
                <a:gd name="connsiteX21" fmla="*/ 80452 w 1345719"/>
                <a:gd name="connsiteY21" fmla="*/ 1438232 h 1446325"/>
                <a:gd name="connsiteX22" fmla="*/ 72787 w 1345719"/>
                <a:gd name="connsiteY22" fmla="*/ 1433421 h 1446325"/>
                <a:gd name="connsiteX23" fmla="*/ 62044 w 1345719"/>
                <a:gd name="connsiteY23" fmla="*/ 1428782 h 1446325"/>
                <a:gd name="connsiteX24" fmla="*/ 52214 w 1345719"/>
                <a:gd name="connsiteY24" fmla="*/ 1420507 h 1446325"/>
                <a:gd name="connsiteX25" fmla="*/ 41338 w 1345719"/>
                <a:gd name="connsiteY25" fmla="*/ 1413679 h 1446325"/>
                <a:gd name="connsiteX26" fmla="*/ 33645 w 1345719"/>
                <a:gd name="connsiteY26" fmla="*/ 1404872 h 1446325"/>
                <a:gd name="connsiteX27" fmla="*/ 26716 w 1345719"/>
                <a:gd name="connsiteY27" fmla="*/ 1399040 h 1446325"/>
                <a:gd name="connsiteX28" fmla="*/ 15359 w 1345719"/>
                <a:gd name="connsiteY28" fmla="*/ 1377578 h 1446325"/>
                <a:gd name="connsiteX29" fmla="*/ 13689 w 1345719"/>
                <a:gd name="connsiteY29" fmla="*/ 1374643 h 1446325"/>
                <a:gd name="connsiteX30" fmla="*/ 13605 w 1345719"/>
                <a:gd name="connsiteY30" fmla="*/ 1374261 h 1446325"/>
                <a:gd name="connsiteX31" fmla="*/ 5119 w 1345719"/>
                <a:gd name="connsiteY31" fmla="*/ 1358219 h 1446325"/>
                <a:gd name="connsiteX32" fmla="*/ 693 w 1345719"/>
                <a:gd name="connsiteY32" fmla="*/ 1310588 h 1446325"/>
                <a:gd name="connsiteX33" fmla="*/ 25982 w 1345719"/>
                <a:gd name="connsiteY33" fmla="*/ 1074146 h 1446325"/>
                <a:gd name="connsiteX34" fmla="*/ 332057 w 1345719"/>
                <a:gd name="connsiteY34" fmla="*/ 938546 h 1446325"/>
                <a:gd name="connsiteX35" fmla="*/ 389498 w 1345719"/>
                <a:gd name="connsiteY35" fmla="*/ 848612 h 1446325"/>
                <a:gd name="connsiteX36" fmla="*/ 385563 w 1345719"/>
                <a:gd name="connsiteY36" fmla="*/ 830832 h 1446325"/>
                <a:gd name="connsiteX37" fmla="*/ 385619 w 1345719"/>
                <a:gd name="connsiteY37" fmla="*/ 829301 h 1446325"/>
                <a:gd name="connsiteX38" fmla="*/ 384603 w 1345719"/>
                <a:gd name="connsiteY38" fmla="*/ 826493 h 1446325"/>
                <a:gd name="connsiteX39" fmla="*/ 381214 w 1345719"/>
                <a:gd name="connsiteY39" fmla="*/ 811184 h 1446325"/>
                <a:gd name="connsiteX40" fmla="*/ 375292 w 1345719"/>
                <a:gd name="connsiteY40" fmla="*/ 800781 h 1446325"/>
                <a:gd name="connsiteX41" fmla="*/ 373019 w 1345719"/>
                <a:gd name="connsiteY41" fmla="*/ 794506 h 1446325"/>
                <a:gd name="connsiteX42" fmla="*/ 347131 w 1345719"/>
                <a:gd name="connsiteY42" fmla="*/ 766235 h 1446325"/>
                <a:gd name="connsiteX43" fmla="*/ 79772 w 1345719"/>
                <a:gd name="connsiteY43" fmla="*/ 571237 h 1446325"/>
                <a:gd name="connsiteX44" fmla="*/ 128808 w 1345719"/>
                <a:gd name="connsiteY44" fmla="*/ 112775 h 1446325"/>
                <a:gd name="connsiteX45" fmla="*/ 130751 w 1345719"/>
                <a:gd name="connsiteY45" fmla="*/ 106618 h 1446325"/>
                <a:gd name="connsiteX46" fmla="*/ 131257 w 1345719"/>
                <a:gd name="connsiteY46" fmla="*/ 92950 h 1446325"/>
                <a:gd name="connsiteX47" fmla="*/ 151240 w 1345719"/>
                <a:gd name="connsiteY47" fmla="*/ 49487 h 1446325"/>
                <a:gd name="connsiteX48" fmla="*/ 229941 w 1345719"/>
                <a:gd name="connsiteY48" fmla="*/ 1457 h 1446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345719" h="1446325">
                  <a:moveTo>
                    <a:pt x="174959" y="1164949"/>
                  </a:moveTo>
                  <a:cubicBezTo>
                    <a:pt x="121039" y="1164949"/>
                    <a:pt x="77328" y="1208660"/>
                    <a:pt x="77328" y="1262580"/>
                  </a:cubicBezTo>
                  <a:cubicBezTo>
                    <a:pt x="77328" y="1316500"/>
                    <a:pt x="121039" y="1360211"/>
                    <a:pt x="174959" y="1360211"/>
                  </a:cubicBezTo>
                  <a:cubicBezTo>
                    <a:pt x="228879" y="1360211"/>
                    <a:pt x="272590" y="1316500"/>
                    <a:pt x="272590" y="1262580"/>
                  </a:cubicBezTo>
                  <a:cubicBezTo>
                    <a:pt x="272590" y="1208660"/>
                    <a:pt x="228879" y="1164949"/>
                    <a:pt x="174959" y="1164949"/>
                  </a:cubicBezTo>
                  <a:close/>
                  <a:moveTo>
                    <a:pt x="229941" y="1457"/>
                  </a:moveTo>
                  <a:cubicBezTo>
                    <a:pt x="260400" y="-3310"/>
                    <a:pt x="292677" y="3543"/>
                    <a:pt x="319553" y="23145"/>
                  </a:cubicBezTo>
                  <a:lnTo>
                    <a:pt x="1292832" y="733005"/>
                  </a:lnTo>
                  <a:cubicBezTo>
                    <a:pt x="1306271" y="742807"/>
                    <a:pt x="1317086" y="754866"/>
                    <a:pt x="1325137" y="768284"/>
                  </a:cubicBezTo>
                  <a:lnTo>
                    <a:pt x="1327973" y="776116"/>
                  </a:lnTo>
                  <a:lnTo>
                    <a:pt x="1335364" y="789097"/>
                  </a:lnTo>
                  <a:lnTo>
                    <a:pt x="1339593" y="808201"/>
                  </a:lnTo>
                  <a:lnTo>
                    <a:pt x="1340862" y="811706"/>
                  </a:lnTo>
                  <a:lnTo>
                    <a:pt x="1340792" y="813617"/>
                  </a:lnTo>
                  <a:lnTo>
                    <a:pt x="1345702" y="835803"/>
                  </a:lnTo>
                  <a:cubicBezTo>
                    <a:pt x="1346497" y="882742"/>
                    <a:pt x="1319642" y="927821"/>
                    <a:pt x="1274021" y="948033"/>
                  </a:cubicBezTo>
                  <a:lnTo>
                    <a:pt x="172626" y="1435987"/>
                  </a:lnTo>
                  <a:cubicBezTo>
                    <a:pt x="157418" y="1442724"/>
                    <a:pt x="141565" y="1446060"/>
                    <a:pt x="125920" y="1446325"/>
                  </a:cubicBezTo>
                  <a:lnTo>
                    <a:pt x="108057" y="1443146"/>
                  </a:lnTo>
                  <a:lnTo>
                    <a:pt x="107662" y="1443182"/>
                  </a:lnTo>
                  <a:lnTo>
                    <a:pt x="104321" y="1442479"/>
                  </a:lnTo>
                  <a:lnTo>
                    <a:pt x="80452" y="1438232"/>
                  </a:lnTo>
                  <a:lnTo>
                    <a:pt x="72787" y="1433421"/>
                  </a:lnTo>
                  <a:lnTo>
                    <a:pt x="62044" y="1428782"/>
                  </a:lnTo>
                  <a:lnTo>
                    <a:pt x="52214" y="1420507"/>
                  </a:lnTo>
                  <a:lnTo>
                    <a:pt x="41338" y="1413679"/>
                  </a:lnTo>
                  <a:lnTo>
                    <a:pt x="33645" y="1404872"/>
                  </a:lnTo>
                  <a:lnTo>
                    <a:pt x="26716" y="1399040"/>
                  </a:lnTo>
                  <a:lnTo>
                    <a:pt x="15359" y="1377578"/>
                  </a:lnTo>
                  <a:lnTo>
                    <a:pt x="13689" y="1374643"/>
                  </a:lnTo>
                  <a:lnTo>
                    <a:pt x="13605" y="1374261"/>
                  </a:lnTo>
                  <a:lnTo>
                    <a:pt x="5119" y="1358219"/>
                  </a:lnTo>
                  <a:cubicBezTo>
                    <a:pt x="590" y="1343241"/>
                    <a:pt x="-1077" y="1327127"/>
                    <a:pt x="693" y="1310588"/>
                  </a:cubicBezTo>
                  <a:lnTo>
                    <a:pt x="25982" y="1074146"/>
                  </a:lnTo>
                  <a:lnTo>
                    <a:pt x="332057" y="938546"/>
                  </a:lnTo>
                  <a:cubicBezTo>
                    <a:pt x="368615" y="922349"/>
                    <a:pt x="390135" y="886225"/>
                    <a:pt x="389498" y="848612"/>
                  </a:cubicBezTo>
                  <a:lnTo>
                    <a:pt x="385563" y="830832"/>
                  </a:lnTo>
                  <a:lnTo>
                    <a:pt x="385619" y="829301"/>
                  </a:lnTo>
                  <a:lnTo>
                    <a:pt x="384603" y="826493"/>
                  </a:lnTo>
                  <a:lnTo>
                    <a:pt x="381214" y="811184"/>
                  </a:lnTo>
                  <a:lnTo>
                    <a:pt x="375292" y="800781"/>
                  </a:lnTo>
                  <a:lnTo>
                    <a:pt x="373019" y="794506"/>
                  </a:lnTo>
                  <a:cubicBezTo>
                    <a:pt x="366567" y="783753"/>
                    <a:pt x="357900" y="774089"/>
                    <a:pt x="347131" y="766235"/>
                  </a:cubicBezTo>
                  <a:lnTo>
                    <a:pt x="79772" y="571237"/>
                  </a:lnTo>
                  <a:lnTo>
                    <a:pt x="128808" y="112775"/>
                  </a:lnTo>
                  <a:lnTo>
                    <a:pt x="130751" y="106618"/>
                  </a:lnTo>
                  <a:lnTo>
                    <a:pt x="131257" y="92950"/>
                  </a:lnTo>
                  <a:cubicBezTo>
                    <a:pt x="134825" y="77714"/>
                    <a:pt x="141438" y="62926"/>
                    <a:pt x="151240" y="49487"/>
                  </a:cubicBezTo>
                  <a:cubicBezTo>
                    <a:pt x="170842" y="22611"/>
                    <a:pt x="199482" y="6225"/>
                    <a:pt x="229941" y="1457"/>
                  </a:cubicBezTo>
                  <a:close/>
                </a:path>
              </a:pathLst>
            </a:custGeom>
            <a:solidFill>
              <a:srgbClr val="4354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42" name="直接箭头连接符 41"/>
            <p:cNvCxnSpPr/>
            <p:nvPr/>
          </p:nvCxnSpPr>
          <p:spPr>
            <a:xfrm>
              <a:off x="7575550" y="4632451"/>
              <a:ext cx="4763" cy="666750"/>
            </a:xfrm>
            <a:prstGeom prst="straightConnector1">
              <a:avLst/>
            </a:prstGeom>
            <a:ln>
              <a:solidFill>
                <a:srgbClr val="43546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本框 42"/>
            <p:cNvSpPr txBox="1">
              <a:spLocks noChangeArrowheads="1"/>
            </p:cNvSpPr>
            <p:nvPr/>
          </p:nvSpPr>
          <p:spPr bwMode="auto">
            <a:xfrm>
              <a:off x="7981950" y="3894263"/>
              <a:ext cx="282575" cy="250825"/>
            </a:xfrm>
            <a:custGeom>
              <a:avLst/>
              <a:gdLst/>
              <a:ahLst/>
              <a:cxnLst/>
              <a:rect l="l" t="t" r="r" b="b"/>
              <a:pathLst>
                <a:path w="282545" h="251240">
                  <a:moveTo>
                    <a:pt x="202871" y="82962"/>
                  </a:moveTo>
                  <a:lnTo>
                    <a:pt x="178258" y="180342"/>
                  </a:lnTo>
                  <a:lnTo>
                    <a:pt x="202871" y="180342"/>
                  </a:lnTo>
                  <a:close/>
                  <a:moveTo>
                    <a:pt x="63498" y="33900"/>
                  </a:moveTo>
                  <a:cubicBezTo>
                    <a:pt x="57303" y="33900"/>
                    <a:pt x="54206" y="36367"/>
                    <a:pt x="54206" y="41300"/>
                  </a:cubicBezTo>
                  <a:lnTo>
                    <a:pt x="54206" y="209424"/>
                  </a:lnTo>
                  <a:cubicBezTo>
                    <a:pt x="54206" y="214357"/>
                    <a:pt x="57303" y="216824"/>
                    <a:pt x="63498" y="216824"/>
                  </a:cubicBezTo>
                  <a:cubicBezTo>
                    <a:pt x="69349" y="216824"/>
                    <a:pt x="72274" y="214357"/>
                    <a:pt x="72274" y="209424"/>
                  </a:cubicBezTo>
                  <a:lnTo>
                    <a:pt x="72274" y="41300"/>
                  </a:lnTo>
                  <a:cubicBezTo>
                    <a:pt x="72274" y="36367"/>
                    <a:pt x="69349" y="33900"/>
                    <a:pt x="63498" y="33900"/>
                  </a:cubicBezTo>
                  <a:close/>
                  <a:moveTo>
                    <a:pt x="182737" y="2237"/>
                  </a:moveTo>
                  <a:lnTo>
                    <a:pt x="255700" y="2237"/>
                  </a:lnTo>
                  <a:lnTo>
                    <a:pt x="255700" y="180342"/>
                  </a:lnTo>
                  <a:lnTo>
                    <a:pt x="282545" y="180342"/>
                  </a:lnTo>
                  <a:lnTo>
                    <a:pt x="282545" y="217340"/>
                  </a:lnTo>
                  <a:lnTo>
                    <a:pt x="255700" y="217340"/>
                  </a:lnTo>
                  <a:lnTo>
                    <a:pt x="255700" y="249003"/>
                  </a:lnTo>
                  <a:lnTo>
                    <a:pt x="202871" y="249003"/>
                  </a:lnTo>
                  <a:lnTo>
                    <a:pt x="202871" y="217340"/>
                  </a:lnTo>
                  <a:lnTo>
                    <a:pt x="129564" y="217340"/>
                  </a:lnTo>
                  <a:lnTo>
                    <a:pt x="129564" y="182407"/>
                  </a:lnTo>
                  <a:close/>
                  <a:moveTo>
                    <a:pt x="63842" y="0"/>
                  </a:moveTo>
                  <a:cubicBezTo>
                    <a:pt x="105601" y="0"/>
                    <a:pt x="126480" y="15889"/>
                    <a:pt x="126480" y="47667"/>
                  </a:cubicBezTo>
                  <a:lnTo>
                    <a:pt x="126480" y="206499"/>
                  </a:lnTo>
                  <a:cubicBezTo>
                    <a:pt x="126480" y="220724"/>
                    <a:pt x="120601" y="231738"/>
                    <a:pt x="108842" y="239539"/>
                  </a:cubicBezTo>
                  <a:cubicBezTo>
                    <a:pt x="97083" y="247340"/>
                    <a:pt x="81968" y="251240"/>
                    <a:pt x="63498" y="251240"/>
                  </a:cubicBezTo>
                  <a:cubicBezTo>
                    <a:pt x="44454" y="251240"/>
                    <a:pt x="29110" y="247397"/>
                    <a:pt x="17466" y="239711"/>
                  </a:cubicBezTo>
                  <a:cubicBezTo>
                    <a:pt x="5822" y="232024"/>
                    <a:pt x="0" y="221068"/>
                    <a:pt x="0" y="206843"/>
                  </a:cubicBezTo>
                  <a:lnTo>
                    <a:pt x="0" y="48011"/>
                  </a:lnTo>
                  <a:cubicBezTo>
                    <a:pt x="0" y="16003"/>
                    <a:pt x="21281" y="0"/>
                    <a:pt x="638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B060402020202020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en-US">
                <a:solidFill>
                  <a:schemeClr val="bg1"/>
                </a:solidFill>
                <a:latin typeface="Haettenschweiler" panose="020B0706040902060204" pitchFamily="34" charset="0"/>
                <a:ea typeface="+mj-ea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6629400" y="5246704"/>
              <a:ext cx="19795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</a:t>
              </a: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温提示</a:t>
              </a:r>
              <a:r>
                <a:rPr lang="zh-CN" altLang="en-US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正文行距在</a:t>
              </a:r>
              <a:r>
                <a:rPr lang="en-US" altLang="zh-CN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</a:t>
              </a: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温提示</a:t>
              </a:r>
              <a:r>
                <a:rPr lang="zh-CN" altLang="en-US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正文行距在</a:t>
              </a:r>
              <a:r>
                <a:rPr lang="en-US" altLang="zh-CN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</a:t>
              </a: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</a:t>
              </a:r>
              <a:endPara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319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V="1">
            <a:off x="1" y="6525296"/>
            <a:ext cx="12192000" cy="329563"/>
          </a:xfrm>
          <a:custGeom>
            <a:avLst/>
            <a:gdLst>
              <a:gd name="connsiteX0" fmla="*/ 0 w 12192000"/>
              <a:gd name="connsiteY0" fmla="*/ 0 h 952500"/>
              <a:gd name="connsiteX1" fmla="*/ 11981237 w 12192000"/>
              <a:gd name="connsiteY1" fmla="*/ 0 h 952500"/>
              <a:gd name="connsiteX2" fmla="*/ 12192000 w 12192000"/>
              <a:gd name="connsiteY2" fmla="*/ 16675 h 952500"/>
              <a:gd name="connsiteX3" fmla="*/ 12192000 w 12192000"/>
              <a:gd name="connsiteY3" fmla="*/ 952500 h 952500"/>
              <a:gd name="connsiteX4" fmla="*/ 11943611 w 12192000"/>
              <a:gd name="connsiteY4" fmla="*/ 952500 h 952500"/>
              <a:gd name="connsiteX5" fmla="*/ 0 w 12192000"/>
              <a:gd name="connsiteY5" fmla="*/ 7535 h 952500"/>
              <a:gd name="connsiteX6" fmla="*/ 0 w 12192000"/>
              <a:gd name="connsiteY6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952500">
                <a:moveTo>
                  <a:pt x="0" y="0"/>
                </a:moveTo>
                <a:lnTo>
                  <a:pt x="11981237" y="0"/>
                </a:lnTo>
                <a:lnTo>
                  <a:pt x="12192000" y="16675"/>
                </a:lnTo>
                <a:lnTo>
                  <a:pt x="12192000" y="952500"/>
                </a:lnTo>
                <a:lnTo>
                  <a:pt x="11943611" y="952500"/>
                </a:lnTo>
                <a:lnTo>
                  <a:pt x="0" y="7535"/>
                </a:lnTo>
                <a:lnTo>
                  <a:pt x="0" y="0"/>
                </a:lnTo>
                <a:close/>
              </a:path>
            </a:pathLst>
          </a:cu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0717863" y="5956706"/>
            <a:ext cx="1459099" cy="901294"/>
            <a:chOff x="318637" y="2704065"/>
            <a:chExt cx="6704464" cy="4141388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505" r="53764"/>
            <a:stretch/>
          </p:blipFill>
          <p:spPr>
            <a:xfrm>
              <a:off x="3127343" y="4635500"/>
              <a:ext cx="3895758" cy="205253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1" r="12357" b="31526"/>
            <a:stretch/>
          </p:blipFill>
          <p:spPr>
            <a:xfrm>
              <a:off x="318637" y="2704065"/>
              <a:ext cx="4805354" cy="4141388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 flipH="1">
            <a:off x="-4257" y="254000"/>
            <a:ext cx="334458" cy="635000"/>
          </a:xfrm>
          <a:prstGeom prst="rect">
            <a:avLst/>
          </a:pr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471448" y="254000"/>
            <a:ext cx="150187" cy="635000"/>
          </a:xfrm>
          <a:prstGeom prst="rect">
            <a:avLst/>
          </a:prstGeom>
          <a:solidFill>
            <a:srgbClr val="FB5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flipH="1">
            <a:off x="762882" y="254000"/>
            <a:ext cx="94492" cy="635000"/>
          </a:xfrm>
          <a:prstGeom prst="rect">
            <a:avLst/>
          </a:prstGeom>
          <a:solidFill>
            <a:srgbClr val="00A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998620" y="254000"/>
            <a:ext cx="52921" cy="635000"/>
          </a:xfrm>
          <a:prstGeom prst="rect">
            <a:avLst/>
          </a:prstGeom>
          <a:solidFill>
            <a:srgbClr val="FFB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165841" y="129539"/>
            <a:ext cx="388281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dist"/>
            <a:r>
              <a:rPr lang="zh-CN" altLang="en-US" sz="3200" dirty="0" smtClean="0">
                <a:solidFill>
                  <a:schemeClr val="bg2">
                    <a:lumMod val="10000"/>
                    <a:alpha val="8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点击此处添加标题</a:t>
            </a:r>
            <a:endParaRPr lang="zh-CN" altLang="en-US" sz="3200" dirty="0">
              <a:solidFill>
                <a:schemeClr val="bg2">
                  <a:lumMod val="10000"/>
                  <a:alpha val="8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65841" y="632543"/>
            <a:ext cx="3882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CLICK HERE TO ADD THE TITLE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471814" y="1933447"/>
            <a:ext cx="2556178" cy="2567291"/>
            <a:chOff x="1471814" y="1933447"/>
            <a:chExt cx="2556178" cy="2567291"/>
          </a:xfrm>
        </p:grpSpPr>
        <p:grpSp>
          <p:nvGrpSpPr>
            <p:cNvPr id="14" name="组合 13"/>
            <p:cNvGrpSpPr/>
            <p:nvPr/>
          </p:nvGrpSpPr>
          <p:grpSpPr>
            <a:xfrm>
              <a:off x="1471814" y="1933447"/>
              <a:ext cx="2556178" cy="2567291"/>
              <a:chOff x="1459114" y="2039609"/>
              <a:chExt cx="2556178" cy="2567291"/>
            </a:xfrm>
            <a:solidFill>
              <a:srgbClr val="00AAD0"/>
            </a:solidFill>
          </p:grpSpPr>
          <p:sp>
            <p:nvSpPr>
              <p:cNvPr id="15" name="任意多边形 14"/>
              <p:cNvSpPr/>
              <p:nvPr/>
            </p:nvSpPr>
            <p:spPr>
              <a:xfrm>
                <a:off x="3690904" y="2699434"/>
                <a:ext cx="324388" cy="1247640"/>
              </a:xfrm>
              <a:custGeom>
                <a:avLst/>
                <a:gdLst>
                  <a:gd name="connsiteX0" fmla="*/ 185343 w 370685"/>
                  <a:gd name="connsiteY0" fmla="*/ 0 h 1425706"/>
                  <a:gd name="connsiteX1" fmla="*/ 193644 w 370685"/>
                  <a:gd name="connsiteY1" fmla="*/ 13665 h 1425706"/>
                  <a:gd name="connsiteX2" fmla="*/ 370685 w 370685"/>
                  <a:gd name="connsiteY2" fmla="*/ 712853 h 1425706"/>
                  <a:gd name="connsiteX3" fmla="*/ 193644 w 370685"/>
                  <a:gd name="connsiteY3" fmla="*/ 1412041 h 1425706"/>
                  <a:gd name="connsiteX4" fmla="*/ 185343 w 370685"/>
                  <a:gd name="connsiteY4" fmla="*/ 1425706 h 1425706"/>
                  <a:gd name="connsiteX5" fmla="*/ 177041 w 370685"/>
                  <a:gd name="connsiteY5" fmla="*/ 1412041 h 1425706"/>
                  <a:gd name="connsiteX6" fmla="*/ 0 w 370685"/>
                  <a:gd name="connsiteY6" fmla="*/ 712853 h 1425706"/>
                  <a:gd name="connsiteX7" fmla="*/ 177041 w 370685"/>
                  <a:gd name="connsiteY7" fmla="*/ 13665 h 1425706"/>
                  <a:gd name="connsiteX8" fmla="*/ 185343 w 370685"/>
                  <a:gd name="connsiteY8" fmla="*/ 0 h 14257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0685" h="1425706">
                    <a:moveTo>
                      <a:pt x="185343" y="0"/>
                    </a:moveTo>
                    <a:lnTo>
                      <a:pt x="193644" y="13665"/>
                    </a:lnTo>
                    <a:cubicBezTo>
                      <a:pt x="306551" y="221508"/>
                      <a:pt x="370685" y="459691"/>
                      <a:pt x="370685" y="712853"/>
                    </a:cubicBezTo>
                    <a:cubicBezTo>
                      <a:pt x="370685" y="966015"/>
                      <a:pt x="306551" y="1204198"/>
                      <a:pt x="193644" y="1412041"/>
                    </a:cubicBezTo>
                    <a:lnTo>
                      <a:pt x="185343" y="1425706"/>
                    </a:lnTo>
                    <a:lnTo>
                      <a:pt x="177041" y="1412041"/>
                    </a:lnTo>
                    <a:cubicBezTo>
                      <a:pt x="64134" y="1204198"/>
                      <a:pt x="0" y="966015"/>
                      <a:pt x="0" y="712853"/>
                    </a:cubicBezTo>
                    <a:cubicBezTo>
                      <a:pt x="0" y="459691"/>
                      <a:pt x="64134" y="221508"/>
                      <a:pt x="177041" y="13665"/>
                    </a:cubicBezTo>
                    <a:lnTo>
                      <a:pt x="18534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6" name="任意多边形 15"/>
              <p:cNvSpPr/>
              <p:nvPr/>
            </p:nvSpPr>
            <p:spPr>
              <a:xfrm>
                <a:off x="1459114" y="2039609"/>
                <a:ext cx="2405097" cy="2567291"/>
              </a:xfrm>
              <a:custGeom>
                <a:avLst/>
                <a:gdLst>
                  <a:gd name="connsiteX0" fmla="*/ 1466850 w 2748358"/>
                  <a:gd name="connsiteY0" fmla="*/ 0 h 2933700"/>
                  <a:gd name="connsiteX1" fmla="*/ 2683185 w 2748358"/>
                  <a:gd name="connsiteY1" fmla="*/ 646720 h 2933700"/>
                  <a:gd name="connsiteX2" fmla="*/ 2748358 w 2748358"/>
                  <a:gd name="connsiteY2" fmla="*/ 753997 h 2933700"/>
                  <a:gd name="connsiteX3" fmla="*/ 2740056 w 2748358"/>
                  <a:gd name="connsiteY3" fmla="*/ 767662 h 2933700"/>
                  <a:gd name="connsiteX4" fmla="*/ 2563015 w 2748358"/>
                  <a:gd name="connsiteY4" fmla="*/ 1466850 h 2933700"/>
                  <a:gd name="connsiteX5" fmla="*/ 2740056 w 2748358"/>
                  <a:gd name="connsiteY5" fmla="*/ 2166038 h 2933700"/>
                  <a:gd name="connsiteX6" fmla="*/ 2748358 w 2748358"/>
                  <a:gd name="connsiteY6" fmla="*/ 2179703 h 2933700"/>
                  <a:gd name="connsiteX7" fmla="*/ 2683185 w 2748358"/>
                  <a:gd name="connsiteY7" fmla="*/ 2286980 h 2933700"/>
                  <a:gd name="connsiteX8" fmla="*/ 1466850 w 2748358"/>
                  <a:gd name="connsiteY8" fmla="*/ 2933700 h 2933700"/>
                  <a:gd name="connsiteX9" fmla="*/ 0 w 2748358"/>
                  <a:gd name="connsiteY9" fmla="*/ 1466850 h 2933700"/>
                  <a:gd name="connsiteX10" fmla="*/ 1466850 w 2748358"/>
                  <a:gd name="connsiteY10" fmla="*/ 0 h 2933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48358" h="2933700">
                    <a:moveTo>
                      <a:pt x="1466850" y="0"/>
                    </a:moveTo>
                    <a:cubicBezTo>
                      <a:pt x="1973175" y="0"/>
                      <a:pt x="2419582" y="256536"/>
                      <a:pt x="2683185" y="646720"/>
                    </a:cubicBezTo>
                    <a:lnTo>
                      <a:pt x="2748358" y="753997"/>
                    </a:lnTo>
                    <a:lnTo>
                      <a:pt x="2740056" y="767662"/>
                    </a:lnTo>
                    <a:cubicBezTo>
                      <a:pt x="2627149" y="975505"/>
                      <a:pt x="2563015" y="1213688"/>
                      <a:pt x="2563015" y="1466850"/>
                    </a:cubicBezTo>
                    <a:cubicBezTo>
                      <a:pt x="2563015" y="1720012"/>
                      <a:pt x="2627149" y="1958195"/>
                      <a:pt x="2740056" y="2166038"/>
                    </a:cubicBezTo>
                    <a:lnTo>
                      <a:pt x="2748358" y="2179703"/>
                    </a:lnTo>
                    <a:lnTo>
                      <a:pt x="2683185" y="2286980"/>
                    </a:lnTo>
                    <a:cubicBezTo>
                      <a:pt x="2419582" y="2677165"/>
                      <a:pt x="1973175" y="2933700"/>
                      <a:pt x="1466850" y="2933700"/>
                    </a:cubicBezTo>
                    <a:cubicBezTo>
                      <a:pt x="656731" y="2933700"/>
                      <a:pt x="0" y="2276969"/>
                      <a:pt x="0" y="1466850"/>
                    </a:cubicBezTo>
                    <a:cubicBezTo>
                      <a:pt x="0" y="656731"/>
                      <a:pt x="656731" y="0"/>
                      <a:pt x="14668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2549351" y="2072529"/>
              <a:ext cx="382430" cy="611888"/>
              <a:chOff x="7277101" y="5635626"/>
              <a:chExt cx="111125" cy="177800"/>
            </a:xfrm>
            <a:solidFill>
              <a:schemeClr val="bg1"/>
            </a:solidFill>
          </p:grpSpPr>
          <p:sp>
            <p:nvSpPr>
              <p:cNvPr id="24" name="Freeform 626"/>
              <p:cNvSpPr>
                <a:spLocks/>
              </p:cNvSpPr>
              <p:nvPr/>
            </p:nvSpPr>
            <p:spPr bwMode="auto">
              <a:xfrm>
                <a:off x="7277101" y="5684838"/>
                <a:ext cx="111125" cy="128588"/>
              </a:xfrm>
              <a:custGeom>
                <a:avLst/>
                <a:gdLst>
                  <a:gd name="T0" fmla="*/ 180 w 180"/>
                  <a:gd name="T1" fmla="*/ 68 h 209"/>
                  <a:gd name="T2" fmla="*/ 180 w 180"/>
                  <a:gd name="T3" fmla="*/ 15 h 209"/>
                  <a:gd name="T4" fmla="*/ 156 w 180"/>
                  <a:gd name="T5" fmla="*/ 15 h 209"/>
                  <a:gd name="T6" fmla="*/ 156 w 180"/>
                  <a:gd name="T7" fmla="*/ 68 h 209"/>
                  <a:gd name="T8" fmla="*/ 92 w 180"/>
                  <a:gd name="T9" fmla="*/ 132 h 209"/>
                  <a:gd name="T10" fmla="*/ 91 w 180"/>
                  <a:gd name="T11" fmla="*/ 132 h 209"/>
                  <a:gd name="T12" fmla="*/ 90 w 180"/>
                  <a:gd name="T13" fmla="*/ 132 h 209"/>
                  <a:gd name="T14" fmla="*/ 90 w 180"/>
                  <a:gd name="T15" fmla="*/ 132 h 209"/>
                  <a:gd name="T16" fmla="*/ 89 w 180"/>
                  <a:gd name="T17" fmla="*/ 132 h 209"/>
                  <a:gd name="T18" fmla="*/ 24 w 180"/>
                  <a:gd name="T19" fmla="*/ 68 h 209"/>
                  <a:gd name="T20" fmla="*/ 24 w 180"/>
                  <a:gd name="T21" fmla="*/ 15 h 209"/>
                  <a:gd name="T22" fmla="*/ 0 w 180"/>
                  <a:gd name="T23" fmla="*/ 15 h 209"/>
                  <a:gd name="T24" fmla="*/ 0 w 180"/>
                  <a:gd name="T25" fmla="*/ 68 h 209"/>
                  <a:gd name="T26" fmla="*/ 76 w 180"/>
                  <a:gd name="T27" fmla="*/ 156 h 209"/>
                  <a:gd name="T28" fmla="*/ 76 w 180"/>
                  <a:gd name="T29" fmla="*/ 194 h 209"/>
                  <a:gd name="T30" fmla="*/ 22 w 180"/>
                  <a:gd name="T31" fmla="*/ 209 h 209"/>
                  <a:gd name="T32" fmla="*/ 159 w 180"/>
                  <a:gd name="T33" fmla="*/ 209 h 209"/>
                  <a:gd name="T34" fmla="*/ 104 w 180"/>
                  <a:gd name="T35" fmla="*/ 193 h 209"/>
                  <a:gd name="T36" fmla="*/ 104 w 180"/>
                  <a:gd name="T37" fmla="*/ 156 h 209"/>
                  <a:gd name="T38" fmla="*/ 180 w 180"/>
                  <a:gd name="T39" fmla="*/ 6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  <p:sp>
            <p:nvSpPr>
              <p:cNvPr id="25" name="Freeform 627"/>
              <p:cNvSpPr>
                <a:spLocks/>
              </p:cNvSpPr>
              <p:nvPr/>
            </p:nvSpPr>
            <p:spPr bwMode="auto">
              <a:xfrm>
                <a:off x="7307263" y="5635626"/>
                <a:ext cx="52388" cy="117475"/>
              </a:xfrm>
              <a:custGeom>
                <a:avLst/>
                <a:gdLst>
                  <a:gd name="T0" fmla="*/ 43 w 87"/>
                  <a:gd name="T1" fmla="*/ 190 h 190"/>
                  <a:gd name="T2" fmla="*/ 43 w 87"/>
                  <a:gd name="T3" fmla="*/ 190 h 190"/>
                  <a:gd name="T4" fmla="*/ 44 w 87"/>
                  <a:gd name="T5" fmla="*/ 190 h 190"/>
                  <a:gd name="T6" fmla="*/ 87 w 87"/>
                  <a:gd name="T7" fmla="*/ 147 h 190"/>
                  <a:gd name="T8" fmla="*/ 87 w 87"/>
                  <a:gd name="T9" fmla="*/ 43 h 190"/>
                  <a:gd name="T10" fmla="*/ 44 w 87"/>
                  <a:gd name="T11" fmla="*/ 0 h 190"/>
                  <a:gd name="T12" fmla="*/ 43 w 87"/>
                  <a:gd name="T13" fmla="*/ 0 h 190"/>
                  <a:gd name="T14" fmla="*/ 43 w 87"/>
                  <a:gd name="T15" fmla="*/ 0 h 190"/>
                  <a:gd name="T16" fmla="*/ 0 w 87"/>
                  <a:gd name="T17" fmla="*/ 43 h 190"/>
                  <a:gd name="T18" fmla="*/ 0 w 87"/>
                  <a:gd name="T19" fmla="*/ 147 h 190"/>
                  <a:gd name="T20" fmla="*/ 43 w 87"/>
                  <a:gd name="T21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</p:grpSp>
        <p:sp>
          <p:nvSpPr>
            <p:cNvPr id="34" name="矩形 23"/>
            <p:cNvSpPr>
              <a:spLocks noChangeArrowheads="1"/>
            </p:cNvSpPr>
            <p:nvPr/>
          </p:nvSpPr>
          <p:spPr bwMode="auto">
            <a:xfrm>
              <a:off x="1852613" y="2865638"/>
              <a:ext cx="1774825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点击添加正文、温馨提示正文行距在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之间点击添加正文、温馨提示正文行距在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852863" y="1933776"/>
            <a:ext cx="2405062" cy="2566987"/>
            <a:chOff x="3852863" y="1933776"/>
            <a:chExt cx="2405062" cy="2566987"/>
          </a:xfrm>
        </p:grpSpPr>
        <p:sp>
          <p:nvSpPr>
            <p:cNvPr id="12" name="任意多边形 11"/>
            <p:cNvSpPr/>
            <p:nvPr/>
          </p:nvSpPr>
          <p:spPr>
            <a:xfrm>
              <a:off x="5934075" y="2592588"/>
              <a:ext cx="323850" cy="1247775"/>
            </a:xfrm>
            <a:custGeom>
              <a:avLst/>
              <a:gdLst>
                <a:gd name="connsiteX0" fmla="*/ 185343 w 370685"/>
                <a:gd name="connsiteY0" fmla="*/ 0 h 1425706"/>
                <a:gd name="connsiteX1" fmla="*/ 193644 w 370685"/>
                <a:gd name="connsiteY1" fmla="*/ 13665 h 1425706"/>
                <a:gd name="connsiteX2" fmla="*/ 370685 w 370685"/>
                <a:gd name="connsiteY2" fmla="*/ 712853 h 1425706"/>
                <a:gd name="connsiteX3" fmla="*/ 193644 w 370685"/>
                <a:gd name="connsiteY3" fmla="*/ 1412041 h 1425706"/>
                <a:gd name="connsiteX4" fmla="*/ 185343 w 370685"/>
                <a:gd name="connsiteY4" fmla="*/ 1425706 h 1425706"/>
                <a:gd name="connsiteX5" fmla="*/ 177041 w 370685"/>
                <a:gd name="connsiteY5" fmla="*/ 1412041 h 1425706"/>
                <a:gd name="connsiteX6" fmla="*/ 0 w 370685"/>
                <a:gd name="connsiteY6" fmla="*/ 712853 h 1425706"/>
                <a:gd name="connsiteX7" fmla="*/ 177041 w 370685"/>
                <a:gd name="connsiteY7" fmla="*/ 13665 h 1425706"/>
                <a:gd name="connsiteX8" fmla="*/ 185343 w 370685"/>
                <a:gd name="connsiteY8" fmla="*/ 0 h 142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685" h="1425706">
                  <a:moveTo>
                    <a:pt x="185343" y="0"/>
                  </a:moveTo>
                  <a:lnTo>
                    <a:pt x="193644" y="13665"/>
                  </a:lnTo>
                  <a:cubicBezTo>
                    <a:pt x="306551" y="221508"/>
                    <a:pt x="370685" y="459691"/>
                    <a:pt x="370685" y="712853"/>
                  </a:cubicBezTo>
                  <a:cubicBezTo>
                    <a:pt x="370685" y="966015"/>
                    <a:pt x="306551" y="1204198"/>
                    <a:pt x="193644" y="1412041"/>
                  </a:cubicBezTo>
                  <a:lnTo>
                    <a:pt x="185343" y="1425706"/>
                  </a:lnTo>
                  <a:lnTo>
                    <a:pt x="177041" y="1412041"/>
                  </a:lnTo>
                  <a:cubicBezTo>
                    <a:pt x="64134" y="1204198"/>
                    <a:pt x="0" y="966015"/>
                    <a:pt x="0" y="712853"/>
                  </a:cubicBezTo>
                  <a:cubicBezTo>
                    <a:pt x="0" y="459691"/>
                    <a:pt x="64134" y="221508"/>
                    <a:pt x="177041" y="13665"/>
                  </a:cubicBezTo>
                  <a:lnTo>
                    <a:pt x="185343" y="0"/>
                  </a:lnTo>
                  <a:close/>
                </a:path>
              </a:pathLst>
            </a:custGeom>
            <a:solidFill>
              <a:srgbClr val="FB5550">
                <a:alpha val="9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3852863" y="1933776"/>
              <a:ext cx="2243137" cy="2566987"/>
            </a:xfrm>
            <a:custGeom>
              <a:avLst/>
              <a:gdLst>
                <a:gd name="connsiteX0" fmla="*/ 1281507 w 2563015"/>
                <a:gd name="connsiteY0" fmla="*/ 0 h 2933700"/>
                <a:gd name="connsiteX1" fmla="*/ 2497842 w 2563015"/>
                <a:gd name="connsiteY1" fmla="*/ 646720 h 2933700"/>
                <a:gd name="connsiteX2" fmla="*/ 2563015 w 2563015"/>
                <a:gd name="connsiteY2" fmla="*/ 753997 h 2933700"/>
                <a:gd name="connsiteX3" fmla="*/ 2554713 w 2563015"/>
                <a:gd name="connsiteY3" fmla="*/ 767662 h 2933700"/>
                <a:gd name="connsiteX4" fmla="*/ 2377672 w 2563015"/>
                <a:gd name="connsiteY4" fmla="*/ 1466850 h 2933700"/>
                <a:gd name="connsiteX5" fmla="*/ 2554713 w 2563015"/>
                <a:gd name="connsiteY5" fmla="*/ 2166038 h 2933700"/>
                <a:gd name="connsiteX6" fmla="*/ 2563015 w 2563015"/>
                <a:gd name="connsiteY6" fmla="*/ 2179703 h 2933700"/>
                <a:gd name="connsiteX7" fmla="*/ 2497842 w 2563015"/>
                <a:gd name="connsiteY7" fmla="*/ 2286980 h 2933700"/>
                <a:gd name="connsiteX8" fmla="*/ 1281507 w 2563015"/>
                <a:gd name="connsiteY8" fmla="*/ 2933700 h 2933700"/>
                <a:gd name="connsiteX9" fmla="*/ 65172 w 2563015"/>
                <a:gd name="connsiteY9" fmla="*/ 2286980 h 2933700"/>
                <a:gd name="connsiteX10" fmla="*/ 0 w 2563015"/>
                <a:gd name="connsiteY10" fmla="*/ 2179703 h 2933700"/>
                <a:gd name="connsiteX11" fmla="*/ 8301 w 2563015"/>
                <a:gd name="connsiteY11" fmla="*/ 2166038 h 2933700"/>
                <a:gd name="connsiteX12" fmla="*/ 185342 w 2563015"/>
                <a:gd name="connsiteY12" fmla="*/ 1466850 h 2933700"/>
                <a:gd name="connsiteX13" fmla="*/ 8301 w 2563015"/>
                <a:gd name="connsiteY13" fmla="*/ 767662 h 2933700"/>
                <a:gd name="connsiteX14" fmla="*/ 0 w 2563015"/>
                <a:gd name="connsiteY14" fmla="*/ 753997 h 2933700"/>
                <a:gd name="connsiteX15" fmla="*/ 65172 w 2563015"/>
                <a:gd name="connsiteY15" fmla="*/ 646720 h 2933700"/>
                <a:gd name="connsiteX16" fmla="*/ 1281507 w 2563015"/>
                <a:gd name="connsiteY16" fmla="*/ 0 h 293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63015" h="2933700">
                  <a:moveTo>
                    <a:pt x="1281507" y="0"/>
                  </a:moveTo>
                  <a:cubicBezTo>
                    <a:pt x="1787832" y="0"/>
                    <a:pt x="2234239" y="256536"/>
                    <a:pt x="2497842" y="646720"/>
                  </a:cubicBezTo>
                  <a:lnTo>
                    <a:pt x="2563015" y="753997"/>
                  </a:lnTo>
                  <a:lnTo>
                    <a:pt x="2554713" y="767662"/>
                  </a:lnTo>
                  <a:cubicBezTo>
                    <a:pt x="2441806" y="975505"/>
                    <a:pt x="2377672" y="1213688"/>
                    <a:pt x="2377672" y="1466850"/>
                  </a:cubicBezTo>
                  <a:cubicBezTo>
                    <a:pt x="2377672" y="1720012"/>
                    <a:pt x="2441806" y="1958195"/>
                    <a:pt x="2554713" y="2166038"/>
                  </a:cubicBezTo>
                  <a:lnTo>
                    <a:pt x="2563015" y="2179703"/>
                  </a:lnTo>
                  <a:lnTo>
                    <a:pt x="2497842" y="2286980"/>
                  </a:lnTo>
                  <a:cubicBezTo>
                    <a:pt x="2234239" y="2677165"/>
                    <a:pt x="1787832" y="2933700"/>
                    <a:pt x="1281507" y="2933700"/>
                  </a:cubicBezTo>
                  <a:cubicBezTo>
                    <a:pt x="775183" y="2933700"/>
                    <a:pt x="328776" y="2677165"/>
                    <a:pt x="65172" y="2286980"/>
                  </a:cubicBezTo>
                  <a:lnTo>
                    <a:pt x="0" y="2179703"/>
                  </a:lnTo>
                  <a:lnTo>
                    <a:pt x="8301" y="2166038"/>
                  </a:lnTo>
                  <a:cubicBezTo>
                    <a:pt x="121208" y="1958195"/>
                    <a:pt x="185342" y="1720012"/>
                    <a:pt x="185342" y="1466850"/>
                  </a:cubicBezTo>
                  <a:cubicBezTo>
                    <a:pt x="185342" y="1213688"/>
                    <a:pt x="121208" y="975505"/>
                    <a:pt x="8301" y="767662"/>
                  </a:cubicBezTo>
                  <a:lnTo>
                    <a:pt x="0" y="753997"/>
                  </a:lnTo>
                  <a:lnTo>
                    <a:pt x="65172" y="646720"/>
                  </a:lnTo>
                  <a:cubicBezTo>
                    <a:pt x="328776" y="256536"/>
                    <a:pt x="775183" y="0"/>
                    <a:pt x="1281507" y="0"/>
                  </a:cubicBezTo>
                  <a:close/>
                </a:path>
              </a:pathLst>
            </a:cu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4703578" y="2077991"/>
              <a:ext cx="546328" cy="606426"/>
              <a:chOff x="9020176" y="5637213"/>
              <a:chExt cx="158750" cy="176213"/>
            </a:xfrm>
            <a:solidFill>
              <a:schemeClr val="bg1"/>
            </a:solidFill>
          </p:grpSpPr>
          <p:sp>
            <p:nvSpPr>
              <p:cNvPr id="32" name="Freeform 718"/>
              <p:cNvSpPr>
                <a:spLocks/>
              </p:cNvSpPr>
              <p:nvPr/>
            </p:nvSpPr>
            <p:spPr bwMode="auto">
              <a:xfrm>
                <a:off x="9020176" y="5668963"/>
                <a:ext cx="158750" cy="144463"/>
              </a:xfrm>
              <a:custGeom>
                <a:avLst/>
                <a:gdLst>
                  <a:gd name="T0" fmla="*/ 217 w 260"/>
                  <a:gd name="T1" fmla="*/ 8 h 235"/>
                  <a:gd name="T2" fmla="*/ 187 w 260"/>
                  <a:gd name="T3" fmla="*/ 9 h 235"/>
                  <a:gd name="T4" fmla="*/ 188 w 260"/>
                  <a:gd name="T5" fmla="*/ 39 h 235"/>
                  <a:gd name="T6" fmla="*/ 218 w 260"/>
                  <a:gd name="T7" fmla="*/ 105 h 235"/>
                  <a:gd name="T8" fmla="*/ 130 w 260"/>
                  <a:gd name="T9" fmla="*/ 193 h 235"/>
                  <a:gd name="T10" fmla="*/ 42 w 260"/>
                  <a:gd name="T11" fmla="*/ 105 h 235"/>
                  <a:gd name="T12" fmla="*/ 72 w 260"/>
                  <a:gd name="T13" fmla="*/ 39 h 235"/>
                  <a:gd name="T14" fmla="*/ 73 w 260"/>
                  <a:gd name="T15" fmla="*/ 9 h 235"/>
                  <a:gd name="T16" fmla="*/ 44 w 260"/>
                  <a:gd name="T17" fmla="*/ 7 h 235"/>
                  <a:gd name="T18" fmla="*/ 44 w 260"/>
                  <a:gd name="T19" fmla="*/ 7 h 235"/>
                  <a:gd name="T20" fmla="*/ 0 w 260"/>
                  <a:gd name="T21" fmla="*/ 105 h 235"/>
                  <a:gd name="T22" fmla="*/ 130 w 260"/>
                  <a:gd name="T23" fmla="*/ 235 h 235"/>
                  <a:gd name="T24" fmla="*/ 260 w 260"/>
                  <a:gd name="T25" fmla="*/ 105 h 235"/>
                  <a:gd name="T26" fmla="*/ 217 w 260"/>
                  <a:gd name="T27" fmla="*/ 8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60" h="235">
                    <a:moveTo>
                      <a:pt x="217" y="8"/>
                    </a:moveTo>
                    <a:cubicBezTo>
                      <a:pt x="208" y="0"/>
                      <a:pt x="194" y="1"/>
                      <a:pt x="187" y="9"/>
                    </a:cubicBezTo>
                    <a:cubicBezTo>
                      <a:pt x="179" y="18"/>
                      <a:pt x="180" y="31"/>
                      <a:pt x="188" y="39"/>
                    </a:cubicBezTo>
                    <a:cubicBezTo>
                      <a:pt x="206" y="55"/>
                      <a:pt x="218" y="79"/>
                      <a:pt x="218" y="105"/>
                    </a:cubicBezTo>
                    <a:cubicBezTo>
                      <a:pt x="218" y="153"/>
                      <a:pt x="178" y="193"/>
                      <a:pt x="130" y="193"/>
                    </a:cubicBezTo>
                    <a:cubicBezTo>
                      <a:pt x="81" y="193"/>
                      <a:pt x="42" y="153"/>
                      <a:pt x="42" y="105"/>
                    </a:cubicBezTo>
                    <a:cubicBezTo>
                      <a:pt x="42" y="79"/>
                      <a:pt x="53" y="55"/>
                      <a:pt x="72" y="39"/>
                    </a:cubicBezTo>
                    <a:cubicBezTo>
                      <a:pt x="80" y="31"/>
                      <a:pt x="81" y="18"/>
                      <a:pt x="73" y="9"/>
                    </a:cubicBezTo>
                    <a:cubicBezTo>
                      <a:pt x="66" y="0"/>
                      <a:pt x="52" y="0"/>
                      <a:pt x="44" y="7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17" y="31"/>
                      <a:pt x="0" y="66"/>
                      <a:pt x="0" y="105"/>
                    </a:cubicBezTo>
                    <a:cubicBezTo>
                      <a:pt x="0" y="177"/>
                      <a:pt x="58" y="235"/>
                      <a:pt x="130" y="235"/>
                    </a:cubicBezTo>
                    <a:cubicBezTo>
                      <a:pt x="202" y="235"/>
                      <a:pt x="260" y="177"/>
                      <a:pt x="260" y="105"/>
                    </a:cubicBezTo>
                    <a:cubicBezTo>
                      <a:pt x="260" y="66"/>
                      <a:pt x="243" y="31"/>
                      <a:pt x="217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  <p:sp>
            <p:nvSpPr>
              <p:cNvPr id="33" name="Freeform 719"/>
              <p:cNvSpPr>
                <a:spLocks/>
              </p:cNvSpPr>
              <p:nvPr/>
            </p:nvSpPr>
            <p:spPr bwMode="auto">
              <a:xfrm>
                <a:off x="9086851" y="5637213"/>
                <a:ext cx="25400" cy="109538"/>
              </a:xfrm>
              <a:custGeom>
                <a:avLst/>
                <a:gdLst>
                  <a:gd name="T0" fmla="*/ 21 w 42"/>
                  <a:gd name="T1" fmla="*/ 179 h 179"/>
                  <a:gd name="T2" fmla="*/ 42 w 42"/>
                  <a:gd name="T3" fmla="*/ 158 h 179"/>
                  <a:gd name="T4" fmla="*/ 42 w 42"/>
                  <a:gd name="T5" fmla="*/ 22 h 179"/>
                  <a:gd name="T6" fmla="*/ 21 w 42"/>
                  <a:gd name="T7" fmla="*/ 0 h 179"/>
                  <a:gd name="T8" fmla="*/ 0 w 42"/>
                  <a:gd name="T9" fmla="*/ 22 h 179"/>
                  <a:gd name="T10" fmla="*/ 0 w 42"/>
                  <a:gd name="T11" fmla="*/ 158 h 179"/>
                  <a:gd name="T12" fmla="*/ 21 w 42"/>
                  <a:gd name="T13" fmla="*/ 17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179">
                    <a:moveTo>
                      <a:pt x="21" y="179"/>
                    </a:moveTo>
                    <a:cubicBezTo>
                      <a:pt x="33" y="179"/>
                      <a:pt x="42" y="170"/>
                      <a:pt x="42" y="158"/>
                    </a:cubicBezTo>
                    <a:cubicBezTo>
                      <a:pt x="42" y="22"/>
                      <a:pt x="42" y="22"/>
                      <a:pt x="42" y="22"/>
                    </a:cubicBezTo>
                    <a:cubicBezTo>
                      <a:pt x="42" y="10"/>
                      <a:pt x="33" y="0"/>
                      <a:pt x="21" y="0"/>
                    </a:cubicBezTo>
                    <a:cubicBezTo>
                      <a:pt x="9" y="0"/>
                      <a:pt x="0" y="10"/>
                      <a:pt x="0" y="22"/>
                    </a:cubicBezTo>
                    <a:cubicBezTo>
                      <a:pt x="0" y="158"/>
                      <a:pt x="0" y="158"/>
                      <a:pt x="0" y="158"/>
                    </a:cubicBezTo>
                    <a:cubicBezTo>
                      <a:pt x="0" y="170"/>
                      <a:pt x="9" y="179"/>
                      <a:pt x="21" y="1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</p:grpSp>
        <p:sp>
          <p:nvSpPr>
            <p:cNvPr id="35" name="矩形 24"/>
            <p:cNvSpPr>
              <a:spLocks noChangeArrowheads="1"/>
            </p:cNvSpPr>
            <p:nvPr/>
          </p:nvSpPr>
          <p:spPr bwMode="auto">
            <a:xfrm>
              <a:off x="4089400" y="2865638"/>
              <a:ext cx="1774825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点击添加正文、温馨提示正文行距在</a:t>
              </a:r>
              <a:r>
                <a:rPr lang="en-US" altLang="zh-CN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之间点击添加正文、温馨提示正文行距在</a:t>
              </a:r>
              <a:r>
                <a:rPr lang="en-US" altLang="zh-CN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096000" y="1933776"/>
            <a:ext cx="2405063" cy="2566987"/>
            <a:chOff x="6096000" y="1933776"/>
            <a:chExt cx="2405063" cy="2566987"/>
          </a:xfrm>
        </p:grpSpPr>
        <p:sp>
          <p:nvSpPr>
            <p:cNvPr id="13" name="任意多边形 12"/>
            <p:cNvSpPr/>
            <p:nvPr/>
          </p:nvSpPr>
          <p:spPr>
            <a:xfrm>
              <a:off x="8177213" y="2592588"/>
              <a:ext cx="323850" cy="1247775"/>
            </a:xfrm>
            <a:custGeom>
              <a:avLst/>
              <a:gdLst>
                <a:gd name="connsiteX0" fmla="*/ 185342 w 370684"/>
                <a:gd name="connsiteY0" fmla="*/ 0 h 1425704"/>
                <a:gd name="connsiteX1" fmla="*/ 193643 w 370684"/>
                <a:gd name="connsiteY1" fmla="*/ 13664 h 1425704"/>
                <a:gd name="connsiteX2" fmla="*/ 370684 w 370684"/>
                <a:gd name="connsiteY2" fmla="*/ 712852 h 1425704"/>
                <a:gd name="connsiteX3" fmla="*/ 193643 w 370684"/>
                <a:gd name="connsiteY3" fmla="*/ 1412040 h 1425704"/>
                <a:gd name="connsiteX4" fmla="*/ 185342 w 370684"/>
                <a:gd name="connsiteY4" fmla="*/ 1425704 h 1425704"/>
                <a:gd name="connsiteX5" fmla="*/ 177041 w 370684"/>
                <a:gd name="connsiteY5" fmla="*/ 1412040 h 1425704"/>
                <a:gd name="connsiteX6" fmla="*/ 0 w 370684"/>
                <a:gd name="connsiteY6" fmla="*/ 712852 h 1425704"/>
                <a:gd name="connsiteX7" fmla="*/ 177041 w 370684"/>
                <a:gd name="connsiteY7" fmla="*/ 13664 h 1425704"/>
                <a:gd name="connsiteX8" fmla="*/ 185342 w 370684"/>
                <a:gd name="connsiteY8" fmla="*/ 0 h 1425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684" h="1425704">
                  <a:moveTo>
                    <a:pt x="185342" y="0"/>
                  </a:moveTo>
                  <a:lnTo>
                    <a:pt x="193643" y="13664"/>
                  </a:lnTo>
                  <a:cubicBezTo>
                    <a:pt x="306550" y="221507"/>
                    <a:pt x="370684" y="459690"/>
                    <a:pt x="370684" y="712852"/>
                  </a:cubicBezTo>
                  <a:cubicBezTo>
                    <a:pt x="370684" y="966014"/>
                    <a:pt x="306550" y="1204197"/>
                    <a:pt x="193643" y="1412040"/>
                  </a:cubicBezTo>
                  <a:lnTo>
                    <a:pt x="185342" y="1425704"/>
                  </a:lnTo>
                  <a:lnTo>
                    <a:pt x="177041" y="1412040"/>
                  </a:lnTo>
                  <a:cubicBezTo>
                    <a:pt x="64134" y="1204197"/>
                    <a:pt x="0" y="966014"/>
                    <a:pt x="0" y="712852"/>
                  </a:cubicBezTo>
                  <a:cubicBezTo>
                    <a:pt x="0" y="459690"/>
                    <a:pt x="64134" y="221507"/>
                    <a:pt x="177041" y="13664"/>
                  </a:cubicBezTo>
                  <a:lnTo>
                    <a:pt x="185342" y="0"/>
                  </a:lnTo>
                  <a:close/>
                </a:path>
              </a:pathLst>
            </a:cu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6096000" y="1933776"/>
              <a:ext cx="2243138" cy="2566987"/>
            </a:xfrm>
            <a:custGeom>
              <a:avLst/>
              <a:gdLst>
                <a:gd name="connsiteX0" fmla="*/ 1281507 w 2563015"/>
                <a:gd name="connsiteY0" fmla="*/ 0 h 2933700"/>
                <a:gd name="connsiteX1" fmla="*/ 2497842 w 2563015"/>
                <a:gd name="connsiteY1" fmla="*/ 646720 h 2933700"/>
                <a:gd name="connsiteX2" fmla="*/ 2563015 w 2563015"/>
                <a:gd name="connsiteY2" fmla="*/ 753998 h 2933700"/>
                <a:gd name="connsiteX3" fmla="*/ 2554714 w 2563015"/>
                <a:gd name="connsiteY3" fmla="*/ 767662 h 2933700"/>
                <a:gd name="connsiteX4" fmla="*/ 2377673 w 2563015"/>
                <a:gd name="connsiteY4" fmla="*/ 1466850 h 2933700"/>
                <a:gd name="connsiteX5" fmla="*/ 2554714 w 2563015"/>
                <a:gd name="connsiteY5" fmla="*/ 2166038 h 2933700"/>
                <a:gd name="connsiteX6" fmla="*/ 2563015 w 2563015"/>
                <a:gd name="connsiteY6" fmla="*/ 2179702 h 2933700"/>
                <a:gd name="connsiteX7" fmla="*/ 2497842 w 2563015"/>
                <a:gd name="connsiteY7" fmla="*/ 2286980 h 2933700"/>
                <a:gd name="connsiteX8" fmla="*/ 1281507 w 2563015"/>
                <a:gd name="connsiteY8" fmla="*/ 2933700 h 2933700"/>
                <a:gd name="connsiteX9" fmla="*/ 65172 w 2563015"/>
                <a:gd name="connsiteY9" fmla="*/ 2286980 h 2933700"/>
                <a:gd name="connsiteX10" fmla="*/ 0 w 2563015"/>
                <a:gd name="connsiteY10" fmla="*/ 2179703 h 2933700"/>
                <a:gd name="connsiteX11" fmla="*/ 8301 w 2563015"/>
                <a:gd name="connsiteY11" fmla="*/ 2166038 h 2933700"/>
                <a:gd name="connsiteX12" fmla="*/ 185342 w 2563015"/>
                <a:gd name="connsiteY12" fmla="*/ 1466850 h 2933700"/>
                <a:gd name="connsiteX13" fmla="*/ 8301 w 2563015"/>
                <a:gd name="connsiteY13" fmla="*/ 767662 h 2933700"/>
                <a:gd name="connsiteX14" fmla="*/ 0 w 2563015"/>
                <a:gd name="connsiteY14" fmla="*/ 753997 h 2933700"/>
                <a:gd name="connsiteX15" fmla="*/ 65172 w 2563015"/>
                <a:gd name="connsiteY15" fmla="*/ 646720 h 2933700"/>
                <a:gd name="connsiteX16" fmla="*/ 1281507 w 2563015"/>
                <a:gd name="connsiteY16" fmla="*/ 0 h 293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63015" h="2933700">
                  <a:moveTo>
                    <a:pt x="1281507" y="0"/>
                  </a:moveTo>
                  <a:cubicBezTo>
                    <a:pt x="1787832" y="0"/>
                    <a:pt x="2234239" y="256536"/>
                    <a:pt x="2497842" y="646720"/>
                  </a:cubicBezTo>
                  <a:lnTo>
                    <a:pt x="2563015" y="753998"/>
                  </a:lnTo>
                  <a:lnTo>
                    <a:pt x="2554714" y="767662"/>
                  </a:lnTo>
                  <a:cubicBezTo>
                    <a:pt x="2441807" y="975505"/>
                    <a:pt x="2377673" y="1213688"/>
                    <a:pt x="2377673" y="1466850"/>
                  </a:cubicBezTo>
                  <a:cubicBezTo>
                    <a:pt x="2377673" y="1720012"/>
                    <a:pt x="2441807" y="1958195"/>
                    <a:pt x="2554714" y="2166038"/>
                  </a:cubicBezTo>
                  <a:lnTo>
                    <a:pt x="2563015" y="2179702"/>
                  </a:lnTo>
                  <a:lnTo>
                    <a:pt x="2497842" y="2286980"/>
                  </a:lnTo>
                  <a:cubicBezTo>
                    <a:pt x="2234239" y="2677165"/>
                    <a:pt x="1787832" y="2933700"/>
                    <a:pt x="1281507" y="2933700"/>
                  </a:cubicBezTo>
                  <a:cubicBezTo>
                    <a:pt x="775183" y="2933700"/>
                    <a:pt x="328776" y="2677165"/>
                    <a:pt x="65172" y="2286980"/>
                  </a:cubicBezTo>
                  <a:lnTo>
                    <a:pt x="0" y="2179703"/>
                  </a:lnTo>
                  <a:lnTo>
                    <a:pt x="8301" y="2166038"/>
                  </a:lnTo>
                  <a:cubicBezTo>
                    <a:pt x="121208" y="1958195"/>
                    <a:pt x="185342" y="1720012"/>
                    <a:pt x="185342" y="1466850"/>
                  </a:cubicBezTo>
                  <a:cubicBezTo>
                    <a:pt x="185342" y="1213688"/>
                    <a:pt x="121208" y="975505"/>
                    <a:pt x="8301" y="767662"/>
                  </a:cubicBezTo>
                  <a:lnTo>
                    <a:pt x="0" y="753997"/>
                  </a:lnTo>
                  <a:lnTo>
                    <a:pt x="65172" y="646720"/>
                  </a:lnTo>
                  <a:cubicBezTo>
                    <a:pt x="328776" y="256536"/>
                    <a:pt x="775183" y="0"/>
                    <a:pt x="1281507" y="0"/>
                  </a:cubicBezTo>
                  <a:close/>
                </a:path>
              </a:pathLst>
            </a:cu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926115" y="2113505"/>
              <a:ext cx="546329" cy="611888"/>
              <a:chOff x="7605713" y="5635626"/>
              <a:chExt cx="158750" cy="177800"/>
            </a:xfrm>
            <a:solidFill>
              <a:schemeClr val="bg1"/>
            </a:solidFill>
          </p:grpSpPr>
          <p:sp>
            <p:nvSpPr>
              <p:cNvPr id="27" name="Freeform 628"/>
              <p:cNvSpPr>
                <a:spLocks/>
              </p:cNvSpPr>
              <p:nvPr/>
            </p:nvSpPr>
            <p:spPr bwMode="auto">
              <a:xfrm>
                <a:off x="7635876" y="5665788"/>
                <a:ext cx="100013" cy="84138"/>
              </a:xfrm>
              <a:custGeom>
                <a:avLst/>
                <a:gdLst>
                  <a:gd name="T0" fmla="*/ 163 w 163"/>
                  <a:gd name="T1" fmla="*/ 81 h 139"/>
                  <a:gd name="T2" fmla="*/ 81 w 163"/>
                  <a:gd name="T3" fmla="*/ 0 h 139"/>
                  <a:gd name="T4" fmla="*/ 0 w 163"/>
                  <a:gd name="T5" fmla="*/ 81 h 139"/>
                  <a:gd name="T6" fmla="*/ 24 w 163"/>
                  <a:gd name="T7" fmla="*/ 139 h 139"/>
                  <a:gd name="T8" fmla="*/ 39 w 163"/>
                  <a:gd name="T9" fmla="*/ 120 h 139"/>
                  <a:gd name="T10" fmla="*/ 24 w 163"/>
                  <a:gd name="T11" fmla="*/ 81 h 139"/>
                  <a:gd name="T12" fmla="*/ 81 w 163"/>
                  <a:gd name="T13" fmla="*/ 24 h 139"/>
                  <a:gd name="T14" fmla="*/ 139 w 163"/>
                  <a:gd name="T15" fmla="*/ 81 h 139"/>
                  <a:gd name="T16" fmla="*/ 123 w 163"/>
                  <a:gd name="T17" fmla="*/ 120 h 139"/>
                  <a:gd name="T18" fmla="*/ 139 w 163"/>
                  <a:gd name="T19" fmla="*/ 139 h 139"/>
                  <a:gd name="T20" fmla="*/ 163 w 163"/>
                  <a:gd name="T21" fmla="*/ 81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3" h="139">
                    <a:moveTo>
                      <a:pt x="163" y="81"/>
                    </a:moveTo>
                    <a:cubicBezTo>
                      <a:pt x="163" y="36"/>
                      <a:pt x="126" y="0"/>
                      <a:pt x="81" y="0"/>
                    </a:cubicBezTo>
                    <a:cubicBezTo>
                      <a:pt x="36" y="0"/>
                      <a:pt x="0" y="36"/>
                      <a:pt x="0" y="81"/>
                    </a:cubicBezTo>
                    <a:cubicBezTo>
                      <a:pt x="0" y="104"/>
                      <a:pt x="9" y="124"/>
                      <a:pt x="24" y="139"/>
                    </a:cubicBezTo>
                    <a:cubicBezTo>
                      <a:pt x="28" y="132"/>
                      <a:pt x="33" y="126"/>
                      <a:pt x="39" y="120"/>
                    </a:cubicBezTo>
                    <a:cubicBezTo>
                      <a:pt x="30" y="110"/>
                      <a:pt x="24" y="96"/>
                      <a:pt x="24" y="81"/>
                    </a:cubicBezTo>
                    <a:cubicBezTo>
                      <a:pt x="24" y="50"/>
                      <a:pt x="49" y="24"/>
                      <a:pt x="81" y="24"/>
                    </a:cubicBezTo>
                    <a:cubicBezTo>
                      <a:pt x="113" y="24"/>
                      <a:pt x="139" y="50"/>
                      <a:pt x="139" y="81"/>
                    </a:cubicBezTo>
                    <a:cubicBezTo>
                      <a:pt x="139" y="96"/>
                      <a:pt x="133" y="110"/>
                      <a:pt x="123" y="120"/>
                    </a:cubicBezTo>
                    <a:cubicBezTo>
                      <a:pt x="129" y="125"/>
                      <a:pt x="135" y="132"/>
                      <a:pt x="139" y="139"/>
                    </a:cubicBezTo>
                    <a:cubicBezTo>
                      <a:pt x="153" y="124"/>
                      <a:pt x="163" y="104"/>
                      <a:pt x="163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  <p:sp>
            <p:nvSpPr>
              <p:cNvPr id="28" name="Freeform 629"/>
              <p:cNvSpPr>
                <a:spLocks/>
              </p:cNvSpPr>
              <p:nvPr/>
            </p:nvSpPr>
            <p:spPr bwMode="auto">
              <a:xfrm>
                <a:off x="7605713" y="5635626"/>
                <a:ext cx="158750" cy="149225"/>
              </a:xfrm>
              <a:custGeom>
                <a:avLst/>
                <a:gdLst>
                  <a:gd name="T0" fmla="*/ 259 w 259"/>
                  <a:gd name="T1" fmla="*/ 129 h 244"/>
                  <a:gd name="T2" fmla="*/ 130 w 259"/>
                  <a:gd name="T3" fmla="*/ 0 h 244"/>
                  <a:gd name="T4" fmla="*/ 0 w 259"/>
                  <a:gd name="T5" fmla="*/ 129 h 244"/>
                  <a:gd name="T6" fmla="*/ 70 w 259"/>
                  <a:gd name="T7" fmla="*/ 244 h 244"/>
                  <a:gd name="T8" fmla="*/ 65 w 259"/>
                  <a:gd name="T9" fmla="*/ 217 h 244"/>
                  <a:gd name="T10" fmla="*/ 65 w 259"/>
                  <a:gd name="T11" fmla="*/ 214 h 244"/>
                  <a:gd name="T12" fmla="*/ 23 w 259"/>
                  <a:gd name="T13" fmla="*/ 129 h 244"/>
                  <a:gd name="T14" fmla="*/ 130 w 259"/>
                  <a:gd name="T15" fmla="*/ 23 h 244"/>
                  <a:gd name="T16" fmla="*/ 236 w 259"/>
                  <a:gd name="T17" fmla="*/ 129 h 244"/>
                  <a:gd name="T18" fmla="*/ 195 w 259"/>
                  <a:gd name="T19" fmla="*/ 214 h 244"/>
                  <a:gd name="T20" fmla="*/ 195 w 259"/>
                  <a:gd name="T21" fmla="*/ 217 h 244"/>
                  <a:gd name="T22" fmla="*/ 191 w 259"/>
                  <a:gd name="T23" fmla="*/ 244 h 244"/>
                  <a:gd name="T24" fmla="*/ 259 w 259"/>
                  <a:gd name="T25" fmla="*/ 129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9" h="244">
                    <a:moveTo>
                      <a:pt x="259" y="129"/>
                    </a:moveTo>
                    <a:cubicBezTo>
                      <a:pt x="259" y="58"/>
                      <a:pt x="201" y="0"/>
                      <a:pt x="130" y="0"/>
                    </a:cubicBezTo>
                    <a:cubicBezTo>
                      <a:pt x="58" y="0"/>
                      <a:pt x="0" y="58"/>
                      <a:pt x="0" y="129"/>
                    </a:cubicBezTo>
                    <a:cubicBezTo>
                      <a:pt x="0" y="179"/>
                      <a:pt x="29" y="223"/>
                      <a:pt x="70" y="244"/>
                    </a:cubicBezTo>
                    <a:cubicBezTo>
                      <a:pt x="67" y="233"/>
                      <a:pt x="65" y="223"/>
                      <a:pt x="65" y="217"/>
                    </a:cubicBezTo>
                    <a:cubicBezTo>
                      <a:pt x="65" y="216"/>
                      <a:pt x="65" y="215"/>
                      <a:pt x="65" y="214"/>
                    </a:cubicBezTo>
                    <a:cubicBezTo>
                      <a:pt x="40" y="195"/>
                      <a:pt x="23" y="164"/>
                      <a:pt x="23" y="129"/>
                    </a:cubicBezTo>
                    <a:cubicBezTo>
                      <a:pt x="23" y="71"/>
                      <a:pt x="71" y="23"/>
                      <a:pt x="130" y="23"/>
                    </a:cubicBezTo>
                    <a:cubicBezTo>
                      <a:pt x="189" y="23"/>
                      <a:pt x="236" y="71"/>
                      <a:pt x="236" y="129"/>
                    </a:cubicBezTo>
                    <a:cubicBezTo>
                      <a:pt x="236" y="164"/>
                      <a:pt x="220" y="194"/>
                      <a:pt x="195" y="214"/>
                    </a:cubicBezTo>
                    <a:cubicBezTo>
                      <a:pt x="195" y="215"/>
                      <a:pt x="195" y="216"/>
                      <a:pt x="195" y="217"/>
                    </a:cubicBezTo>
                    <a:cubicBezTo>
                      <a:pt x="195" y="223"/>
                      <a:pt x="193" y="233"/>
                      <a:pt x="191" y="244"/>
                    </a:cubicBezTo>
                    <a:cubicBezTo>
                      <a:pt x="232" y="222"/>
                      <a:pt x="259" y="179"/>
                      <a:pt x="259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  <p:sp>
            <p:nvSpPr>
              <p:cNvPr id="29" name="Freeform 630"/>
              <p:cNvSpPr>
                <a:spLocks/>
              </p:cNvSpPr>
              <p:nvPr/>
            </p:nvSpPr>
            <p:spPr bwMode="auto">
              <a:xfrm>
                <a:off x="7659688" y="5743576"/>
                <a:ext cx="50800" cy="69850"/>
              </a:xfrm>
              <a:custGeom>
                <a:avLst/>
                <a:gdLst>
                  <a:gd name="T0" fmla="*/ 21 w 84"/>
                  <a:gd name="T1" fmla="*/ 113 h 113"/>
                  <a:gd name="T2" fmla="*/ 64 w 84"/>
                  <a:gd name="T3" fmla="*/ 113 h 113"/>
                  <a:gd name="T4" fmla="*/ 84 w 84"/>
                  <a:gd name="T5" fmla="*/ 41 h 113"/>
                  <a:gd name="T6" fmla="*/ 43 w 84"/>
                  <a:gd name="T7" fmla="*/ 0 h 113"/>
                  <a:gd name="T8" fmla="*/ 42 w 84"/>
                  <a:gd name="T9" fmla="*/ 0 h 113"/>
                  <a:gd name="T10" fmla="*/ 42 w 84"/>
                  <a:gd name="T11" fmla="*/ 0 h 113"/>
                  <a:gd name="T12" fmla="*/ 42 w 84"/>
                  <a:gd name="T13" fmla="*/ 0 h 113"/>
                  <a:gd name="T14" fmla="*/ 42 w 84"/>
                  <a:gd name="T15" fmla="*/ 0 h 113"/>
                  <a:gd name="T16" fmla="*/ 0 w 84"/>
                  <a:gd name="T17" fmla="*/ 41 h 113"/>
                  <a:gd name="T18" fmla="*/ 21 w 84"/>
                  <a:gd name="T19" fmla="*/ 11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4" h="113">
                    <a:moveTo>
                      <a:pt x="21" y="113"/>
                    </a:moveTo>
                    <a:cubicBezTo>
                      <a:pt x="64" y="113"/>
                      <a:pt x="64" y="113"/>
                      <a:pt x="64" y="113"/>
                    </a:cubicBezTo>
                    <a:cubicBezTo>
                      <a:pt x="73" y="90"/>
                      <a:pt x="84" y="52"/>
                      <a:pt x="84" y="41"/>
                    </a:cubicBezTo>
                    <a:cubicBezTo>
                      <a:pt x="84" y="19"/>
                      <a:pt x="66" y="0"/>
                      <a:pt x="43" y="0"/>
                    </a:cubicBezTo>
                    <a:cubicBezTo>
                      <a:pt x="43" y="0"/>
                      <a:pt x="43" y="0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9"/>
                      <a:pt x="0" y="41"/>
                    </a:cubicBezTo>
                    <a:cubicBezTo>
                      <a:pt x="0" y="52"/>
                      <a:pt x="11" y="90"/>
                      <a:pt x="21" y="1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  <p:sp>
            <p:nvSpPr>
              <p:cNvPr id="30" name="Freeform 631"/>
              <p:cNvSpPr>
                <a:spLocks/>
              </p:cNvSpPr>
              <p:nvPr/>
            </p:nvSpPr>
            <p:spPr bwMode="auto">
              <a:xfrm>
                <a:off x="7666038" y="5695951"/>
                <a:ext cx="36513" cy="38100"/>
              </a:xfrm>
              <a:custGeom>
                <a:avLst/>
                <a:gdLst>
                  <a:gd name="T0" fmla="*/ 60 w 60"/>
                  <a:gd name="T1" fmla="*/ 30 h 61"/>
                  <a:gd name="T2" fmla="*/ 30 w 60"/>
                  <a:gd name="T3" fmla="*/ 0 h 61"/>
                  <a:gd name="T4" fmla="*/ 0 w 60"/>
                  <a:gd name="T5" fmla="*/ 30 h 61"/>
                  <a:gd name="T6" fmla="*/ 14 w 60"/>
                  <a:gd name="T7" fmla="*/ 56 h 61"/>
                  <a:gd name="T8" fmla="*/ 30 w 60"/>
                  <a:gd name="T9" fmla="*/ 61 h 61"/>
                  <a:gd name="T10" fmla="*/ 46 w 60"/>
                  <a:gd name="T11" fmla="*/ 56 h 61"/>
                  <a:gd name="T12" fmla="*/ 60 w 60"/>
                  <a:gd name="T13" fmla="*/ 3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61">
                    <a:moveTo>
                      <a:pt x="60" y="30"/>
                    </a:moveTo>
                    <a:cubicBezTo>
                      <a:pt x="60" y="14"/>
                      <a:pt x="47" y="0"/>
                      <a:pt x="30" y="0"/>
                    </a:cubicBezTo>
                    <a:cubicBezTo>
                      <a:pt x="13" y="0"/>
                      <a:pt x="0" y="14"/>
                      <a:pt x="0" y="30"/>
                    </a:cubicBezTo>
                    <a:cubicBezTo>
                      <a:pt x="0" y="41"/>
                      <a:pt x="5" y="51"/>
                      <a:pt x="14" y="56"/>
                    </a:cubicBezTo>
                    <a:cubicBezTo>
                      <a:pt x="19" y="59"/>
                      <a:pt x="24" y="61"/>
                      <a:pt x="30" y="61"/>
                    </a:cubicBezTo>
                    <a:cubicBezTo>
                      <a:pt x="36" y="61"/>
                      <a:pt x="41" y="59"/>
                      <a:pt x="46" y="56"/>
                    </a:cubicBezTo>
                    <a:cubicBezTo>
                      <a:pt x="55" y="51"/>
                      <a:pt x="60" y="41"/>
                      <a:pt x="60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</p:grpSp>
        <p:sp>
          <p:nvSpPr>
            <p:cNvPr id="36" name="矩形 25"/>
            <p:cNvSpPr>
              <a:spLocks noChangeArrowheads="1"/>
            </p:cNvSpPr>
            <p:nvPr/>
          </p:nvSpPr>
          <p:spPr bwMode="auto">
            <a:xfrm>
              <a:off x="6311900" y="2865638"/>
              <a:ext cx="1774825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点击添加正文、温馨提示正文行距在</a:t>
              </a:r>
              <a:r>
                <a:rPr lang="en-US" altLang="zh-CN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之间点击添加正文、温馨提示正文行距在</a:t>
              </a:r>
              <a:r>
                <a:rPr lang="en-US" altLang="zh-CN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328025" y="1933776"/>
            <a:ext cx="2405063" cy="2566987"/>
            <a:chOff x="8328025" y="1933776"/>
            <a:chExt cx="2405063" cy="2566987"/>
          </a:xfrm>
        </p:grpSpPr>
        <p:sp>
          <p:nvSpPr>
            <p:cNvPr id="19" name="任意多边形 18"/>
            <p:cNvSpPr/>
            <p:nvPr/>
          </p:nvSpPr>
          <p:spPr>
            <a:xfrm>
              <a:off x="8328025" y="1933776"/>
              <a:ext cx="2405063" cy="2566987"/>
            </a:xfrm>
            <a:custGeom>
              <a:avLst/>
              <a:gdLst>
                <a:gd name="connsiteX0" fmla="*/ 1281508 w 2748358"/>
                <a:gd name="connsiteY0" fmla="*/ 0 h 2933700"/>
                <a:gd name="connsiteX1" fmla="*/ 2748358 w 2748358"/>
                <a:gd name="connsiteY1" fmla="*/ 1466850 h 2933700"/>
                <a:gd name="connsiteX2" fmla="*/ 1281508 w 2748358"/>
                <a:gd name="connsiteY2" fmla="*/ 2933700 h 2933700"/>
                <a:gd name="connsiteX3" fmla="*/ 65173 w 2748358"/>
                <a:gd name="connsiteY3" fmla="*/ 2286980 h 2933700"/>
                <a:gd name="connsiteX4" fmla="*/ 0 w 2748358"/>
                <a:gd name="connsiteY4" fmla="*/ 2179702 h 2933700"/>
                <a:gd name="connsiteX5" fmla="*/ 8301 w 2748358"/>
                <a:gd name="connsiteY5" fmla="*/ 2166038 h 2933700"/>
                <a:gd name="connsiteX6" fmla="*/ 185342 w 2748358"/>
                <a:gd name="connsiteY6" fmla="*/ 1466850 h 2933700"/>
                <a:gd name="connsiteX7" fmla="*/ 8301 w 2748358"/>
                <a:gd name="connsiteY7" fmla="*/ 767662 h 2933700"/>
                <a:gd name="connsiteX8" fmla="*/ 0 w 2748358"/>
                <a:gd name="connsiteY8" fmla="*/ 753998 h 2933700"/>
                <a:gd name="connsiteX9" fmla="*/ 65173 w 2748358"/>
                <a:gd name="connsiteY9" fmla="*/ 646720 h 2933700"/>
                <a:gd name="connsiteX10" fmla="*/ 1281508 w 2748358"/>
                <a:gd name="connsiteY10" fmla="*/ 0 h 293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48358" h="2933700">
                  <a:moveTo>
                    <a:pt x="1281508" y="0"/>
                  </a:moveTo>
                  <a:cubicBezTo>
                    <a:pt x="2091627" y="0"/>
                    <a:pt x="2748358" y="656731"/>
                    <a:pt x="2748358" y="1466850"/>
                  </a:cubicBezTo>
                  <a:cubicBezTo>
                    <a:pt x="2748358" y="2276969"/>
                    <a:pt x="2091627" y="2933700"/>
                    <a:pt x="1281508" y="2933700"/>
                  </a:cubicBezTo>
                  <a:cubicBezTo>
                    <a:pt x="775184" y="2933700"/>
                    <a:pt x="328776" y="2677165"/>
                    <a:pt x="65173" y="2286980"/>
                  </a:cubicBezTo>
                  <a:lnTo>
                    <a:pt x="0" y="2179702"/>
                  </a:lnTo>
                  <a:lnTo>
                    <a:pt x="8301" y="2166038"/>
                  </a:lnTo>
                  <a:cubicBezTo>
                    <a:pt x="121208" y="1958195"/>
                    <a:pt x="185342" y="1720012"/>
                    <a:pt x="185342" y="1466850"/>
                  </a:cubicBezTo>
                  <a:cubicBezTo>
                    <a:pt x="185342" y="1213688"/>
                    <a:pt x="121208" y="975505"/>
                    <a:pt x="8301" y="767662"/>
                  </a:cubicBezTo>
                  <a:lnTo>
                    <a:pt x="0" y="753998"/>
                  </a:lnTo>
                  <a:lnTo>
                    <a:pt x="65173" y="646720"/>
                  </a:lnTo>
                  <a:cubicBezTo>
                    <a:pt x="328776" y="256536"/>
                    <a:pt x="775184" y="0"/>
                    <a:pt x="1281508" y="0"/>
                  </a:cubicBezTo>
                  <a:close/>
                </a:path>
              </a:pathLst>
            </a:custGeom>
            <a:solidFill>
              <a:srgbClr val="FFB3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9172412" y="2146283"/>
              <a:ext cx="606426" cy="431601"/>
              <a:chOff x="7950201" y="4248151"/>
              <a:chExt cx="176213" cy="125413"/>
            </a:xfrm>
            <a:solidFill>
              <a:schemeClr val="bg1"/>
            </a:solidFill>
          </p:grpSpPr>
          <p:sp>
            <p:nvSpPr>
              <p:cNvPr id="21" name="Freeform 363"/>
              <p:cNvSpPr>
                <a:spLocks noEditPoints="1"/>
              </p:cNvSpPr>
              <p:nvPr/>
            </p:nvSpPr>
            <p:spPr bwMode="auto">
              <a:xfrm>
                <a:off x="7950201" y="4248151"/>
                <a:ext cx="176213" cy="125413"/>
              </a:xfrm>
              <a:custGeom>
                <a:avLst/>
                <a:gdLst>
                  <a:gd name="T0" fmla="*/ 279 w 288"/>
                  <a:gd name="T1" fmla="*/ 24 h 206"/>
                  <a:gd name="T2" fmla="*/ 222 w 288"/>
                  <a:gd name="T3" fmla="*/ 24 h 206"/>
                  <a:gd name="T4" fmla="*/ 221 w 288"/>
                  <a:gd name="T5" fmla="*/ 24 h 206"/>
                  <a:gd name="T6" fmla="*/ 213 w 288"/>
                  <a:gd name="T7" fmla="*/ 8 h 206"/>
                  <a:gd name="T8" fmla="*/ 201 w 288"/>
                  <a:gd name="T9" fmla="*/ 0 h 206"/>
                  <a:gd name="T10" fmla="*/ 90 w 288"/>
                  <a:gd name="T11" fmla="*/ 0 h 206"/>
                  <a:gd name="T12" fmla="*/ 77 w 288"/>
                  <a:gd name="T13" fmla="*/ 8 h 206"/>
                  <a:gd name="T14" fmla="*/ 69 w 288"/>
                  <a:gd name="T15" fmla="*/ 24 h 206"/>
                  <a:gd name="T16" fmla="*/ 69 w 288"/>
                  <a:gd name="T17" fmla="*/ 24 h 206"/>
                  <a:gd name="T18" fmla="*/ 9 w 288"/>
                  <a:gd name="T19" fmla="*/ 24 h 206"/>
                  <a:gd name="T20" fmla="*/ 0 w 288"/>
                  <a:gd name="T21" fmla="*/ 33 h 206"/>
                  <a:gd name="T22" fmla="*/ 0 w 288"/>
                  <a:gd name="T23" fmla="*/ 197 h 206"/>
                  <a:gd name="T24" fmla="*/ 9 w 288"/>
                  <a:gd name="T25" fmla="*/ 206 h 206"/>
                  <a:gd name="T26" fmla="*/ 279 w 288"/>
                  <a:gd name="T27" fmla="*/ 206 h 206"/>
                  <a:gd name="T28" fmla="*/ 288 w 288"/>
                  <a:gd name="T29" fmla="*/ 197 h 206"/>
                  <a:gd name="T30" fmla="*/ 288 w 288"/>
                  <a:gd name="T31" fmla="*/ 33 h 206"/>
                  <a:gd name="T32" fmla="*/ 279 w 288"/>
                  <a:gd name="T33" fmla="*/ 24 h 206"/>
                  <a:gd name="T34" fmla="*/ 144 w 288"/>
                  <a:gd name="T35" fmla="*/ 181 h 206"/>
                  <a:gd name="T36" fmla="*/ 76 w 288"/>
                  <a:gd name="T37" fmla="*/ 113 h 206"/>
                  <a:gd name="T38" fmla="*/ 144 w 288"/>
                  <a:gd name="T39" fmla="*/ 45 h 206"/>
                  <a:gd name="T40" fmla="*/ 212 w 288"/>
                  <a:gd name="T41" fmla="*/ 113 h 206"/>
                  <a:gd name="T42" fmla="*/ 144 w 288"/>
                  <a:gd name="T43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8" h="206">
                    <a:moveTo>
                      <a:pt x="279" y="24"/>
                    </a:moveTo>
                    <a:cubicBezTo>
                      <a:pt x="222" y="24"/>
                      <a:pt x="222" y="24"/>
                      <a:pt x="222" y="24"/>
                    </a:cubicBezTo>
                    <a:cubicBezTo>
                      <a:pt x="222" y="24"/>
                      <a:pt x="222" y="24"/>
                      <a:pt x="221" y="24"/>
                    </a:cubicBezTo>
                    <a:cubicBezTo>
                      <a:pt x="213" y="8"/>
                      <a:pt x="213" y="8"/>
                      <a:pt x="213" y="8"/>
                    </a:cubicBezTo>
                    <a:cubicBezTo>
                      <a:pt x="211" y="3"/>
                      <a:pt x="205" y="0"/>
                      <a:pt x="201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85" y="0"/>
                      <a:pt x="79" y="3"/>
                      <a:pt x="77" y="8"/>
                    </a:cubicBezTo>
                    <a:cubicBezTo>
                      <a:pt x="69" y="24"/>
                      <a:pt x="69" y="24"/>
                      <a:pt x="69" y="24"/>
                    </a:cubicBezTo>
                    <a:cubicBezTo>
                      <a:pt x="69" y="24"/>
                      <a:pt x="69" y="24"/>
                      <a:pt x="6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4" y="24"/>
                      <a:pt x="0" y="28"/>
                      <a:pt x="0" y="33"/>
                    </a:cubicBezTo>
                    <a:cubicBezTo>
                      <a:pt x="0" y="197"/>
                      <a:pt x="0" y="197"/>
                      <a:pt x="0" y="197"/>
                    </a:cubicBezTo>
                    <a:cubicBezTo>
                      <a:pt x="0" y="202"/>
                      <a:pt x="4" y="206"/>
                      <a:pt x="9" y="206"/>
                    </a:cubicBezTo>
                    <a:cubicBezTo>
                      <a:pt x="279" y="206"/>
                      <a:pt x="279" y="206"/>
                      <a:pt x="279" y="206"/>
                    </a:cubicBezTo>
                    <a:cubicBezTo>
                      <a:pt x="284" y="206"/>
                      <a:pt x="288" y="202"/>
                      <a:pt x="288" y="197"/>
                    </a:cubicBezTo>
                    <a:cubicBezTo>
                      <a:pt x="288" y="33"/>
                      <a:pt x="288" y="33"/>
                      <a:pt x="288" y="33"/>
                    </a:cubicBezTo>
                    <a:cubicBezTo>
                      <a:pt x="288" y="28"/>
                      <a:pt x="284" y="24"/>
                      <a:pt x="279" y="24"/>
                    </a:cubicBezTo>
                    <a:close/>
                    <a:moveTo>
                      <a:pt x="144" y="181"/>
                    </a:moveTo>
                    <a:cubicBezTo>
                      <a:pt x="107" y="181"/>
                      <a:pt x="76" y="150"/>
                      <a:pt x="76" y="113"/>
                    </a:cubicBezTo>
                    <a:cubicBezTo>
                      <a:pt x="76" y="76"/>
                      <a:pt x="107" y="45"/>
                      <a:pt x="144" y="45"/>
                    </a:cubicBezTo>
                    <a:cubicBezTo>
                      <a:pt x="182" y="45"/>
                      <a:pt x="212" y="76"/>
                      <a:pt x="212" y="113"/>
                    </a:cubicBezTo>
                    <a:cubicBezTo>
                      <a:pt x="212" y="150"/>
                      <a:pt x="182" y="181"/>
                      <a:pt x="144" y="1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  <p:sp>
            <p:nvSpPr>
              <p:cNvPr id="22" name="Oval 364"/>
              <p:cNvSpPr>
                <a:spLocks noChangeArrowheads="1"/>
              </p:cNvSpPr>
              <p:nvPr/>
            </p:nvSpPr>
            <p:spPr bwMode="auto">
              <a:xfrm>
                <a:off x="8012113" y="4289426"/>
                <a:ext cx="53975" cy="539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</p:grpSp>
        <p:sp>
          <p:nvSpPr>
            <p:cNvPr id="37" name="矩形 26"/>
            <p:cNvSpPr>
              <a:spLocks noChangeArrowheads="1"/>
            </p:cNvSpPr>
            <p:nvPr/>
          </p:nvSpPr>
          <p:spPr bwMode="auto">
            <a:xfrm>
              <a:off x="8588375" y="2865638"/>
              <a:ext cx="1774825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点击添加正文、温馨提示正文行距在</a:t>
              </a:r>
              <a:r>
                <a:rPr lang="en-US" altLang="zh-CN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之间点击添加正文、温馨提示正文行距在</a:t>
              </a:r>
              <a:r>
                <a:rPr lang="en-US" altLang="zh-CN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</a:t>
              </a:r>
            </a:p>
          </p:txBody>
        </p:sp>
      </p:grpSp>
      <p:sp>
        <p:nvSpPr>
          <p:cNvPr id="38" name="矩形 37"/>
          <p:cNvSpPr/>
          <p:nvPr/>
        </p:nvSpPr>
        <p:spPr>
          <a:xfrm>
            <a:off x="1120775" y="4935370"/>
            <a:ext cx="9950450" cy="7848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击添加正文、温馨提示正文行距在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之间点击添加正文点击添加正文、温馨提示正文行距在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</a:t>
            </a:r>
          </a:p>
        </p:txBody>
      </p:sp>
    </p:spTree>
    <p:extLst>
      <p:ext uri="{BB962C8B-B14F-4D97-AF65-F5344CB8AC3E}">
        <p14:creationId xmlns:p14="http://schemas.microsoft.com/office/powerpoint/2010/main" val="304711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4200"/>
                                  </p:stCondLst>
                                  <p:iterate type="wd">
                                    <p:tmPct val="4301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1988800" y="-4572"/>
            <a:ext cx="203200" cy="3431286"/>
          </a:xfrm>
          <a:prstGeom prst="rect">
            <a:avLst/>
          </a:prstGeom>
          <a:solidFill>
            <a:srgbClr val="FB5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11988800" y="3426714"/>
            <a:ext cx="203200" cy="3431286"/>
          </a:xfrm>
          <a:prstGeom prst="rect">
            <a:avLst/>
          </a:pr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0" y="-4572"/>
            <a:ext cx="203200" cy="3431286"/>
          </a:xfrm>
          <a:prstGeom prst="rect">
            <a:avLst/>
          </a:prstGeom>
          <a:solidFill>
            <a:srgbClr val="00AA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0" y="3426714"/>
            <a:ext cx="203200" cy="3431286"/>
          </a:xfrm>
          <a:prstGeom prst="rect">
            <a:avLst/>
          </a:prstGeom>
          <a:solidFill>
            <a:srgbClr val="FFB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5041554" y="694860"/>
            <a:ext cx="2108895" cy="1100122"/>
            <a:chOff x="4419670" y="766554"/>
            <a:chExt cx="2108895" cy="1100122"/>
          </a:xfrm>
        </p:grpSpPr>
        <p:sp>
          <p:nvSpPr>
            <p:cNvPr id="46" name="任意多边形 45"/>
            <p:cNvSpPr/>
            <p:nvPr/>
          </p:nvSpPr>
          <p:spPr>
            <a:xfrm>
              <a:off x="4928642" y="766554"/>
              <a:ext cx="1090950" cy="536211"/>
            </a:xfrm>
            <a:custGeom>
              <a:avLst/>
              <a:gdLst/>
              <a:ahLst/>
              <a:cxnLst/>
              <a:rect l="l" t="t" r="r" b="b"/>
              <a:pathLst>
                <a:path w="841177" h="413445">
                  <a:moveTo>
                    <a:pt x="585788" y="276374"/>
                  </a:moveTo>
                  <a:cubicBezTo>
                    <a:pt x="588169" y="289471"/>
                    <a:pt x="590402" y="300782"/>
                    <a:pt x="592485" y="310307"/>
                  </a:cubicBezTo>
                  <a:cubicBezTo>
                    <a:pt x="533252" y="330845"/>
                    <a:pt x="472381" y="352425"/>
                    <a:pt x="409873" y="375047"/>
                  </a:cubicBezTo>
                  <a:lnTo>
                    <a:pt x="396032" y="341114"/>
                  </a:lnTo>
                  <a:cubicBezTo>
                    <a:pt x="454373" y="322957"/>
                    <a:pt x="517625" y="301377"/>
                    <a:pt x="585788" y="276374"/>
                  </a:cubicBezTo>
                  <a:close/>
                  <a:moveTo>
                    <a:pt x="37952" y="262533"/>
                  </a:moveTo>
                  <a:lnTo>
                    <a:pt x="37952" y="346919"/>
                  </a:lnTo>
                  <a:lnTo>
                    <a:pt x="285304" y="346919"/>
                  </a:lnTo>
                  <a:lnTo>
                    <a:pt x="285304" y="262533"/>
                  </a:lnTo>
                  <a:close/>
                  <a:moveTo>
                    <a:pt x="458093" y="200025"/>
                  </a:moveTo>
                  <a:cubicBezTo>
                    <a:pt x="486668" y="217289"/>
                    <a:pt x="515690" y="236042"/>
                    <a:pt x="545158" y="256282"/>
                  </a:cubicBezTo>
                  <a:lnTo>
                    <a:pt x="523280" y="285750"/>
                  </a:lnTo>
                  <a:cubicBezTo>
                    <a:pt x="496193" y="265212"/>
                    <a:pt x="467618" y="245269"/>
                    <a:pt x="437555" y="225921"/>
                  </a:cubicBezTo>
                  <a:close/>
                  <a:moveTo>
                    <a:pt x="37952" y="147787"/>
                  </a:moveTo>
                  <a:lnTo>
                    <a:pt x="37952" y="231279"/>
                  </a:lnTo>
                  <a:lnTo>
                    <a:pt x="285304" y="231279"/>
                  </a:lnTo>
                  <a:lnTo>
                    <a:pt x="285304" y="147787"/>
                  </a:lnTo>
                  <a:close/>
                  <a:moveTo>
                    <a:pt x="37952" y="33040"/>
                  </a:moveTo>
                  <a:lnTo>
                    <a:pt x="37952" y="116533"/>
                  </a:lnTo>
                  <a:lnTo>
                    <a:pt x="285304" y="116533"/>
                  </a:lnTo>
                  <a:lnTo>
                    <a:pt x="285304" y="33040"/>
                  </a:lnTo>
                  <a:close/>
                  <a:moveTo>
                    <a:pt x="450057" y="4465"/>
                  </a:moveTo>
                  <a:lnTo>
                    <a:pt x="768846" y="4465"/>
                  </a:lnTo>
                  <a:lnTo>
                    <a:pt x="768846" y="158056"/>
                  </a:lnTo>
                  <a:lnTo>
                    <a:pt x="838052" y="158056"/>
                  </a:lnTo>
                  <a:lnTo>
                    <a:pt x="838052" y="187970"/>
                  </a:lnTo>
                  <a:lnTo>
                    <a:pt x="638027" y="187970"/>
                  </a:lnTo>
                  <a:lnTo>
                    <a:pt x="638027" y="198239"/>
                  </a:lnTo>
                  <a:cubicBezTo>
                    <a:pt x="650230" y="225028"/>
                    <a:pt x="666006" y="248543"/>
                    <a:pt x="685354" y="268784"/>
                  </a:cubicBezTo>
                  <a:cubicBezTo>
                    <a:pt x="719882" y="246460"/>
                    <a:pt x="751136" y="224582"/>
                    <a:pt x="779116" y="203151"/>
                  </a:cubicBezTo>
                  <a:lnTo>
                    <a:pt x="805012" y="232619"/>
                  </a:lnTo>
                  <a:cubicBezTo>
                    <a:pt x="779711" y="249287"/>
                    <a:pt x="748308" y="268933"/>
                    <a:pt x="710803" y="291555"/>
                  </a:cubicBezTo>
                  <a:cubicBezTo>
                    <a:pt x="745629" y="318641"/>
                    <a:pt x="789087" y="338138"/>
                    <a:pt x="841177" y="350044"/>
                  </a:cubicBezTo>
                  <a:cubicBezTo>
                    <a:pt x="831950" y="362843"/>
                    <a:pt x="823764" y="375047"/>
                    <a:pt x="816620" y="386656"/>
                  </a:cubicBezTo>
                  <a:cubicBezTo>
                    <a:pt x="735658" y="361950"/>
                    <a:pt x="676127" y="319981"/>
                    <a:pt x="638027" y="260747"/>
                  </a:cubicBezTo>
                  <a:lnTo>
                    <a:pt x="638027" y="357634"/>
                  </a:lnTo>
                  <a:cubicBezTo>
                    <a:pt x="638027" y="393651"/>
                    <a:pt x="619572" y="411659"/>
                    <a:pt x="582662" y="411659"/>
                  </a:cubicBezTo>
                  <a:cubicBezTo>
                    <a:pt x="565101" y="411659"/>
                    <a:pt x="544265" y="411361"/>
                    <a:pt x="520155" y="410766"/>
                  </a:cubicBezTo>
                  <a:cubicBezTo>
                    <a:pt x="518369" y="399753"/>
                    <a:pt x="516285" y="386953"/>
                    <a:pt x="513904" y="372368"/>
                  </a:cubicBezTo>
                  <a:cubicBezTo>
                    <a:pt x="535335" y="374750"/>
                    <a:pt x="554534" y="376089"/>
                    <a:pt x="571500" y="376387"/>
                  </a:cubicBezTo>
                  <a:cubicBezTo>
                    <a:pt x="592634" y="376387"/>
                    <a:pt x="603201" y="366862"/>
                    <a:pt x="603201" y="347812"/>
                  </a:cubicBezTo>
                  <a:lnTo>
                    <a:pt x="603201" y="187970"/>
                  </a:lnTo>
                  <a:lnTo>
                    <a:pt x="402283" y="187970"/>
                  </a:lnTo>
                  <a:lnTo>
                    <a:pt x="402283" y="158056"/>
                  </a:lnTo>
                  <a:lnTo>
                    <a:pt x="735360" y="158056"/>
                  </a:lnTo>
                  <a:lnTo>
                    <a:pt x="735360" y="110282"/>
                  </a:lnTo>
                  <a:lnTo>
                    <a:pt x="458540" y="110282"/>
                  </a:lnTo>
                  <a:lnTo>
                    <a:pt x="458540" y="81707"/>
                  </a:lnTo>
                  <a:lnTo>
                    <a:pt x="735360" y="81707"/>
                  </a:lnTo>
                  <a:lnTo>
                    <a:pt x="735360" y="34380"/>
                  </a:lnTo>
                  <a:lnTo>
                    <a:pt x="450057" y="34380"/>
                  </a:lnTo>
                  <a:close/>
                  <a:moveTo>
                    <a:pt x="0" y="0"/>
                  </a:moveTo>
                  <a:lnTo>
                    <a:pt x="323255" y="0"/>
                  </a:lnTo>
                  <a:lnTo>
                    <a:pt x="323255" y="413445"/>
                  </a:lnTo>
                  <a:lnTo>
                    <a:pt x="285304" y="413445"/>
                  </a:lnTo>
                  <a:lnTo>
                    <a:pt x="285304" y="379959"/>
                  </a:lnTo>
                  <a:lnTo>
                    <a:pt x="37952" y="379959"/>
                  </a:lnTo>
                  <a:lnTo>
                    <a:pt x="37952" y="413445"/>
                  </a:lnTo>
                  <a:lnTo>
                    <a:pt x="0" y="413445"/>
                  </a:lnTo>
                  <a:close/>
                </a:path>
              </a:pathLst>
            </a:custGeom>
            <a:solidFill>
              <a:srgbClr val="FB5550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600" dirty="0">
                <a:solidFill>
                  <a:srgbClr val="FB55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4419670" y="1429117"/>
              <a:ext cx="2108895" cy="437559"/>
            </a:xfrm>
            <a:custGeom>
              <a:avLst/>
              <a:gdLst/>
              <a:ahLst/>
              <a:cxnLst/>
              <a:rect l="l" t="t" r="r" b="b"/>
              <a:pathLst>
                <a:path w="1626064" h="337380">
                  <a:moveTo>
                    <a:pt x="326394" y="54797"/>
                  </a:moveTo>
                  <a:cubicBezTo>
                    <a:pt x="321995" y="54797"/>
                    <a:pt x="318628" y="56497"/>
                    <a:pt x="316295" y="59897"/>
                  </a:cubicBezTo>
                  <a:cubicBezTo>
                    <a:pt x="313962" y="63296"/>
                    <a:pt x="312795" y="73329"/>
                    <a:pt x="312795" y="89995"/>
                  </a:cubicBezTo>
                  <a:lnTo>
                    <a:pt x="312795" y="241186"/>
                  </a:lnTo>
                  <a:cubicBezTo>
                    <a:pt x="312795" y="259984"/>
                    <a:pt x="313562" y="271584"/>
                    <a:pt x="315095" y="275983"/>
                  </a:cubicBezTo>
                  <a:cubicBezTo>
                    <a:pt x="316628" y="280383"/>
                    <a:pt x="320195" y="282583"/>
                    <a:pt x="325794" y="282583"/>
                  </a:cubicBezTo>
                  <a:cubicBezTo>
                    <a:pt x="331527" y="282583"/>
                    <a:pt x="335194" y="280050"/>
                    <a:pt x="336794" y="274983"/>
                  </a:cubicBezTo>
                  <a:cubicBezTo>
                    <a:pt x="338394" y="269917"/>
                    <a:pt x="339194" y="257851"/>
                    <a:pt x="339194" y="238786"/>
                  </a:cubicBezTo>
                  <a:lnTo>
                    <a:pt x="339194" y="89995"/>
                  </a:lnTo>
                  <a:cubicBezTo>
                    <a:pt x="339194" y="74929"/>
                    <a:pt x="338360" y="65296"/>
                    <a:pt x="336694" y="61097"/>
                  </a:cubicBezTo>
                  <a:cubicBezTo>
                    <a:pt x="335027" y="56897"/>
                    <a:pt x="331594" y="54797"/>
                    <a:pt x="326394" y="54797"/>
                  </a:cubicBezTo>
                  <a:close/>
                  <a:moveTo>
                    <a:pt x="1235776" y="6800"/>
                  </a:moveTo>
                  <a:lnTo>
                    <a:pt x="1419765" y="6800"/>
                  </a:lnTo>
                  <a:lnTo>
                    <a:pt x="1419765" y="71596"/>
                  </a:lnTo>
                  <a:lnTo>
                    <a:pt x="1369768" y="71596"/>
                  </a:lnTo>
                  <a:lnTo>
                    <a:pt x="1369768" y="330580"/>
                  </a:lnTo>
                  <a:lnTo>
                    <a:pt x="1285573" y="330580"/>
                  </a:lnTo>
                  <a:lnTo>
                    <a:pt x="1285573" y="71596"/>
                  </a:lnTo>
                  <a:lnTo>
                    <a:pt x="1235776" y="71596"/>
                  </a:lnTo>
                  <a:close/>
                  <a:moveTo>
                    <a:pt x="1031100" y="6800"/>
                  </a:moveTo>
                  <a:lnTo>
                    <a:pt x="1101496" y="6800"/>
                  </a:lnTo>
                  <a:lnTo>
                    <a:pt x="1148693" y="152591"/>
                  </a:lnTo>
                  <a:lnTo>
                    <a:pt x="1148693" y="6800"/>
                  </a:lnTo>
                  <a:lnTo>
                    <a:pt x="1219089" y="6800"/>
                  </a:lnTo>
                  <a:lnTo>
                    <a:pt x="1219089" y="330580"/>
                  </a:lnTo>
                  <a:lnTo>
                    <a:pt x="1145293" y="330580"/>
                  </a:lnTo>
                  <a:lnTo>
                    <a:pt x="1101496" y="183389"/>
                  </a:lnTo>
                  <a:lnTo>
                    <a:pt x="1101496" y="330580"/>
                  </a:lnTo>
                  <a:lnTo>
                    <a:pt x="1031100" y="330580"/>
                  </a:lnTo>
                  <a:close/>
                  <a:moveTo>
                    <a:pt x="859650" y="6800"/>
                  </a:moveTo>
                  <a:lnTo>
                    <a:pt x="1000042" y="6800"/>
                  </a:lnTo>
                  <a:lnTo>
                    <a:pt x="1000042" y="71596"/>
                  </a:lnTo>
                  <a:lnTo>
                    <a:pt x="943845" y="71596"/>
                  </a:lnTo>
                  <a:lnTo>
                    <a:pt x="943845" y="132992"/>
                  </a:lnTo>
                  <a:lnTo>
                    <a:pt x="996442" y="132992"/>
                  </a:lnTo>
                  <a:lnTo>
                    <a:pt x="996442" y="194588"/>
                  </a:lnTo>
                  <a:lnTo>
                    <a:pt x="943845" y="194588"/>
                  </a:lnTo>
                  <a:lnTo>
                    <a:pt x="943845" y="265784"/>
                  </a:lnTo>
                  <a:lnTo>
                    <a:pt x="1005641" y="265784"/>
                  </a:lnTo>
                  <a:lnTo>
                    <a:pt x="1005641" y="330580"/>
                  </a:lnTo>
                  <a:lnTo>
                    <a:pt x="859650" y="330580"/>
                  </a:lnTo>
                  <a:close/>
                  <a:moveTo>
                    <a:pt x="654751" y="6800"/>
                  </a:moveTo>
                  <a:lnTo>
                    <a:pt x="838740" y="6800"/>
                  </a:lnTo>
                  <a:lnTo>
                    <a:pt x="838740" y="71596"/>
                  </a:lnTo>
                  <a:lnTo>
                    <a:pt x="788743" y="71596"/>
                  </a:lnTo>
                  <a:lnTo>
                    <a:pt x="788743" y="330580"/>
                  </a:lnTo>
                  <a:lnTo>
                    <a:pt x="704548" y="330580"/>
                  </a:lnTo>
                  <a:lnTo>
                    <a:pt x="704548" y="71596"/>
                  </a:lnTo>
                  <a:lnTo>
                    <a:pt x="654751" y="71596"/>
                  </a:lnTo>
                  <a:close/>
                  <a:moveTo>
                    <a:pt x="450075" y="6800"/>
                  </a:moveTo>
                  <a:lnTo>
                    <a:pt x="520471" y="6800"/>
                  </a:lnTo>
                  <a:lnTo>
                    <a:pt x="567668" y="152591"/>
                  </a:lnTo>
                  <a:lnTo>
                    <a:pt x="567668" y="6800"/>
                  </a:lnTo>
                  <a:lnTo>
                    <a:pt x="638064" y="6800"/>
                  </a:lnTo>
                  <a:lnTo>
                    <a:pt x="638064" y="330580"/>
                  </a:lnTo>
                  <a:lnTo>
                    <a:pt x="564268" y="330580"/>
                  </a:lnTo>
                  <a:lnTo>
                    <a:pt x="520471" y="183389"/>
                  </a:lnTo>
                  <a:lnTo>
                    <a:pt x="520471" y="330580"/>
                  </a:lnTo>
                  <a:lnTo>
                    <a:pt x="450075" y="330580"/>
                  </a:lnTo>
                  <a:close/>
                  <a:moveTo>
                    <a:pt x="1525070" y="0"/>
                  </a:moveTo>
                  <a:cubicBezTo>
                    <a:pt x="1546935" y="0"/>
                    <a:pt x="1565568" y="3533"/>
                    <a:pt x="1580967" y="10600"/>
                  </a:cubicBezTo>
                  <a:cubicBezTo>
                    <a:pt x="1596366" y="17666"/>
                    <a:pt x="1606565" y="26565"/>
                    <a:pt x="1611565" y="37298"/>
                  </a:cubicBezTo>
                  <a:cubicBezTo>
                    <a:pt x="1616564" y="48031"/>
                    <a:pt x="1619064" y="66263"/>
                    <a:pt x="1619064" y="91995"/>
                  </a:cubicBezTo>
                  <a:lnTo>
                    <a:pt x="1619064" y="104794"/>
                  </a:lnTo>
                  <a:lnTo>
                    <a:pt x="1540869" y="104794"/>
                  </a:lnTo>
                  <a:lnTo>
                    <a:pt x="1540869" y="80795"/>
                  </a:lnTo>
                  <a:cubicBezTo>
                    <a:pt x="1540869" y="69596"/>
                    <a:pt x="1539869" y="62463"/>
                    <a:pt x="1537869" y="59397"/>
                  </a:cubicBezTo>
                  <a:cubicBezTo>
                    <a:pt x="1535869" y="56330"/>
                    <a:pt x="1532536" y="54797"/>
                    <a:pt x="1527870" y="54797"/>
                  </a:cubicBezTo>
                  <a:cubicBezTo>
                    <a:pt x="1522804" y="54797"/>
                    <a:pt x="1518970" y="56865"/>
                    <a:pt x="1516371" y="61001"/>
                  </a:cubicBezTo>
                  <a:cubicBezTo>
                    <a:pt x="1513771" y="65137"/>
                    <a:pt x="1512471" y="71408"/>
                    <a:pt x="1512471" y="79814"/>
                  </a:cubicBezTo>
                  <a:cubicBezTo>
                    <a:pt x="1512471" y="90620"/>
                    <a:pt x="1513932" y="98758"/>
                    <a:pt x="1516855" y="104228"/>
                  </a:cubicBezTo>
                  <a:cubicBezTo>
                    <a:pt x="1519646" y="109699"/>
                    <a:pt x="1527577" y="116297"/>
                    <a:pt x="1540647" y="124024"/>
                  </a:cubicBezTo>
                  <a:cubicBezTo>
                    <a:pt x="1578126" y="146268"/>
                    <a:pt x="1601732" y="164524"/>
                    <a:pt x="1611465" y="178789"/>
                  </a:cubicBezTo>
                  <a:cubicBezTo>
                    <a:pt x="1621197" y="193055"/>
                    <a:pt x="1626064" y="216054"/>
                    <a:pt x="1626064" y="247785"/>
                  </a:cubicBezTo>
                  <a:cubicBezTo>
                    <a:pt x="1626064" y="270850"/>
                    <a:pt x="1623364" y="287849"/>
                    <a:pt x="1617964" y="298782"/>
                  </a:cubicBezTo>
                  <a:cubicBezTo>
                    <a:pt x="1612565" y="309715"/>
                    <a:pt x="1602132" y="318881"/>
                    <a:pt x="1586666" y="326280"/>
                  </a:cubicBezTo>
                  <a:cubicBezTo>
                    <a:pt x="1571201" y="333680"/>
                    <a:pt x="1553202" y="337380"/>
                    <a:pt x="1532670" y="337380"/>
                  </a:cubicBezTo>
                  <a:cubicBezTo>
                    <a:pt x="1510138" y="337380"/>
                    <a:pt x="1490905" y="333113"/>
                    <a:pt x="1474973" y="324580"/>
                  </a:cubicBezTo>
                  <a:cubicBezTo>
                    <a:pt x="1459041" y="316048"/>
                    <a:pt x="1448608" y="305182"/>
                    <a:pt x="1443675" y="291982"/>
                  </a:cubicBezTo>
                  <a:cubicBezTo>
                    <a:pt x="1438742" y="278783"/>
                    <a:pt x="1436275" y="260051"/>
                    <a:pt x="1436275" y="235786"/>
                  </a:cubicBezTo>
                  <a:lnTo>
                    <a:pt x="1436275" y="214587"/>
                  </a:lnTo>
                  <a:lnTo>
                    <a:pt x="1514471" y="214587"/>
                  </a:lnTo>
                  <a:lnTo>
                    <a:pt x="1514471" y="253985"/>
                  </a:lnTo>
                  <a:cubicBezTo>
                    <a:pt x="1514471" y="266117"/>
                    <a:pt x="1515571" y="273917"/>
                    <a:pt x="1517771" y="277383"/>
                  </a:cubicBezTo>
                  <a:cubicBezTo>
                    <a:pt x="1519970" y="280850"/>
                    <a:pt x="1523870" y="282583"/>
                    <a:pt x="1529470" y="282583"/>
                  </a:cubicBezTo>
                  <a:cubicBezTo>
                    <a:pt x="1535069" y="282583"/>
                    <a:pt x="1539236" y="280383"/>
                    <a:pt x="1541969" y="275983"/>
                  </a:cubicBezTo>
                  <a:cubicBezTo>
                    <a:pt x="1544702" y="271584"/>
                    <a:pt x="1546069" y="265051"/>
                    <a:pt x="1546069" y="256385"/>
                  </a:cubicBezTo>
                  <a:cubicBezTo>
                    <a:pt x="1546069" y="237319"/>
                    <a:pt x="1543469" y="224853"/>
                    <a:pt x="1538269" y="218987"/>
                  </a:cubicBezTo>
                  <a:cubicBezTo>
                    <a:pt x="1532936" y="213121"/>
                    <a:pt x="1519804" y="203321"/>
                    <a:pt x="1498872" y="189589"/>
                  </a:cubicBezTo>
                  <a:cubicBezTo>
                    <a:pt x="1477940" y="175723"/>
                    <a:pt x="1464074" y="165657"/>
                    <a:pt x="1457274" y="159391"/>
                  </a:cubicBezTo>
                  <a:cubicBezTo>
                    <a:pt x="1450475" y="153124"/>
                    <a:pt x="1444842" y="144458"/>
                    <a:pt x="1440375" y="133392"/>
                  </a:cubicBezTo>
                  <a:cubicBezTo>
                    <a:pt x="1435909" y="122326"/>
                    <a:pt x="1433676" y="108194"/>
                    <a:pt x="1433676" y="90995"/>
                  </a:cubicBezTo>
                  <a:cubicBezTo>
                    <a:pt x="1433676" y="66196"/>
                    <a:pt x="1436842" y="48064"/>
                    <a:pt x="1443175" y="36598"/>
                  </a:cubicBezTo>
                  <a:cubicBezTo>
                    <a:pt x="1449508" y="25132"/>
                    <a:pt x="1459741" y="16166"/>
                    <a:pt x="1473873" y="9700"/>
                  </a:cubicBezTo>
                  <a:cubicBezTo>
                    <a:pt x="1488006" y="3233"/>
                    <a:pt x="1505071" y="0"/>
                    <a:pt x="1525070" y="0"/>
                  </a:cubicBezTo>
                  <a:close/>
                  <a:moveTo>
                    <a:pt x="325994" y="0"/>
                  </a:moveTo>
                  <a:cubicBezTo>
                    <a:pt x="343327" y="0"/>
                    <a:pt x="358892" y="2833"/>
                    <a:pt x="372692" y="8500"/>
                  </a:cubicBezTo>
                  <a:cubicBezTo>
                    <a:pt x="386491" y="14166"/>
                    <a:pt x="397590" y="22666"/>
                    <a:pt x="405990" y="33998"/>
                  </a:cubicBezTo>
                  <a:cubicBezTo>
                    <a:pt x="414389" y="45331"/>
                    <a:pt x="419389" y="57663"/>
                    <a:pt x="420989" y="70996"/>
                  </a:cubicBezTo>
                  <a:cubicBezTo>
                    <a:pt x="422589" y="84328"/>
                    <a:pt x="423388" y="107660"/>
                    <a:pt x="423388" y="140992"/>
                  </a:cubicBezTo>
                  <a:lnTo>
                    <a:pt x="423388" y="196388"/>
                  </a:lnTo>
                  <a:cubicBezTo>
                    <a:pt x="423388" y="228920"/>
                    <a:pt x="422622" y="251952"/>
                    <a:pt x="421089" y="265484"/>
                  </a:cubicBezTo>
                  <a:cubicBezTo>
                    <a:pt x="419555" y="279017"/>
                    <a:pt x="414756" y="291382"/>
                    <a:pt x="406689" y="302582"/>
                  </a:cubicBezTo>
                  <a:cubicBezTo>
                    <a:pt x="398623" y="313781"/>
                    <a:pt x="387724" y="322381"/>
                    <a:pt x="373992" y="328380"/>
                  </a:cubicBezTo>
                  <a:cubicBezTo>
                    <a:pt x="360259" y="334380"/>
                    <a:pt x="344260" y="337380"/>
                    <a:pt x="325994" y="337380"/>
                  </a:cubicBezTo>
                  <a:cubicBezTo>
                    <a:pt x="308662" y="337380"/>
                    <a:pt x="293096" y="334547"/>
                    <a:pt x="279297" y="328880"/>
                  </a:cubicBezTo>
                  <a:cubicBezTo>
                    <a:pt x="265498" y="323214"/>
                    <a:pt x="254399" y="314714"/>
                    <a:pt x="245999" y="303382"/>
                  </a:cubicBezTo>
                  <a:cubicBezTo>
                    <a:pt x="237600" y="292049"/>
                    <a:pt x="232600" y="279717"/>
                    <a:pt x="231000" y="266384"/>
                  </a:cubicBezTo>
                  <a:cubicBezTo>
                    <a:pt x="229400" y="253051"/>
                    <a:pt x="228600" y="229720"/>
                    <a:pt x="228600" y="196388"/>
                  </a:cubicBezTo>
                  <a:lnTo>
                    <a:pt x="228600" y="140992"/>
                  </a:lnTo>
                  <a:cubicBezTo>
                    <a:pt x="228600" y="108460"/>
                    <a:pt x="229367" y="85428"/>
                    <a:pt x="230900" y="71896"/>
                  </a:cubicBezTo>
                  <a:cubicBezTo>
                    <a:pt x="232433" y="58363"/>
                    <a:pt x="237233" y="45997"/>
                    <a:pt x="245299" y="34798"/>
                  </a:cubicBezTo>
                  <a:cubicBezTo>
                    <a:pt x="253366" y="23599"/>
                    <a:pt x="264265" y="14999"/>
                    <a:pt x="277997" y="9000"/>
                  </a:cubicBezTo>
                  <a:cubicBezTo>
                    <a:pt x="291730" y="3000"/>
                    <a:pt x="307729" y="0"/>
                    <a:pt x="325994" y="0"/>
                  </a:cubicBezTo>
                  <a:close/>
                  <a:moveTo>
                    <a:pt x="98194" y="0"/>
                  </a:moveTo>
                  <a:cubicBezTo>
                    <a:pt x="122993" y="0"/>
                    <a:pt x="143458" y="4794"/>
                    <a:pt x="159591" y="14381"/>
                  </a:cubicBezTo>
                  <a:cubicBezTo>
                    <a:pt x="175723" y="23968"/>
                    <a:pt x="186322" y="35917"/>
                    <a:pt x="191389" y="50230"/>
                  </a:cubicBezTo>
                  <a:cubicBezTo>
                    <a:pt x="196455" y="64543"/>
                    <a:pt x="198988" y="86811"/>
                    <a:pt x="198988" y="117034"/>
                  </a:cubicBezTo>
                  <a:lnTo>
                    <a:pt x="198988" y="147791"/>
                  </a:lnTo>
                  <a:lnTo>
                    <a:pt x="114793" y="147791"/>
                  </a:lnTo>
                  <a:lnTo>
                    <a:pt x="114793" y="91517"/>
                  </a:lnTo>
                  <a:cubicBezTo>
                    <a:pt x="114793" y="75153"/>
                    <a:pt x="113893" y="64942"/>
                    <a:pt x="112094" y="60884"/>
                  </a:cubicBezTo>
                  <a:cubicBezTo>
                    <a:pt x="110294" y="56826"/>
                    <a:pt x="106327" y="54797"/>
                    <a:pt x="100194" y="54797"/>
                  </a:cubicBezTo>
                  <a:cubicBezTo>
                    <a:pt x="93261" y="54797"/>
                    <a:pt x="88862" y="57263"/>
                    <a:pt x="86995" y="62196"/>
                  </a:cubicBezTo>
                  <a:cubicBezTo>
                    <a:pt x="85129" y="67129"/>
                    <a:pt x="84195" y="77795"/>
                    <a:pt x="84195" y="94194"/>
                  </a:cubicBezTo>
                  <a:lnTo>
                    <a:pt x="84195" y="244585"/>
                  </a:lnTo>
                  <a:cubicBezTo>
                    <a:pt x="84195" y="260318"/>
                    <a:pt x="85129" y="270584"/>
                    <a:pt x="86995" y="275383"/>
                  </a:cubicBezTo>
                  <a:cubicBezTo>
                    <a:pt x="88862" y="280183"/>
                    <a:pt x="93061" y="282583"/>
                    <a:pt x="99594" y="282583"/>
                  </a:cubicBezTo>
                  <a:cubicBezTo>
                    <a:pt x="105861" y="282583"/>
                    <a:pt x="109960" y="280177"/>
                    <a:pt x="111894" y="275366"/>
                  </a:cubicBezTo>
                  <a:cubicBezTo>
                    <a:pt x="113827" y="270555"/>
                    <a:pt x="114793" y="259261"/>
                    <a:pt x="114793" y="241486"/>
                  </a:cubicBezTo>
                  <a:lnTo>
                    <a:pt x="114793" y="200788"/>
                  </a:lnTo>
                  <a:lnTo>
                    <a:pt x="198988" y="200788"/>
                  </a:lnTo>
                  <a:lnTo>
                    <a:pt x="198988" y="213406"/>
                  </a:lnTo>
                  <a:cubicBezTo>
                    <a:pt x="198988" y="246918"/>
                    <a:pt x="196622" y="270685"/>
                    <a:pt x="191889" y="284705"/>
                  </a:cubicBezTo>
                  <a:cubicBezTo>
                    <a:pt x="187156" y="298725"/>
                    <a:pt x="176690" y="311009"/>
                    <a:pt x="160491" y="321557"/>
                  </a:cubicBezTo>
                  <a:cubicBezTo>
                    <a:pt x="144292" y="332106"/>
                    <a:pt x="124326" y="337380"/>
                    <a:pt x="100594" y="337380"/>
                  </a:cubicBezTo>
                  <a:cubicBezTo>
                    <a:pt x="75929" y="337380"/>
                    <a:pt x="55597" y="332913"/>
                    <a:pt x="39598" y="323980"/>
                  </a:cubicBezTo>
                  <a:cubicBezTo>
                    <a:pt x="23599" y="315048"/>
                    <a:pt x="13000" y="302682"/>
                    <a:pt x="7800" y="286883"/>
                  </a:cubicBezTo>
                  <a:cubicBezTo>
                    <a:pt x="2600" y="271084"/>
                    <a:pt x="0" y="247318"/>
                    <a:pt x="0" y="215587"/>
                  </a:cubicBezTo>
                  <a:lnTo>
                    <a:pt x="0" y="120993"/>
                  </a:lnTo>
                  <a:cubicBezTo>
                    <a:pt x="0" y="97661"/>
                    <a:pt x="800" y="80162"/>
                    <a:pt x="2400" y="68496"/>
                  </a:cubicBezTo>
                  <a:cubicBezTo>
                    <a:pt x="4000" y="56830"/>
                    <a:pt x="8767" y="45597"/>
                    <a:pt x="16699" y="34798"/>
                  </a:cubicBezTo>
                  <a:cubicBezTo>
                    <a:pt x="24632" y="23999"/>
                    <a:pt x="35632" y="15499"/>
                    <a:pt x="49697" y="9300"/>
                  </a:cubicBezTo>
                  <a:cubicBezTo>
                    <a:pt x="63763" y="3100"/>
                    <a:pt x="79929" y="0"/>
                    <a:pt x="98194" y="0"/>
                  </a:cubicBezTo>
                  <a:close/>
                </a:path>
              </a:pathLst>
            </a:custGeom>
            <a:solidFill>
              <a:srgbClr val="00B39F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3200" dirty="0">
                <a:solidFill>
                  <a:srgbClr val="00B39F"/>
                </a:solidFill>
                <a:latin typeface="方正特雅宋简" panose="02000000000000000000" pitchFamily="2" charset="-122"/>
                <a:ea typeface="方正特雅宋简" panose="02000000000000000000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950568" y="3630021"/>
            <a:ext cx="4290865" cy="552944"/>
            <a:chOff x="3950568" y="3630021"/>
            <a:chExt cx="4290865" cy="552944"/>
          </a:xfrm>
        </p:grpSpPr>
        <p:sp>
          <p:nvSpPr>
            <p:cNvPr id="65" name="矩形 64"/>
            <p:cNvSpPr/>
            <p:nvPr/>
          </p:nvSpPr>
          <p:spPr>
            <a:xfrm>
              <a:off x="5184186" y="3644883"/>
              <a:ext cx="305724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8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28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添加目录标题</a:t>
              </a:r>
            </a:p>
          </p:txBody>
        </p:sp>
        <p:sp>
          <p:nvSpPr>
            <p:cNvPr id="66" name="椭圆形标注 65"/>
            <p:cNvSpPr/>
            <p:nvPr/>
          </p:nvSpPr>
          <p:spPr>
            <a:xfrm flipH="1">
              <a:off x="3950568" y="3630021"/>
              <a:ext cx="825290" cy="552944"/>
            </a:xfrm>
            <a:prstGeom prst="wedgeEllipseCallout">
              <a:avLst/>
            </a:pr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任意多边形 86"/>
            <p:cNvSpPr/>
            <p:nvPr/>
          </p:nvSpPr>
          <p:spPr>
            <a:xfrm>
              <a:off x="4267861" y="3758246"/>
              <a:ext cx="183495" cy="296494"/>
            </a:xfrm>
            <a:custGeom>
              <a:avLst/>
              <a:gdLst/>
              <a:ahLst/>
              <a:cxnLst/>
              <a:rect l="l" t="t" r="r" b="b"/>
              <a:pathLst>
                <a:path w="255752" h="413249">
                  <a:moveTo>
                    <a:pt x="128430" y="0"/>
                  </a:moveTo>
                  <a:cubicBezTo>
                    <a:pt x="165383" y="0"/>
                    <a:pt x="195018" y="11525"/>
                    <a:pt x="217336" y="34574"/>
                  </a:cubicBezTo>
                  <a:cubicBezTo>
                    <a:pt x="237093" y="55063"/>
                    <a:pt x="246972" y="80308"/>
                    <a:pt x="246972" y="110309"/>
                  </a:cubicBezTo>
                  <a:cubicBezTo>
                    <a:pt x="246972" y="143238"/>
                    <a:pt x="238008" y="169946"/>
                    <a:pt x="220080" y="190435"/>
                  </a:cubicBezTo>
                  <a:cubicBezTo>
                    <a:pt x="208738" y="203606"/>
                    <a:pt x="185140" y="221533"/>
                    <a:pt x="149284" y="244217"/>
                  </a:cubicBezTo>
                  <a:lnTo>
                    <a:pt x="138308" y="251901"/>
                  </a:lnTo>
                  <a:cubicBezTo>
                    <a:pt x="99526" y="276048"/>
                    <a:pt x="73001" y="298000"/>
                    <a:pt x="58732" y="317757"/>
                  </a:cubicBezTo>
                  <a:cubicBezTo>
                    <a:pt x="46292" y="334587"/>
                    <a:pt x="38792" y="356173"/>
                    <a:pt x="36231" y="382516"/>
                  </a:cubicBezTo>
                  <a:lnTo>
                    <a:pt x="239837" y="382516"/>
                  </a:lnTo>
                  <a:cubicBezTo>
                    <a:pt x="244593" y="382516"/>
                    <a:pt x="248435" y="383979"/>
                    <a:pt x="251362" y="386906"/>
                  </a:cubicBezTo>
                  <a:cubicBezTo>
                    <a:pt x="254289" y="389833"/>
                    <a:pt x="255752" y="393492"/>
                    <a:pt x="255752" y="397882"/>
                  </a:cubicBezTo>
                  <a:cubicBezTo>
                    <a:pt x="255752" y="401907"/>
                    <a:pt x="254289" y="405383"/>
                    <a:pt x="251362" y="408310"/>
                  </a:cubicBezTo>
                  <a:cubicBezTo>
                    <a:pt x="248435" y="411603"/>
                    <a:pt x="244593" y="413249"/>
                    <a:pt x="239837" y="413249"/>
                  </a:cubicBezTo>
                  <a:lnTo>
                    <a:pt x="10" y="413249"/>
                  </a:lnTo>
                  <a:cubicBezTo>
                    <a:pt x="-356" y="373003"/>
                    <a:pt x="9339" y="338063"/>
                    <a:pt x="29096" y="308427"/>
                  </a:cubicBezTo>
                  <a:cubicBezTo>
                    <a:pt x="47024" y="281353"/>
                    <a:pt x="75196" y="256291"/>
                    <a:pt x="113612" y="233241"/>
                  </a:cubicBezTo>
                  <a:cubicBezTo>
                    <a:pt x="150199" y="210557"/>
                    <a:pt x="174895" y="192264"/>
                    <a:pt x="187701" y="178361"/>
                  </a:cubicBezTo>
                  <a:cubicBezTo>
                    <a:pt x="204165" y="159702"/>
                    <a:pt x="212397" y="137018"/>
                    <a:pt x="212397" y="110309"/>
                  </a:cubicBezTo>
                  <a:cubicBezTo>
                    <a:pt x="212397" y="88357"/>
                    <a:pt x="205445" y="70064"/>
                    <a:pt x="191542" y="55429"/>
                  </a:cubicBezTo>
                  <a:cubicBezTo>
                    <a:pt x="175810" y="38965"/>
                    <a:pt x="154772" y="30733"/>
                    <a:pt x="128430" y="30733"/>
                  </a:cubicBezTo>
                  <a:cubicBezTo>
                    <a:pt x="102087" y="30733"/>
                    <a:pt x="81233" y="38965"/>
                    <a:pt x="65866" y="55429"/>
                  </a:cubicBezTo>
                  <a:cubicBezTo>
                    <a:pt x="51963" y="70064"/>
                    <a:pt x="45012" y="88357"/>
                    <a:pt x="45012" y="110309"/>
                  </a:cubicBezTo>
                  <a:lnTo>
                    <a:pt x="45012" y="126225"/>
                  </a:lnTo>
                  <a:cubicBezTo>
                    <a:pt x="45012" y="131713"/>
                    <a:pt x="43182" y="136103"/>
                    <a:pt x="39524" y="139396"/>
                  </a:cubicBezTo>
                  <a:cubicBezTo>
                    <a:pt x="36231" y="142689"/>
                    <a:pt x="32206" y="144335"/>
                    <a:pt x="27450" y="144335"/>
                  </a:cubicBezTo>
                  <a:cubicBezTo>
                    <a:pt x="22694" y="144335"/>
                    <a:pt x="18669" y="142689"/>
                    <a:pt x="15376" y="139396"/>
                  </a:cubicBezTo>
                  <a:cubicBezTo>
                    <a:pt x="12084" y="135737"/>
                    <a:pt x="10437" y="130798"/>
                    <a:pt x="10437" y="124578"/>
                  </a:cubicBezTo>
                  <a:lnTo>
                    <a:pt x="10437" y="110309"/>
                  </a:lnTo>
                  <a:cubicBezTo>
                    <a:pt x="10437" y="80308"/>
                    <a:pt x="20133" y="55063"/>
                    <a:pt x="39524" y="34574"/>
                  </a:cubicBezTo>
                  <a:cubicBezTo>
                    <a:pt x="61476" y="11525"/>
                    <a:pt x="91111" y="0"/>
                    <a:pt x="12843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626311" y="6363206"/>
            <a:ext cx="6939379" cy="307777"/>
            <a:chOff x="2626311" y="6363206"/>
            <a:chExt cx="6939379" cy="307777"/>
          </a:xfrm>
        </p:grpSpPr>
        <p:sp>
          <p:nvSpPr>
            <p:cNvPr id="22" name="文本框 21"/>
            <p:cNvSpPr txBox="1"/>
            <p:nvPr/>
          </p:nvSpPr>
          <p:spPr>
            <a:xfrm>
              <a:off x="2847177" y="6363206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荟聚</a:t>
              </a:r>
              <a:r>
                <a:rPr lang="zh-CN" altLang="en-US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物流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785744" y="6363206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共享发展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6724311" y="6363206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智慧物流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662879" y="6363206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合作共赢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2626311" y="6421844"/>
              <a:ext cx="190500" cy="190500"/>
            </a:xfrm>
            <a:prstGeom prst="ellipse">
              <a:avLst/>
            </a:pr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4595244" y="6421844"/>
              <a:ext cx="190500" cy="190500"/>
            </a:xfrm>
            <a:prstGeom prst="ellipse">
              <a:avLst/>
            </a:pr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6533811" y="6421844"/>
              <a:ext cx="190500" cy="190500"/>
            </a:xfrm>
            <a:prstGeom prst="ellipse">
              <a:avLst/>
            </a:pr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8514874" y="6421844"/>
              <a:ext cx="190500" cy="190500"/>
            </a:xfrm>
            <a:prstGeom prst="ellipse">
              <a:avLst/>
            </a:prstGeom>
            <a:solidFill>
              <a:srgbClr val="FFB3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95905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V="1">
            <a:off x="1" y="6525296"/>
            <a:ext cx="12192000" cy="329563"/>
          </a:xfrm>
          <a:custGeom>
            <a:avLst/>
            <a:gdLst>
              <a:gd name="connsiteX0" fmla="*/ 0 w 12192000"/>
              <a:gd name="connsiteY0" fmla="*/ 0 h 952500"/>
              <a:gd name="connsiteX1" fmla="*/ 11981237 w 12192000"/>
              <a:gd name="connsiteY1" fmla="*/ 0 h 952500"/>
              <a:gd name="connsiteX2" fmla="*/ 12192000 w 12192000"/>
              <a:gd name="connsiteY2" fmla="*/ 16675 h 952500"/>
              <a:gd name="connsiteX3" fmla="*/ 12192000 w 12192000"/>
              <a:gd name="connsiteY3" fmla="*/ 952500 h 952500"/>
              <a:gd name="connsiteX4" fmla="*/ 11943611 w 12192000"/>
              <a:gd name="connsiteY4" fmla="*/ 952500 h 952500"/>
              <a:gd name="connsiteX5" fmla="*/ 0 w 12192000"/>
              <a:gd name="connsiteY5" fmla="*/ 7535 h 952500"/>
              <a:gd name="connsiteX6" fmla="*/ 0 w 12192000"/>
              <a:gd name="connsiteY6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952500">
                <a:moveTo>
                  <a:pt x="0" y="0"/>
                </a:moveTo>
                <a:lnTo>
                  <a:pt x="11981237" y="0"/>
                </a:lnTo>
                <a:lnTo>
                  <a:pt x="12192000" y="16675"/>
                </a:lnTo>
                <a:lnTo>
                  <a:pt x="12192000" y="952500"/>
                </a:lnTo>
                <a:lnTo>
                  <a:pt x="11943611" y="952500"/>
                </a:lnTo>
                <a:lnTo>
                  <a:pt x="0" y="7535"/>
                </a:lnTo>
                <a:lnTo>
                  <a:pt x="0" y="0"/>
                </a:lnTo>
                <a:close/>
              </a:path>
            </a:pathLst>
          </a:cu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0717863" y="5956706"/>
            <a:ext cx="1459099" cy="901294"/>
            <a:chOff x="318637" y="2704065"/>
            <a:chExt cx="6704464" cy="4141388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505" r="53764"/>
            <a:stretch/>
          </p:blipFill>
          <p:spPr>
            <a:xfrm>
              <a:off x="3127343" y="4635500"/>
              <a:ext cx="3895758" cy="205253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1" r="12357" b="31526"/>
            <a:stretch/>
          </p:blipFill>
          <p:spPr>
            <a:xfrm>
              <a:off x="318637" y="2704065"/>
              <a:ext cx="4805354" cy="4141388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 flipH="1">
            <a:off x="-4257" y="254000"/>
            <a:ext cx="334458" cy="635000"/>
          </a:xfrm>
          <a:prstGeom prst="rect">
            <a:avLst/>
          </a:pr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471448" y="254000"/>
            <a:ext cx="150187" cy="635000"/>
          </a:xfrm>
          <a:prstGeom prst="rect">
            <a:avLst/>
          </a:prstGeom>
          <a:solidFill>
            <a:srgbClr val="FB5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flipH="1">
            <a:off x="762882" y="254000"/>
            <a:ext cx="94492" cy="635000"/>
          </a:xfrm>
          <a:prstGeom prst="rect">
            <a:avLst/>
          </a:prstGeom>
          <a:solidFill>
            <a:srgbClr val="00A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998620" y="254000"/>
            <a:ext cx="52921" cy="635000"/>
          </a:xfrm>
          <a:prstGeom prst="rect">
            <a:avLst/>
          </a:prstGeom>
          <a:solidFill>
            <a:srgbClr val="FFB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165841" y="129539"/>
            <a:ext cx="388281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dist"/>
            <a:r>
              <a:rPr lang="zh-CN" altLang="en-US" sz="3200" dirty="0" smtClean="0">
                <a:solidFill>
                  <a:schemeClr val="bg2">
                    <a:lumMod val="10000"/>
                    <a:alpha val="8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点击此处添加标题</a:t>
            </a:r>
            <a:endParaRPr lang="zh-CN" altLang="en-US" sz="3200" dirty="0">
              <a:solidFill>
                <a:schemeClr val="bg2">
                  <a:lumMod val="10000"/>
                  <a:alpha val="8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65841" y="632543"/>
            <a:ext cx="3882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CLICK HERE TO ADD THE TITLE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sp>
        <p:nvSpPr>
          <p:cNvPr id="12" name="AutoShape 3"/>
          <p:cNvSpPr>
            <a:spLocks noChangeAspect="1" noChangeArrowheads="1" noTextEdit="1"/>
          </p:cNvSpPr>
          <p:nvPr/>
        </p:nvSpPr>
        <p:spPr bwMode="auto">
          <a:xfrm>
            <a:off x="911225" y="1851565"/>
            <a:ext cx="10225088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3465513" y="1848390"/>
            <a:ext cx="2560637" cy="1958975"/>
            <a:chOff x="3465513" y="1848390"/>
            <a:chExt cx="2560637" cy="1958975"/>
          </a:xfrm>
        </p:grpSpPr>
        <p:sp>
          <p:nvSpPr>
            <p:cNvPr id="13" name="Rectangle 6"/>
            <p:cNvSpPr>
              <a:spLocks noChangeArrowheads="1"/>
            </p:cNvSpPr>
            <p:nvPr/>
          </p:nvSpPr>
          <p:spPr bwMode="auto">
            <a:xfrm>
              <a:off x="3465513" y="1848390"/>
              <a:ext cx="2555875" cy="1958975"/>
            </a:xfrm>
            <a:prstGeom prst="rect">
              <a:avLst/>
            </a:prstGeom>
            <a:solidFill>
              <a:srgbClr val="FB5550"/>
            </a:solidFill>
            <a:ln>
              <a:noFill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4" name="文本框 3"/>
            <p:cNvSpPr txBox="1">
              <a:spLocks noChangeArrowheads="1"/>
            </p:cNvSpPr>
            <p:nvPr/>
          </p:nvSpPr>
          <p:spPr bwMode="auto">
            <a:xfrm>
              <a:off x="3482975" y="2658015"/>
              <a:ext cx="2543175" cy="693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3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点击添加正文、温馨提示正文行距在</a:t>
              </a:r>
              <a:r>
                <a:rPr lang="en-US" altLang="zh-CN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之间点击添加正文、温馨提示正文行距在</a:t>
              </a:r>
              <a:r>
                <a:rPr lang="en-US" altLang="zh-CN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3715541" y="2202641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000" dirty="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577263" y="1848390"/>
            <a:ext cx="2560637" cy="1958975"/>
            <a:chOff x="8577263" y="1848390"/>
            <a:chExt cx="2560637" cy="1958975"/>
          </a:xfrm>
        </p:grpSpPr>
        <p:sp>
          <p:nvSpPr>
            <p:cNvPr id="16" name="Rectangle 8"/>
            <p:cNvSpPr>
              <a:spLocks noChangeArrowheads="1"/>
            </p:cNvSpPr>
            <p:nvPr/>
          </p:nvSpPr>
          <p:spPr bwMode="auto">
            <a:xfrm>
              <a:off x="8577263" y="1848390"/>
              <a:ext cx="2555875" cy="1958975"/>
            </a:xfrm>
            <a:prstGeom prst="rect">
              <a:avLst/>
            </a:prstGeom>
            <a:solidFill>
              <a:srgbClr val="5072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7" name="文本框 6"/>
            <p:cNvSpPr txBox="1">
              <a:spLocks noChangeArrowheads="1"/>
            </p:cNvSpPr>
            <p:nvPr/>
          </p:nvSpPr>
          <p:spPr bwMode="auto">
            <a:xfrm>
              <a:off x="8594725" y="2658015"/>
              <a:ext cx="2543175" cy="693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3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点击添加正文、温馨提示正文行距在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之间点击添加正文、温馨提示正文行距在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8827292" y="2202641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000" dirty="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021388" y="3807365"/>
            <a:ext cx="2560637" cy="1985963"/>
            <a:chOff x="6021388" y="3807365"/>
            <a:chExt cx="2560637" cy="1985963"/>
          </a:xfrm>
        </p:grpSpPr>
        <p:sp>
          <p:nvSpPr>
            <p:cNvPr id="19" name="Rectangle 11"/>
            <p:cNvSpPr>
              <a:spLocks noChangeArrowheads="1"/>
            </p:cNvSpPr>
            <p:nvPr/>
          </p:nvSpPr>
          <p:spPr bwMode="auto">
            <a:xfrm>
              <a:off x="6021388" y="3807365"/>
              <a:ext cx="2555875" cy="1985963"/>
            </a:xfrm>
            <a:prstGeom prst="rect">
              <a:avLst/>
            </a:prstGeom>
            <a:solidFill>
              <a:srgbClr val="00AAD0"/>
            </a:solidFill>
            <a:ln>
              <a:noFill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20" name="文本框 9"/>
            <p:cNvSpPr txBox="1">
              <a:spLocks noChangeArrowheads="1"/>
            </p:cNvSpPr>
            <p:nvPr/>
          </p:nvSpPr>
          <p:spPr bwMode="auto">
            <a:xfrm>
              <a:off x="6038850" y="4631278"/>
              <a:ext cx="2543175" cy="692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3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点击添加正文、温馨提示正文行距在</a:t>
              </a:r>
              <a:r>
                <a:rPr lang="en-US" altLang="zh-CN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之间点击添加正文、温馨提示正文行距在</a:t>
              </a:r>
              <a:r>
                <a:rPr lang="en-US" altLang="zh-CN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6271417" y="4175109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00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09638" y="3807365"/>
            <a:ext cx="2560637" cy="1985963"/>
            <a:chOff x="909638" y="3807365"/>
            <a:chExt cx="2560637" cy="1985963"/>
          </a:xfrm>
        </p:grpSpPr>
        <p:sp>
          <p:nvSpPr>
            <p:cNvPr id="22" name="Rectangle 9"/>
            <p:cNvSpPr>
              <a:spLocks noChangeArrowheads="1"/>
            </p:cNvSpPr>
            <p:nvPr/>
          </p:nvSpPr>
          <p:spPr bwMode="auto">
            <a:xfrm>
              <a:off x="909638" y="3807365"/>
              <a:ext cx="2555875" cy="1985963"/>
            </a:xfrm>
            <a:prstGeom prst="rect">
              <a:avLst/>
            </a:prstGeom>
            <a:solidFill>
              <a:srgbClr val="00B39F"/>
            </a:solidFill>
            <a:ln>
              <a:noFill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23" name="文本框 12"/>
            <p:cNvSpPr txBox="1">
              <a:spLocks noChangeArrowheads="1"/>
            </p:cNvSpPr>
            <p:nvPr/>
          </p:nvSpPr>
          <p:spPr bwMode="auto">
            <a:xfrm>
              <a:off x="927100" y="4631278"/>
              <a:ext cx="2543175" cy="692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3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点击添加正文、温馨提示正文行距在</a:t>
              </a:r>
              <a:r>
                <a:rPr lang="en-US" altLang="zh-CN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之间点击添加正文、温馨提示正文行距在</a:t>
              </a:r>
              <a:r>
                <a:rPr lang="en-US" altLang="zh-CN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1159667" y="4175109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000">
                  <a:solidFill>
                    <a:schemeClr val="bg1">
                      <a:alpha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</p:grpSp>
      <p:pic>
        <p:nvPicPr>
          <p:cNvPr id="2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38" y="1849978"/>
            <a:ext cx="2555875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388" y="1849978"/>
            <a:ext cx="2555875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图片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7263" y="3807365"/>
            <a:ext cx="2555875" cy="198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图片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3807365"/>
            <a:ext cx="2559050" cy="198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107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V="1">
            <a:off x="1" y="6539810"/>
            <a:ext cx="12192000" cy="329563"/>
          </a:xfrm>
          <a:custGeom>
            <a:avLst/>
            <a:gdLst>
              <a:gd name="connsiteX0" fmla="*/ 0 w 12192000"/>
              <a:gd name="connsiteY0" fmla="*/ 0 h 952500"/>
              <a:gd name="connsiteX1" fmla="*/ 11981237 w 12192000"/>
              <a:gd name="connsiteY1" fmla="*/ 0 h 952500"/>
              <a:gd name="connsiteX2" fmla="*/ 12192000 w 12192000"/>
              <a:gd name="connsiteY2" fmla="*/ 16675 h 952500"/>
              <a:gd name="connsiteX3" fmla="*/ 12192000 w 12192000"/>
              <a:gd name="connsiteY3" fmla="*/ 952500 h 952500"/>
              <a:gd name="connsiteX4" fmla="*/ 11943611 w 12192000"/>
              <a:gd name="connsiteY4" fmla="*/ 952500 h 952500"/>
              <a:gd name="connsiteX5" fmla="*/ 0 w 12192000"/>
              <a:gd name="connsiteY5" fmla="*/ 7535 h 952500"/>
              <a:gd name="connsiteX6" fmla="*/ 0 w 12192000"/>
              <a:gd name="connsiteY6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952500">
                <a:moveTo>
                  <a:pt x="0" y="0"/>
                </a:moveTo>
                <a:lnTo>
                  <a:pt x="11981237" y="0"/>
                </a:lnTo>
                <a:lnTo>
                  <a:pt x="12192000" y="16675"/>
                </a:lnTo>
                <a:lnTo>
                  <a:pt x="12192000" y="952500"/>
                </a:lnTo>
                <a:lnTo>
                  <a:pt x="11943611" y="952500"/>
                </a:lnTo>
                <a:lnTo>
                  <a:pt x="0" y="7535"/>
                </a:lnTo>
                <a:lnTo>
                  <a:pt x="0" y="0"/>
                </a:lnTo>
                <a:close/>
              </a:path>
            </a:pathLst>
          </a:cu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0717863" y="5971220"/>
            <a:ext cx="1459099" cy="901294"/>
            <a:chOff x="318637" y="2704065"/>
            <a:chExt cx="6704464" cy="4141388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505" r="53764"/>
            <a:stretch/>
          </p:blipFill>
          <p:spPr>
            <a:xfrm>
              <a:off x="3127343" y="4635500"/>
              <a:ext cx="3895758" cy="205253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1" r="12357" b="31526"/>
            <a:stretch/>
          </p:blipFill>
          <p:spPr>
            <a:xfrm>
              <a:off x="318637" y="2704065"/>
              <a:ext cx="4805354" cy="4141388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 flipH="1">
            <a:off x="-4257" y="254000"/>
            <a:ext cx="334458" cy="635000"/>
          </a:xfrm>
          <a:prstGeom prst="rect">
            <a:avLst/>
          </a:pr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471448" y="254000"/>
            <a:ext cx="150187" cy="635000"/>
          </a:xfrm>
          <a:prstGeom prst="rect">
            <a:avLst/>
          </a:prstGeom>
          <a:solidFill>
            <a:srgbClr val="FB5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flipH="1">
            <a:off x="762882" y="254000"/>
            <a:ext cx="94492" cy="635000"/>
          </a:xfrm>
          <a:prstGeom prst="rect">
            <a:avLst/>
          </a:prstGeom>
          <a:solidFill>
            <a:srgbClr val="00A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998620" y="254000"/>
            <a:ext cx="52921" cy="635000"/>
          </a:xfrm>
          <a:prstGeom prst="rect">
            <a:avLst/>
          </a:prstGeom>
          <a:solidFill>
            <a:srgbClr val="FFB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165841" y="129539"/>
            <a:ext cx="388281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dist"/>
            <a:r>
              <a:rPr lang="zh-CN" altLang="en-US" sz="3200" dirty="0" smtClean="0">
                <a:solidFill>
                  <a:schemeClr val="bg2">
                    <a:lumMod val="10000"/>
                    <a:alpha val="8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点击此处添加标题</a:t>
            </a:r>
            <a:endParaRPr lang="zh-CN" altLang="en-US" sz="3200" dirty="0">
              <a:solidFill>
                <a:schemeClr val="bg2">
                  <a:lumMod val="10000"/>
                  <a:alpha val="8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65841" y="632543"/>
            <a:ext cx="3882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CLICK HERE TO ADD THE TITLE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0" y="2500313"/>
            <a:ext cx="4000500" cy="4357687"/>
            <a:chOff x="0" y="2500313"/>
            <a:chExt cx="4000500" cy="4357687"/>
          </a:xfrm>
        </p:grpSpPr>
        <p:sp>
          <p:nvSpPr>
            <p:cNvPr id="13" name="任意多边形 12"/>
            <p:cNvSpPr/>
            <p:nvPr/>
          </p:nvSpPr>
          <p:spPr>
            <a:xfrm flipH="1">
              <a:off x="0" y="3173413"/>
              <a:ext cx="3327400" cy="3684587"/>
            </a:xfrm>
            <a:custGeom>
              <a:avLst/>
              <a:gdLst>
                <a:gd name="connsiteX0" fmla="*/ 2266950 w 3327400"/>
                <a:gd name="connsiteY0" fmla="*/ 0 h 3684588"/>
                <a:gd name="connsiteX1" fmla="*/ 3149349 w 3327400"/>
                <a:gd name="connsiteY1" fmla="*/ 178148 h 3684588"/>
                <a:gd name="connsiteX2" fmla="*/ 3327400 w 3327400"/>
                <a:gd name="connsiteY2" fmla="*/ 263920 h 3684588"/>
                <a:gd name="connsiteX3" fmla="*/ 3327400 w 3327400"/>
                <a:gd name="connsiteY3" fmla="*/ 3684588 h 3684588"/>
                <a:gd name="connsiteX4" fmla="*/ 499451 w 3327400"/>
                <a:gd name="connsiteY4" fmla="*/ 3684588 h 3684588"/>
                <a:gd name="connsiteX5" fmla="*/ 387160 w 3327400"/>
                <a:gd name="connsiteY5" fmla="*/ 3534424 h 3684588"/>
                <a:gd name="connsiteX6" fmla="*/ 0 w 3327400"/>
                <a:gd name="connsiteY6" fmla="*/ 2266950 h 3684588"/>
                <a:gd name="connsiteX7" fmla="*/ 2266950 w 3327400"/>
                <a:gd name="connsiteY7" fmla="*/ 0 h 3684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27400" h="3684588">
                  <a:moveTo>
                    <a:pt x="2266950" y="0"/>
                  </a:moveTo>
                  <a:cubicBezTo>
                    <a:pt x="2579951" y="0"/>
                    <a:pt x="2878135" y="63434"/>
                    <a:pt x="3149349" y="178148"/>
                  </a:cubicBezTo>
                  <a:lnTo>
                    <a:pt x="3327400" y="263920"/>
                  </a:lnTo>
                  <a:lnTo>
                    <a:pt x="3327400" y="3684588"/>
                  </a:lnTo>
                  <a:lnTo>
                    <a:pt x="499451" y="3684588"/>
                  </a:lnTo>
                  <a:lnTo>
                    <a:pt x="387160" y="3534424"/>
                  </a:lnTo>
                  <a:cubicBezTo>
                    <a:pt x="142727" y="3172616"/>
                    <a:pt x="0" y="2736451"/>
                    <a:pt x="0" y="2266950"/>
                  </a:cubicBezTo>
                  <a:cubicBezTo>
                    <a:pt x="0" y="1014948"/>
                    <a:pt x="1014948" y="0"/>
                    <a:pt x="2266950" y="0"/>
                  </a:cubicBezTo>
                  <a:close/>
                </a:path>
              </a:pathLst>
            </a:cu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 flipH="1">
              <a:off x="0" y="2500313"/>
              <a:ext cx="4000500" cy="4357687"/>
            </a:xfrm>
            <a:custGeom>
              <a:avLst/>
              <a:gdLst>
                <a:gd name="connsiteX0" fmla="*/ 2940050 w 4000500"/>
                <a:gd name="connsiteY0" fmla="*/ 0 h 4357688"/>
                <a:gd name="connsiteX1" fmla="*/ 3814331 w 4000500"/>
                <a:gd name="connsiteY1" fmla="*/ 132179 h 4357688"/>
                <a:gd name="connsiteX2" fmla="*/ 4000500 w 4000500"/>
                <a:gd name="connsiteY2" fmla="*/ 200318 h 4357688"/>
                <a:gd name="connsiteX3" fmla="*/ 4000500 w 4000500"/>
                <a:gd name="connsiteY3" fmla="*/ 579751 h 4357688"/>
                <a:gd name="connsiteX4" fmla="*/ 3947855 w 4000500"/>
                <a:gd name="connsiteY4" fmla="*/ 554391 h 4357688"/>
                <a:gd name="connsiteX5" fmla="*/ 2940050 w 4000500"/>
                <a:gd name="connsiteY5" fmla="*/ 350924 h 4357688"/>
                <a:gd name="connsiteX6" fmla="*/ 350924 w 4000500"/>
                <a:gd name="connsiteY6" fmla="*/ 2940050 h 4357688"/>
                <a:gd name="connsiteX7" fmla="*/ 663417 w 4000500"/>
                <a:gd name="connsiteY7" fmla="*/ 4174182 h 4357688"/>
                <a:gd name="connsiteX8" fmla="*/ 774901 w 4000500"/>
                <a:gd name="connsiteY8" fmla="*/ 4357688 h 4357688"/>
                <a:gd name="connsiteX9" fmla="*/ 364712 w 4000500"/>
                <a:gd name="connsiteY9" fmla="*/ 4357688 h 4357688"/>
                <a:gd name="connsiteX10" fmla="*/ 354848 w 4000500"/>
                <a:gd name="connsiteY10" fmla="*/ 4341453 h 4357688"/>
                <a:gd name="connsiteX11" fmla="*/ 0 w 4000500"/>
                <a:gd name="connsiteY11" fmla="*/ 2940050 h 4357688"/>
                <a:gd name="connsiteX12" fmla="*/ 2940050 w 4000500"/>
                <a:gd name="connsiteY12" fmla="*/ 0 h 435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00500" h="4357688">
                  <a:moveTo>
                    <a:pt x="2940050" y="0"/>
                  </a:moveTo>
                  <a:cubicBezTo>
                    <a:pt x="3244502" y="0"/>
                    <a:pt x="3538146" y="46277"/>
                    <a:pt x="3814331" y="132179"/>
                  </a:cubicBezTo>
                  <a:lnTo>
                    <a:pt x="4000500" y="200318"/>
                  </a:lnTo>
                  <a:lnTo>
                    <a:pt x="4000500" y="579751"/>
                  </a:lnTo>
                  <a:lnTo>
                    <a:pt x="3947855" y="554391"/>
                  </a:lnTo>
                  <a:cubicBezTo>
                    <a:pt x="3638096" y="423374"/>
                    <a:pt x="3297534" y="350924"/>
                    <a:pt x="2940050" y="350924"/>
                  </a:cubicBezTo>
                  <a:cubicBezTo>
                    <a:pt x="1510115" y="350924"/>
                    <a:pt x="350924" y="1510115"/>
                    <a:pt x="350924" y="2940050"/>
                  </a:cubicBezTo>
                  <a:cubicBezTo>
                    <a:pt x="350924" y="3386905"/>
                    <a:pt x="464126" y="3807320"/>
                    <a:pt x="663417" y="4174182"/>
                  </a:cubicBezTo>
                  <a:lnTo>
                    <a:pt x="774901" y="4357688"/>
                  </a:lnTo>
                  <a:lnTo>
                    <a:pt x="364712" y="4357688"/>
                  </a:lnTo>
                  <a:lnTo>
                    <a:pt x="354848" y="4341453"/>
                  </a:lnTo>
                  <a:cubicBezTo>
                    <a:pt x="128546" y="3924867"/>
                    <a:pt x="0" y="3447471"/>
                    <a:pt x="0" y="2940050"/>
                  </a:cubicBezTo>
                  <a:cubicBezTo>
                    <a:pt x="0" y="1316305"/>
                    <a:pt x="1316305" y="0"/>
                    <a:pt x="2940050" y="0"/>
                  </a:cubicBezTo>
                  <a:close/>
                </a:path>
              </a:pathLst>
            </a:cu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 flipH="1">
              <a:off x="347258" y="4260056"/>
              <a:ext cx="1969277" cy="1854994"/>
              <a:chOff x="10142166" y="4679156"/>
              <a:chExt cx="1358687" cy="1279838"/>
            </a:xfrm>
            <a:solidFill>
              <a:schemeClr val="bg1"/>
            </a:solidFill>
          </p:grpSpPr>
          <p:sp>
            <p:nvSpPr>
              <p:cNvPr id="16" name="Freeform 359"/>
              <p:cNvSpPr>
                <a:spLocks noEditPoints="1"/>
              </p:cNvSpPr>
              <p:nvPr/>
            </p:nvSpPr>
            <p:spPr bwMode="auto">
              <a:xfrm>
                <a:off x="10770347" y="5052306"/>
                <a:ext cx="730506" cy="747223"/>
              </a:xfrm>
              <a:custGeom>
                <a:avLst/>
                <a:gdLst>
                  <a:gd name="T0" fmla="*/ 317 w 370"/>
                  <a:gd name="T1" fmla="*/ 63 h 378"/>
                  <a:gd name="T2" fmla="*/ 361 w 370"/>
                  <a:gd name="T3" fmla="*/ 13 h 378"/>
                  <a:gd name="T4" fmla="*/ 346 w 370"/>
                  <a:gd name="T5" fmla="*/ 0 h 378"/>
                  <a:gd name="T6" fmla="*/ 302 w 370"/>
                  <a:gd name="T7" fmla="*/ 49 h 378"/>
                  <a:gd name="T8" fmla="*/ 185 w 370"/>
                  <a:gd name="T9" fmla="*/ 8 h 378"/>
                  <a:gd name="T10" fmla="*/ 0 w 370"/>
                  <a:gd name="T11" fmla="*/ 193 h 378"/>
                  <a:gd name="T12" fmla="*/ 185 w 370"/>
                  <a:gd name="T13" fmla="*/ 378 h 378"/>
                  <a:gd name="T14" fmla="*/ 370 w 370"/>
                  <a:gd name="T15" fmla="*/ 193 h 378"/>
                  <a:gd name="T16" fmla="*/ 317 w 370"/>
                  <a:gd name="T17" fmla="*/ 63 h 378"/>
                  <a:gd name="T18" fmla="*/ 185 w 370"/>
                  <a:gd name="T19" fmla="*/ 332 h 378"/>
                  <a:gd name="T20" fmla="*/ 46 w 370"/>
                  <a:gd name="T21" fmla="*/ 193 h 378"/>
                  <a:gd name="T22" fmla="*/ 185 w 370"/>
                  <a:gd name="T23" fmla="*/ 54 h 378"/>
                  <a:gd name="T24" fmla="*/ 271 w 370"/>
                  <a:gd name="T25" fmla="*/ 84 h 378"/>
                  <a:gd name="T26" fmla="*/ 258 w 370"/>
                  <a:gd name="T27" fmla="*/ 99 h 378"/>
                  <a:gd name="T28" fmla="*/ 185 w 370"/>
                  <a:gd name="T29" fmla="*/ 74 h 378"/>
                  <a:gd name="T30" fmla="*/ 66 w 370"/>
                  <a:gd name="T31" fmla="*/ 193 h 378"/>
                  <a:gd name="T32" fmla="*/ 185 w 370"/>
                  <a:gd name="T33" fmla="*/ 311 h 378"/>
                  <a:gd name="T34" fmla="*/ 304 w 370"/>
                  <a:gd name="T35" fmla="*/ 193 h 378"/>
                  <a:gd name="T36" fmla="*/ 273 w 370"/>
                  <a:gd name="T37" fmla="*/ 113 h 378"/>
                  <a:gd name="T38" fmla="*/ 286 w 370"/>
                  <a:gd name="T39" fmla="*/ 97 h 378"/>
                  <a:gd name="T40" fmla="*/ 324 w 370"/>
                  <a:gd name="T41" fmla="*/ 193 h 378"/>
                  <a:gd name="T42" fmla="*/ 185 w 370"/>
                  <a:gd name="T43" fmla="*/ 332 h 378"/>
                  <a:gd name="T44" fmla="*/ 257 w 370"/>
                  <a:gd name="T45" fmla="*/ 193 h 378"/>
                  <a:gd name="T46" fmla="*/ 185 w 370"/>
                  <a:gd name="T47" fmla="*/ 265 h 378"/>
                  <a:gd name="T48" fmla="*/ 113 w 370"/>
                  <a:gd name="T49" fmla="*/ 193 h 378"/>
                  <a:gd name="T50" fmla="*/ 185 w 370"/>
                  <a:gd name="T51" fmla="*/ 121 h 378"/>
                  <a:gd name="T52" fmla="*/ 217 w 370"/>
                  <a:gd name="T53" fmla="*/ 128 h 378"/>
                  <a:gd name="T54" fmla="*/ 207 w 370"/>
                  <a:gd name="T55" fmla="*/ 148 h 378"/>
                  <a:gd name="T56" fmla="*/ 185 w 370"/>
                  <a:gd name="T57" fmla="*/ 143 h 378"/>
                  <a:gd name="T58" fmla="*/ 135 w 370"/>
                  <a:gd name="T59" fmla="*/ 193 h 378"/>
                  <a:gd name="T60" fmla="*/ 185 w 370"/>
                  <a:gd name="T61" fmla="*/ 243 h 378"/>
                  <a:gd name="T62" fmla="*/ 235 w 370"/>
                  <a:gd name="T63" fmla="*/ 193 h 378"/>
                  <a:gd name="T64" fmla="*/ 229 w 370"/>
                  <a:gd name="T65" fmla="*/ 169 h 378"/>
                  <a:gd name="T66" fmla="*/ 247 w 370"/>
                  <a:gd name="T67" fmla="*/ 157 h 378"/>
                  <a:gd name="T68" fmla="*/ 257 w 370"/>
                  <a:gd name="T69" fmla="*/ 193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70" h="378">
                    <a:moveTo>
                      <a:pt x="317" y="63"/>
                    </a:moveTo>
                    <a:cubicBezTo>
                      <a:pt x="361" y="13"/>
                      <a:pt x="361" y="13"/>
                      <a:pt x="361" y="13"/>
                    </a:cubicBezTo>
                    <a:cubicBezTo>
                      <a:pt x="346" y="0"/>
                      <a:pt x="346" y="0"/>
                      <a:pt x="346" y="0"/>
                    </a:cubicBezTo>
                    <a:cubicBezTo>
                      <a:pt x="302" y="49"/>
                      <a:pt x="302" y="49"/>
                      <a:pt x="302" y="49"/>
                    </a:cubicBezTo>
                    <a:cubicBezTo>
                      <a:pt x="270" y="23"/>
                      <a:pt x="229" y="8"/>
                      <a:pt x="185" y="8"/>
                    </a:cubicBezTo>
                    <a:cubicBezTo>
                      <a:pt x="83" y="8"/>
                      <a:pt x="0" y="91"/>
                      <a:pt x="0" y="193"/>
                    </a:cubicBezTo>
                    <a:cubicBezTo>
                      <a:pt x="0" y="295"/>
                      <a:pt x="83" y="378"/>
                      <a:pt x="185" y="378"/>
                    </a:cubicBezTo>
                    <a:cubicBezTo>
                      <a:pt x="287" y="378"/>
                      <a:pt x="370" y="295"/>
                      <a:pt x="370" y="193"/>
                    </a:cubicBezTo>
                    <a:cubicBezTo>
                      <a:pt x="370" y="142"/>
                      <a:pt x="350" y="96"/>
                      <a:pt x="317" y="63"/>
                    </a:cubicBezTo>
                    <a:close/>
                    <a:moveTo>
                      <a:pt x="185" y="332"/>
                    </a:moveTo>
                    <a:cubicBezTo>
                      <a:pt x="108" y="332"/>
                      <a:pt x="46" y="269"/>
                      <a:pt x="46" y="193"/>
                    </a:cubicBezTo>
                    <a:cubicBezTo>
                      <a:pt x="46" y="116"/>
                      <a:pt x="108" y="54"/>
                      <a:pt x="185" y="54"/>
                    </a:cubicBezTo>
                    <a:cubicBezTo>
                      <a:pt x="218" y="54"/>
                      <a:pt x="248" y="65"/>
                      <a:pt x="271" y="84"/>
                    </a:cubicBezTo>
                    <a:cubicBezTo>
                      <a:pt x="258" y="99"/>
                      <a:pt x="258" y="99"/>
                      <a:pt x="258" y="99"/>
                    </a:cubicBezTo>
                    <a:cubicBezTo>
                      <a:pt x="238" y="83"/>
                      <a:pt x="212" y="74"/>
                      <a:pt x="185" y="74"/>
                    </a:cubicBezTo>
                    <a:cubicBezTo>
                      <a:pt x="120" y="74"/>
                      <a:pt x="66" y="127"/>
                      <a:pt x="66" y="193"/>
                    </a:cubicBezTo>
                    <a:cubicBezTo>
                      <a:pt x="66" y="258"/>
                      <a:pt x="120" y="311"/>
                      <a:pt x="185" y="311"/>
                    </a:cubicBezTo>
                    <a:cubicBezTo>
                      <a:pt x="251" y="311"/>
                      <a:pt x="304" y="258"/>
                      <a:pt x="304" y="193"/>
                    </a:cubicBezTo>
                    <a:cubicBezTo>
                      <a:pt x="304" y="162"/>
                      <a:pt x="292" y="134"/>
                      <a:pt x="273" y="113"/>
                    </a:cubicBezTo>
                    <a:cubicBezTo>
                      <a:pt x="286" y="97"/>
                      <a:pt x="286" y="97"/>
                      <a:pt x="286" y="97"/>
                    </a:cubicBezTo>
                    <a:cubicBezTo>
                      <a:pt x="310" y="122"/>
                      <a:pt x="324" y="156"/>
                      <a:pt x="324" y="193"/>
                    </a:cubicBezTo>
                    <a:cubicBezTo>
                      <a:pt x="324" y="269"/>
                      <a:pt x="262" y="332"/>
                      <a:pt x="185" y="332"/>
                    </a:cubicBezTo>
                    <a:close/>
                    <a:moveTo>
                      <a:pt x="257" y="193"/>
                    </a:moveTo>
                    <a:cubicBezTo>
                      <a:pt x="257" y="232"/>
                      <a:pt x="225" y="265"/>
                      <a:pt x="185" y="265"/>
                    </a:cubicBezTo>
                    <a:cubicBezTo>
                      <a:pt x="145" y="265"/>
                      <a:pt x="113" y="232"/>
                      <a:pt x="113" y="193"/>
                    </a:cubicBezTo>
                    <a:cubicBezTo>
                      <a:pt x="113" y="153"/>
                      <a:pt x="145" y="121"/>
                      <a:pt x="185" y="121"/>
                    </a:cubicBezTo>
                    <a:cubicBezTo>
                      <a:pt x="197" y="121"/>
                      <a:pt x="207" y="124"/>
                      <a:pt x="217" y="128"/>
                    </a:cubicBezTo>
                    <a:cubicBezTo>
                      <a:pt x="207" y="148"/>
                      <a:pt x="207" y="148"/>
                      <a:pt x="207" y="148"/>
                    </a:cubicBezTo>
                    <a:cubicBezTo>
                      <a:pt x="200" y="145"/>
                      <a:pt x="193" y="143"/>
                      <a:pt x="185" y="143"/>
                    </a:cubicBezTo>
                    <a:cubicBezTo>
                      <a:pt x="158" y="143"/>
                      <a:pt x="135" y="165"/>
                      <a:pt x="135" y="193"/>
                    </a:cubicBezTo>
                    <a:cubicBezTo>
                      <a:pt x="135" y="220"/>
                      <a:pt x="158" y="243"/>
                      <a:pt x="185" y="243"/>
                    </a:cubicBezTo>
                    <a:cubicBezTo>
                      <a:pt x="212" y="243"/>
                      <a:pt x="235" y="220"/>
                      <a:pt x="235" y="193"/>
                    </a:cubicBezTo>
                    <a:cubicBezTo>
                      <a:pt x="235" y="184"/>
                      <a:pt x="233" y="176"/>
                      <a:pt x="229" y="169"/>
                    </a:cubicBezTo>
                    <a:cubicBezTo>
                      <a:pt x="247" y="157"/>
                      <a:pt x="247" y="157"/>
                      <a:pt x="247" y="157"/>
                    </a:cubicBezTo>
                    <a:cubicBezTo>
                      <a:pt x="253" y="167"/>
                      <a:pt x="257" y="180"/>
                      <a:pt x="257" y="1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latin typeface="Calibri"/>
                </a:endParaRPr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10142166" y="4679156"/>
                <a:ext cx="841712" cy="1279838"/>
                <a:chOff x="10705271" y="2237826"/>
                <a:chExt cx="281299" cy="427720"/>
              </a:xfrm>
              <a:grpFill/>
            </p:grpSpPr>
            <p:sp>
              <p:nvSpPr>
                <p:cNvPr id="18" name="Freeform 563"/>
                <p:cNvSpPr>
                  <a:spLocks/>
                </p:cNvSpPr>
                <p:nvPr/>
              </p:nvSpPr>
              <p:spPr bwMode="auto">
                <a:xfrm>
                  <a:off x="10705271" y="2413819"/>
                  <a:ext cx="281299" cy="251727"/>
                </a:xfrm>
                <a:custGeom>
                  <a:avLst/>
                  <a:gdLst>
                    <a:gd name="T0" fmla="*/ 107 w 165"/>
                    <a:gd name="T1" fmla="*/ 0 h 148"/>
                    <a:gd name="T2" fmla="*/ 82 w 165"/>
                    <a:gd name="T3" fmla="*/ 10 h 148"/>
                    <a:gd name="T4" fmla="*/ 102 w 165"/>
                    <a:gd name="T5" fmla="*/ 81 h 148"/>
                    <a:gd name="T6" fmla="*/ 82 w 165"/>
                    <a:gd name="T7" fmla="*/ 109 h 148"/>
                    <a:gd name="T8" fmla="*/ 63 w 165"/>
                    <a:gd name="T9" fmla="*/ 81 h 148"/>
                    <a:gd name="T10" fmla="*/ 82 w 165"/>
                    <a:gd name="T11" fmla="*/ 10 h 148"/>
                    <a:gd name="T12" fmla="*/ 58 w 165"/>
                    <a:gd name="T13" fmla="*/ 0 h 148"/>
                    <a:gd name="T14" fmla="*/ 0 w 165"/>
                    <a:gd name="T15" fmla="*/ 58 h 148"/>
                    <a:gd name="T16" fmla="*/ 0 w 165"/>
                    <a:gd name="T17" fmla="*/ 121 h 148"/>
                    <a:gd name="T18" fmla="*/ 75 w 165"/>
                    <a:gd name="T19" fmla="*/ 148 h 148"/>
                    <a:gd name="T20" fmla="*/ 90 w 165"/>
                    <a:gd name="T21" fmla="*/ 148 h 148"/>
                    <a:gd name="T22" fmla="*/ 165 w 165"/>
                    <a:gd name="T23" fmla="*/ 121 h 148"/>
                    <a:gd name="T24" fmla="*/ 165 w 165"/>
                    <a:gd name="T25" fmla="*/ 58 h 148"/>
                    <a:gd name="T26" fmla="*/ 107 w 165"/>
                    <a:gd name="T27" fmla="*/ 0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65" h="148">
                      <a:moveTo>
                        <a:pt x="107" y="0"/>
                      </a:moveTo>
                      <a:cubicBezTo>
                        <a:pt x="82" y="10"/>
                        <a:pt x="82" y="10"/>
                        <a:pt x="82" y="10"/>
                      </a:cubicBezTo>
                      <a:cubicBezTo>
                        <a:pt x="102" y="81"/>
                        <a:pt x="102" y="81"/>
                        <a:pt x="102" y="81"/>
                      </a:cubicBezTo>
                      <a:cubicBezTo>
                        <a:pt x="82" y="109"/>
                        <a:pt x="82" y="109"/>
                        <a:pt x="82" y="109"/>
                      </a:cubicBezTo>
                      <a:cubicBezTo>
                        <a:pt x="63" y="81"/>
                        <a:pt x="63" y="81"/>
                        <a:pt x="63" y="81"/>
                      </a:cubicBezTo>
                      <a:cubicBezTo>
                        <a:pt x="82" y="10"/>
                        <a:pt x="82" y="10"/>
                        <a:pt x="82" y="10"/>
                      </a:cubicBezTo>
                      <a:cubicBezTo>
                        <a:pt x="58" y="0"/>
                        <a:pt x="58" y="0"/>
                        <a:pt x="58" y="0"/>
                      </a:cubicBezTo>
                      <a:cubicBezTo>
                        <a:pt x="36" y="6"/>
                        <a:pt x="0" y="21"/>
                        <a:pt x="0" y="58"/>
                      </a:cubicBezTo>
                      <a:cubicBezTo>
                        <a:pt x="0" y="111"/>
                        <a:pt x="0" y="121"/>
                        <a:pt x="0" y="121"/>
                      </a:cubicBezTo>
                      <a:cubicBezTo>
                        <a:pt x="0" y="121"/>
                        <a:pt x="2" y="148"/>
                        <a:pt x="75" y="148"/>
                      </a:cubicBezTo>
                      <a:cubicBezTo>
                        <a:pt x="90" y="148"/>
                        <a:pt x="90" y="148"/>
                        <a:pt x="90" y="148"/>
                      </a:cubicBezTo>
                      <a:cubicBezTo>
                        <a:pt x="163" y="148"/>
                        <a:pt x="165" y="121"/>
                        <a:pt x="165" y="121"/>
                      </a:cubicBezTo>
                      <a:cubicBezTo>
                        <a:pt x="165" y="121"/>
                        <a:pt x="165" y="111"/>
                        <a:pt x="165" y="58"/>
                      </a:cubicBezTo>
                      <a:cubicBezTo>
                        <a:pt x="165" y="21"/>
                        <a:pt x="129" y="6"/>
                        <a:pt x="10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latin typeface="Calibri"/>
                  </a:endParaRPr>
                </a:p>
              </p:txBody>
            </p:sp>
            <p:sp>
              <p:nvSpPr>
                <p:cNvPr id="19" name="Oval 564"/>
                <p:cNvSpPr>
                  <a:spLocks noChangeArrowheads="1"/>
                </p:cNvSpPr>
                <p:nvPr/>
              </p:nvSpPr>
              <p:spPr bwMode="auto">
                <a:xfrm>
                  <a:off x="10775235" y="2237826"/>
                  <a:ext cx="141371" cy="163731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latin typeface="Calibri"/>
                  </a:endParaRPr>
                </a:p>
              </p:txBody>
            </p:sp>
          </p:grpSp>
        </p:grpSp>
      </p:grpSp>
      <p:grpSp>
        <p:nvGrpSpPr>
          <p:cNvPr id="63" name="组合 62"/>
          <p:cNvGrpSpPr/>
          <p:nvPr/>
        </p:nvGrpSpPr>
        <p:grpSpPr>
          <a:xfrm>
            <a:off x="9324975" y="5037138"/>
            <a:ext cx="2266950" cy="1211262"/>
            <a:chOff x="9324975" y="5037138"/>
            <a:chExt cx="2266950" cy="1211262"/>
          </a:xfrm>
        </p:grpSpPr>
        <p:sp>
          <p:nvSpPr>
            <p:cNvPr id="12" name="圆角矩形 11"/>
            <p:cNvSpPr/>
            <p:nvPr/>
          </p:nvSpPr>
          <p:spPr>
            <a:xfrm flipH="1">
              <a:off x="9324975" y="5387975"/>
              <a:ext cx="2266950" cy="860425"/>
            </a:xfrm>
            <a:prstGeom prst="round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 flipH="1">
              <a:off x="9588500" y="5732463"/>
              <a:ext cx="1739900" cy="400050"/>
            </a:xfrm>
            <a:prstGeom prst="rect">
              <a:avLst/>
            </a:prstGeom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pPr>
                <a:defRPr/>
              </a:pPr>
              <a:r>
                <a:rPr lang="zh-CN" altLang="en-US" sz="2000" b="1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r>
                <a:rPr lang="zh-CN" altLang="en-US" sz="2000" b="1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</a:p>
          </p:txBody>
        </p:sp>
        <p:sp>
          <p:nvSpPr>
            <p:cNvPr id="21" name="椭圆 20"/>
            <p:cNvSpPr/>
            <p:nvPr/>
          </p:nvSpPr>
          <p:spPr>
            <a:xfrm flipH="1">
              <a:off x="10129837" y="5037138"/>
              <a:ext cx="657225" cy="657225"/>
            </a:xfrm>
            <a:prstGeom prst="ellipse">
              <a:avLst/>
            </a:pr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22" name="组合 21"/>
            <p:cNvGrpSpPr/>
            <p:nvPr/>
          </p:nvGrpSpPr>
          <p:grpSpPr>
            <a:xfrm flipH="1">
              <a:off x="10291764" y="5199393"/>
              <a:ext cx="333375" cy="333375"/>
              <a:chOff x="103661" y="4070014"/>
              <a:chExt cx="333375" cy="333375"/>
            </a:xfrm>
            <a:solidFill>
              <a:schemeClr val="bg1"/>
            </a:solidFill>
          </p:grpSpPr>
          <p:sp>
            <p:nvSpPr>
              <p:cNvPr id="23" name="Freeform 816"/>
              <p:cNvSpPr>
                <a:spLocks/>
              </p:cNvSpPr>
              <p:nvPr/>
            </p:nvSpPr>
            <p:spPr bwMode="auto">
              <a:xfrm>
                <a:off x="154461" y="4282739"/>
                <a:ext cx="106363" cy="120650"/>
              </a:xfrm>
              <a:custGeom>
                <a:avLst/>
                <a:gdLst>
                  <a:gd name="T0" fmla="*/ 0 w 92"/>
                  <a:gd name="T1" fmla="*/ 0 h 104"/>
                  <a:gd name="T2" fmla="*/ 18 w 92"/>
                  <a:gd name="T3" fmla="*/ 24 h 104"/>
                  <a:gd name="T4" fmla="*/ 18 w 92"/>
                  <a:gd name="T5" fmla="*/ 89 h 104"/>
                  <a:gd name="T6" fmla="*/ 33 w 92"/>
                  <a:gd name="T7" fmla="*/ 104 h 104"/>
                  <a:gd name="T8" fmla="*/ 76 w 92"/>
                  <a:gd name="T9" fmla="*/ 104 h 104"/>
                  <a:gd name="T10" fmla="*/ 92 w 92"/>
                  <a:gd name="T11" fmla="*/ 89 h 104"/>
                  <a:gd name="T12" fmla="*/ 74 w 92"/>
                  <a:gd name="T13" fmla="*/ 24 h 104"/>
                  <a:gd name="T14" fmla="*/ 84 w 92"/>
                  <a:gd name="T15" fmla="*/ 9 h 104"/>
                  <a:gd name="T16" fmla="*/ 22 w 92"/>
                  <a:gd name="T17" fmla="*/ 2 h 104"/>
                  <a:gd name="T18" fmla="*/ 0 w 92"/>
                  <a:gd name="T19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104">
                    <a:moveTo>
                      <a:pt x="0" y="0"/>
                    </a:move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89"/>
                      <a:pt x="18" y="89"/>
                      <a:pt x="18" y="89"/>
                    </a:cubicBezTo>
                    <a:cubicBezTo>
                      <a:pt x="18" y="97"/>
                      <a:pt x="25" y="104"/>
                      <a:pt x="33" y="104"/>
                    </a:cubicBezTo>
                    <a:cubicBezTo>
                      <a:pt x="76" y="104"/>
                      <a:pt x="76" y="104"/>
                      <a:pt x="76" y="104"/>
                    </a:cubicBezTo>
                    <a:cubicBezTo>
                      <a:pt x="85" y="104"/>
                      <a:pt x="92" y="97"/>
                      <a:pt x="92" y="89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4" y="9"/>
                      <a:pt x="84" y="9"/>
                      <a:pt x="84" y="9"/>
                    </a:cubicBezTo>
                    <a:cubicBezTo>
                      <a:pt x="62" y="5"/>
                      <a:pt x="40" y="2"/>
                      <a:pt x="22" y="2"/>
                    </a:cubicBezTo>
                    <a:cubicBezTo>
                      <a:pt x="14" y="2"/>
                      <a:pt x="7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chemeClr val="bg1"/>
                  </a:solidFill>
                  <a:latin typeface="Calibri"/>
                </a:endParaRPr>
              </a:p>
            </p:txBody>
          </p:sp>
          <p:sp>
            <p:nvSpPr>
              <p:cNvPr id="24" name="Freeform 817"/>
              <p:cNvSpPr>
                <a:spLocks/>
              </p:cNvSpPr>
              <p:nvPr/>
            </p:nvSpPr>
            <p:spPr bwMode="auto">
              <a:xfrm>
                <a:off x="208436" y="4070014"/>
                <a:ext cx="228600" cy="254000"/>
              </a:xfrm>
              <a:custGeom>
                <a:avLst/>
                <a:gdLst>
                  <a:gd name="T0" fmla="*/ 0 w 198"/>
                  <a:gd name="T1" fmla="*/ 160 h 219"/>
                  <a:gd name="T2" fmla="*/ 198 w 198"/>
                  <a:gd name="T3" fmla="*/ 219 h 219"/>
                  <a:gd name="T4" fmla="*/ 198 w 198"/>
                  <a:gd name="T5" fmla="*/ 0 h 219"/>
                  <a:gd name="T6" fmla="*/ 0 w 198"/>
                  <a:gd name="T7" fmla="*/ 59 h 219"/>
                  <a:gd name="T8" fmla="*/ 0 w 198"/>
                  <a:gd name="T9" fmla="*/ 16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219">
                    <a:moveTo>
                      <a:pt x="0" y="160"/>
                    </a:moveTo>
                    <a:cubicBezTo>
                      <a:pt x="78" y="168"/>
                      <a:pt x="185" y="207"/>
                      <a:pt x="198" y="219"/>
                    </a:cubicBezTo>
                    <a:cubicBezTo>
                      <a:pt x="198" y="0"/>
                      <a:pt x="198" y="0"/>
                      <a:pt x="198" y="0"/>
                    </a:cubicBezTo>
                    <a:cubicBezTo>
                      <a:pt x="182" y="14"/>
                      <a:pt x="77" y="52"/>
                      <a:pt x="0" y="59"/>
                    </a:cubicBezTo>
                    <a:lnTo>
                      <a:pt x="0" y="1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chemeClr val="bg1"/>
                  </a:solidFill>
                  <a:latin typeface="Calibri"/>
                </a:endParaRPr>
              </a:p>
            </p:txBody>
          </p:sp>
          <p:sp>
            <p:nvSpPr>
              <p:cNvPr id="25" name="Freeform 818"/>
              <p:cNvSpPr>
                <a:spLocks/>
              </p:cNvSpPr>
              <p:nvPr/>
            </p:nvSpPr>
            <p:spPr bwMode="auto">
              <a:xfrm>
                <a:off x="103661" y="4139864"/>
                <a:ext cx="66675" cy="114300"/>
              </a:xfrm>
              <a:custGeom>
                <a:avLst/>
                <a:gdLst>
                  <a:gd name="T0" fmla="*/ 57 w 57"/>
                  <a:gd name="T1" fmla="*/ 98 h 98"/>
                  <a:gd name="T2" fmla="*/ 57 w 57"/>
                  <a:gd name="T3" fmla="*/ 0 h 98"/>
                  <a:gd name="T4" fmla="*/ 0 w 57"/>
                  <a:gd name="T5" fmla="*/ 49 h 98"/>
                  <a:gd name="T6" fmla="*/ 57 w 57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98">
                    <a:moveTo>
                      <a:pt x="57" y="98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11" y="3"/>
                      <a:pt x="0" y="31"/>
                      <a:pt x="0" y="49"/>
                    </a:cubicBezTo>
                    <a:cubicBezTo>
                      <a:pt x="0" y="68"/>
                      <a:pt x="10" y="94"/>
                      <a:pt x="57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chemeClr val="bg1"/>
                  </a:solidFill>
                  <a:latin typeface="Calibri"/>
                </a:endParaRPr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6915150" y="5053013"/>
            <a:ext cx="2266950" cy="1195387"/>
            <a:chOff x="6915150" y="5053013"/>
            <a:chExt cx="2266950" cy="1195387"/>
          </a:xfrm>
        </p:grpSpPr>
        <p:sp>
          <p:nvSpPr>
            <p:cNvPr id="26" name="圆角矩形 25"/>
            <p:cNvSpPr/>
            <p:nvPr/>
          </p:nvSpPr>
          <p:spPr>
            <a:xfrm flipH="1">
              <a:off x="6915150" y="5387975"/>
              <a:ext cx="2266950" cy="860425"/>
            </a:xfrm>
            <a:prstGeom prst="round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 flipH="1">
              <a:off x="7178675" y="5732463"/>
              <a:ext cx="1739900" cy="400050"/>
            </a:xfrm>
            <a:prstGeom prst="rect">
              <a:avLst/>
            </a:prstGeom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pPr>
                <a:defRPr/>
              </a:pPr>
              <a:r>
                <a:rPr lang="zh-CN" altLang="en-US" sz="2000" b="1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r>
                <a:rPr lang="zh-CN" altLang="en-US" sz="2000" b="1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</a:p>
          </p:txBody>
        </p:sp>
        <p:sp>
          <p:nvSpPr>
            <p:cNvPr id="30" name="椭圆 29"/>
            <p:cNvSpPr/>
            <p:nvPr/>
          </p:nvSpPr>
          <p:spPr>
            <a:xfrm flipH="1">
              <a:off x="7720012" y="5053013"/>
              <a:ext cx="657225" cy="657225"/>
            </a:xfrm>
            <a:prstGeom prst="ellipse">
              <a:avLst/>
            </a:pr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31" name="组合 30"/>
            <p:cNvGrpSpPr/>
            <p:nvPr/>
          </p:nvGrpSpPr>
          <p:grpSpPr>
            <a:xfrm flipH="1">
              <a:off x="7942263" y="5214152"/>
              <a:ext cx="219075" cy="334963"/>
              <a:chOff x="5504336" y="1398251"/>
              <a:chExt cx="219075" cy="334963"/>
            </a:xfrm>
            <a:solidFill>
              <a:schemeClr val="bg1"/>
            </a:solidFill>
          </p:grpSpPr>
          <p:sp>
            <p:nvSpPr>
              <p:cNvPr id="32" name="Freeform 853"/>
              <p:cNvSpPr>
                <a:spLocks noEditPoints="1"/>
              </p:cNvSpPr>
              <p:nvPr/>
            </p:nvSpPr>
            <p:spPr bwMode="auto">
              <a:xfrm>
                <a:off x="5504336" y="1398251"/>
                <a:ext cx="219075" cy="334963"/>
              </a:xfrm>
              <a:custGeom>
                <a:avLst/>
                <a:gdLst>
                  <a:gd name="T0" fmla="*/ 177 w 190"/>
                  <a:gd name="T1" fmla="*/ 0 h 289"/>
                  <a:gd name="T2" fmla="*/ 14 w 190"/>
                  <a:gd name="T3" fmla="*/ 0 h 289"/>
                  <a:gd name="T4" fmla="*/ 0 w 190"/>
                  <a:gd name="T5" fmla="*/ 14 h 289"/>
                  <a:gd name="T6" fmla="*/ 0 w 190"/>
                  <a:gd name="T7" fmla="*/ 275 h 289"/>
                  <a:gd name="T8" fmla="*/ 14 w 190"/>
                  <a:gd name="T9" fmla="*/ 289 h 289"/>
                  <a:gd name="T10" fmla="*/ 177 w 190"/>
                  <a:gd name="T11" fmla="*/ 289 h 289"/>
                  <a:gd name="T12" fmla="*/ 190 w 190"/>
                  <a:gd name="T13" fmla="*/ 275 h 289"/>
                  <a:gd name="T14" fmla="*/ 190 w 190"/>
                  <a:gd name="T15" fmla="*/ 14 h 289"/>
                  <a:gd name="T16" fmla="*/ 177 w 190"/>
                  <a:gd name="T17" fmla="*/ 0 h 289"/>
                  <a:gd name="T18" fmla="*/ 95 w 190"/>
                  <a:gd name="T19" fmla="*/ 265 h 289"/>
                  <a:gd name="T20" fmla="*/ 38 w 190"/>
                  <a:gd name="T21" fmla="*/ 208 h 289"/>
                  <a:gd name="T22" fmla="*/ 95 w 190"/>
                  <a:gd name="T23" fmla="*/ 151 h 289"/>
                  <a:gd name="T24" fmla="*/ 152 w 190"/>
                  <a:gd name="T25" fmla="*/ 208 h 289"/>
                  <a:gd name="T26" fmla="*/ 95 w 190"/>
                  <a:gd name="T27" fmla="*/ 265 h 289"/>
                  <a:gd name="T28" fmla="*/ 161 w 190"/>
                  <a:gd name="T29" fmla="*/ 117 h 289"/>
                  <a:gd name="T30" fmla="*/ 154 w 190"/>
                  <a:gd name="T31" fmla="*/ 124 h 289"/>
                  <a:gd name="T32" fmla="*/ 36 w 190"/>
                  <a:gd name="T33" fmla="*/ 124 h 289"/>
                  <a:gd name="T34" fmla="*/ 29 w 190"/>
                  <a:gd name="T35" fmla="*/ 117 h 289"/>
                  <a:gd name="T36" fmla="*/ 29 w 190"/>
                  <a:gd name="T37" fmla="*/ 34 h 289"/>
                  <a:gd name="T38" fmla="*/ 36 w 190"/>
                  <a:gd name="T39" fmla="*/ 27 h 289"/>
                  <a:gd name="T40" fmla="*/ 154 w 190"/>
                  <a:gd name="T41" fmla="*/ 27 h 289"/>
                  <a:gd name="T42" fmla="*/ 161 w 190"/>
                  <a:gd name="T43" fmla="*/ 34 h 289"/>
                  <a:gd name="T44" fmla="*/ 161 w 190"/>
                  <a:gd name="T45" fmla="*/ 117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0" h="289">
                    <a:moveTo>
                      <a:pt x="177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7"/>
                      <a:pt x="0" y="14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0" y="282"/>
                      <a:pt x="6" y="289"/>
                      <a:pt x="14" y="289"/>
                    </a:cubicBezTo>
                    <a:cubicBezTo>
                      <a:pt x="177" y="289"/>
                      <a:pt x="177" y="289"/>
                      <a:pt x="177" y="289"/>
                    </a:cubicBezTo>
                    <a:cubicBezTo>
                      <a:pt x="184" y="289"/>
                      <a:pt x="190" y="282"/>
                      <a:pt x="190" y="275"/>
                    </a:cubicBezTo>
                    <a:cubicBezTo>
                      <a:pt x="190" y="14"/>
                      <a:pt x="190" y="14"/>
                      <a:pt x="190" y="14"/>
                    </a:cubicBezTo>
                    <a:cubicBezTo>
                      <a:pt x="190" y="7"/>
                      <a:pt x="184" y="0"/>
                      <a:pt x="177" y="0"/>
                    </a:cubicBezTo>
                    <a:close/>
                    <a:moveTo>
                      <a:pt x="95" y="265"/>
                    </a:moveTo>
                    <a:cubicBezTo>
                      <a:pt x="64" y="265"/>
                      <a:pt x="38" y="240"/>
                      <a:pt x="38" y="208"/>
                    </a:cubicBezTo>
                    <a:cubicBezTo>
                      <a:pt x="38" y="177"/>
                      <a:pt x="64" y="151"/>
                      <a:pt x="95" y="151"/>
                    </a:cubicBezTo>
                    <a:cubicBezTo>
                      <a:pt x="127" y="151"/>
                      <a:pt x="152" y="177"/>
                      <a:pt x="152" y="208"/>
                    </a:cubicBezTo>
                    <a:cubicBezTo>
                      <a:pt x="152" y="240"/>
                      <a:pt x="127" y="265"/>
                      <a:pt x="95" y="265"/>
                    </a:cubicBezTo>
                    <a:close/>
                    <a:moveTo>
                      <a:pt x="161" y="117"/>
                    </a:moveTo>
                    <a:cubicBezTo>
                      <a:pt x="161" y="121"/>
                      <a:pt x="158" y="124"/>
                      <a:pt x="154" y="124"/>
                    </a:cubicBezTo>
                    <a:cubicBezTo>
                      <a:pt x="36" y="124"/>
                      <a:pt x="36" y="124"/>
                      <a:pt x="36" y="124"/>
                    </a:cubicBezTo>
                    <a:cubicBezTo>
                      <a:pt x="33" y="124"/>
                      <a:pt x="29" y="121"/>
                      <a:pt x="29" y="117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29" y="30"/>
                      <a:pt x="33" y="27"/>
                      <a:pt x="36" y="27"/>
                    </a:cubicBezTo>
                    <a:cubicBezTo>
                      <a:pt x="154" y="27"/>
                      <a:pt x="154" y="27"/>
                      <a:pt x="154" y="27"/>
                    </a:cubicBezTo>
                    <a:cubicBezTo>
                      <a:pt x="158" y="27"/>
                      <a:pt x="161" y="30"/>
                      <a:pt x="161" y="34"/>
                    </a:cubicBezTo>
                    <a:lnTo>
                      <a:pt x="161" y="1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chemeClr val="bg1"/>
                  </a:solidFill>
                  <a:latin typeface="Calibri"/>
                </a:endParaRPr>
              </a:p>
            </p:txBody>
          </p:sp>
          <p:sp>
            <p:nvSpPr>
              <p:cNvPr id="33" name="Oval 855"/>
              <p:cNvSpPr>
                <a:spLocks noChangeArrowheads="1"/>
              </p:cNvSpPr>
              <p:nvPr/>
            </p:nvSpPr>
            <p:spPr bwMode="auto">
              <a:xfrm>
                <a:off x="5590061" y="1614151"/>
                <a:ext cx="47625" cy="492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chemeClr val="bg1"/>
                  </a:solidFill>
                  <a:latin typeface="Calibri"/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4287837" y="5062538"/>
            <a:ext cx="2266950" cy="1185862"/>
            <a:chOff x="4287837" y="5062538"/>
            <a:chExt cx="2266950" cy="1185862"/>
          </a:xfrm>
        </p:grpSpPr>
        <p:sp>
          <p:nvSpPr>
            <p:cNvPr id="28" name="圆角矩形 27"/>
            <p:cNvSpPr/>
            <p:nvPr/>
          </p:nvSpPr>
          <p:spPr>
            <a:xfrm flipH="1">
              <a:off x="4287837" y="5387975"/>
              <a:ext cx="2266950" cy="860425"/>
            </a:xfrm>
            <a:prstGeom prst="round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 flipH="1">
              <a:off x="4552950" y="5732463"/>
              <a:ext cx="1738312" cy="400050"/>
            </a:xfrm>
            <a:prstGeom prst="rect">
              <a:avLst/>
            </a:prstGeom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pPr>
                <a:defRPr/>
              </a:pPr>
              <a:r>
                <a:rPr lang="zh-CN" altLang="en-US" sz="2000" b="1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r>
                <a:rPr lang="zh-CN" altLang="en-US" sz="2000" b="1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</a:p>
          </p:txBody>
        </p:sp>
        <p:sp>
          <p:nvSpPr>
            <p:cNvPr id="34" name="椭圆 33"/>
            <p:cNvSpPr/>
            <p:nvPr/>
          </p:nvSpPr>
          <p:spPr>
            <a:xfrm flipH="1">
              <a:off x="5095875" y="5062538"/>
              <a:ext cx="657225" cy="657225"/>
            </a:xfrm>
            <a:prstGeom prst="ellipse">
              <a:avLst/>
            </a:prstGeom>
            <a:solidFill>
              <a:srgbClr val="1F4C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35" name="组合 34"/>
            <p:cNvGrpSpPr/>
            <p:nvPr/>
          </p:nvGrpSpPr>
          <p:grpSpPr>
            <a:xfrm flipH="1">
              <a:off x="5297086" y="5226057"/>
              <a:ext cx="254000" cy="333375"/>
              <a:chOff x="2815111" y="1399839"/>
              <a:chExt cx="254000" cy="333375"/>
            </a:xfrm>
            <a:solidFill>
              <a:schemeClr val="bg1"/>
            </a:solidFill>
          </p:grpSpPr>
          <p:sp>
            <p:nvSpPr>
              <p:cNvPr id="36" name="Freeform 642"/>
              <p:cNvSpPr>
                <a:spLocks/>
              </p:cNvSpPr>
              <p:nvPr/>
            </p:nvSpPr>
            <p:spPr bwMode="auto">
              <a:xfrm>
                <a:off x="2815111" y="1507789"/>
                <a:ext cx="254000" cy="225425"/>
              </a:xfrm>
              <a:custGeom>
                <a:avLst/>
                <a:gdLst>
                  <a:gd name="T0" fmla="*/ 177 w 218"/>
                  <a:gd name="T1" fmla="*/ 1 h 195"/>
                  <a:gd name="T2" fmla="*/ 158 w 218"/>
                  <a:gd name="T3" fmla="*/ 20 h 195"/>
                  <a:gd name="T4" fmla="*/ 191 w 218"/>
                  <a:gd name="T5" fmla="*/ 86 h 195"/>
                  <a:gd name="T6" fmla="*/ 109 w 218"/>
                  <a:gd name="T7" fmla="*/ 167 h 195"/>
                  <a:gd name="T8" fmla="*/ 28 w 218"/>
                  <a:gd name="T9" fmla="*/ 86 h 195"/>
                  <a:gd name="T10" fmla="*/ 61 w 218"/>
                  <a:gd name="T11" fmla="*/ 20 h 195"/>
                  <a:gd name="T12" fmla="*/ 42 w 218"/>
                  <a:gd name="T13" fmla="*/ 0 h 195"/>
                  <a:gd name="T14" fmla="*/ 0 w 218"/>
                  <a:gd name="T15" fmla="*/ 86 h 195"/>
                  <a:gd name="T16" fmla="*/ 109 w 218"/>
                  <a:gd name="T17" fmla="*/ 195 h 195"/>
                  <a:gd name="T18" fmla="*/ 218 w 218"/>
                  <a:gd name="T19" fmla="*/ 86 h 195"/>
                  <a:gd name="T20" fmla="*/ 177 w 218"/>
                  <a:gd name="T21" fmla="*/ 1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8" h="195">
                    <a:moveTo>
                      <a:pt x="177" y="1"/>
                    </a:moveTo>
                    <a:cubicBezTo>
                      <a:pt x="158" y="20"/>
                      <a:pt x="158" y="20"/>
                      <a:pt x="158" y="20"/>
                    </a:cubicBezTo>
                    <a:cubicBezTo>
                      <a:pt x="178" y="35"/>
                      <a:pt x="191" y="59"/>
                      <a:pt x="191" y="86"/>
                    </a:cubicBezTo>
                    <a:cubicBezTo>
                      <a:pt x="191" y="131"/>
                      <a:pt x="154" y="167"/>
                      <a:pt x="109" y="167"/>
                    </a:cubicBezTo>
                    <a:cubicBezTo>
                      <a:pt x="64" y="167"/>
                      <a:pt x="28" y="131"/>
                      <a:pt x="28" y="86"/>
                    </a:cubicBezTo>
                    <a:cubicBezTo>
                      <a:pt x="28" y="59"/>
                      <a:pt x="41" y="35"/>
                      <a:pt x="61" y="2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17" y="20"/>
                      <a:pt x="0" y="51"/>
                      <a:pt x="0" y="86"/>
                    </a:cubicBezTo>
                    <a:cubicBezTo>
                      <a:pt x="0" y="146"/>
                      <a:pt x="49" y="195"/>
                      <a:pt x="109" y="195"/>
                    </a:cubicBezTo>
                    <a:cubicBezTo>
                      <a:pt x="169" y="195"/>
                      <a:pt x="218" y="146"/>
                      <a:pt x="218" y="86"/>
                    </a:cubicBezTo>
                    <a:cubicBezTo>
                      <a:pt x="218" y="51"/>
                      <a:pt x="202" y="20"/>
                      <a:pt x="17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chemeClr val="bg1"/>
                  </a:solidFill>
                  <a:latin typeface="Calibri"/>
                </a:endParaRPr>
              </a:p>
            </p:txBody>
          </p:sp>
          <p:sp>
            <p:nvSpPr>
              <p:cNvPr id="37" name="Freeform 643"/>
              <p:cNvSpPr>
                <a:spLocks/>
              </p:cNvSpPr>
              <p:nvPr/>
            </p:nvSpPr>
            <p:spPr bwMode="auto">
              <a:xfrm>
                <a:off x="2870673" y="1399839"/>
                <a:ext cx="144463" cy="201613"/>
              </a:xfrm>
              <a:custGeom>
                <a:avLst/>
                <a:gdLst>
                  <a:gd name="T0" fmla="*/ 56 w 91"/>
                  <a:gd name="T1" fmla="*/ 127 h 127"/>
                  <a:gd name="T2" fmla="*/ 56 w 91"/>
                  <a:gd name="T3" fmla="*/ 102 h 127"/>
                  <a:gd name="T4" fmla="*/ 56 w 91"/>
                  <a:gd name="T5" fmla="*/ 51 h 127"/>
                  <a:gd name="T6" fmla="*/ 91 w 91"/>
                  <a:gd name="T7" fmla="*/ 51 h 127"/>
                  <a:gd name="T8" fmla="*/ 45 w 91"/>
                  <a:gd name="T9" fmla="*/ 0 h 127"/>
                  <a:gd name="T10" fmla="*/ 0 w 91"/>
                  <a:gd name="T11" fmla="*/ 51 h 127"/>
                  <a:gd name="T12" fmla="*/ 35 w 91"/>
                  <a:gd name="T13" fmla="*/ 51 h 127"/>
                  <a:gd name="T14" fmla="*/ 35 w 91"/>
                  <a:gd name="T15" fmla="*/ 106 h 127"/>
                  <a:gd name="T16" fmla="*/ 35 w 91"/>
                  <a:gd name="T17" fmla="*/ 127 h 127"/>
                  <a:gd name="T18" fmla="*/ 56 w 91"/>
                  <a:gd name="T19" fmla="*/ 12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1" h="127">
                    <a:moveTo>
                      <a:pt x="56" y="127"/>
                    </a:moveTo>
                    <a:lnTo>
                      <a:pt x="56" y="102"/>
                    </a:lnTo>
                    <a:lnTo>
                      <a:pt x="56" y="51"/>
                    </a:lnTo>
                    <a:lnTo>
                      <a:pt x="91" y="51"/>
                    </a:lnTo>
                    <a:lnTo>
                      <a:pt x="45" y="0"/>
                    </a:lnTo>
                    <a:lnTo>
                      <a:pt x="0" y="51"/>
                    </a:lnTo>
                    <a:lnTo>
                      <a:pt x="35" y="51"/>
                    </a:lnTo>
                    <a:lnTo>
                      <a:pt x="35" y="106"/>
                    </a:lnTo>
                    <a:lnTo>
                      <a:pt x="35" y="127"/>
                    </a:lnTo>
                    <a:lnTo>
                      <a:pt x="56" y="1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chemeClr val="bg1"/>
                  </a:solidFill>
                  <a:latin typeface="Calibri"/>
                </a:endParaRPr>
              </a:p>
            </p:txBody>
          </p:sp>
        </p:grpSp>
      </p:grpSp>
      <p:sp>
        <p:nvSpPr>
          <p:cNvPr id="38" name="矩形 37"/>
          <p:cNvSpPr/>
          <p:nvPr/>
        </p:nvSpPr>
        <p:spPr>
          <a:xfrm flipH="1">
            <a:off x="2781300" y="2266950"/>
            <a:ext cx="8621712" cy="692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点击添加正文、温提示正文行距在</a:t>
            </a:r>
            <a:r>
              <a:rPr lang="en-US" altLang="zh-CN" sz="1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1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之间点击添加正文点击添加正文、温提示正文行距在</a:t>
            </a:r>
            <a:r>
              <a:rPr lang="en-US" altLang="zh-CN" sz="1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1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之间点击添加正文点击添加正文、温提示正文行距在</a:t>
            </a:r>
            <a:r>
              <a:rPr lang="en-US" altLang="zh-CN" sz="1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1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之间点击添加正文点击添加正文、温提示正文行距在</a:t>
            </a:r>
            <a:r>
              <a:rPr lang="en-US" altLang="zh-CN" sz="1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1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</a:t>
            </a:r>
          </a:p>
        </p:txBody>
      </p:sp>
      <p:sp>
        <p:nvSpPr>
          <p:cNvPr id="39" name="文本框 38"/>
          <p:cNvSpPr txBox="1"/>
          <p:nvPr/>
        </p:nvSpPr>
        <p:spPr>
          <a:xfrm flipH="1">
            <a:off x="6223000" y="1865313"/>
            <a:ext cx="1738312" cy="40005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>
              <a:defRPr/>
            </a:pPr>
            <a:r>
              <a:rPr lang="zh-CN" altLang="en-US" sz="2000" b="1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zh-CN" altLang="en-US" sz="2000" b="1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grpSp>
        <p:nvGrpSpPr>
          <p:cNvPr id="60" name="组合 59"/>
          <p:cNvGrpSpPr/>
          <p:nvPr/>
        </p:nvGrpSpPr>
        <p:grpSpPr>
          <a:xfrm>
            <a:off x="4287837" y="3424238"/>
            <a:ext cx="2266950" cy="1185862"/>
            <a:chOff x="4287837" y="3424238"/>
            <a:chExt cx="2266950" cy="1185862"/>
          </a:xfrm>
        </p:grpSpPr>
        <p:sp>
          <p:nvSpPr>
            <p:cNvPr id="45" name="圆角矩形 44"/>
            <p:cNvSpPr/>
            <p:nvPr/>
          </p:nvSpPr>
          <p:spPr>
            <a:xfrm flipH="1">
              <a:off x="4287837" y="3749675"/>
              <a:ext cx="2266950" cy="860425"/>
            </a:xfrm>
            <a:prstGeom prst="round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 flipH="1">
              <a:off x="4552950" y="4095750"/>
              <a:ext cx="1738312" cy="400050"/>
            </a:xfrm>
            <a:prstGeom prst="rect">
              <a:avLst/>
            </a:prstGeom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pPr>
                <a:defRPr/>
              </a:pPr>
              <a:r>
                <a:rPr lang="zh-CN" altLang="en-US" sz="2000" b="1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r>
                <a:rPr lang="zh-CN" altLang="en-US" sz="2000" b="1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</a:p>
          </p:txBody>
        </p:sp>
        <p:sp>
          <p:nvSpPr>
            <p:cNvPr id="48" name="椭圆 47"/>
            <p:cNvSpPr/>
            <p:nvPr/>
          </p:nvSpPr>
          <p:spPr>
            <a:xfrm flipH="1">
              <a:off x="5095875" y="3424238"/>
              <a:ext cx="657225" cy="657225"/>
            </a:xfrm>
            <a:prstGeom prst="ellipse">
              <a:avLst/>
            </a:pr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49" name="组合 48"/>
            <p:cNvGrpSpPr/>
            <p:nvPr/>
          </p:nvGrpSpPr>
          <p:grpSpPr>
            <a:xfrm flipH="1">
              <a:off x="5287561" y="3575888"/>
              <a:ext cx="273050" cy="334963"/>
              <a:chOff x="8112039" y="3603626"/>
              <a:chExt cx="273050" cy="334963"/>
            </a:xfrm>
            <a:solidFill>
              <a:schemeClr val="bg1"/>
            </a:solidFill>
          </p:grpSpPr>
          <p:sp>
            <p:nvSpPr>
              <p:cNvPr id="50" name="Freeform 622"/>
              <p:cNvSpPr>
                <a:spLocks/>
              </p:cNvSpPr>
              <p:nvPr/>
            </p:nvSpPr>
            <p:spPr bwMode="auto">
              <a:xfrm>
                <a:off x="8112039" y="3735389"/>
                <a:ext cx="53975" cy="174625"/>
              </a:xfrm>
              <a:custGeom>
                <a:avLst/>
                <a:gdLst>
                  <a:gd name="T0" fmla="*/ 38 w 47"/>
                  <a:gd name="T1" fmla="*/ 36 h 151"/>
                  <a:gd name="T2" fmla="*/ 46 w 47"/>
                  <a:gd name="T3" fmla="*/ 0 h 151"/>
                  <a:gd name="T4" fmla="*/ 17 w 47"/>
                  <a:gd name="T5" fmla="*/ 0 h 151"/>
                  <a:gd name="T6" fmla="*/ 0 w 47"/>
                  <a:gd name="T7" fmla="*/ 53 h 151"/>
                  <a:gd name="T8" fmla="*/ 0 w 47"/>
                  <a:gd name="T9" fmla="*/ 98 h 151"/>
                  <a:gd name="T10" fmla="*/ 17 w 47"/>
                  <a:gd name="T11" fmla="*/ 151 h 151"/>
                  <a:gd name="T12" fmla="*/ 47 w 47"/>
                  <a:gd name="T13" fmla="*/ 151 h 151"/>
                  <a:gd name="T14" fmla="*/ 38 w 47"/>
                  <a:gd name="T15" fmla="*/ 114 h 151"/>
                  <a:gd name="T16" fmla="*/ 38 w 47"/>
                  <a:gd name="T17" fmla="*/ 36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151">
                    <a:moveTo>
                      <a:pt x="38" y="36"/>
                    </a:moveTo>
                    <a:cubicBezTo>
                      <a:pt x="38" y="27"/>
                      <a:pt x="41" y="13"/>
                      <a:pt x="46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8" y="0"/>
                      <a:pt x="0" y="39"/>
                      <a:pt x="0" y="53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12"/>
                      <a:pt x="8" y="151"/>
                      <a:pt x="17" y="151"/>
                    </a:cubicBezTo>
                    <a:cubicBezTo>
                      <a:pt x="47" y="151"/>
                      <a:pt x="47" y="151"/>
                      <a:pt x="47" y="151"/>
                    </a:cubicBezTo>
                    <a:cubicBezTo>
                      <a:pt x="41" y="137"/>
                      <a:pt x="38" y="123"/>
                      <a:pt x="38" y="114"/>
                    </a:cubicBezTo>
                    <a:lnTo>
                      <a:pt x="38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chemeClr val="bg1"/>
                  </a:solidFill>
                  <a:latin typeface="Calibri"/>
                </a:endParaRPr>
              </a:p>
            </p:txBody>
          </p:sp>
          <p:sp>
            <p:nvSpPr>
              <p:cNvPr id="51" name="Freeform 623"/>
              <p:cNvSpPr>
                <a:spLocks/>
              </p:cNvSpPr>
              <p:nvPr/>
            </p:nvSpPr>
            <p:spPr bwMode="auto">
              <a:xfrm>
                <a:off x="8175539" y="3603626"/>
                <a:ext cx="209550" cy="334963"/>
              </a:xfrm>
              <a:custGeom>
                <a:avLst/>
                <a:gdLst>
                  <a:gd name="T0" fmla="*/ 17 w 180"/>
                  <a:gd name="T1" fmla="*/ 100 h 289"/>
                  <a:gd name="T2" fmla="*/ 0 w 180"/>
                  <a:gd name="T3" fmla="*/ 149 h 289"/>
                  <a:gd name="T4" fmla="*/ 0 w 180"/>
                  <a:gd name="T5" fmla="*/ 227 h 289"/>
                  <a:gd name="T6" fmla="*/ 36 w 180"/>
                  <a:gd name="T7" fmla="*/ 289 h 289"/>
                  <a:gd name="T8" fmla="*/ 131 w 180"/>
                  <a:gd name="T9" fmla="*/ 289 h 289"/>
                  <a:gd name="T10" fmla="*/ 166 w 180"/>
                  <a:gd name="T11" fmla="*/ 255 h 289"/>
                  <a:gd name="T12" fmla="*/ 167 w 180"/>
                  <a:gd name="T13" fmla="*/ 253 h 289"/>
                  <a:gd name="T14" fmla="*/ 94 w 180"/>
                  <a:gd name="T15" fmla="*/ 253 h 289"/>
                  <a:gd name="T16" fmla="*/ 82 w 180"/>
                  <a:gd name="T17" fmla="*/ 241 h 289"/>
                  <a:gd name="T18" fmla="*/ 94 w 180"/>
                  <a:gd name="T19" fmla="*/ 230 h 289"/>
                  <a:gd name="T20" fmla="*/ 169 w 180"/>
                  <a:gd name="T21" fmla="*/ 230 h 289"/>
                  <a:gd name="T22" fmla="*/ 172 w 180"/>
                  <a:gd name="T23" fmla="*/ 199 h 289"/>
                  <a:gd name="T24" fmla="*/ 94 w 180"/>
                  <a:gd name="T25" fmla="*/ 199 h 289"/>
                  <a:gd name="T26" fmla="*/ 82 w 180"/>
                  <a:gd name="T27" fmla="*/ 188 h 289"/>
                  <a:gd name="T28" fmla="*/ 94 w 180"/>
                  <a:gd name="T29" fmla="*/ 177 h 289"/>
                  <a:gd name="T30" fmla="*/ 175 w 180"/>
                  <a:gd name="T31" fmla="*/ 177 h 289"/>
                  <a:gd name="T32" fmla="*/ 178 w 180"/>
                  <a:gd name="T33" fmla="*/ 146 h 289"/>
                  <a:gd name="T34" fmla="*/ 94 w 180"/>
                  <a:gd name="T35" fmla="*/ 146 h 289"/>
                  <a:gd name="T36" fmla="*/ 82 w 180"/>
                  <a:gd name="T37" fmla="*/ 135 h 289"/>
                  <a:gd name="T38" fmla="*/ 94 w 180"/>
                  <a:gd name="T39" fmla="*/ 124 h 289"/>
                  <a:gd name="T40" fmla="*/ 180 w 180"/>
                  <a:gd name="T41" fmla="*/ 124 h 289"/>
                  <a:gd name="T42" fmla="*/ 180 w 180"/>
                  <a:gd name="T43" fmla="*/ 121 h 289"/>
                  <a:gd name="T44" fmla="*/ 145 w 180"/>
                  <a:gd name="T45" fmla="*/ 87 h 289"/>
                  <a:gd name="T46" fmla="*/ 82 w 180"/>
                  <a:gd name="T47" fmla="*/ 87 h 289"/>
                  <a:gd name="T48" fmla="*/ 84 w 180"/>
                  <a:gd name="T49" fmla="*/ 71 h 289"/>
                  <a:gd name="T50" fmla="*/ 90 w 180"/>
                  <a:gd name="T51" fmla="*/ 38 h 289"/>
                  <a:gd name="T52" fmla="*/ 64 w 180"/>
                  <a:gd name="T53" fmla="*/ 2 h 289"/>
                  <a:gd name="T54" fmla="*/ 29 w 180"/>
                  <a:gd name="T55" fmla="*/ 28 h 289"/>
                  <a:gd name="T56" fmla="*/ 21 w 180"/>
                  <a:gd name="T57" fmla="*/ 74 h 289"/>
                  <a:gd name="T58" fmla="*/ 17 w 180"/>
                  <a:gd name="T59" fmla="*/ 10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80" h="289">
                    <a:moveTo>
                      <a:pt x="17" y="100"/>
                    </a:moveTo>
                    <a:cubicBezTo>
                      <a:pt x="7" y="114"/>
                      <a:pt x="0" y="137"/>
                      <a:pt x="0" y="149"/>
                    </a:cubicBezTo>
                    <a:cubicBezTo>
                      <a:pt x="0" y="227"/>
                      <a:pt x="0" y="227"/>
                      <a:pt x="0" y="227"/>
                    </a:cubicBezTo>
                    <a:cubicBezTo>
                      <a:pt x="0" y="246"/>
                      <a:pt x="16" y="289"/>
                      <a:pt x="36" y="289"/>
                    </a:cubicBezTo>
                    <a:cubicBezTo>
                      <a:pt x="131" y="289"/>
                      <a:pt x="131" y="289"/>
                      <a:pt x="131" y="289"/>
                    </a:cubicBezTo>
                    <a:cubicBezTo>
                      <a:pt x="150" y="289"/>
                      <a:pt x="166" y="274"/>
                      <a:pt x="166" y="255"/>
                    </a:cubicBezTo>
                    <a:cubicBezTo>
                      <a:pt x="167" y="253"/>
                      <a:pt x="167" y="253"/>
                      <a:pt x="167" y="253"/>
                    </a:cubicBezTo>
                    <a:cubicBezTo>
                      <a:pt x="94" y="253"/>
                      <a:pt x="94" y="253"/>
                      <a:pt x="94" y="253"/>
                    </a:cubicBezTo>
                    <a:cubicBezTo>
                      <a:pt x="87" y="253"/>
                      <a:pt x="82" y="248"/>
                      <a:pt x="82" y="241"/>
                    </a:cubicBezTo>
                    <a:cubicBezTo>
                      <a:pt x="82" y="235"/>
                      <a:pt x="87" y="230"/>
                      <a:pt x="94" y="230"/>
                    </a:cubicBezTo>
                    <a:cubicBezTo>
                      <a:pt x="169" y="230"/>
                      <a:pt x="169" y="230"/>
                      <a:pt x="169" y="230"/>
                    </a:cubicBezTo>
                    <a:cubicBezTo>
                      <a:pt x="172" y="199"/>
                      <a:pt x="172" y="199"/>
                      <a:pt x="172" y="199"/>
                    </a:cubicBezTo>
                    <a:cubicBezTo>
                      <a:pt x="94" y="199"/>
                      <a:pt x="94" y="199"/>
                      <a:pt x="94" y="199"/>
                    </a:cubicBezTo>
                    <a:cubicBezTo>
                      <a:pt x="87" y="199"/>
                      <a:pt x="82" y="194"/>
                      <a:pt x="82" y="188"/>
                    </a:cubicBezTo>
                    <a:cubicBezTo>
                      <a:pt x="82" y="182"/>
                      <a:pt x="87" y="177"/>
                      <a:pt x="94" y="177"/>
                    </a:cubicBezTo>
                    <a:cubicBezTo>
                      <a:pt x="175" y="177"/>
                      <a:pt x="175" y="177"/>
                      <a:pt x="175" y="177"/>
                    </a:cubicBezTo>
                    <a:cubicBezTo>
                      <a:pt x="178" y="146"/>
                      <a:pt x="178" y="146"/>
                      <a:pt x="178" y="146"/>
                    </a:cubicBezTo>
                    <a:cubicBezTo>
                      <a:pt x="94" y="146"/>
                      <a:pt x="94" y="146"/>
                      <a:pt x="94" y="146"/>
                    </a:cubicBezTo>
                    <a:cubicBezTo>
                      <a:pt x="87" y="146"/>
                      <a:pt x="82" y="141"/>
                      <a:pt x="82" y="135"/>
                    </a:cubicBezTo>
                    <a:cubicBezTo>
                      <a:pt x="82" y="129"/>
                      <a:pt x="87" y="124"/>
                      <a:pt x="94" y="124"/>
                    </a:cubicBezTo>
                    <a:cubicBezTo>
                      <a:pt x="180" y="124"/>
                      <a:pt x="180" y="124"/>
                      <a:pt x="180" y="124"/>
                    </a:cubicBezTo>
                    <a:cubicBezTo>
                      <a:pt x="180" y="121"/>
                      <a:pt x="180" y="121"/>
                      <a:pt x="180" y="121"/>
                    </a:cubicBezTo>
                    <a:cubicBezTo>
                      <a:pt x="180" y="102"/>
                      <a:pt x="164" y="87"/>
                      <a:pt x="145" y="87"/>
                    </a:cubicBezTo>
                    <a:cubicBezTo>
                      <a:pt x="82" y="87"/>
                      <a:pt x="82" y="87"/>
                      <a:pt x="82" y="87"/>
                    </a:cubicBezTo>
                    <a:cubicBezTo>
                      <a:pt x="84" y="71"/>
                      <a:pt x="84" y="71"/>
                      <a:pt x="84" y="71"/>
                    </a:cubicBezTo>
                    <a:cubicBezTo>
                      <a:pt x="90" y="38"/>
                      <a:pt x="90" y="38"/>
                      <a:pt x="90" y="38"/>
                    </a:cubicBezTo>
                    <a:cubicBezTo>
                      <a:pt x="92" y="21"/>
                      <a:pt x="81" y="5"/>
                      <a:pt x="64" y="2"/>
                    </a:cubicBezTo>
                    <a:cubicBezTo>
                      <a:pt x="47" y="0"/>
                      <a:pt x="32" y="11"/>
                      <a:pt x="29" y="28"/>
                    </a:cubicBezTo>
                    <a:cubicBezTo>
                      <a:pt x="21" y="74"/>
                      <a:pt x="21" y="74"/>
                      <a:pt x="21" y="74"/>
                    </a:cubicBezTo>
                    <a:lnTo>
                      <a:pt x="17" y="1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chemeClr val="bg1"/>
                  </a:solidFill>
                  <a:latin typeface="Calibri"/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6915150" y="3414713"/>
            <a:ext cx="2266950" cy="1195387"/>
            <a:chOff x="6915150" y="3414713"/>
            <a:chExt cx="2266950" cy="1195387"/>
          </a:xfrm>
        </p:grpSpPr>
        <p:sp>
          <p:nvSpPr>
            <p:cNvPr id="43" name="圆角矩形 42"/>
            <p:cNvSpPr/>
            <p:nvPr/>
          </p:nvSpPr>
          <p:spPr>
            <a:xfrm flipH="1">
              <a:off x="6915150" y="3749675"/>
              <a:ext cx="2266950" cy="860425"/>
            </a:xfrm>
            <a:prstGeom prst="round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 flipH="1">
              <a:off x="7178675" y="4095750"/>
              <a:ext cx="1739900" cy="400050"/>
            </a:xfrm>
            <a:prstGeom prst="rect">
              <a:avLst/>
            </a:prstGeom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pPr>
                <a:defRPr/>
              </a:pPr>
              <a:r>
                <a:rPr lang="zh-CN" altLang="en-US" sz="2000" b="1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r>
                <a:rPr lang="zh-CN" altLang="en-US" sz="2000" b="1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</a:p>
          </p:txBody>
        </p:sp>
        <p:sp>
          <p:nvSpPr>
            <p:cNvPr id="47" name="椭圆 46"/>
            <p:cNvSpPr/>
            <p:nvPr/>
          </p:nvSpPr>
          <p:spPr>
            <a:xfrm flipH="1">
              <a:off x="7720012" y="3414713"/>
              <a:ext cx="657225" cy="657225"/>
            </a:xfrm>
            <a:prstGeom prst="ellipse">
              <a:avLst/>
            </a:pr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52" name="组合 51"/>
            <p:cNvGrpSpPr/>
            <p:nvPr/>
          </p:nvGrpSpPr>
          <p:grpSpPr>
            <a:xfrm flipH="1">
              <a:off x="7923213" y="3570281"/>
              <a:ext cx="250826" cy="331788"/>
              <a:chOff x="8793076" y="933451"/>
              <a:chExt cx="250826" cy="331788"/>
            </a:xfrm>
            <a:solidFill>
              <a:schemeClr val="bg1"/>
            </a:solidFill>
          </p:grpSpPr>
          <p:sp>
            <p:nvSpPr>
              <p:cNvPr id="53" name="Freeform 645"/>
              <p:cNvSpPr>
                <a:spLocks/>
              </p:cNvSpPr>
              <p:nvPr/>
            </p:nvSpPr>
            <p:spPr bwMode="auto">
              <a:xfrm>
                <a:off x="8793076" y="1082676"/>
                <a:ext cx="117475" cy="182563"/>
              </a:xfrm>
              <a:custGeom>
                <a:avLst/>
                <a:gdLst>
                  <a:gd name="T0" fmla="*/ 0 w 74"/>
                  <a:gd name="T1" fmla="*/ 12 h 115"/>
                  <a:gd name="T2" fmla="*/ 0 w 74"/>
                  <a:gd name="T3" fmla="*/ 12 h 115"/>
                  <a:gd name="T4" fmla="*/ 0 w 74"/>
                  <a:gd name="T5" fmla="*/ 95 h 115"/>
                  <a:gd name="T6" fmla="*/ 74 w 74"/>
                  <a:gd name="T7" fmla="*/ 115 h 115"/>
                  <a:gd name="T8" fmla="*/ 74 w 74"/>
                  <a:gd name="T9" fmla="*/ 33 h 115"/>
                  <a:gd name="T10" fmla="*/ 21 w 74"/>
                  <a:gd name="T11" fmla="*/ 18 h 115"/>
                  <a:gd name="T12" fmla="*/ 53 w 74"/>
                  <a:gd name="T13" fmla="*/ 10 h 115"/>
                  <a:gd name="T14" fmla="*/ 46 w 74"/>
                  <a:gd name="T15" fmla="*/ 0 h 115"/>
                  <a:gd name="T16" fmla="*/ 0 w 74"/>
                  <a:gd name="T17" fmla="*/ 12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4" h="115">
                    <a:moveTo>
                      <a:pt x="0" y="12"/>
                    </a:moveTo>
                    <a:lnTo>
                      <a:pt x="0" y="12"/>
                    </a:lnTo>
                    <a:lnTo>
                      <a:pt x="0" y="95"/>
                    </a:lnTo>
                    <a:lnTo>
                      <a:pt x="74" y="115"/>
                    </a:lnTo>
                    <a:lnTo>
                      <a:pt x="74" y="33"/>
                    </a:lnTo>
                    <a:lnTo>
                      <a:pt x="21" y="18"/>
                    </a:lnTo>
                    <a:lnTo>
                      <a:pt x="53" y="10"/>
                    </a:lnTo>
                    <a:lnTo>
                      <a:pt x="4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chemeClr val="bg1"/>
                  </a:solidFill>
                  <a:latin typeface="Calibri"/>
                </a:endParaRPr>
              </a:p>
            </p:txBody>
          </p:sp>
          <p:sp>
            <p:nvSpPr>
              <p:cNvPr id="54" name="Freeform 646"/>
              <p:cNvSpPr>
                <a:spLocks noEditPoints="1"/>
              </p:cNvSpPr>
              <p:nvPr/>
            </p:nvSpPr>
            <p:spPr bwMode="auto">
              <a:xfrm>
                <a:off x="8928014" y="1082676"/>
                <a:ext cx="115888" cy="182563"/>
              </a:xfrm>
              <a:custGeom>
                <a:avLst/>
                <a:gdLst>
                  <a:gd name="T0" fmla="*/ 27 w 73"/>
                  <a:gd name="T1" fmla="*/ 0 h 115"/>
                  <a:gd name="T2" fmla="*/ 19 w 73"/>
                  <a:gd name="T3" fmla="*/ 10 h 115"/>
                  <a:gd name="T4" fmla="*/ 51 w 73"/>
                  <a:gd name="T5" fmla="*/ 18 h 115"/>
                  <a:gd name="T6" fmla="*/ 51 w 73"/>
                  <a:gd name="T7" fmla="*/ 18 h 115"/>
                  <a:gd name="T8" fmla="*/ 0 w 73"/>
                  <a:gd name="T9" fmla="*/ 33 h 115"/>
                  <a:gd name="T10" fmla="*/ 0 w 73"/>
                  <a:gd name="T11" fmla="*/ 115 h 115"/>
                  <a:gd name="T12" fmla="*/ 73 w 73"/>
                  <a:gd name="T13" fmla="*/ 95 h 115"/>
                  <a:gd name="T14" fmla="*/ 73 w 73"/>
                  <a:gd name="T15" fmla="*/ 12 h 115"/>
                  <a:gd name="T16" fmla="*/ 27 w 73"/>
                  <a:gd name="T17" fmla="*/ 0 h 115"/>
                  <a:gd name="T18" fmla="*/ 52 w 73"/>
                  <a:gd name="T19" fmla="*/ 51 h 115"/>
                  <a:gd name="T20" fmla="*/ 21 w 73"/>
                  <a:gd name="T21" fmla="*/ 60 h 115"/>
                  <a:gd name="T22" fmla="*/ 21 w 73"/>
                  <a:gd name="T23" fmla="*/ 44 h 115"/>
                  <a:gd name="T24" fmla="*/ 52 w 73"/>
                  <a:gd name="T25" fmla="*/ 36 h 115"/>
                  <a:gd name="T26" fmla="*/ 52 w 73"/>
                  <a:gd name="T27" fmla="*/ 51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3" h="115">
                    <a:moveTo>
                      <a:pt x="27" y="0"/>
                    </a:moveTo>
                    <a:lnTo>
                      <a:pt x="19" y="10"/>
                    </a:lnTo>
                    <a:lnTo>
                      <a:pt x="51" y="18"/>
                    </a:lnTo>
                    <a:lnTo>
                      <a:pt x="51" y="18"/>
                    </a:lnTo>
                    <a:lnTo>
                      <a:pt x="0" y="33"/>
                    </a:lnTo>
                    <a:lnTo>
                      <a:pt x="0" y="115"/>
                    </a:lnTo>
                    <a:lnTo>
                      <a:pt x="73" y="95"/>
                    </a:lnTo>
                    <a:lnTo>
                      <a:pt x="73" y="12"/>
                    </a:lnTo>
                    <a:lnTo>
                      <a:pt x="27" y="0"/>
                    </a:lnTo>
                    <a:close/>
                    <a:moveTo>
                      <a:pt x="52" y="51"/>
                    </a:moveTo>
                    <a:lnTo>
                      <a:pt x="21" y="60"/>
                    </a:lnTo>
                    <a:lnTo>
                      <a:pt x="21" y="44"/>
                    </a:lnTo>
                    <a:lnTo>
                      <a:pt x="52" y="36"/>
                    </a:lnTo>
                    <a:lnTo>
                      <a:pt x="52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chemeClr val="bg1"/>
                  </a:solidFill>
                  <a:latin typeface="Calibri"/>
                </a:endParaRPr>
              </a:p>
            </p:txBody>
          </p:sp>
          <p:sp>
            <p:nvSpPr>
              <p:cNvPr id="55" name="Freeform 647"/>
              <p:cNvSpPr>
                <a:spLocks/>
              </p:cNvSpPr>
              <p:nvPr/>
            </p:nvSpPr>
            <p:spPr bwMode="auto">
              <a:xfrm>
                <a:off x="8839114" y="933451"/>
                <a:ext cx="158750" cy="177800"/>
              </a:xfrm>
              <a:custGeom>
                <a:avLst/>
                <a:gdLst>
                  <a:gd name="T0" fmla="*/ 50 w 100"/>
                  <a:gd name="T1" fmla="*/ 112 h 112"/>
                  <a:gd name="T2" fmla="*/ 100 w 100"/>
                  <a:gd name="T3" fmla="*/ 55 h 112"/>
                  <a:gd name="T4" fmla="*/ 62 w 100"/>
                  <a:gd name="T5" fmla="*/ 55 h 112"/>
                  <a:gd name="T6" fmla="*/ 62 w 100"/>
                  <a:gd name="T7" fmla="*/ 0 h 112"/>
                  <a:gd name="T8" fmla="*/ 37 w 100"/>
                  <a:gd name="T9" fmla="*/ 0 h 112"/>
                  <a:gd name="T10" fmla="*/ 37 w 100"/>
                  <a:gd name="T11" fmla="*/ 55 h 112"/>
                  <a:gd name="T12" fmla="*/ 0 w 100"/>
                  <a:gd name="T13" fmla="*/ 55 h 112"/>
                  <a:gd name="T14" fmla="*/ 50 w 100"/>
                  <a:gd name="T15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112">
                    <a:moveTo>
                      <a:pt x="50" y="112"/>
                    </a:moveTo>
                    <a:lnTo>
                      <a:pt x="100" y="55"/>
                    </a:lnTo>
                    <a:lnTo>
                      <a:pt x="62" y="55"/>
                    </a:lnTo>
                    <a:lnTo>
                      <a:pt x="62" y="0"/>
                    </a:lnTo>
                    <a:lnTo>
                      <a:pt x="37" y="0"/>
                    </a:lnTo>
                    <a:lnTo>
                      <a:pt x="37" y="55"/>
                    </a:lnTo>
                    <a:lnTo>
                      <a:pt x="0" y="55"/>
                    </a:lnTo>
                    <a:lnTo>
                      <a:pt x="50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chemeClr val="bg1"/>
                  </a:solidFill>
                  <a:latin typeface="Calibri"/>
                </a:endParaRPr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9324975" y="3400425"/>
            <a:ext cx="2266950" cy="1209675"/>
            <a:chOff x="9324975" y="3400425"/>
            <a:chExt cx="2266950" cy="1209675"/>
          </a:xfrm>
        </p:grpSpPr>
        <p:sp>
          <p:nvSpPr>
            <p:cNvPr id="40" name="圆角矩形 39"/>
            <p:cNvSpPr/>
            <p:nvPr/>
          </p:nvSpPr>
          <p:spPr>
            <a:xfrm flipH="1">
              <a:off x="9324975" y="3749675"/>
              <a:ext cx="2266950" cy="860425"/>
            </a:xfrm>
            <a:prstGeom prst="round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 flipH="1">
              <a:off x="9588500" y="4095750"/>
              <a:ext cx="1739900" cy="400050"/>
            </a:xfrm>
            <a:prstGeom prst="rect">
              <a:avLst/>
            </a:prstGeom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pPr>
                <a:defRPr/>
              </a:pPr>
              <a:r>
                <a:rPr lang="zh-CN" altLang="en-US" sz="2000" b="1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r>
                <a:rPr lang="zh-CN" altLang="en-US" sz="2000" b="1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</a:p>
          </p:txBody>
        </p:sp>
        <p:sp>
          <p:nvSpPr>
            <p:cNvPr id="42" name="椭圆 41"/>
            <p:cNvSpPr/>
            <p:nvPr/>
          </p:nvSpPr>
          <p:spPr>
            <a:xfrm flipH="1">
              <a:off x="10129837" y="3400425"/>
              <a:ext cx="657225" cy="657225"/>
            </a:xfrm>
            <a:prstGeom prst="ellipse">
              <a:avLst/>
            </a:pr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56" name="组合 55"/>
            <p:cNvGrpSpPr/>
            <p:nvPr/>
          </p:nvGrpSpPr>
          <p:grpSpPr>
            <a:xfrm flipH="1">
              <a:off x="10328039" y="3578276"/>
              <a:ext cx="279400" cy="333375"/>
              <a:chOff x="6773777" y="6278564"/>
              <a:chExt cx="279400" cy="333375"/>
            </a:xfrm>
            <a:solidFill>
              <a:schemeClr val="bg1"/>
            </a:solidFill>
          </p:grpSpPr>
          <p:sp>
            <p:nvSpPr>
              <p:cNvPr id="57" name="Freeform 829"/>
              <p:cNvSpPr>
                <a:spLocks noEditPoints="1"/>
              </p:cNvSpPr>
              <p:nvPr/>
            </p:nvSpPr>
            <p:spPr bwMode="auto">
              <a:xfrm>
                <a:off x="6773777" y="6278564"/>
                <a:ext cx="279400" cy="333375"/>
              </a:xfrm>
              <a:custGeom>
                <a:avLst/>
                <a:gdLst>
                  <a:gd name="T0" fmla="*/ 241 w 241"/>
                  <a:gd name="T1" fmla="*/ 30 h 288"/>
                  <a:gd name="T2" fmla="*/ 129 w 241"/>
                  <a:gd name="T3" fmla="*/ 30 h 288"/>
                  <a:gd name="T4" fmla="*/ 129 w 241"/>
                  <a:gd name="T5" fmla="*/ 10 h 288"/>
                  <a:gd name="T6" fmla="*/ 119 w 241"/>
                  <a:gd name="T7" fmla="*/ 0 h 288"/>
                  <a:gd name="T8" fmla="*/ 109 w 241"/>
                  <a:gd name="T9" fmla="*/ 10 h 288"/>
                  <a:gd name="T10" fmla="*/ 109 w 241"/>
                  <a:gd name="T11" fmla="*/ 30 h 288"/>
                  <a:gd name="T12" fmla="*/ 0 w 241"/>
                  <a:gd name="T13" fmla="*/ 30 h 288"/>
                  <a:gd name="T14" fmla="*/ 0 w 241"/>
                  <a:gd name="T15" fmla="*/ 196 h 288"/>
                  <a:gd name="T16" fmla="*/ 75 w 241"/>
                  <a:gd name="T17" fmla="*/ 196 h 288"/>
                  <a:gd name="T18" fmla="*/ 45 w 241"/>
                  <a:gd name="T19" fmla="*/ 272 h 288"/>
                  <a:gd name="T20" fmla="*/ 52 w 241"/>
                  <a:gd name="T21" fmla="*/ 288 h 288"/>
                  <a:gd name="T22" fmla="*/ 56 w 241"/>
                  <a:gd name="T23" fmla="*/ 288 h 288"/>
                  <a:gd name="T24" fmla="*/ 67 w 241"/>
                  <a:gd name="T25" fmla="*/ 281 h 288"/>
                  <a:gd name="T26" fmla="*/ 100 w 241"/>
                  <a:gd name="T27" fmla="*/ 196 h 288"/>
                  <a:gd name="T28" fmla="*/ 138 w 241"/>
                  <a:gd name="T29" fmla="*/ 196 h 288"/>
                  <a:gd name="T30" fmla="*/ 171 w 241"/>
                  <a:gd name="T31" fmla="*/ 281 h 288"/>
                  <a:gd name="T32" fmla="*/ 182 w 241"/>
                  <a:gd name="T33" fmla="*/ 288 h 288"/>
                  <a:gd name="T34" fmla="*/ 186 w 241"/>
                  <a:gd name="T35" fmla="*/ 288 h 288"/>
                  <a:gd name="T36" fmla="*/ 193 w 241"/>
                  <a:gd name="T37" fmla="*/ 272 h 288"/>
                  <a:gd name="T38" fmla="*/ 164 w 241"/>
                  <a:gd name="T39" fmla="*/ 196 h 288"/>
                  <a:gd name="T40" fmla="*/ 241 w 241"/>
                  <a:gd name="T41" fmla="*/ 196 h 288"/>
                  <a:gd name="T42" fmla="*/ 241 w 241"/>
                  <a:gd name="T43" fmla="*/ 30 h 288"/>
                  <a:gd name="T44" fmla="*/ 218 w 241"/>
                  <a:gd name="T45" fmla="*/ 172 h 288"/>
                  <a:gd name="T46" fmla="*/ 23 w 241"/>
                  <a:gd name="T47" fmla="*/ 172 h 288"/>
                  <a:gd name="T48" fmla="*/ 23 w 241"/>
                  <a:gd name="T49" fmla="*/ 53 h 288"/>
                  <a:gd name="T50" fmla="*/ 218 w 241"/>
                  <a:gd name="T51" fmla="*/ 53 h 288"/>
                  <a:gd name="T52" fmla="*/ 218 w 241"/>
                  <a:gd name="T53" fmla="*/ 1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41" h="288">
                    <a:moveTo>
                      <a:pt x="241" y="30"/>
                    </a:moveTo>
                    <a:cubicBezTo>
                      <a:pt x="129" y="30"/>
                      <a:pt x="129" y="30"/>
                      <a:pt x="129" y="30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29" y="5"/>
                      <a:pt x="125" y="0"/>
                      <a:pt x="119" y="0"/>
                    </a:cubicBezTo>
                    <a:cubicBezTo>
                      <a:pt x="114" y="0"/>
                      <a:pt x="109" y="5"/>
                      <a:pt x="109" y="10"/>
                    </a:cubicBezTo>
                    <a:cubicBezTo>
                      <a:pt x="109" y="30"/>
                      <a:pt x="109" y="30"/>
                      <a:pt x="109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75" y="196"/>
                      <a:pt x="75" y="196"/>
                      <a:pt x="75" y="196"/>
                    </a:cubicBezTo>
                    <a:cubicBezTo>
                      <a:pt x="45" y="272"/>
                      <a:pt x="45" y="272"/>
                      <a:pt x="45" y="272"/>
                    </a:cubicBezTo>
                    <a:cubicBezTo>
                      <a:pt x="43" y="278"/>
                      <a:pt x="46" y="285"/>
                      <a:pt x="52" y="288"/>
                    </a:cubicBezTo>
                    <a:cubicBezTo>
                      <a:pt x="53" y="288"/>
                      <a:pt x="55" y="288"/>
                      <a:pt x="56" y="288"/>
                    </a:cubicBezTo>
                    <a:cubicBezTo>
                      <a:pt x="61" y="288"/>
                      <a:pt x="65" y="286"/>
                      <a:pt x="67" y="281"/>
                    </a:cubicBezTo>
                    <a:cubicBezTo>
                      <a:pt x="100" y="196"/>
                      <a:pt x="100" y="196"/>
                      <a:pt x="100" y="196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71" y="281"/>
                      <a:pt x="171" y="281"/>
                      <a:pt x="171" y="281"/>
                    </a:cubicBezTo>
                    <a:cubicBezTo>
                      <a:pt x="173" y="286"/>
                      <a:pt x="177" y="288"/>
                      <a:pt x="182" y="288"/>
                    </a:cubicBezTo>
                    <a:cubicBezTo>
                      <a:pt x="184" y="288"/>
                      <a:pt x="185" y="288"/>
                      <a:pt x="186" y="288"/>
                    </a:cubicBezTo>
                    <a:cubicBezTo>
                      <a:pt x="193" y="285"/>
                      <a:pt x="196" y="278"/>
                      <a:pt x="193" y="272"/>
                    </a:cubicBezTo>
                    <a:cubicBezTo>
                      <a:pt x="164" y="196"/>
                      <a:pt x="164" y="196"/>
                      <a:pt x="164" y="196"/>
                    </a:cubicBezTo>
                    <a:cubicBezTo>
                      <a:pt x="241" y="196"/>
                      <a:pt x="241" y="196"/>
                      <a:pt x="241" y="196"/>
                    </a:cubicBezTo>
                    <a:lnTo>
                      <a:pt x="241" y="30"/>
                    </a:lnTo>
                    <a:close/>
                    <a:moveTo>
                      <a:pt x="218" y="172"/>
                    </a:moveTo>
                    <a:cubicBezTo>
                      <a:pt x="23" y="172"/>
                      <a:pt x="23" y="172"/>
                      <a:pt x="23" y="172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18" y="53"/>
                      <a:pt x="218" y="53"/>
                      <a:pt x="218" y="53"/>
                    </a:cubicBezTo>
                    <a:lnTo>
                      <a:pt x="218" y="1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chemeClr val="bg1"/>
                  </a:solidFill>
                  <a:latin typeface="Calibri"/>
                </a:endParaRPr>
              </a:p>
            </p:txBody>
          </p:sp>
          <p:sp>
            <p:nvSpPr>
              <p:cNvPr id="58" name="Freeform 830"/>
              <p:cNvSpPr>
                <a:spLocks/>
              </p:cNvSpPr>
              <p:nvPr/>
            </p:nvSpPr>
            <p:spPr bwMode="auto">
              <a:xfrm>
                <a:off x="6819814" y="6361114"/>
                <a:ext cx="184150" cy="96838"/>
              </a:xfrm>
              <a:custGeom>
                <a:avLst/>
                <a:gdLst>
                  <a:gd name="T0" fmla="*/ 6 w 116"/>
                  <a:gd name="T1" fmla="*/ 61 h 61"/>
                  <a:gd name="T2" fmla="*/ 46 w 116"/>
                  <a:gd name="T3" fmla="*/ 34 h 61"/>
                  <a:gd name="T4" fmla="*/ 55 w 116"/>
                  <a:gd name="T5" fmla="*/ 48 h 61"/>
                  <a:gd name="T6" fmla="*/ 98 w 116"/>
                  <a:gd name="T7" fmla="*/ 20 h 61"/>
                  <a:gd name="T8" fmla="*/ 104 w 116"/>
                  <a:gd name="T9" fmla="*/ 28 h 61"/>
                  <a:gd name="T10" fmla="*/ 116 w 116"/>
                  <a:gd name="T11" fmla="*/ 0 h 61"/>
                  <a:gd name="T12" fmla="*/ 85 w 116"/>
                  <a:gd name="T13" fmla="*/ 2 h 61"/>
                  <a:gd name="T14" fmla="*/ 92 w 116"/>
                  <a:gd name="T15" fmla="*/ 10 h 61"/>
                  <a:gd name="T16" fmla="*/ 58 w 116"/>
                  <a:gd name="T17" fmla="*/ 33 h 61"/>
                  <a:gd name="T18" fmla="*/ 49 w 116"/>
                  <a:gd name="T19" fmla="*/ 18 h 61"/>
                  <a:gd name="T20" fmla="*/ 0 w 116"/>
                  <a:gd name="T21" fmla="*/ 51 h 61"/>
                  <a:gd name="T22" fmla="*/ 6 w 116"/>
                  <a:gd name="T23" fmla="*/ 61 h 61"/>
                  <a:gd name="T24" fmla="*/ 6 w 116"/>
                  <a:gd name="T25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6" h="61">
                    <a:moveTo>
                      <a:pt x="6" y="61"/>
                    </a:moveTo>
                    <a:lnTo>
                      <a:pt x="46" y="34"/>
                    </a:lnTo>
                    <a:lnTo>
                      <a:pt x="55" y="48"/>
                    </a:lnTo>
                    <a:lnTo>
                      <a:pt x="98" y="20"/>
                    </a:lnTo>
                    <a:lnTo>
                      <a:pt x="104" y="28"/>
                    </a:lnTo>
                    <a:lnTo>
                      <a:pt x="116" y="0"/>
                    </a:lnTo>
                    <a:lnTo>
                      <a:pt x="85" y="2"/>
                    </a:lnTo>
                    <a:lnTo>
                      <a:pt x="92" y="10"/>
                    </a:lnTo>
                    <a:lnTo>
                      <a:pt x="58" y="33"/>
                    </a:lnTo>
                    <a:lnTo>
                      <a:pt x="49" y="18"/>
                    </a:lnTo>
                    <a:lnTo>
                      <a:pt x="0" y="51"/>
                    </a:lnTo>
                    <a:lnTo>
                      <a:pt x="6" y="61"/>
                    </a:lnTo>
                    <a:lnTo>
                      <a:pt x="6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chemeClr val="bg1"/>
                  </a:solidFill>
                  <a:latin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7336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V="1">
            <a:off x="1" y="6525296"/>
            <a:ext cx="12192000" cy="329563"/>
          </a:xfrm>
          <a:custGeom>
            <a:avLst/>
            <a:gdLst>
              <a:gd name="connsiteX0" fmla="*/ 0 w 12192000"/>
              <a:gd name="connsiteY0" fmla="*/ 0 h 952500"/>
              <a:gd name="connsiteX1" fmla="*/ 11981237 w 12192000"/>
              <a:gd name="connsiteY1" fmla="*/ 0 h 952500"/>
              <a:gd name="connsiteX2" fmla="*/ 12192000 w 12192000"/>
              <a:gd name="connsiteY2" fmla="*/ 16675 h 952500"/>
              <a:gd name="connsiteX3" fmla="*/ 12192000 w 12192000"/>
              <a:gd name="connsiteY3" fmla="*/ 952500 h 952500"/>
              <a:gd name="connsiteX4" fmla="*/ 11943611 w 12192000"/>
              <a:gd name="connsiteY4" fmla="*/ 952500 h 952500"/>
              <a:gd name="connsiteX5" fmla="*/ 0 w 12192000"/>
              <a:gd name="connsiteY5" fmla="*/ 7535 h 952500"/>
              <a:gd name="connsiteX6" fmla="*/ 0 w 12192000"/>
              <a:gd name="connsiteY6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952500">
                <a:moveTo>
                  <a:pt x="0" y="0"/>
                </a:moveTo>
                <a:lnTo>
                  <a:pt x="11981237" y="0"/>
                </a:lnTo>
                <a:lnTo>
                  <a:pt x="12192000" y="16675"/>
                </a:lnTo>
                <a:lnTo>
                  <a:pt x="12192000" y="952500"/>
                </a:lnTo>
                <a:lnTo>
                  <a:pt x="11943611" y="952500"/>
                </a:lnTo>
                <a:lnTo>
                  <a:pt x="0" y="7535"/>
                </a:lnTo>
                <a:lnTo>
                  <a:pt x="0" y="0"/>
                </a:lnTo>
                <a:close/>
              </a:path>
            </a:pathLst>
          </a:cu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0717863" y="5956706"/>
            <a:ext cx="1459099" cy="901294"/>
            <a:chOff x="318637" y="2704065"/>
            <a:chExt cx="6704464" cy="4141388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505" r="53764"/>
            <a:stretch/>
          </p:blipFill>
          <p:spPr>
            <a:xfrm>
              <a:off x="3127343" y="4635500"/>
              <a:ext cx="3895758" cy="205253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1" r="12357" b="31526"/>
            <a:stretch/>
          </p:blipFill>
          <p:spPr>
            <a:xfrm>
              <a:off x="318637" y="2704065"/>
              <a:ext cx="4805354" cy="4141388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 flipH="1">
            <a:off x="-4257" y="254000"/>
            <a:ext cx="334458" cy="635000"/>
          </a:xfrm>
          <a:prstGeom prst="rect">
            <a:avLst/>
          </a:pr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471448" y="254000"/>
            <a:ext cx="150187" cy="635000"/>
          </a:xfrm>
          <a:prstGeom prst="rect">
            <a:avLst/>
          </a:prstGeom>
          <a:solidFill>
            <a:srgbClr val="FB5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flipH="1">
            <a:off x="762882" y="254000"/>
            <a:ext cx="94492" cy="635000"/>
          </a:xfrm>
          <a:prstGeom prst="rect">
            <a:avLst/>
          </a:prstGeom>
          <a:solidFill>
            <a:srgbClr val="00A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998620" y="254000"/>
            <a:ext cx="52921" cy="635000"/>
          </a:xfrm>
          <a:prstGeom prst="rect">
            <a:avLst/>
          </a:prstGeom>
          <a:solidFill>
            <a:srgbClr val="FFB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165841" y="129539"/>
            <a:ext cx="388281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dist"/>
            <a:r>
              <a:rPr lang="zh-CN" altLang="en-US" sz="3200" dirty="0" smtClean="0">
                <a:solidFill>
                  <a:schemeClr val="bg2">
                    <a:lumMod val="10000"/>
                    <a:alpha val="8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点击此处添加标题</a:t>
            </a:r>
            <a:endParaRPr lang="zh-CN" altLang="en-US" sz="3200" dirty="0">
              <a:solidFill>
                <a:schemeClr val="bg2">
                  <a:lumMod val="10000"/>
                  <a:alpha val="8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65841" y="632543"/>
            <a:ext cx="3882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CLICK HERE TO ADD THE TITLE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1466224" y="4715313"/>
            <a:ext cx="2698393" cy="830201"/>
            <a:chOff x="1466224" y="4715313"/>
            <a:chExt cx="2698393" cy="830201"/>
          </a:xfrm>
        </p:grpSpPr>
        <p:sp>
          <p:nvSpPr>
            <p:cNvPr id="21" name="Freeform 409"/>
            <p:cNvSpPr>
              <a:spLocks noEditPoints="1"/>
            </p:cNvSpPr>
            <p:nvPr/>
          </p:nvSpPr>
          <p:spPr bwMode="auto">
            <a:xfrm>
              <a:off x="3401417" y="4715313"/>
              <a:ext cx="763200" cy="763200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162 w 288"/>
                <a:gd name="T11" fmla="*/ 45 h 288"/>
                <a:gd name="T12" fmla="*/ 176 w 288"/>
                <a:gd name="T13" fmla="*/ 50 h 288"/>
                <a:gd name="T14" fmla="*/ 180 w 288"/>
                <a:gd name="T15" fmla="*/ 63 h 288"/>
                <a:gd name="T16" fmla="*/ 157 w 288"/>
                <a:gd name="T17" fmla="*/ 87 h 288"/>
                <a:gd name="T18" fmla="*/ 157 w 288"/>
                <a:gd name="T19" fmla="*/ 87 h 288"/>
                <a:gd name="T20" fmla="*/ 139 w 288"/>
                <a:gd name="T21" fmla="*/ 68 h 288"/>
                <a:gd name="T22" fmla="*/ 162 w 288"/>
                <a:gd name="T23" fmla="*/ 45 h 288"/>
                <a:gd name="T24" fmla="*/ 180 w 288"/>
                <a:gd name="T25" fmla="*/ 206 h 288"/>
                <a:gd name="T26" fmla="*/ 125 w 288"/>
                <a:gd name="T27" fmla="*/ 241 h 288"/>
                <a:gd name="T28" fmla="*/ 125 w 288"/>
                <a:gd name="T29" fmla="*/ 241 h 288"/>
                <a:gd name="T30" fmla="*/ 117 w 288"/>
                <a:gd name="T31" fmla="*/ 238 h 288"/>
                <a:gd name="T32" fmla="*/ 113 w 288"/>
                <a:gd name="T33" fmla="*/ 226 h 288"/>
                <a:gd name="T34" fmla="*/ 115 w 288"/>
                <a:gd name="T35" fmla="*/ 205 h 288"/>
                <a:gd name="T36" fmla="*/ 130 w 288"/>
                <a:gd name="T37" fmla="*/ 143 h 288"/>
                <a:gd name="T38" fmla="*/ 131 w 288"/>
                <a:gd name="T39" fmla="*/ 135 h 288"/>
                <a:gd name="T40" fmla="*/ 112 w 288"/>
                <a:gd name="T41" fmla="*/ 149 h 288"/>
                <a:gd name="T42" fmla="*/ 110 w 288"/>
                <a:gd name="T43" fmla="*/ 150 h 288"/>
                <a:gd name="T44" fmla="*/ 104 w 288"/>
                <a:gd name="T45" fmla="*/ 135 h 288"/>
                <a:gd name="T46" fmla="*/ 105 w 288"/>
                <a:gd name="T47" fmla="*/ 134 h 288"/>
                <a:gd name="T48" fmla="*/ 161 w 288"/>
                <a:gd name="T49" fmla="*/ 100 h 288"/>
                <a:gd name="T50" fmla="*/ 169 w 288"/>
                <a:gd name="T51" fmla="*/ 104 h 288"/>
                <a:gd name="T52" fmla="*/ 171 w 288"/>
                <a:gd name="T53" fmla="*/ 114 h 288"/>
                <a:gd name="T54" fmla="*/ 169 w 288"/>
                <a:gd name="T55" fmla="*/ 134 h 288"/>
                <a:gd name="T56" fmla="*/ 153 w 288"/>
                <a:gd name="T57" fmla="*/ 198 h 288"/>
                <a:gd name="T58" fmla="*/ 152 w 288"/>
                <a:gd name="T59" fmla="*/ 205 h 288"/>
                <a:gd name="T60" fmla="*/ 152 w 288"/>
                <a:gd name="T61" fmla="*/ 207 h 288"/>
                <a:gd name="T62" fmla="*/ 172 w 288"/>
                <a:gd name="T63" fmla="*/ 192 h 288"/>
                <a:gd name="T64" fmla="*/ 174 w 288"/>
                <a:gd name="T65" fmla="*/ 190 h 288"/>
                <a:gd name="T66" fmla="*/ 180 w 288"/>
                <a:gd name="T67" fmla="*/ 204 h 288"/>
                <a:gd name="T68" fmla="*/ 181 w 288"/>
                <a:gd name="T69" fmla="*/ 205 h 288"/>
                <a:gd name="T70" fmla="*/ 180 w 288"/>
                <a:gd name="T71" fmla="*/ 20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162" y="45"/>
                  </a:moveTo>
                  <a:cubicBezTo>
                    <a:pt x="168" y="45"/>
                    <a:pt x="173" y="47"/>
                    <a:pt x="176" y="50"/>
                  </a:cubicBezTo>
                  <a:cubicBezTo>
                    <a:pt x="179" y="54"/>
                    <a:pt x="180" y="58"/>
                    <a:pt x="180" y="63"/>
                  </a:cubicBezTo>
                  <a:cubicBezTo>
                    <a:pt x="180" y="75"/>
                    <a:pt x="170" y="87"/>
                    <a:pt x="157" y="87"/>
                  </a:cubicBezTo>
                  <a:cubicBezTo>
                    <a:pt x="157" y="87"/>
                    <a:pt x="157" y="87"/>
                    <a:pt x="157" y="87"/>
                  </a:cubicBezTo>
                  <a:cubicBezTo>
                    <a:pt x="146" y="87"/>
                    <a:pt x="139" y="79"/>
                    <a:pt x="139" y="68"/>
                  </a:cubicBezTo>
                  <a:cubicBezTo>
                    <a:pt x="139" y="58"/>
                    <a:pt x="147" y="45"/>
                    <a:pt x="162" y="45"/>
                  </a:cubicBezTo>
                  <a:close/>
                  <a:moveTo>
                    <a:pt x="180" y="206"/>
                  </a:moveTo>
                  <a:cubicBezTo>
                    <a:pt x="160" y="228"/>
                    <a:pt x="135" y="241"/>
                    <a:pt x="125" y="241"/>
                  </a:cubicBezTo>
                  <a:cubicBezTo>
                    <a:pt x="125" y="241"/>
                    <a:pt x="125" y="241"/>
                    <a:pt x="125" y="241"/>
                  </a:cubicBezTo>
                  <a:cubicBezTo>
                    <a:pt x="122" y="241"/>
                    <a:pt x="119" y="241"/>
                    <a:pt x="117" y="238"/>
                  </a:cubicBezTo>
                  <a:cubicBezTo>
                    <a:pt x="114" y="235"/>
                    <a:pt x="113" y="231"/>
                    <a:pt x="113" y="226"/>
                  </a:cubicBezTo>
                  <a:cubicBezTo>
                    <a:pt x="113" y="221"/>
                    <a:pt x="114" y="212"/>
                    <a:pt x="115" y="205"/>
                  </a:cubicBezTo>
                  <a:cubicBezTo>
                    <a:pt x="130" y="143"/>
                    <a:pt x="130" y="143"/>
                    <a:pt x="130" y="143"/>
                  </a:cubicBezTo>
                  <a:cubicBezTo>
                    <a:pt x="130" y="139"/>
                    <a:pt x="131" y="137"/>
                    <a:pt x="131" y="135"/>
                  </a:cubicBezTo>
                  <a:cubicBezTo>
                    <a:pt x="128" y="136"/>
                    <a:pt x="117" y="144"/>
                    <a:pt x="112" y="149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5" y="134"/>
                    <a:pt x="105" y="134"/>
                    <a:pt x="105" y="134"/>
                  </a:cubicBezTo>
                  <a:cubicBezTo>
                    <a:pt x="126" y="115"/>
                    <a:pt x="150" y="100"/>
                    <a:pt x="161" y="100"/>
                  </a:cubicBezTo>
                  <a:cubicBezTo>
                    <a:pt x="165" y="100"/>
                    <a:pt x="167" y="101"/>
                    <a:pt x="169" y="104"/>
                  </a:cubicBezTo>
                  <a:cubicBezTo>
                    <a:pt x="170" y="107"/>
                    <a:pt x="171" y="110"/>
                    <a:pt x="171" y="114"/>
                  </a:cubicBezTo>
                  <a:cubicBezTo>
                    <a:pt x="171" y="118"/>
                    <a:pt x="170" y="128"/>
                    <a:pt x="169" y="134"/>
                  </a:cubicBezTo>
                  <a:cubicBezTo>
                    <a:pt x="153" y="198"/>
                    <a:pt x="153" y="198"/>
                    <a:pt x="153" y="198"/>
                  </a:cubicBezTo>
                  <a:cubicBezTo>
                    <a:pt x="152" y="201"/>
                    <a:pt x="152" y="204"/>
                    <a:pt x="152" y="205"/>
                  </a:cubicBezTo>
                  <a:cubicBezTo>
                    <a:pt x="152" y="206"/>
                    <a:pt x="152" y="206"/>
                    <a:pt x="152" y="207"/>
                  </a:cubicBezTo>
                  <a:cubicBezTo>
                    <a:pt x="154" y="206"/>
                    <a:pt x="165" y="199"/>
                    <a:pt x="172" y="192"/>
                  </a:cubicBezTo>
                  <a:cubicBezTo>
                    <a:pt x="174" y="190"/>
                    <a:pt x="174" y="190"/>
                    <a:pt x="174" y="190"/>
                  </a:cubicBezTo>
                  <a:cubicBezTo>
                    <a:pt x="180" y="204"/>
                    <a:pt x="180" y="204"/>
                    <a:pt x="180" y="204"/>
                  </a:cubicBezTo>
                  <a:cubicBezTo>
                    <a:pt x="181" y="205"/>
                    <a:pt x="181" y="205"/>
                    <a:pt x="181" y="205"/>
                  </a:cubicBezTo>
                  <a:lnTo>
                    <a:pt x="180" y="206"/>
                  </a:lnTo>
                  <a:close/>
                </a:path>
              </a:pathLst>
            </a:custGeom>
            <a:solidFill>
              <a:srgbClr val="00AAD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466224" y="4823009"/>
              <a:ext cx="1806531" cy="722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</a:t>
              </a:r>
              <a:r>
                <a:rPr lang="zh-CN" altLang="en-US" sz="105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温提示</a:t>
              </a:r>
              <a:r>
                <a:rPr lang="zh-CN" altLang="en-US" sz="105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正文行距在</a:t>
              </a:r>
              <a:r>
                <a:rPr lang="en-US" altLang="zh-CN" sz="105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</a:t>
              </a:r>
              <a:r>
                <a:rPr lang="zh-CN" altLang="en-US" sz="105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温提示</a:t>
              </a:r>
              <a:r>
                <a:rPr lang="zh-CN" altLang="en-US" sz="105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正文行距</a:t>
              </a:r>
              <a:r>
                <a:rPr lang="zh-CN" altLang="en-US" sz="105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</a:t>
              </a:r>
              <a:endParaRPr lang="zh-CN" altLang="en-US" sz="105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088571" y="3326647"/>
            <a:ext cx="2701009" cy="798494"/>
            <a:chOff x="1088571" y="3326647"/>
            <a:chExt cx="2701009" cy="798494"/>
          </a:xfrm>
        </p:grpSpPr>
        <p:sp>
          <p:nvSpPr>
            <p:cNvPr id="24" name="Freeform 275"/>
            <p:cNvSpPr>
              <a:spLocks noEditPoints="1"/>
            </p:cNvSpPr>
            <p:nvPr/>
          </p:nvSpPr>
          <p:spPr bwMode="auto">
            <a:xfrm>
              <a:off x="3026380" y="3361941"/>
              <a:ext cx="763200" cy="763200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233 w 288"/>
                <a:gd name="T11" fmla="*/ 131 h 288"/>
                <a:gd name="T12" fmla="*/ 230 w 288"/>
                <a:gd name="T13" fmla="*/ 134 h 288"/>
                <a:gd name="T14" fmla="*/ 189 w 288"/>
                <a:gd name="T15" fmla="*/ 161 h 288"/>
                <a:gd name="T16" fmla="*/ 187 w 288"/>
                <a:gd name="T17" fmla="*/ 165 h 288"/>
                <a:gd name="T18" fmla="*/ 188 w 288"/>
                <a:gd name="T19" fmla="*/ 166 h 288"/>
                <a:gd name="T20" fmla="*/ 205 w 288"/>
                <a:gd name="T21" fmla="*/ 218 h 288"/>
                <a:gd name="T22" fmla="*/ 206 w 288"/>
                <a:gd name="T23" fmla="*/ 223 h 288"/>
                <a:gd name="T24" fmla="*/ 205 w 288"/>
                <a:gd name="T25" fmla="*/ 229 h 288"/>
                <a:gd name="T26" fmla="*/ 198 w 288"/>
                <a:gd name="T27" fmla="*/ 232 h 288"/>
                <a:gd name="T28" fmla="*/ 198 w 288"/>
                <a:gd name="T29" fmla="*/ 232 h 288"/>
                <a:gd name="T30" fmla="*/ 190 w 288"/>
                <a:gd name="T31" fmla="*/ 229 h 288"/>
                <a:gd name="T32" fmla="*/ 148 w 288"/>
                <a:gd name="T33" fmla="*/ 195 h 288"/>
                <a:gd name="T34" fmla="*/ 146 w 288"/>
                <a:gd name="T35" fmla="*/ 194 h 288"/>
                <a:gd name="T36" fmla="*/ 144 w 288"/>
                <a:gd name="T37" fmla="*/ 195 h 288"/>
                <a:gd name="T38" fmla="*/ 104 w 288"/>
                <a:gd name="T39" fmla="*/ 229 h 288"/>
                <a:gd name="T40" fmla="*/ 96 w 288"/>
                <a:gd name="T41" fmla="*/ 232 h 288"/>
                <a:gd name="T42" fmla="*/ 89 w 288"/>
                <a:gd name="T43" fmla="*/ 229 h 288"/>
                <a:gd name="T44" fmla="*/ 87 w 288"/>
                <a:gd name="T45" fmla="*/ 223 h 288"/>
                <a:gd name="T46" fmla="*/ 88 w 288"/>
                <a:gd name="T47" fmla="*/ 218 h 288"/>
                <a:gd name="T48" fmla="*/ 104 w 288"/>
                <a:gd name="T49" fmla="*/ 166 h 288"/>
                <a:gd name="T50" fmla="*/ 104 w 288"/>
                <a:gd name="T51" fmla="*/ 165 h 288"/>
                <a:gd name="T52" fmla="*/ 102 w 288"/>
                <a:gd name="T53" fmla="*/ 161 h 288"/>
                <a:gd name="T54" fmla="*/ 61 w 288"/>
                <a:gd name="T55" fmla="*/ 134 h 288"/>
                <a:gd name="T56" fmla="*/ 58 w 288"/>
                <a:gd name="T57" fmla="*/ 131 h 288"/>
                <a:gd name="T58" fmla="*/ 56 w 288"/>
                <a:gd name="T59" fmla="*/ 125 h 288"/>
                <a:gd name="T60" fmla="*/ 57 w 288"/>
                <a:gd name="T61" fmla="*/ 120 h 288"/>
                <a:gd name="T62" fmla="*/ 61 w 288"/>
                <a:gd name="T63" fmla="*/ 117 h 288"/>
                <a:gd name="T64" fmla="*/ 67 w 288"/>
                <a:gd name="T65" fmla="*/ 116 h 288"/>
                <a:gd name="T66" fmla="*/ 118 w 288"/>
                <a:gd name="T67" fmla="*/ 116 h 288"/>
                <a:gd name="T68" fmla="*/ 120 w 288"/>
                <a:gd name="T69" fmla="*/ 115 h 288"/>
                <a:gd name="T70" fmla="*/ 122 w 288"/>
                <a:gd name="T71" fmla="*/ 113 h 288"/>
                <a:gd name="T72" fmla="*/ 136 w 288"/>
                <a:gd name="T73" fmla="*/ 61 h 288"/>
                <a:gd name="T74" fmla="*/ 138 w 288"/>
                <a:gd name="T75" fmla="*/ 56 h 288"/>
                <a:gd name="T76" fmla="*/ 146 w 288"/>
                <a:gd name="T77" fmla="*/ 52 h 288"/>
                <a:gd name="T78" fmla="*/ 153 w 288"/>
                <a:gd name="T79" fmla="*/ 56 h 288"/>
                <a:gd name="T80" fmla="*/ 155 w 288"/>
                <a:gd name="T81" fmla="*/ 61 h 288"/>
                <a:gd name="T82" fmla="*/ 170 w 288"/>
                <a:gd name="T83" fmla="*/ 113 h 288"/>
                <a:gd name="T84" fmla="*/ 171 w 288"/>
                <a:gd name="T85" fmla="*/ 115 h 288"/>
                <a:gd name="T86" fmla="*/ 174 w 288"/>
                <a:gd name="T87" fmla="*/ 116 h 288"/>
                <a:gd name="T88" fmla="*/ 224 w 288"/>
                <a:gd name="T89" fmla="*/ 116 h 288"/>
                <a:gd name="T90" fmla="*/ 229 w 288"/>
                <a:gd name="T91" fmla="*/ 117 h 288"/>
                <a:gd name="T92" fmla="*/ 234 w 288"/>
                <a:gd name="T93" fmla="*/ 120 h 288"/>
                <a:gd name="T94" fmla="*/ 236 w 288"/>
                <a:gd name="T95" fmla="*/ 125 h 288"/>
                <a:gd name="T96" fmla="*/ 233 w 288"/>
                <a:gd name="T97" fmla="*/ 13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223"/>
                    <a:pt x="65" y="288"/>
                    <a:pt x="144" y="288"/>
                  </a:cubicBezTo>
                  <a:cubicBezTo>
                    <a:pt x="224" y="288"/>
                    <a:pt x="288" y="223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  <a:moveTo>
                    <a:pt x="233" y="131"/>
                  </a:moveTo>
                  <a:cubicBezTo>
                    <a:pt x="232" y="133"/>
                    <a:pt x="231" y="134"/>
                    <a:pt x="230" y="134"/>
                  </a:cubicBezTo>
                  <a:cubicBezTo>
                    <a:pt x="189" y="161"/>
                    <a:pt x="189" y="161"/>
                    <a:pt x="189" y="161"/>
                  </a:cubicBezTo>
                  <a:cubicBezTo>
                    <a:pt x="188" y="161"/>
                    <a:pt x="187" y="164"/>
                    <a:pt x="187" y="165"/>
                  </a:cubicBezTo>
                  <a:cubicBezTo>
                    <a:pt x="187" y="165"/>
                    <a:pt x="187" y="166"/>
                    <a:pt x="188" y="166"/>
                  </a:cubicBezTo>
                  <a:cubicBezTo>
                    <a:pt x="205" y="218"/>
                    <a:pt x="205" y="218"/>
                    <a:pt x="205" y="218"/>
                  </a:cubicBezTo>
                  <a:cubicBezTo>
                    <a:pt x="206" y="220"/>
                    <a:pt x="206" y="221"/>
                    <a:pt x="206" y="223"/>
                  </a:cubicBezTo>
                  <a:cubicBezTo>
                    <a:pt x="206" y="225"/>
                    <a:pt x="206" y="227"/>
                    <a:pt x="205" y="229"/>
                  </a:cubicBezTo>
                  <a:cubicBezTo>
                    <a:pt x="203" y="231"/>
                    <a:pt x="200" y="232"/>
                    <a:pt x="198" y="232"/>
                  </a:cubicBezTo>
                  <a:cubicBezTo>
                    <a:pt x="198" y="232"/>
                    <a:pt x="198" y="232"/>
                    <a:pt x="198" y="232"/>
                  </a:cubicBezTo>
                  <a:cubicBezTo>
                    <a:pt x="194" y="232"/>
                    <a:pt x="192" y="230"/>
                    <a:pt x="190" y="229"/>
                  </a:cubicBezTo>
                  <a:cubicBezTo>
                    <a:pt x="148" y="195"/>
                    <a:pt x="148" y="195"/>
                    <a:pt x="148" y="195"/>
                  </a:cubicBezTo>
                  <a:cubicBezTo>
                    <a:pt x="148" y="194"/>
                    <a:pt x="147" y="194"/>
                    <a:pt x="146" y="194"/>
                  </a:cubicBezTo>
                  <a:cubicBezTo>
                    <a:pt x="145" y="194"/>
                    <a:pt x="144" y="194"/>
                    <a:pt x="144" y="195"/>
                  </a:cubicBezTo>
                  <a:cubicBezTo>
                    <a:pt x="104" y="229"/>
                    <a:pt x="104" y="229"/>
                    <a:pt x="104" y="229"/>
                  </a:cubicBezTo>
                  <a:cubicBezTo>
                    <a:pt x="102" y="230"/>
                    <a:pt x="100" y="232"/>
                    <a:pt x="96" y="232"/>
                  </a:cubicBezTo>
                  <a:cubicBezTo>
                    <a:pt x="94" y="232"/>
                    <a:pt x="91" y="231"/>
                    <a:pt x="89" y="229"/>
                  </a:cubicBezTo>
                  <a:cubicBezTo>
                    <a:pt x="88" y="226"/>
                    <a:pt x="87" y="224"/>
                    <a:pt x="87" y="223"/>
                  </a:cubicBezTo>
                  <a:cubicBezTo>
                    <a:pt x="87" y="221"/>
                    <a:pt x="88" y="220"/>
                    <a:pt x="88" y="218"/>
                  </a:cubicBezTo>
                  <a:cubicBezTo>
                    <a:pt x="104" y="166"/>
                    <a:pt x="104" y="166"/>
                    <a:pt x="104" y="166"/>
                  </a:cubicBezTo>
                  <a:cubicBezTo>
                    <a:pt x="104" y="166"/>
                    <a:pt x="104" y="166"/>
                    <a:pt x="104" y="165"/>
                  </a:cubicBezTo>
                  <a:cubicBezTo>
                    <a:pt x="104" y="164"/>
                    <a:pt x="103" y="162"/>
                    <a:pt x="102" y="161"/>
                  </a:cubicBezTo>
                  <a:cubicBezTo>
                    <a:pt x="61" y="134"/>
                    <a:pt x="61" y="134"/>
                    <a:pt x="61" y="134"/>
                  </a:cubicBezTo>
                  <a:cubicBezTo>
                    <a:pt x="60" y="134"/>
                    <a:pt x="59" y="133"/>
                    <a:pt x="58" y="131"/>
                  </a:cubicBezTo>
                  <a:cubicBezTo>
                    <a:pt x="57" y="130"/>
                    <a:pt x="56" y="128"/>
                    <a:pt x="56" y="125"/>
                  </a:cubicBezTo>
                  <a:cubicBezTo>
                    <a:pt x="56" y="123"/>
                    <a:pt x="56" y="121"/>
                    <a:pt x="57" y="120"/>
                  </a:cubicBezTo>
                  <a:cubicBezTo>
                    <a:pt x="59" y="119"/>
                    <a:pt x="60" y="118"/>
                    <a:pt x="61" y="117"/>
                  </a:cubicBezTo>
                  <a:cubicBezTo>
                    <a:pt x="63" y="116"/>
                    <a:pt x="65" y="116"/>
                    <a:pt x="67" y="116"/>
                  </a:cubicBezTo>
                  <a:cubicBezTo>
                    <a:pt x="118" y="116"/>
                    <a:pt x="118" y="116"/>
                    <a:pt x="118" y="116"/>
                  </a:cubicBezTo>
                  <a:cubicBezTo>
                    <a:pt x="118" y="116"/>
                    <a:pt x="119" y="116"/>
                    <a:pt x="120" y="115"/>
                  </a:cubicBezTo>
                  <a:cubicBezTo>
                    <a:pt x="121" y="115"/>
                    <a:pt x="121" y="114"/>
                    <a:pt x="122" y="113"/>
                  </a:cubicBezTo>
                  <a:cubicBezTo>
                    <a:pt x="136" y="61"/>
                    <a:pt x="136" y="61"/>
                    <a:pt x="136" y="61"/>
                  </a:cubicBezTo>
                  <a:cubicBezTo>
                    <a:pt x="137" y="59"/>
                    <a:pt x="137" y="57"/>
                    <a:pt x="138" y="56"/>
                  </a:cubicBezTo>
                  <a:cubicBezTo>
                    <a:pt x="139" y="54"/>
                    <a:pt x="142" y="52"/>
                    <a:pt x="146" y="52"/>
                  </a:cubicBezTo>
                  <a:cubicBezTo>
                    <a:pt x="150" y="52"/>
                    <a:pt x="152" y="54"/>
                    <a:pt x="153" y="56"/>
                  </a:cubicBezTo>
                  <a:cubicBezTo>
                    <a:pt x="154" y="57"/>
                    <a:pt x="154" y="59"/>
                    <a:pt x="155" y="61"/>
                  </a:cubicBezTo>
                  <a:cubicBezTo>
                    <a:pt x="170" y="113"/>
                    <a:pt x="170" y="113"/>
                    <a:pt x="170" y="113"/>
                  </a:cubicBezTo>
                  <a:cubicBezTo>
                    <a:pt x="170" y="114"/>
                    <a:pt x="170" y="115"/>
                    <a:pt x="171" y="115"/>
                  </a:cubicBezTo>
                  <a:cubicBezTo>
                    <a:pt x="172" y="116"/>
                    <a:pt x="173" y="116"/>
                    <a:pt x="174" y="116"/>
                  </a:cubicBezTo>
                  <a:cubicBezTo>
                    <a:pt x="224" y="116"/>
                    <a:pt x="224" y="116"/>
                    <a:pt x="224" y="116"/>
                  </a:cubicBezTo>
                  <a:cubicBezTo>
                    <a:pt x="226" y="116"/>
                    <a:pt x="227" y="116"/>
                    <a:pt x="229" y="117"/>
                  </a:cubicBezTo>
                  <a:cubicBezTo>
                    <a:pt x="230" y="117"/>
                    <a:pt x="232" y="118"/>
                    <a:pt x="234" y="120"/>
                  </a:cubicBezTo>
                  <a:cubicBezTo>
                    <a:pt x="235" y="121"/>
                    <a:pt x="236" y="123"/>
                    <a:pt x="236" y="125"/>
                  </a:cubicBezTo>
                  <a:cubicBezTo>
                    <a:pt x="236" y="128"/>
                    <a:pt x="234" y="130"/>
                    <a:pt x="233" y="131"/>
                  </a:cubicBezTo>
                  <a:close/>
                </a:path>
              </a:pathLst>
            </a:custGeom>
            <a:solidFill>
              <a:srgbClr val="FB555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088571" y="3326647"/>
              <a:ext cx="1853278" cy="722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</a:t>
              </a:r>
              <a:r>
                <a:rPr lang="zh-CN" altLang="en-US" sz="105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温提示</a:t>
              </a:r>
              <a:r>
                <a:rPr lang="zh-CN" altLang="en-US" sz="105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正文行距在</a:t>
              </a:r>
              <a:r>
                <a:rPr lang="en-US" altLang="zh-CN" sz="105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</a:t>
              </a:r>
              <a:r>
                <a:rPr lang="zh-CN" altLang="en-US" sz="105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温提示</a:t>
              </a:r>
              <a:r>
                <a:rPr lang="zh-CN" altLang="en-US" sz="105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正文行距</a:t>
              </a:r>
              <a:r>
                <a:rPr lang="zh-CN" altLang="en-US" sz="105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</a:t>
              </a:r>
              <a:endParaRPr lang="zh-CN" altLang="en-US" sz="105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466224" y="1991456"/>
            <a:ext cx="2653702" cy="763200"/>
            <a:chOff x="1466224" y="1991456"/>
            <a:chExt cx="2653702" cy="763200"/>
          </a:xfrm>
        </p:grpSpPr>
        <p:grpSp>
          <p:nvGrpSpPr>
            <p:cNvPr id="27" name="组合 26"/>
            <p:cNvGrpSpPr/>
            <p:nvPr/>
          </p:nvGrpSpPr>
          <p:grpSpPr>
            <a:xfrm>
              <a:off x="3356726" y="1991456"/>
              <a:ext cx="763200" cy="763200"/>
              <a:chOff x="6537326" y="1397001"/>
              <a:chExt cx="176213" cy="176213"/>
            </a:xfrm>
            <a:solidFill>
              <a:srgbClr val="404040"/>
            </a:solidFill>
          </p:grpSpPr>
          <p:sp>
            <p:nvSpPr>
              <p:cNvPr id="29" name="Oval 508"/>
              <p:cNvSpPr>
                <a:spLocks noChangeArrowheads="1"/>
              </p:cNvSpPr>
              <p:nvPr/>
            </p:nvSpPr>
            <p:spPr bwMode="auto">
              <a:xfrm>
                <a:off x="6592888" y="1452563"/>
                <a:ext cx="42863" cy="42863"/>
              </a:xfrm>
              <a:prstGeom prst="ellipse">
                <a:avLst/>
              </a:prstGeom>
              <a:solidFill>
                <a:srgbClr val="00B3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Freeform 509"/>
              <p:cNvSpPr>
                <a:spLocks noEditPoints="1"/>
              </p:cNvSpPr>
              <p:nvPr/>
            </p:nvSpPr>
            <p:spPr bwMode="auto">
              <a:xfrm>
                <a:off x="6537326" y="1397001"/>
                <a:ext cx="176213" cy="176213"/>
              </a:xfrm>
              <a:custGeom>
                <a:avLst/>
                <a:gdLst>
                  <a:gd name="T0" fmla="*/ 144 w 288"/>
                  <a:gd name="T1" fmla="*/ 0 h 288"/>
                  <a:gd name="T2" fmla="*/ 0 w 288"/>
                  <a:gd name="T3" fmla="*/ 144 h 288"/>
                  <a:gd name="T4" fmla="*/ 144 w 288"/>
                  <a:gd name="T5" fmla="*/ 288 h 288"/>
                  <a:gd name="T6" fmla="*/ 288 w 288"/>
                  <a:gd name="T7" fmla="*/ 144 h 288"/>
                  <a:gd name="T8" fmla="*/ 144 w 288"/>
                  <a:gd name="T9" fmla="*/ 0 h 288"/>
                  <a:gd name="T10" fmla="*/ 220 w 288"/>
                  <a:gd name="T11" fmla="*/ 220 h 288"/>
                  <a:gd name="T12" fmla="*/ 211 w 288"/>
                  <a:gd name="T13" fmla="*/ 224 h 288"/>
                  <a:gd name="T14" fmla="*/ 211 w 288"/>
                  <a:gd name="T15" fmla="*/ 224 h 288"/>
                  <a:gd name="T16" fmla="*/ 200 w 288"/>
                  <a:gd name="T17" fmla="*/ 220 h 288"/>
                  <a:gd name="T18" fmla="*/ 157 w 288"/>
                  <a:gd name="T19" fmla="*/ 177 h 288"/>
                  <a:gd name="T20" fmla="*/ 124 w 288"/>
                  <a:gd name="T21" fmla="*/ 186 h 288"/>
                  <a:gd name="T22" fmla="*/ 63 w 288"/>
                  <a:gd name="T23" fmla="*/ 125 h 288"/>
                  <a:gd name="T24" fmla="*/ 124 w 288"/>
                  <a:gd name="T25" fmla="*/ 63 h 288"/>
                  <a:gd name="T26" fmla="*/ 186 w 288"/>
                  <a:gd name="T27" fmla="*/ 125 h 288"/>
                  <a:gd name="T28" fmla="*/ 176 w 288"/>
                  <a:gd name="T29" fmla="*/ 157 h 288"/>
                  <a:gd name="T30" fmla="*/ 219 w 288"/>
                  <a:gd name="T31" fmla="*/ 200 h 288"/>
                  <a:gd name="T32" fmla="*/ 224 w 288"/>
                  <a:gd name="T33" fmla="*/ 211 h 288"/>
                  <a:gd name="T34" fmla="*/ 220 w 288"/>
                  <a:gd name="T35" fmla="*/ 22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8" h="288">
                    <a:moveTo>
                      <a:pt x="144" y="0"/>
                    </a:moveTo>
                    <a:cubicBezTo>
                      <a:pt x="64" y="0"/>
                      <a:pt x="0" y="65"/>
                      <a:pt x="0" y="144"/>
                    </a:cubicBezTo>
                    <a:cubicBezTo>
                      <a:pt x="0" y="224"/>
                      <a:pt x="64" y="288"/>
                      <a:pt x="144" y="288"/>
                    </a:cubicBezTo>
                    <a:cubicBezTo>
                      <a:pt x="224" y="288"/>
                      <a:pt x="288" y="224"/>
                      <a:pt x="288" y="144"/>
                    </a:cubicBezTo>
                    <a:cubicBezTo>
                      <a:pt x="288" y="65"/>
                      <a:pt x="224" y="0"/>
                      <a:pt x="144" y="0"/>
                    </a:cubicBezTo>
                    <a:close/>
                    <a:moveTo>
                      <a:pt x="220" y="220"/>
                    </a:moveTo>
                    <a:cubicBezTo>
                      <a:pt x="218" y="223"/>
                      <a:pt x="214" y="224"/>
                      <a:pt x="211" y="224"/>
                    </a:cubicBezTo>
                    <a:cubicBezTo>
                      <a:pt x="211" y="224"/>
                      <a:pt x="211" y="224"/>
                      <a:pt x="211" y="224"/>
                    </a:cubicBezTo>
                    <a:cubicBezTo>
                      <a:pt x="207" y="224"/>
                      <a:pt x="203" y="222"/>
                      <a:pt x="200" y="220"/>
                    </a:cubicBezTo>
                    <a:cubicBezTo>
                      <a:pt x="157" y="177"/>
                      <a:pt x="157" y="177"/>
                      <a:pt x="157" y="177"/>
                    </a:cubicBezTo>
                    <a:cubicBezTo>
                      <a:pt x="148" y="182"/>
                      <a:pt x="136" y="186"/>
                      <a:pt x="124" y="186"/>
                    </a:cubicBezTo>
                    <a:cubicBezTo>
                      <a:pt x="91" y="186"/>
                      <a:pt x="63" y="159"/>
                      <a:pt x="63" y="125"/>
                    </a:cubicBezTo>
                    <a:cubicBezTo>
                      <a:pt x="63" y="91"/>
                      <a:pt x="91" y="63"/>
                      <a:pt x="124" y="63"/>
                    </a:cubicBezTo>
                    <a:cubicBezTo>
                      <a:pt x="158" y="63"/>
                      <a:pt x="186" y="91"/>
                      <a:pt x="186" y="125"/>
                    </a:cubicBezTo>
                    <a:cubicBezTo>
                      <a:pt x="186" y="137"/>
                      <a:pt x="182" y="148"/>
                      <a:pt x="176" y="157"/>
                    </a:cubicBezTo>
                    <a:cubicBezTo>
                      <a:pt x="219" y="200"/>
                      <a:pt x="219" y="200"/>
                      <a:pt x="219" y="200"/>
                    </a:cubicBezTo>
                    <a:cubicBezTo>
                      <a:pt x="222" y="203"/>
                      <a:pt x="224" y="207"/>
                      <a:pt x="224" y="211"/>
                    </a:cubicBezTo>
                    <a:cubicBezTo>
                      <a:pt x="224" y="214"/>
                      <a:pt x="223" y="218"/>
                      <a:pt x="220" y="220"/>
                    </a:cubicBezTo>
                    <a:close/>
                  </a:path>
                </a:pathLst>
              </a:custGeom>
              <a:solidFill>
                <a:srgbClr val="00B3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8" name="矩形 27"/>
            <p:cNvSpPr/>
            <p:nvPr/>
          </p:nvSpPr>
          <p:spPr>
            <a:xfrm>
              <a:off x="1466224" y="2027472"/>
              <a:ext cx="1790272" cy="722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</a:t>
              </a:r>
              <a:r>
                <a:rPr lang="zh-CN" altLang="en-US" sz="105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温提示</a:t>
              </a:r>
              <a:r>
                <a:rPr lang="zh-CN" altLang="en-US" sz="105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正文行距在</a:t>
              </a:r>
              <a:r>
                <a:rPr lang="en-US" altLang="zh-CN" sz="105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</a:t>
              </a:r>
              <a:r>
                <a:rPr lang="zh-CN" altLang="en-US" sz="105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温提示</a:t>
              </a:r>
              <a:r>
                <a:rPr lang="zh-CN" altLang="en-US" sz="105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正文行距</a:t>
              </a:r>
              <a:r>
                <a:rPr lang="zh-CN" altLang="en-US" sz="105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</a:t>
              </a:r>
              <a:endParaRPr lang="zh-CN" altLang="en-US" sz="105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926911" y="1977593"/>
            <a:ext cx="2774268" cy="813840"/>
            <a:chOff x="7926911" y="1977593"/>
            <a:chExt cx="2774268" cy="813840"/>
          </a:xfrm>
        </p:grpSpPr>
        <p:sp>
          <p:nvSpPr>
            <p:cNvPr id="32" name="Freeform 723"/>
            <p:cNvSpPr>
              <a:spLocks noEditPoints="1"/>
            </p:cNvSpPr>
            <p:nvPr/>
          </p:nvSpPr>
          <p:spPr bwMode="auto">
            <a:xfrm>
              <a:off x="7926911" y="2028233"/>
              <a:ext cx="763200" cy="763200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229 w 288"/>
                <a:gd name="T11" fmla="*/ 168 h 288"/>
                <a:gd name="T12" fmla="*/ 169 w 288"/>
                <a:gd name="T13" fmla="*/ 227 h 288"/>
                <a:gd name="T14" fmla="*/ 162 w 288"/>
                <a:gd name="T15" fmla="*/ 227 h 288"/>
                <a:gd name="T16" fmla="*/ 80 w 288"/>
                <a:gd name="T17" fmla="*/ 145 h 288"/>
                <a:gd name="T18" fmla="*/ 76 w 288"/>
                <a:gd name="T19" fmla="*/ 137 h 288"/>
                <a:gd name="T20" fmla="*/ 72 w 288"/>
                <a:gd name="T21" fmla="*/ 92 h 288"/>
                <a:gd name="T22" fmla="*/ 75 w 288"/>
                <a:gd name="T23" fmla="*/ 84 h 288"/>
                <a:gd name="T24" fmla="*/ 86 w 288"/>
                <a:gd name="T25" fmla="*/ 74 h 288"/>
                <a:gd name="T26" fmla="*/ 94 w 288"/>
                <a:gd name="T27" fmla="*/ 71 h 288"/>
                <a:gd name="T28" fmla="*/ 138 w 288"/>
                <a:gd name="T29" fmla="*/ 75 h 288"/>
                <a:gd name="T30" fmla="*/ 147 w 288"/>
                <a:gd name="T31" fmla="*/ 79 h 288"/>
                <a:gd name="T32" fmla="*/ 229 w 288"/>
                <a:gd name="T33" fmla="*/ 160 h 288"/>
                <a:gd name="T34" fmla="*/ 229 w 288"/>
                <a:gd name="T35" fmla="*/ 16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29" y="168"/>
                  </a:moveTo>
                  <a:cubicBezTo>
                    <a:pt x="169" y="227"/>
                    <a:pt x="169" y="227"/>
                    <a:pt x="169" y="227"/>
                  </a:cubicBezTo>
                  <a:cubicBezTo>
                    <a:pt x="167" y="229"/>
                    <a:pt x="164" y="229"/>
                    <a:pt x="162" y="227"/>
                  </a:cubicBezTo>
                  <a:cubicBezTo>
                    <a:pt x="80" y="145"/>
                    <a:pt x="80" y="145"/>
                    <a:pt x="80" y="145"/>
                  </a:cubicBezTo>
                  <a:cubicBezTo>
                    <a:pt x="78" y="143"/>
                    <a:pt x="77" y="140"/>
                    <a:pt x="76" y="137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2" y="90"/>
                    <a:pt x="74" y="86"/>
                    <a:pt x="75" y="84"/>
                  </a:cubicBezTo>
                  <a:cubicBezTo>
                    <a:pt x="86" y="74"/>
                    <a:pt x="86" y="74"/>
                    <a:pt x="86" y="74"/>
                  </a:cubicBezTo>
                  <a:cubicBezTo>
                    <a:pt x="88" y="72"/>
                    <a:pt x="91" y="70"/>
                    <a:pt x="94" y="71"/>
                  </a:cubicBezTo>
                  <a:cubicBezTo>
                    <a:pt x="138" y="75"/>
                    <a:pt x="138" y="75"/>
                    <a:pt x="138" y="75"/>
                  </a:cubicBezTo>
                  <a:cubicBezTo>
                    <a:pt x="141" y="75"/>
                    <a:pt x="145" y="77"/>
                    <a:pt x="147" y="79"/>
                  </a:cubicBezTo>
                  <a:cubicBezTo>
                    <a:pt x="229" y="160"/>
                    <a:pt x="229" y="160"/>
                    <a:pt x="229" y="160"/>
                  </a:cubicBezTo>
                  <a:cubicBezTo>
                    <a:pt x="231" y="162"/>
                    <a:pt x="231" y="166"/>
                    <a:pt x="229" y="168"/>
                  </a:cubicBezTo>
                  <a:close/>
                </a:path>
              </a:pathLst>
            </a:custGeom>
            <a:solidFill>
              <a:srgbClr val="1F4C5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8853871" y="1977593"/>
              <a:ext cx="1847308" cy="722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</a:t>
              </a:r>
              <a:r>
                <a:rPr lang="zh-CN" altLang="en-US" sz="105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温提示</a:t>
              </a:r>
              <a:r>
                <a:rPr lang="zh-CN" altLang="en-US" sz="105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正文行距在</a:t>
              </a:r>
              <a:r>
                <a:rPr lang="en-US" altLang="zh-CN" sz="105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</a:t>
              </a:r>
              <a:r>
                <a:rPr lang="zh-CN" altLang="en-US" sz="105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温提示</a:t>
              </a:r>
              <a:r>
                <a:rPr lang="zh-CN" altLang="en-US" sz="105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正文行距</a:t>
              </a:r>
              <a:r>
                <a:rPr lang="zh-CN" altLang="en-US" sz="105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</a:t>
              </a:r>
              <a:endParaRPr lang="zh-CN" altLang="en-US" sz="105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279632" y="3350905"/>
            <a:ext cx="2711832" cy="774236"/>
            <a:chOff x="8279632" y="3350905"/>
            <a:chExt cx="2711832" cy="774236"/>
          </a:xfrm>
        </p:grpSpPr>
        <p:sp>
          <p:nvSpPr>
            <p:cNvPr id="35" name="Freeform 737"/>
            <p:cNvSpPr>
              <a:spLocks noEditPoints="1"/>
            </p:cNvSpPr>
            <p:nvPr/>
          </p:nvSpPr>
          <p:spPr bwMode="auto">
            <a:xfrm>
              <a:off x="8279632" y="3361941"/>
              <a:ext cx="763200" cy="763200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63 w 288"/>
                <a:gd name="T11" fmla="*/ 189 h 288"/>
                <a:gd name="T12" fmla="*/ 77 w 288"/>
                <a:gd name="T13" fmla="*/ 172 h 288"/>
                <a:gd name="T14" fmla="*/ 58 w 288"/>
                <a:gd name="T15" fmla="*/ 147 h 288"/>
                <a:gd name="T16" fmla="*/ 58 w 288"/>
                <a:gd name="T17" fmla="*/ 99 h 288"/>
                <a:gd name="T18" fmla="*/ 83 w 288"/>
                <a:gd name="T19" fmla="*/ 73 h 288"/>
                <a:gd name="T20" fmla="*/ 170 w 288"/>
                <a:gd name="T21" fmla="*/ 73 h 288"/>
                <a:gd name="T22" fmla="*/ 195 w 288"/>
                <a:gd name="T23" fmla="*/ 99 h 288"/>
                <a:gd name="T24" fmla="*/ 195 w 288"/>
                <a:gd name="T25" fmla="*/ 147 h 288"/>
                <a:gd name="T26" fmla="*/ 170 w 288"/>
                <a:gd name="T27" fmla="*/ 173 h 288"/>
                <a:gd name="T28" fmla="*/ 109 w 288"/>
                <a:gd name="T29" fmla="*/ 173 h 288"/>
                <a:gd name="T30" fmla="*/ 70 w 288"/>
                <a:gd name="T31" fmla="*/ 192 h 288"/>
                <a:gd name="T32" fmla="*/ 63 w 288"/>
                <a:gd name="T33" fmla="*/ 189 h 288"/>
                <a:gd name="T34" fmla="*/ 229 w 288"/>
                <a:gd name="T35" fmla="*/ 173 h 288"/>
                <a:gd name="T36" fmla="*/ 211 w 288"/>
                <a:gd name="T37" fmla="*/ 197 h 288"/>
                <a:gd name="T38" fmla="*/ 224 w 288"/>
                <a:gd name="T39" fmla="*/ 214 h 288"/>
                <a:gd name="T40" fmla="*/ 179 w 288"/>
                <a:gd name="T41" fmla="*/ 198 h 288"/>
                <a:gd name="T42" fmla="*/ 118 w 288"/>
                <a:gd name="T43" fmla="*/ 198 h 288"/>
                <a:gd name="T44" fmla="*/ 102 w 288"/>
                <a:gd name="T45" fmla="*/ 193 h 288"/>
                <a:gd name="T46" fmla="*/ 113 w 288"/>
                <a:gd name="T47" fmla="*/ 184 h 288"/>
                <a:gd name="T48" fmla="*/ 170 w 288"/>
                <a:gd name="T49" fmla="*/ 184 h 288"/>
                <a:gd name="T50" fmla="*/ 207 w 288"/>
                <a:gd name="T51" fmla="*/ 147 h 288"/>
                <a:gd name="T52" fmla="*/ 207 w 288"/>
                <a:gd name="T53" fmla="*/ 99 h 288"/>
                <a:gd name="T54" fmla="*/ 229 w 288"/>
                <a:gd name="T55" fmla="*/ 124 h 288"/>
                <a:gd name="T56" fmla="*/ 229 w 288"/>
                <a:gd name="T57" fmla="*/ 17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63" y="189"/>
                  </a:moveTo>
                  <a:cubicBezTo>
                    <a:pt x="71" y="183"/>
                    <a:pt x="75" y="177"/>
                    <a:pt x="77" y="172"/>
                  </a:cubicBezTo>
                  <a:cubicBezTo>
                    <a:pt x="66" y="169"/>
                    <a:pt x="58" y="159"/>
                    <a:pt x="58" y="147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58" y="84"/>
                    <a:pt x="69" y="73"/>
                    <a:pt x="83" y="73"/>
                  </a:cubicBezTo>
                  <a:cubicBezTo>
                    <a:pt x="170" y="73"/>
                    <a:pt x="170" y="73"/>
                    <a:pt x="170" y="73"/>
                  </a:cubicBezTo>
                  <a:cubicBezTo>
                    <a:pt x="184" y="73"/>
                    <a:pt x="195" y="84"/>
                    <a:pt x="195" y="99"/>
                  </a:cubicBezTo>
                  <a:cubicBezTo>
                    <a:pt x="195" y="147"/>
                    <a:pt x="195" y="147"/>
                    <a:pt x="195" y="147"/>
                  </a:cubicBezTo>
                  <a:cubicBezTo>
                    <a:pt x="195" y="161"/>
                    <a:pt x="184" y="173"/>
                    <a:pt x="170" y="173"/>
                  </a:cubicBezTo>
                  <a:cubicBezTo>
                    <a:pt x="109" y="173"/>
                    <a:pt x="109" y="173"/>
                    <a:pt x="109" y="173"/>
                  </a:cubicBezTo>
                  <a:cubicBezTo>
                    <a:pt x="94" y="188"/>
                    <a:pt x="78" y="192"/>
                    <a:pt x="70" y="192"/>
                  </a:cubicBezTo>
                  <a:cubicBezTo>
                    <a:pt x="64" y="192"/>
                    <a:pt x="61" y="190"/>
                    <a:pt x="63" y="189"/>
                  </a:cubicBezTo>
                  <a:close/>
                  <a:moveTo>
                    <a:pt x="229" y="173"/>
                  </a:moveTo>
                  <a:cubicBezTo>
                    <a:pt x="229" y="185"/>
                    <a:pt x="221" y="195"/>
                    <a:pt x="211" y="197"/>
                  </a:cubicBezTo>
                  <a:cubicBezTo>
                    <a:pt x="212" y="203"/>
                    <a:pt x="216" y="208"/>
                    <a:pt x="224" y="214"/>
                  </a:cubicBezTo>
                  <a:cubicBezTo>
                    <a:pt x="229" y="218"/>
                    <a:pt x="203" y="223"/>
                    <a:pt x="179" y="198"/>
                  </a:cubicBezTo>
                  <a:cubicBezTo>
                    <a:pt x="118" y="198"/>
                    <a:pt x="118" y="198"/>
                    <a:pt x="118" y="198"/>
                  </a:cubicBezTo>
                  <a:cubicBezTo>
                    <a:pt x="112" y="198"/>
                    <a:pt x="106" y="196"/>
                    <a:pt x="102" y="193"/>
                  </a:cubicBezTo>
                  <a:cubicBezTo>
                    <a:pt x="106" y="190"/>
                    <a:pt x="109" y="188"/>
                    <a:pt x="113" y="184"/>
                  </a:cubicBezTo>
                  <a:cubicBezTo>
                    <a:pt x="170" y="184"/>
                    <a:pt x="170" y="184"/>
                    <a:pt x="170" y="184"/>
                  </a:cubicBezTo>
                  <a:cubicBezTo>
                    <a:pt x="190" y="184"/>
                    <a:pt x="207" y="167"/>
                    <a:pt x="207" y="147"/>
                  </a:cubicBezTo>
                  <a:cubicBezTo>
                    <a:pt x="207" y="99"/>
                    <a:pt x="207" y="99"/>
                    <a:pt x="207" y="99"/>
                  </a:cubicBezTo>
                  <a:cubicBezTo>
                    <a:pt x="219" y="100"/>
                    <a:pt x="229" y="111"/>
                    <a:pt x="229" y="124"/>
                  </a:cubicBezTo>
                  <a:lnTo>
                    <a:pt x="229" y="173"/>
                  </a:lnTo>
                  <a:close/>
                </a:path>
              </a:pathLst>
            </a:custGeom>
            <a:solidFill>
              <a:srgbClr val="FFB36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9145750" y="3350905"/>
              <a:ext cx="1845714" cy="722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</a:t>
              </a:r>
              <a:r>
                <a:rPr lang="zh-CN" altLang="en-US" sz="105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温提示</a:t>
              </a:r>
              <a:r>
                <a:rPr lang="zh-CN" altLang="en-US" sz="105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正文行距在</a:t>
              </a:r>
              <a:r>
                <a:rPr lang="en-US" altLang="zh-CN" sz="105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</a:t>
              </a:r>
              <a:r>
                <a:rPr lang="zh-CN" altLang="en-US" sz="105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温提示</a:t>
              </a:r>
              <a:r>
                <a:rPr lang="zh-CN" altLang="en-US" sz="105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正文行距</a:t>
              </a:r>
              <a:r>
                <a:rPr lang="zh-CN" altLang="en-US" sz="1050" dirty="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</a:t>
              </a:r>
              <a:endParaRPr lang="zh-CN" altLang="en-US" sz="105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893745" y="4749576"/>
            <a:ext cx="2774267" cy="765278"/>
            <a:chOff x="7893745" y="4749576"/>
            <a:chExt cx="2774267" cy="765278"/>
          </a:xfrm>
        </p:grpSpPr>
        <p:sp>
          <p:nvSpPr>
            <p:cNvPr id="38" name="Freeform 369"/>
            <p:cNvSpPr>
              <a:spLocks noEditPoints="1"/>
            </p:cNvSpPr>
            <p:nvPr/>
          </p:nvSpPr>
          <p:spPr bwMode="auto">
            <a:xfrm>
              <a:off x="7893745" y="4749576"/>
              <a:ext cx="763200" cy="763200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193 w 288"/>
                <a:gd name="T11" fmla="*/ 132 h 288"/>
                <a:gd name="T12" fmla="*/ 178 w 288"/>
                <a:gd name="T13" fmla="*/ 128 h 288"/>
                <a:gd name="T14" fmla="*/ 128 w 288"/>
                <a:gd name="T15" fmla="*/ 178 h 288"/>
                <a:gd name="T16" fmla="*/ 133 w 288"/>
                <a:gd name="T17" fmla="*/ 193 h 288"/>
                <a:gd name="T18" fmla="*/ 92 w 288"/>
                <a:gd name="T19" fmla="*/ 233 h 288"/>
                <a:gd name="T20" fmla="*/ 88 w 288"/>
                <a:gd name="T21" fmla="*/ 230 h 288"/>
                <a:gd name="T22" fmla="*/ 106 w 288"/>
                <a:gd name="T23" fmla="*/ 203 h 288"/>
                <a:gd name="T24" fmla="*/ 85 w 288"/>
                <a:gd name="T25" fmla="*/ 182 h 288"/>
                <a:gd name="T26" fmla="*/ 58 w 288"/>
                <a:gd name="T27" fmla="*/ 200 h 288"/>
                <a:gd name="T28" fmla="*/ 55 w 288"/>
                <a:gd name="T29" fmla="*/ 196 h 288"/>
                <a:gd name="T30" fmla="*/ 95 w 288"/>
                <a:gd name="T31" fmla="*/ 155 h 288"/>
                <a:gd name="T32" fmla="*/ 110 w 288"/>
                <a:gd name="T33" fmla="*/ 161 h 288"/>
                <a:gd name="T34" fmla="*/ 160 w 288"/>
                <a:gd name="T35" fmla="*/ 110 h 288"/>
                <a:gd name="T36" fmla="*/ 155 w 288"/>
                <a:gd name="T37" fmla="*/ 95 h 288"/>
                <a:gd name="T38" fmla="*/ 196 w 288"/>
                <a:gd name="T39" fmla="*/ 54 h 288"/>
                <a:gd name="T40" fmla="*/ 200 w 288"/>
                <a:gd name="T41" fmla="*/ 58 h 288"/>
                <a:gd name="T42" fmla="*/ 182 w 288"/>
                <a:gd name="T43" fmla="*/ 85 h 288"/>
                <a:gd name="T44" fmla="*/ 203 w 288"/>
                <a:gd name="T45" fmla="*/ 106 h 288"/>
                <a:gd name="T46" fmla="*/ 230 w 288"/>
                <a:gd name="T47" fmla="*/ 88 h 288"/>
                <a:gd name="T48" fmla="*/ 233 w 288"/>
                <a:gd name="T49" fmla="*/ 92 h 288"/>
                <a:gd name="T50" fmla="*/ 193 w 288"/>
                <a:gd name="T51" fmla="*/ 13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193" y="132"/>
                  </a:moveTo>
                  <a:cubicBezTo>
                    <a:pt x="188" y="132"/>
                    <a:pt x="183" y="131"/>
                    <a:pt x="178" y="128"/>
                  </a:cubicBezTo>
                  <a:cubicBezTo>
                    <a:pt x="128" y="178"/>
                    <a:pt x="128" y="178"/>
                    <a:pt x="128" y="178"/>
                  </a:cubicBezTo>
                  <a:cubicBezTo>
                    <a:pt x="131" y="183"/>
                    <a:pt x="133" y="188"/>
                    <a:pt x="133" y="193"/>
                  </a:cubicBezTo>
                  <a:cubicBezTo>
                    <a:pt x="133" y="214"/>
                    <a:pt x="113" y="233"/>
                    <a:pt x="92" y="233"/>
                  </a:cubicBezTo>
                  <a:cubicBezTo>
                    <a:pt x="92" y="233"/>
                    <a:pt x="90" y="231"/>
                    <a:pt x="88" y="230"/>
                  </a:cubicBezTo>
                  <a:cubicBezTo>
                    <a:pt x="105" y="213"/>
                    <a:pt x="106" y="214"/>
                    <a:pt x="106" y="203"/>
                  </a:cubicBezTo>
                  <a:cubicBezTo>
                    <a:pt x="106" y="195"/>
                    <a:pt x="93" y="182"/>
                    <a:pt x="85" y="182"/>
                  </a:cubicBezTo>
                  <a:cubicBezTo>
                    <a:pt x="75" y="182"/>
                    <a:pt x="75" y="183"/>
                    <a:pt x="58" y="200"/>
                  </a:cubicBezTo>
                  <a:cubicBezTo>
                    <a:pt x="57" y="198"/>
                    <a:pt x="55" y="196"/>
                    <a:pt x="55" y="196"/>
                  </a:cubicBezTo>
                  <a:cubicBezTo>
                    <a:pt x="54" y="175"/>
                    <a:pt x="74" y="155"/>
                    <a:pt x="95" y="155"/>
                  </a:cubicBezTo>
                  <a:cubicBezTo>
                    <a:pt x="100" y="155"/>
                    <a:pt x="105" y="157"/>
                    <a:pt x="110" y="161"/>
                  </a:cubicBezTo>
                  <a:cubicBezTo>
                    <a:pt x="160" y="110"/>
                    <a:pt x="160" y="110"/>
                    <a:pt x="160" y="110"/>
                  </a:cubicBezTo>
                  <a:cubicBezTo>
                    <a:pt x="157" y="105"/>
                    <a:pt x="155" y="100"/>
                    <a:pt x="155" y="95"/>
                  </a:cubicBezTo>
                  <a:cubicBezTo>
                    <a:pt x="155" y="74"/>
                    <a:pt x="175" y="55"/>
                    <a:pt x="196" y="54"/>
                  </a:cubicBezTo>
                  <a:cubicBezTo>
                    <a:pt x="196" y="54"/>
                    <a:pt x="198" y="57"/>
                    <a:pt x="200" y="58"/>
                  </a:cubicBezTo>
                  <a:cubicBezTo>
                    <a:pt x="183" y="75"/>
                    <a:pt x="182" y="74"/>
                    <a:pt x="182" y="85"/>
                  </a:cubicBezTo>
                  <a:cubicBezTo>
                    <a:pt x="182" y="93"/>
                    <a:pt x="195" y="106"/>
                    <a:pt x="203" y="106"/>
                  </a:cubicBezTo>
                  <a:cubicBezTo>
                    <a:pt x="213" y="106"/>
                    <a:pt x="213" y="105"/>
                    <a:pt x="230" y="88"/>
                  </a:cubicBezTo>
                  <a:cubicBezTo>
                    <a:pt x="231" y="90"/>
                    <a:pt x="233" y="92"/>
                    <a:pt x="233" y="92"/>
                  </a:cubicBezTo>
                  <a:cubicBezTo>
                    <a:pt x="234" y="113"/>
                    <a:pt x="214" y="132"/>
                    <a:pt x="193" y="132"/>
                  </a:cubicBezTo>
                  <a:close/>
                </a:path>
              </a:pathLst>
            </a:custGeom>
            <a:solidFill>
              <a:srgbClr val="00B39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8752126" y="4792349"/>
              <a:ext cx="1915886" cy="722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</a:t>
              </a:r>
              <a:r>
                <a:rPr lang="zh-CN" altLang="en-US" sz="105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温提示</a:t>
              </a:r>
              <a:r>
                <a:rPr lang="zh-CN" altLang="en-US" sz="105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正文行距在</a:t>
              </a:r>
              <a:r>
                <a:rPr lang="en-US" altLang="zh-CN" sz="105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</a:t>
              </a:r>
              <a:r>
                <a:rPr lang="zh-CN" altLang="en-US" sz="105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温提示</a:t>
              </a:r>
              <a:r>
                <a:rPr lang="zh-CN" altLang="en-US" sz="105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正文行距</a:t>
              </a:r>
              <a:r>
                <a:rPr lang="zh-CN" altLang="en-US" sz="105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</a:t>
              </a:r>
              <a:endParaRPr lang="zh-CN" altLang="en-US" sz="105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875865" y="2487067"/>
            <a:ext cx="4287057" cy="2455201"/>
            <a:chOff x="3875865" y="2487067"/>
            <a:chExt cx="4287057" cy="2455201"/>
          </a:xfrm>
        </p:grpSpPr>
        <p:grpSp>
          <p:nvGrpSpPr>
            <p:cNvPr id="12" name="组合 11"/>
            <p:cNvGrpSpPr/>
            <p:nvPr/>
          </p:nvGrpSpPr>
          <p:grpSpPr>
            <a:xfrm>
              <a:off x="5695020" y="2487067"/>
              <a:ext cx="2467902" cy="2455201"/>
              <a:chOff x="5747317" y="2786507"/>
              <a:chExt cx="2467902" cy="2455201"/>
            </a:xfrm>
            <a:solidFill>
              <a:srgbClr val="00B39F"/>
            </a:solidFill>
          </p:grpSpPr>
          <p:sp>
            <p:nvSpPr>
              <p:cNvPr id="13" name="空心弧 12"/>
              <p:cNvSpPr/>
              <p:nvPr/>
            </p:nvSpPr>
            <p:spPr>
              <a:xfrm rot="3600000" flipH="1">
                <a:off x="5753668" y="2786508"/>
                <a:ext cx="2455200" cy="2455200"/>
              </a:xfrm>
              <a:prstGeom prst="blockArc">
                <a:avLst>
                  <a:gd name="adj1" fmla="val 15749000"/>
                  <a:gd name="adj2" fmla="val 2096915"/>
                  <a:gd name="adj3" fmla="val 366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空心弧 13"/>
              <p:cNvSpPr/>
              <p:nvPr/>
            </p:nvSpPr>
            <p:spPr>
              <a:xfrm rot="3600000" flipH="1">
                <a:off x="5760019" y="2786508"/>
                <a:ext cx="2455200" cy="2455200"/>
              </a:xfrm>
              <a:prstGeom prst="blockArc">
                <a:avLst>
                  <a:gd name="adj1" fmla="val 10800000"/>
                  <a:gd name="adj2" fmla="val 15820524"/>
                  <a:gd name="adj3" fmla="val 416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空心弧 14"/>
              <p:cNvSpPr/>
              <p:nvPr/>
            </p:nvSpPr>
            <p:spPr>
              <a:xfrm rot="18000000" flipH="1" flipV="1">
                <a:off x="5747317" y="2786507"/>
                <a:ext cx="2455200" cy="2455200"/>
              </a:xfrm>
              <a:prstGeom prst="blockArc">
                <a:avLst>
                  <a:gd name="adj1" fmla="val 17965074"/>
                  <a:gd name="adj2" fmla="val 2096915"/>
                  <a:gd name="adj3" fmla="val 366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3875865" y="2487067"/>
              <a:ext cx="2469601" cy="2455201"/>
              <a:chOff x="3928162" y="2786507"/>
              <a:chExt cx="2469601" cy="2455201"/>
            </a:xfrm>
            <a:solidFill>
              <a:srgbClr val="00B39F"/>
            </a:solidFill>
          </p:grpSpPr>
          <p:sp>
            <p:nvSpPr>
              <p:cNvPr id="17" name="空心弧 16"/>
              <p:cNvSpPr/>
              <p:nvPr/>
            </p:nvSpPr>
            <p:spPr>
              <a:xfrm rot="18000000">
                <a:off x="3930993" y="2786508"/>
                <a:ext cx="2455200" cy="2455200"/>
              </a:xfrm>
              <a:prstGeom prst="blockArc">
                <a:avLst>
                  <a:gd name="adj1" fmla="val 15749000"/>
                  <a:gd name="adj2" fmla="val 1083789"/>
                  <a:gd name="adj3" fmla="val 400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空心弧 17"/>
              <p:cNvSpPr/>
              <p:nvPr/>
            </p:nvSpPr>
            <p:spPr>
              <a:xfrm rot="18000000">
                <a:off x="3928162" y="2786508"/>
                <a:ext cx="2455200" cy="2455200"/>
              </a:xfrm>
              <a:prstGeom prst="blockArc">
                <a:avLst>
                  <a:gd name="adj1" fmla="val 10800000"/>
                  <a:gd name="adj2" fmla="val 15820524"/>
                  <a:gd name="adj3" fmla="val 416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空心弧 18"/>
              <p:cNvSpPr/>
              <p:nvPr/>
            </p:nvSpPr>
            <p:spPr>
              <a:xfrm rot="15990948" flipH="1" flipV="1">
                <a:off x="3942563" y="2786507"/>
                <a:ext cx="2455200" cy="2455200"/>
              </a:xfrm>
              <a:prstGeom prst="blockArc">
                <a:avLst>
                  <a:gd name="adj1" fmla="val 18950913"/>
                  <a:gd name="adj2" fmla="val 2096915"/>
                  <a:gd name="adj3" fmla="val 366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0" name="文本框 39"/>
            <p:cNvSpPr txBox="1"/>
            <p:nvPr/>
          </p:nvSpPr>
          <p:spPr>
            <a:xfrm>
              <a:off x="4677824" y="3476280"/>
              <a:ext cx="267441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pPr algn="ctr"/>
              <a:r>
                <a:rPr lang="zh-CN" altLang="en-US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368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/>
          <p:cNvGrpSpPr/>
          <p:nvPr/>
        </p:nvGrpSpPr>
        <p:grpSpPr>
          <a:xfrm>
            <a:off x="8062728" y="2839835"/>
            <a:ext cx="2234107" cy="1917212"/>
            <a:chOff x="8062728" y="2839835"/>
            <a:chExt cx="2234107" cy="1917212"/>
          </a:xfrm>
        </p:grpSpPr>
        <p:grpSp>
          <p:nvGrpSpPr>
            <p:cNvPr id="51" name="组合 50"/>
            <p:cNvGrpSpPr/>
            <p:nvPr/>
          </p:nvGrpSpPr>
          <p:grpSpPr>
            <a:xfrm>
              <a:off x="8062728" y="2839835"/>
              <a:ext cx="2234107" cy="1917212"/>
              <a:chOff x="8062728" y="2839835"/>
              <a:chExt cx="2234107" cy="1917212"/>
            </a:xfrm>
          </p:grpSpPr>
          <p:sp>
            <p:nvSpPr>
              <p:cNvPr id="12" name="Freeform 14"/>
              <p:cNvSpPr>
                <a:spLocks/>
              </p:cNvSpPr>
              <p:nvPr/>
            </p:nvSpPr>
            <p:spPr bwMode="auto">
              <a:xfrm>
                <a:off x="8062728" y="2839835"/>
                <a:ext cx="2234107" cy="1917212"/>
              </a:xfrm>
              <a:custGeom>
                <a:avLst/>
                <a:gdLst>
                  <a:gd name="T0" fmla="*/ 227 w 238"/>
                  <a:gd name="T1" fmla="*/ 120 h 202"/>
                  <a:gd name="T2" fmla="*/ 227 w 238"/>
                  <a:gd name="T3" fmla="*/ 82 h 202"/>
                  <a:gd name="T4" fmla="*/ 156 w 238"/>
                  <a:gd name="T5" fmla="*/ 11 h 202"/>
                  <a:gd name="T6" fmla="*/ 137 w 238"/>
                  <a:gd name="T7" fmla="*/ 19 h 202"/>
                  <a:gd name="T8" fmla="*/ 137 w 238"/>
                  <a:gd name="T9" fmla="*/ 19 h 202"/>
                  <a:gd name="T10" fmla="*/ 110 w 238"/>
                  <a:gd name="T11" fmla="*/ 46 h 202"/>
                  <a:gd name="T12" fmla="*/ 28 w 238"/>
                  <a:gd name="T13" fmla="*/ 46 h 202"/>
                  <a:gd name="T14" fmla="*/ 0 w 238"/>
                  <a:gd name="T15" fmla="*/ 74 h 202"/>
                  <a:gd name="T16" fmla="*/ 0 w 238"/>
                  <a:gd name="T17" fmla="*/ 128 h 202"/>
                  <a:gd name="T18" fmla="*/ 28 w 238"/>
                  <a:gd name="T19" fmla="*/ 156 h 202"/>
                  <a:gd name="T20" fmla="*/ 110 w 238"/>
                  <a:gd name="T21" fmla="*/ 156 h 202"/>
                  <a:gd name="T22" fmla="*/ 137 w 238"/>
                  <a:gd name="T23" fmla="*/ 183 h 202"/>
                  <a:gd name="T24" fmla="*/ 137 w 238"/>
                  <a:gd name="T25" fmla="*/ 183 h 202"/>
                  <a:gd name="T26" fmla="*/ 156 w 238"/>
                  <a:gd name="T27" fmla="*/ 191 h 202"/>
                  <a:gd name="T28" fmla="*/ 227 w 238"/>
                  <a:gd name="T29" fmla="*/ 12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8" h="202">
                    <a:moveTo>
                      <a:pt x="227" y="120"/>
                    </a:moveTo>
                    <a:cubicBezTo>
                      <a:pt x="238" y="110"/>
                      <a:pt x="238" y="92"/>
                      <a:pt x="227" y="82"/>
                    </a:cubicBezTo>
                    <a:cubicBezTo>
                      <a:pt x="156" y="11"/>
                      <a:pt x="156" y="11"/>
                      <a:pt x="156" y="11"/>
                    </a:cubicBezTo>
                    <a:cubicBezTo>
                      <a:pt x="146" y="0"/>
                      <a:pt x="137" y="4"/>
                      <a:pt x="137" y="19"/>
                    </a:cubicBezTo>
                    <a:cubicBezTo>
                      <a:pt x="137" y="19"/>
                      <a:pt x="137" y="19"/>
                      <a:pt x="137" y="19"/>
                    </a:cubicBezTo>
                    <a:cubicBezTo>
                      <a:pt x="137" y="34"/>
                      <a:pt x="125" y="46"/>
                      <a:pt x="110" y="46"/>
                    </a:cubicBezTo>
                    <a:cubicBezTo>
                      <a:pt x="28" y="46"/>
                      <a:pt x="28" y="46"/>
                      <a:pt x="28" y="46"/>
                    </a:cubicBezTo>
                    <a:cubicBezTo>
                      <a:pt x="12" y="46"/>
                      <a:pt x="0" y="59"/>
                      <a:pt x="0" y="74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43"/>
                      <a:pt x="12" y="156"/>
                      <a:pt x="28" y="156"/>
                    </a:cubicBezTo>
                    <a:cubicBezTo>
                      <a:pt x="110" y="156"/>
                      <a:pt x="110" y="156"/>
                      <a:pt x="110" y="156"/>
                    </a:cubicBezTo>
                    <a:cubicBezTo>
                      <a:pt x="125" y="156"/>
                      <a:pt x="137" y="168"/>
                      <a:pt x="137" y="183"/>
                    </a:cubicBezTo>
                    <a:cubicBezTo>
                      <a:pt x="137" y="183"/>
                      <a:pt x="137" y="183"/>
                      <a:pt x="137" y="183"/>
                    </a:cubicBezTo>
                    <a:cubicBezTo>
                      <a:pt x="137" y="198"/>
                      <a:pt x="146" y="202"/>
                      <a:pt x="156" y="191"/>
                    </a:cubicBezTo>
                    <a:lnTo>
                      <a:pt x="227" y="120"/>
                    </a:lnTo>
                    <a:close/>
                  </a:path>
                </a:pathLst>
              </a:custGeom>
              <a:solidFill>
                <a:srgbClr val="FFB36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172"/>
              <p:cNvSpPr>
                <a:spLocks noEditPoints="1"/>
              </p:cNvSpPr>
              <p:nvPr/>
            </p:nvSpPr>
            <p:spPr bwMode="auto">
              <a:xfrm>
                <a:off x="9607587" y="3601813"/>
                <a:ext cx="366393" cy="389292"/>
              </a:xfrm>
              <a:custGeom>
                <a:avLst/>
                <a:gdLst>
                  <a:gd name="T0" fmla="*/ 75 w 89"/>
                  <a:gd name="T1" fmla="*/ 22 h 95"/>
                  <a:gd name="T2" fmla="*/ 89 w 89"/>
                  <a:gd name="T3" fmla="*/ 53 h 95"/>
                  <a:gd name="T4" fmla="*/ 78 w 89"/>
                  <a:gd name="T5" fmla="*/ 80 h 95"/>
                  <a:gd name="T6" fmla="*/ 47 w 89"/>
                  <a:gd name="T7" fmla="*/ 53 h 95"/>
                  <a:gd name="T8" fmla="*/ 75 w 89"/>
                  <a:gd name="T9" fmla="*/ 22 h 95"/>
                  <a:gd name="T10" fmla="*/ 76 w 89"/>
                  <a:gd name="T11" fmla="*/ 83 h 95"/>
                  <a:gd name="T12" fmla="*/ 69 w 89"/>
                  <a:gd name="T13" fmla="*/ 88 h 95"/>
                  <a:gd name="T14" fmla="*/ 74 w 89"/>
                  <a:gd name="T15" fmla="*/ 81 h 95"/>
                  <a:gd name="T16" fmla="*/ 76 w 89"/>
                  <a:gd name="T17" fmla="*/ 83 h 95"/>
                  <a:gd name="T18" fmla="*/ 64 w 89"/>
                  <a:gd name="T19" fmla="*/ 92 h 95"/>
                  <a:gd name="T20" fmla="*/ 72 w 89"/>
                  <a:gd name="T21" fmla="*/ 79 h 95"/>
                  <a:gd name="T22" fmla="*/ 70 w 89"/>
                  <a:gd name="T23" fmla="*/ 77 h 95"/>
                  <a:gd name="T24" fmla="*/ 60 w 89"/>
                  <a:gd name="T25" fmla="*/ 94 h 95"/>
                  <a:gd name="T26" fmla="*/ 64 w 89"/>
                  <a:gd name="T27" fmla="*/ 92 h 95"/>
                  <a:gd name="T28" fmla="*/ 58 w 89"/>
                  <a:gd name="T29" fmla="*/ 91 h 95"/>
                  <a:gd name="T30" fmla="*/ 67 w 89"/>
                  <a:gd name="T31" fmla="*/ 75 h 95"/>
                  <a:gd name="T32" fmla="*/ 65 w 89"/>
                  <a:gd name="T33" fmla="*/ 74 h 95"/>
                  <a:gd name="T34" fmla="*/ 57 w 89"/>
                  <a:gd name="T35" fmla="*/ 88 h 95"/>
                  <a:gd name="T36" fmla="*/ 58 w 89"/>
                  <a:gd name="T37" fmla="*/ 91 h 95"/>
                  <a:gd name="T38" fmla="*/ 56 w 89"/>
                  <a:gd name="T39" fmla="*/ 84 h 95"/>
                  <a:gd name="T40" fmla="*/ 63 w 89"/>
                  <a:gd name="T41" fmla="*/ 72 h 95"/>
                  <a:gd name="T42" fmla="*/ 61 w 89"/>
                  <a:gd name="T43" fmla="*/ 70 h 95"/>
                  <a:gd name="T44" fmla="*/ 55 w 89"/>
                  <a:gd name="T45" fmla="*/ 81 h 95"/>
                  <a:gd name="T46" fmla="*/ 56 w 89"/>
                  <a:gd name="T47" fmla="*/ 84 h 95"/>
                  <a:gd name="T48" fmla="*/ 53 w 89"/>
                  <a:gd name="T49" fmla="*/ 78 h 95"/>
                  <a:gd name="T50" fmla="*/ 59 w 89"/>
                  <a:gd name="T51" fmla="*/ 68 h 95"/>
                  <a:gd name="T52" fmla="*/ 57 w 89"/>
                  <a:gd name="T53" fmla="*/ 66 h 95"/>
                  <a:gd name="T54" fmla="*/ 52 w 89"/>
                  <a:gd name="T55" fmla="*/ 75 h 95"/>
                  <a:gd name="T56" fmla="*/ 53 w 89"/>
                  <a:gd name="T57" fmla="*/ 78 h 95"/>
                  <a:gd name="T58" fmla="*/ 51 w 89"/>
                  <a:gd name="T59" fmla="*/ 71 h 95"/>
                  <a:gd name="T60" fmla="*/ 55 w 89"/>
                  <a:gd name="T61" fmla="*/ 64 h 95"/>
                  <a:gd name="T62" fmla="*/ 53 w 89"/>
                  <a:gd name="T63" fmla="*/ 62 h 95"/>
                  <a:gd name="T64" fmla="*/ 50 w 89"/>
                  <a:gd name="T65" fmla="*/ 68 h 95"/>
                  <a:gd name="T66" fmla="*/ 51 w 89"/>
                  <a:gd name="T67" fmla="*/ 71 h 95"/>
                  <a:gd name="T68" fmla="*/ 48 w 89"/>
                  <a:gd name="T69" fmla="*/ 65 h 95"/>
                  <a:gd name="T70" fmla="*/ 51 w 89"/>
                  <a:gd name="T71" fmla="*/ 61 h 95"/>
                  <a:gd name="T72" fmla="*/ 49 w 89"/>
                  <a:gd name="T73" fmla="*/ 59 h 95"/>
                  <a:gd name="T74" fmla="*/ 47 w 89"/>
                  <a:gd name="T75" fmla="*/ 61 h 95"/>
                  <a:gd name="T76" fmla="*/ 48 w 89"/>
                  <a:gd name="T77" fmla="*/ 65 h 95"/>
                  <a:gd name="T78" fmla="*/ 46 w 89"/>
                  <a:gd name="T79" fmla="*/ 58 h 95"/>
                  <a:gd name="T80" fmla="*/ 45 w 89"/>
                  <a:gd name="T81" fmla="*/ 55 h 95"/>
                  <a:gd name="T82" fmla="*/ 47 w 89"/>
                  <a:gd name="T83" fmla="*/ 57 h 95"/>
                  <a:gd name="T84" fmla="*/ 46 w 89"/>
                  <a:gd name="T85" fmla="*/ 58 h 95"/>
                  <a:gd name="T86" fmla="*/ 59 w 89"/>
                  <a:gd name="T87" fmla="*/ 17 h 95"/>
                  <a:gd name="T88" fmla="*/ 41 w 89"/>
                  <a:gd name="T89" fmla="*/ 54 h 95"/>
                  <a:gd name="T90" fmla="*/ 36 w 89"/>
                  <a:gd name="T91" fmla="*/ 13 h 95"/>
                  <a:gd name="T92" fmla="*/ 0 w 89"/>
                  <a:gd name="T93" fmla="*/ 54 h 95"/>
                  <a:gd name="T94" fmla="*/ 41 w 89"/>
                  <a:gd name="T95" fmla="*/ 95 h 95"/>
                  <a:gd name="T96" fmla="*/ 55 w 89"/>
                  <a:gd name="T97" fmla="*/ 93 h 95"/>
                  <a:gd name="T98" fmla="*/ 41 w 89"/>
                  <a:gd name="T99" fmla="*/ 54 h 95"/>
                  <a:gd name="T100" fmla="*/ 68 w 89"/>
                  <a:gd name="T101" fmla="*/ 23 h 95"/>
                  <a:gd name="T102" fmla="*/ 59 w 89"/>
                  <a:gd name="T103" fmla="*/ 17 h 95"/>
                  <a:gd name="T104" fmla="*/ 43 w 89"/>
                  <a:gd name="T105" fmla="*/ 0 h 95"/>
                  <a:gd name="T106" fmla="*/ 38 w 89"/>
                  <a:gd name="T107" fmla="*/ 0 h 95"/>
                  <a:gd name="T108" fmla="*/ 43 w 89"/>
                  <a:gd name="T109" fmla="*/ 41 h 95"/>
                  <a:gd name="T110" fmla="*/ 61 w 89"/>
                  <a:gd name="T111" fmla="*/ 4 h 95"/>
                  <a:gd name="T112" fmla="*/ 43 w 89"/>
                  <a:gd name="T113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9" h="95">
                    <a:moveTo>
                      <a:pt x="75" y="22"/>
                    </a:moveTo>
                    <a:cubicBezTo>
                      <a:pt x="83" y="29"/>
                      <a:pt x="89" y="40"/>
                      <a:pt x="89" y="53"/>
                    </a:cubicBezTo>
                    <a:cubicBezTo>
                      <a:pt x="89" y="63"/>
                      <a:pt x="85" y="73"/>
                      <a:pt x="78" y="80"/>
                    </a:cubicBezTo>
                    <a:cubicBezTo>
                      <a:pt x="47" y="53"/>
                      <a:pt x="47" y="53"/>
                      <a:pt x="47" y="53"/>
                    </a:cubicBezTo>
                    <a:cubicBezTo>
                      <a:pt x="75" y="22"/>
                      <a:pt x="75" y="22"/>
                      <a:pt x="75" y="22"/>
                    </a:cubicBezTo>
                    <a:close/>
                    <a:moveTo>
                      <a:pt x="76" y="83"/>
                    </a:moveTo>
                    <a:cubicBezTo>
                      <a:pt x="74" y="85"/>
                      <a:pt x="72" y="87"/>
                      <a:pt x="69" y="88"/>
                    </a:cubicBezTo>
                    <a:cubicBezTo>
                      <a:pt x="74" y="81"/>
                      <a:pt x="74" y="81"/>
                      <a:pt x="74" y="81"/>
                    </a:cubicBezTo>
                    <a:cubicBezTo>
                      <a:pt x="76" y="83"/>
                      <a:pt x="76" y="83"/>
                      <a:pt x="76" y="83"/>
                    </a:cubicBezTo>
                    <a:close/>
                    <a:moveTo>
                      <a:pt x="64" y="92"/>
                    </a:moveTo>
                    <a:cubicBezTo>
                      <a:pt x="72" y="79"/>
                      <a:pt x="72" y="79"/>
                      <a:pt x="72" y="79"/>
                    </a:cubicBezTo>
                    <a:cubicBezTo>
                      <a:pt x="70" y="77"/>
                      <a:pt x="70" y="77"/>
                      <a:pt x="70" y="77"/>
                    </a:cubicBezTo>
                    <a:cubicBezTo>
                      <a:pt x="60" y="94"/>
                      <a:pt x="60" y="94"/>
                      <a:pt x="60" y="94"/>
                    </a:cubicBezTo>
                    <a:cubicBezTo>
                      <a:pt x="61" y="93"/>
                      <a:pt x="63" y="92"/>
                      <a:pt x="64" y="92"/>
                    </a:cubicBezTo>
                    <a:close/>
                    <a:moveTo>
                      <a:pt x="58" y="91"/>
                    </a:moveTo>
                    <a:cubicBezTo>
                      <a:pt x="67" y="75"/>
                      <a:pt x="67" y="75"/>
                      <a:pt x="67" y="75"/>
                    </a:cubicBezTo>
                    <a:cubicBezTo>
                      <a:pt x="65" y="74"/>
                      <a:pt x="65" y="74"/>
                      <a:pt x="65" y="74"/>
                    </a:cubicBezTo>
                    <a:cubicBezTo>
                      <a:pt x="57" y="88"/>
                      <a:pt x="57" y="88"/>
                      <a:pt x="57" y="88"/>
                    </a:cubicBezTo>
                    <a:cubicBezTo>
                      <a:pt x="58" y="91"/>
                      <a:pt x="58" y="91"/>
                      <a:pt x="58" y="91"/>
                    </a:cubicBezTo>
                    <a:close/>
                    <a:moveTo>
                      <a:pt x="56" y="84"/>
                    </a:moveTo>
                    <a:cubicBezTo>
                      <a:pt x="63" y="72"/>
                      <a:pt x="63" y="72"/>
                      <a:pt x="63" y="72"/>
                    </a:cubicBezTo>
                    <a:cubicBezTo>
                      <a:pt x="61" y="70"/>
                      <a:pt x="61" y="70"/>
                      <a:pt x="61" y="70"/>
                    </a:cubicBezTo>
                    <a:cubicBezTo>
                      <a:pt x="55" y="81"/>
                      <a:pt x="55" y="81"/>
                      <a:pt x="55" y="81"/>
                    </a:cubicBezTo>
                    <a:cubicBezTo>
                      <a:pt x="56" y="84"/>
                      <a:pt x="56" y="84"/>
                      <a:pt x="56" y="84"/>
                    </a:cubicBezTo>
                    <a:close/>
                    <a:moveTo>
                      <a:pt x="53" y="78"/>
                    </a:moveTo>
                    <a:cubicBezTo>
                      <a:pt x="59" y="68"/>
                      <a:pt x="59" y="68"/>
                      <a:pt x="59" y="68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52" y="75"/>
                      <a:pt x="52" y="75"/>
                      <a:pt x="52" y="75"/>
                    </a:cubicBezTo>
                    <a:cubicBezTo>
                      <a:pt x="53" y="78"/>
                      <a:pt x="53" y="78"/>
                      <a:pt x="53" y="78"/>
                    </a:cubicBezTo>
                    <a:close/>
                    <a:moveTo>
                      <a:pt x="51" y="71"/>
                    </a:moveTo>
                    <a:cubicBezTo>
                      <a:pt x="55" y="64"/>
                      <a:pt x="55" y="64"/>
                      <a:pt x="55" y="64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0" y="68"/>
                      <a:pt x="50" y="68"/>
                      <a:pt x="50" y="68"/>
                    </a:cubicBezTo>
                    <a:cubicBezTo>
                      <a:pt x="51" y="71"/>
                      <a:pt x="51" y="71"/>
                      <a:pt x="51" y="71"/>
                    </a:cubicBezTo>
                    <a:close/>
                    <a:moveTo>
                      <a:pt x="48" y="65"/>
                    </a:moveTo>
                    <a:cubicBezTo>
                      <a:pt x="51" y="61"/>
                      <a:pt x="51" y="61"/>
                      <a:pt x="51" y="61"/>
                    </a:cubicBezTo>
                    <a:cubicBezTo>
                      <a:pt x="49" y="59"/>
                      <a:pt x="49" y="59"/>
                      <a:pt x="49" y="59"/>
                    </a:cubicBezTo>
                    <a:cubicBezTo>
                      <a:pt x="47" y="61"/>
                      <a:pt x="47" y="61"/>
                      <a:pt x="47" y="61"/>
                    </a:cubicBezTo>
                    <a:cubicBezTo>
                      <a:pt x="48" y="65"/>
                      <a:pt x="48" y="65"/>
                      <a:pt x="48" y="65"/>
                    </a:cubicBezTo>
                    <a:close/>
                    <a:moveTo>
                      <a:pt x="46" y="58"/>
                    </a:moveTo>
                    <a:cubicBezTo>
                      <a:pt x="45" y="55"/>
                      <a:pt x="45" y="55"/>
                      <a:pt x="45" y="55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6" y="58"/>
                      <a:pt x="46" y="58"/>
                      <a:pt x="46" y="58"/>
                    </a:cubicBezTo>
                    <a:close/>
                    <a:moveTo>
                      <a:pt x="59" y="17"/>
                    </a:moveTo>
                    <a:cubicBezTo>
                      <a:pt x="41" y="54"/>
                      <a:pt x="41" y="54"/>
                      <a:pt x="41" y="54"/>
                    </a:cubicBezTo>
                    <a:cubicBezTo>
                      <a:pt x="41" y="54"/>
                      <a:pt x="38" y="28"/>
                      <a:pt x="36" y="13"/>
                    </a:cubicBezTo>
                    <a:cubicBezTo>
                      <a:pt x="16" y="15"/>
                      <a:pt x="0" y="33"/>
                      <a:pt x="0" y="54"/>
                    </a:cubicBezTo>
                    <a:cubicBezTo>
                      <a:pt x="0" y="77"/>
                      <a:pt x="18" y="95"/>
                      <a:pt x="41" y="95"/>
                    </a:cubicBezTo>
                    <a:cubicBezTo>
                      <a:pt x="46" y="95"/>
                      <a:pt x="51" y="94"/>
                      <a:pt x="55" y="93"/>
                    </a:cubicBezTo>
                    <a:cubicBezTo>
                      <a:pt x="41" y="54"/>
                      <a:pt x="41" y="54"/>
                      <a:pt x="41" y="54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6" y="20"/>
                      <a:pt x="63" y="18"/>
                      <a:pt x="59" y="17"/>
                    </a:cubicBezTo>
                    <a:close/>
                    <a:moveTo>
                      <a:pt x="43" y="0"/>
                    </a:moveTo>
                    <a:cubicBezTo>
                      <a:pt x="41" y="0"/>
                      <a:pt x="40" y="0"/>
                      <a:pt x="38" y="0"/>
                    </a:cubicBezTo>
                    <a:cubicBezTo>
                      <a:pt x="40" y="15"/>
                      <a:pt x="43" y="41"/>
                      <a:pt x="43" y="41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56" y="1"/>
                      <a:pt x="49" y="0"/>
                      <a:pt x="4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9031074" y="3664582"/>
                <a:ext cx="342379" cy="325933"/>
              </a:xfrm>
              <a:custGeom>
                <a:avLst/>
                <a:gdLst/>
                <a:ahLst/>
                <a:cxnLst/>
                <a:rect l="l" t="t" r="r" b="b"/>
                <a:pathLst>
                  <a:path w="342379" h="325933">
                    <a:moveTo>
                      <a:pt x="82377" y="43978"/>
                    </a:moveTo>
                    <a:cubicBezTo>
                      <a:pt x="74340" y="43978"/>
                      <a:pt x="70322" y="47178"/>
                      <a:pt x="70322" y="53578"/>
                    </a:cubicBezTo>
                    <a:lnTo>
                      <a:pt x="70322" y="271685"/>
                    </a:lnTo>
                    <a:cubicBezTo>
                      <a:pt x="70322" y="278085"/>
                      <a:pt x="74340" y="281285"/>
                      <a:pt x="82377" y="281285"/>
                    </a:cubicBezTo>
                    <a:cubicBezTo>
                      <a:pt x="89967" y="281285"/>
                      <a:pt x="93762" y="278085"/>
                      <a:pt x="93762" y="271685"/>
                    </a:cubicBezTo>
                    <a:lnTo>
                      <a:pt x="93762" y="53578"/>
                    </a:lnTo>
                    <a:cubicBezTo>
                      <a:pt x="93762" y="47178"/>
                      <a:pt x="89967" y="43978"/>
                      <a:pt x="82377" y="43978"/>
                    </a:cubicBezTo>
                    <a:close/>
                    <a:moveTo>
                      <a:pt x="184547" y="2902"/>
                    </a:moveTo>
                    <a:lnTo>
                      <a:pt x="342379" y="2902"/>
                    </a:lnTo>
                    <a:lnTo>
                      <a:pt x="331427" y="51345"/>
                    </a:lnTo>
                    <a:lnTo>
                      <a:pt x="251624" y="51345"/>
                    </a:lnTo>
                    <a:lnTo>
                      <a:pt x="248659" y="117202"/>
                    </a:lnTo>
                    <a:cubicBezTo>
                      <a:pt x="255652" y="110207"/>
                      <a:pt x="267850" y="106709"/>
                      <a:pt x="285254" y="106709"/>
                    </a:cubicBezTo>
                    <a:cubicBezTo>
                      <a:pt x="322147" y="106709"/>
                      <a:pt x="340593" y="122560"/>
                      <a:pt x="340593" y="154260"/>
                    </a:cubicBezTo>
                    <a:lnTo>
                      <a:pt x="340593" y="267890"/>
                    </a:lnTo>
                    <a:cubicBezTo>
                      <a:pt x="340593" y="286345"/>
                      <a:pt x="333226" y="300633"/>
                      <a:pt x="318492" y="310753"/>
                    </a:cubicBezTo>
                    <a:cubicBezTo>
                      <a:pt x="303758" y="320873"/>
                      <a:pt x="284411" y="325933"/>
                      <a:pt x="260449" y="325933"/>
                    </a:cubicBezTo>
                    <a:cubicBezTo>
                      <a:pt x="206871" y="325933"/>
                      <a:pt x="180082" y="306734"/>
                      <a:pt x="180082" y="268337"/>
                    </a:cubicBezTo>
                    <a:lnTo>
                      <a:pt x="180082" y="188639"/>
                    </a:lnTo>
                    <a:lnTo>
                      <a:pt x="248618" y="188639"/>
                    </a:lnTo>
                    <a:lnTo>
                      <a:pt x="248618" y="270792"/>
                    </a:lnTo>
                    <a:cubicBezTo>
                      <a:pt x="248618" y="277787"/>
                      <a:pt x="252562" y="281285"/>
                      <a:pt x="260449" y="281285"/>
                    </a:cubicBezTo>
                    <a:cubicBezTo>
                      <a:pt x="268189" y="281285"/>
                      <a:pt x="272058" y="277787"/>
                      <a:pt x="272058" y="270792"/>
                    </a:cubicBezTo>
                    <a:lnTo>
                      <a:pt x="272058" y="164306"/>
                    </a:lnTo>
                    <a:cubicBezTo>
                      <a:pt x="272058" y="156716"/>
                      <a:pt x="267739" y="152921"/>
                      <a:pt x="259100" y="152921"/>
                    </a:cubicBezTo>
                    <a:cubicBezTo>
                      <a:pt x="251205" y="152921"/>
                      <a:pt x="247108" y="159469"/>
                      <a:pt x="246811" y="172566"/>
                    </a:cubicBezTo>
                    <a:lnTo>
                      <a:pt x="180975" y="170780"/>
                    </a:lnTo>
                    <a:close/>
                    <a:moveTo>
                      <a:pt x="82823" y="0"/>
                    </a:moveTo>
                    <a:cubicBezTo>
                      <a:pt x="136997" y="0"/>
                      <a:pt x="164083" y="20612"/>
                      <a:pt x="164083" y="61838"/>
                    </a:cubicBezTo>
                    <a:lnTo>
                      <a:pt x="164083" y="267890"/>
                    </a:lnTo>
                    <a:cubicBezTo>
                      <a:pt x="164083" y="286345"/>
                      <a:pt x="156456" y="300633"/>
                      <a:pt x="141201" y="310753"/>
                    </a:cubicBezTo>
                    <a:cubicBezTo>
                      <a:pt x="125946" y="320873"/>
                      <a:pt x="106338" y="325933"/>
                      <a:pt x="82377" y="325933"/>
                    </a:cubicBezTo>
                    <a:cubicBezTo>
                      <a:pt x="57671" y="325933"/>
                      <a:pt x="37765" y="320948"/>
                      <a:pt x="22659" y="310976"/>
                    </a:cubicBezTo>
                    <a:cubicBezTo>
                      <a:pt x="7553" y="301005"/>
                      <a:pt x="0" y="286791"/>
                      <a:pt x="0" y="268337"/>
                    </a:cubicBezTo>
                    <a:lnTo>
                      <a:pt x="0" y="62284"/>
                    </a:lnTo>
                    <a:cubicBezTo>
                      <a:pt x="0" y="20761"/>
                      <a:pt x="27608" y="0"/>
                      <a:pt x="8282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3600">
                  <a:solidFill>
                    <a:schemeClr val="bg1"/>
                  </a:solidFill>
                  <a:latin typeface="Haettenschweiler" panose="020B0706040902060204" pitchFamily="34" charset="0"/>
                </a:endParaRPr>
              </a:p>
            </p:txBody>
          </p:sp>
        </p:grp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8062728" y="3275565"/>
              <a:ext cx="796199" cy="1041792"/>
            </a:xfrm>
            <a:custGeom>
              <a:avLst/>
              <a:gdLst>
                <a:gd name="T0" fmla="*/ 0 w 85"/>
                <a:gd name="T1" fmla="*/ 28 h 110"/>
                <a:gd name="T2" fmla="*/ 0 w 85"/>
                <a:gd name="T3" fmla="*/ 82 h 110"/>
                <a:gd name="T4" fmla="*/ 28 w 85"/>
                <a:gd name="T5" fmla="*/ 110 h 110"/>
                <a:gd name="T6" fmla="*/ 39 w 85"/>
                <a:gd name="T7" fmla="*/ 110 h 110"/>
                <a:gd name="T8" fmla="*/ 74 w 85"/>
                <a:gd name="T9" fmla="*/ 74 h 110"/>
                <a:gd name="T10" fmla="*/ 74 w 85"/>
                <a:gd name="T11" fmla="*/ 36 h 110"/>
                <a:gd name="T12" fmla="*/ 39 w 85"/>
                <a:gd name="T13" fmla="*/ 0 h 110"/>
                <a:gd name="T14" fmla="*/ 28 w 85"/>
                <a:gd name="T15" fmla="*/ 0 h 110"/>
                <a:gd name="T16" fmla="*/ 0 w 85"/>
                <a:gd name="T17" fmla="*/ 2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110">
                  <a:moveTo>
                    <a:pt x="0" y="28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97"/>
                    <a:pt x="12" y="110"/>
                    <a:pt x="28" y="110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85" y="64"/>
                    <a:pt x="85" y="46"/>
                    <a:pt x="74" y="36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2" y="0"/>
                    <a:pt x="0" y="13"/>
                    <a:pt x="0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521827" y="2839835"/>
            <a:ext cx="2234107" cy="1917212"/>
            <a:chOff x="6521827" y="2839835"/>
            <a:chExt cx="2234107" cy="1917212"/>
          </a:xfrm>
        </p:grpSpPr>
        <p:grpSp>
          <p:nvGrpSpPr>
            <p:cNvPr id="50" name="组合 49"/>
            <p:cNvGrpSpPr/>
            <p:nvPr/>
          </p:nvGrpSpPr>
          <p:grpSpPr>
            <a:xfrm>
              <a:off x="6521827" y="2839835"/>
              <a:ext cx="2234107" cy="1917212"/>
              <a:chOff x="6521827" y="2839835"/>
              <a:chExt cx="2234107" cy="1917212"/>
            </a:xfrm>
          </p:grpSpPr>
          <p:sp>
            <p:nvSpPr>
              <p:cNvPr id="14" name="Freeform 16"/>
              <p:cNvSpPr>
                <a:spLocks/>
              </p:cNvSpPr>
              <p:nvPr/>
            </p:nvSpPr>
            <p:spPr bwMode="auto">
              <a:xfrm>
                <a:off x="6521827" y="2839835"/>
                <a:ext cx="2234107" cy="1917212"/>
              </a:xfrm>
              <a:custGeom>
                <a:avLst/>
                <a:gdLst>
                  <a:gd name="T0" fmla="*/ 227 w 238"/>
                  <a:gd name="T1" fmla="*/ 120 h 202"/>
                  <a:gd name="T2" fmla="*/ 227 w 238"/>
                  <a:gd name="T3" fmla="*/ 82 h 202"/>
                  <a:gd name="T4" fmla="*/ 156 w 238"/>
                  <a:gd name="T5" fmla="*/ 11 h 202"/>
                  <a:gd name="T6" fmla="*/ 137 w 238"/>
                  <a:gd name="T7" fmla="*/ 19 h 202"/>
                  <a:gd name="T8" fmla="*/ 137 w 238"/>
                  <a:gd name="T9" fmla="*/ 19 h 202"/>
                  <a:gd name="T10" fmla="*/ 109 w 238"/>
                  <a:gd name="T11" fmla="*/ 46 h 202"/>
                  <a:gd name="T12" fmla="*/ 27 w 238"/>
                  <a:gd name="T13" fmla="*/ 46 h 202"/>
                  <a:gd name="T14" fmla="*/ 0 w 238"/>
                  <a:gd name="T15" fmla="*/ 74 h 202"/>
                  <a:gd name="T16" fmla="*/ 0 w 238"/>
                  <a:gd name="T17" fmla="*/ 128 h 202"/>
                  <a:gd name="T18" fmla="*/ 27 w 238"/>
                  <a:gd name="T19" fmla="*/ 156 h 202"/>
                  <a:gd name="T20" fmla="*/ 109 w 238"/>
                  <a:gd name="T21" fmla="*/ 156 h 202"/>
                  <a:gd name="T22" fmla="*/ 137 w 238"/>
                  <a:gd name="T23" fmla="*/ 183 h 202"/>
                  <a:gd name="T24" fmla="*/ 137 w 238"/>
                  <a:gd name="T25" fmla="*/ 183 h 202"/>
                  <a:gd name="T26" fmla="*/ 156 w 238"/>
                  <a:gd name="T27" fmla="*/ 191 h 202"/>
                  <a:gd name="T28" fmla="*/ 227 w 238"/>
                  <a:gd name="T29" fmla="*/ 12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8" h="202">
                    <a:moveTo>
                      <a:pt x="227" y="120"/>
                    </a:moveTo>
                    <a:cubicBezTo>
                      <a:pt x="238" y="110"/>
                      <a:pt x="238" y="92"/>
                      <a:pt x="227" y="82"/>
                    </a:cubicBezTo>
                    <a:cubicBezTo>
                      <a:pt x="156" y="11"/>
                      <a:pt x="156" y="11"/>
                      <a:pt x="156" y="11"/>
                    </a:cubicBezTo>
                    <a:cubicBezTo>
                      <a:pt x="146" y="0"/>
                      <a:pt x="137" y="4"/>
                      <a:pt x="137" y="19"/>
                    </a:cubicBezTo>
                    <a:cubicBezTo>
                      <a:pt x="137" y="19"/>
                      <a:pt x="137" y="19"/>
                      <a:pt x="137" y="19"/>
                    </a:cubicBezTo>
                    <a:cubicBezTo>
                      <a:pt x="137" y="34"/>
                      <a:pt x="124" y="46"/>
                      <a:pt x="109" y="46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12" y="46"/>
                      <a:pt x="0" y="59"/>
                      <a:pt x="0" y="74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43"/>
                      <a:pt x="12" y="156"/>
                      <a:pt x="27" y="156"/>
                    </a:cubicBezTo>
                    <a:cubicBezTo>
                      <a:pt x="109" y="156"/>
                      <a:pt x="109" y="156"/>
                      <a:pt x="109" y="156"/>
                    </a:cubicBezTo>
                    <a:cubicBezTo>
                      <a:pt x="124" y="156"/>
                      <a:pt x="137" y="168"/>
                      <a:pt x="137" y="183"/>
                    </a:cubicBezTo>
                    <a:cubicBezTo>
                      <a:pt x="137" y="183"/>
                      <a:pt x="137" y="183"/>
                      <a:pt x="137" y="183"/>
                    </a:cubicBezTo>
                    <a:cubicBezTo>
                      <a:pt x="137" y="198"/>
                      <a:pt x="146" y="202"/>
                      <a:pt x="156" y="191"/>
                    </a:cubicBezTo>
                    <a:lnTo>
                      <a:pt x="227" y="120"/>
                    </a:lnTo>
                    <a:close/>
                  </a:path>
                </a:pathLst>
              </a:custGeom>
              <a:solidFill>
                <a:srgbClr val="1F4C5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110"/>
              <p:cNvSpPr>
                <a:spLocks noEditPoints="1"/>
              </p:cNvSpPr>
              <p:nvPr/>
            </p:nvSpPr>
            <p:spPr bwMode="auto">
              <a:xfrm>
                <a:off x="8173639" y="3590363"/>
                <a:ext cx="385476" cy="377843"/>
              </a:xfrm>
              <a:custGeom>
                <a:avLst/>
                <a:gdLst>
                  <a:gd name="T0" fmla="*/ 90 w 94"/>
                  <a:gd name="T1" fmla="*/ 55 h 92"/>
                  <a:gd name="T2" fmla="*/ 90 w 94"/>
                  <a:gd name="T3" fmla="*/ 85 h 92"/>
                  <a:gd name="T4" fmla="*/ 53 w 94"/>
                  <a:gd name="T5" fmla="*/ 89 h 92"/>
                  <a:gd name="T6" fmla="*/ 54 w 94"/>
                  <a:gd name="T7" fmla="*/ 59 h 92"/>
                  <a:gd name="T8" fmla="*/ 46 w 94"/>
                  <a:gd name="T9" fmla="*/ 0 h 92"/>
                  <a:gd name="T10" fmla="*/ 0 w 94"/>
                  <a:gd name="T11" fmla="*/ 46 h 92"/>
                  <a:gd name="T12" fmla="*/ 46 w 94"/>
                  <a:gd name="T13" fmla="*/ 92 h 92"/>
                  <a:gd name="T14" fmla="*/ 45 w 94"/>
                  <a:gd name="T15" fmla="*/ 84 h 92"/>
                  <a:gd name="T16" fmla="*/ 20 w 94"/>
                  <a:gd name="T17" fmla="*/ 72 h 92"/>
                  <a:gd name="T18" fmla="*/ 20 w 94"/>
                  <a:gd name="T19" fmla="*/ 20 h 92"/>
                  <a:gd name="T20" fmla="*/ 72 w 94"/>
                  <a:gd name="T21" fmla="*/ 20 h 92"/>
                  <a:gd name="T22" fmla="*/ 83 w 94"/>
                  <a:gd name="T23" fmla="*/ 50 h 92"/>
                  <a:gd name="T24" fmla="*/ 92 w 94"/>
                  <a:gd name="T25" fmla="*/ 50 h 92"/>
                  <a:gd name="T26" fmla="*/ 79 w 94"/>
                  <a:gd name="T27" fmla="*/ 13 h 92"/>
                  <a:gd name="T28" fmla="*/ 47 w 94"/>
                  <a:gd name="T29" fmla="*/ 41 h 92"/>
                  <a:gd name="T30" fmla="*/ 31 w 94"/>
                  <a:gd name="T31" fmla="*/ 19 h 92"/>
                  <a:gd name="T32" fmla="*/ 41 w 94"/>
                  <a:gd name="T33" fmla="*/ 44 h 92"/>
                  <a:gd name="T34" fmla="*/ 47 w 94"/>
                  <a:gd name="T35" fmla="*/ 55 h 92"/>
                  <a:gd name="T36" fmla="*/ 54 w 94"/>
                  <a:gd name="T37" fmla="*/ 47 h 92"/>
                  <a:gd name="T38" fmla="*/ 62 w 94"/>
                  <a:gd name="T39" fmla="*/ 30 h 92"/>
                  <a:gd name="T40" fmla="*/ 47 w 94"/>
                  <a:gd name="T41" fmla="*/ 41 h 92"/>
                  <a:gd name="T42" fmla="*/ 88 w 94"/>
                  <a:gd name="T43" fmla="*/ 75 h 92"/>
                  <a:gd name="T44" fmla="*/ 87 w 94"/>
                  <a:gd name="T45" fmla="*/ 74 h 92"/>
                  <a:gd name="T46" fmla="*/ 86 w 94"/>
                  <a:gd name="T47" fmla="*/ 71 h 92"/>
                  <a:gd name="T48" fmla="*/ 81 w 94"/>
                  <a:gd name="T49" fmla="*/ 83 h 92"/>
                  <a:gd name="T50" fmla="*/ 85 w 94"/>
                  <a:gd name="T51" fmla="*/ 76 h 92"/>
                  <a:gd name="T52" fmla="*/ 86 w 94"/>
                  <a:gd name="T53" fmla="*/ 76 h 92"/>
                  <a:gd name="T54" fmla="*/ 87 w 94"/>
                  <a:gd name="T55" fmla="*/ 83 h 92"/>
                  <a:gd name="T56" fmla="*/ 66 w 94"/>
                  <a:gd name="T57" fmla="*/ 80 h 92"/>
                  <a:gd name="T58" fmla="*/ 67 w 94"/>
                  <a:gd name="T59" fmla="*/ 69 h 92"/>
                  <a:gd name="T60" fmla="*/ 68 w 94"/>
                  <a:gd name="T61" fmla="*/ 61 h 92"/>
                  <a:gd name="T62" fmla="*/ 57 w 94"/>
                  <a:gd name="T63" fmla="*/ 64 h 92"/>
                  <a:gd name="T64" fmla="*/ 61 w 94"/>
                  <a:gd name="T65" fmla="*/ 68 h 92"/>
                  <a:gd name="T66" fmla="*/ 63 w 94"/>
                  <a:gd name="T67" fmla="*/ 63 h 92"/>
                  <a:gd name="T68" fmla="*/ 62 w 94"/>
                  <a:gd name="T69" fmla="*/ 69 h 92"/>
                  <a:gd name="T70" fmla="*/ 54 w 94"/>
                  <a:gd name="T71" fmla="*/ 83 h 92"/>
                  <a:gd name="T72" fmla="*/ 81 w 94"/>
                  <a:gd name="T73" fmla="*/ 80 h 92"/>
                  <a:gd name="T74" fmla="*/ 79 w 94"/>
                  <a:gd name="T75" fmla="*/ 76 h 92"/>
                  <a:gd name="T76" fmla="*/ 75 w 94"/>
                  <a:gd name="T77" fmla="*/ 60 h 92"/>
                  <a:gd name="T78" fmla="*/ 66 w 94"/>
                  <a:gd name="T79" fmla="*/ 80 h 92"/>
                  <a:gd name="T80" fmla="*/ 73 w 94"/>
                  <a:gd name="T81" fmla="*/ 83 h 92"/>
                  <a:gd name="T82" fmla="*/ 78 w 94"/>
                  <a:gd name="T83" fmla="*/ 80 h 92"/>
                  <a:gd name="T84" fmla="*/ 74 w 94"/>
                  <a:gd name="T85" fmla="*/ 76 h 92"/>
                  <a:gd name="T86" fmla="*/ 72 w 94"/>
                  <a:gd name="T87" fmla="*/ 7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4" h="92">
                    <a:moveTo>
                      <a:pt x="58" y="55"/>
                    </a:moveTo>
                    <a:cubicBezTo>
                      <a:pt x="90" y="55"/>
                      <a:pt x="90" y="55"/>
                      <a:pt x="90" y="55"/>
                    </a:cubicBezTo>
                    <a:cubicBezTo>
                      <a:pt x="92" y="55"/>
                      <a:pt x="94" y="56"/>
                      <a:pt x="93" y="59"/>
                    </a:cubicBezTo>
                    <a:cubicBezTo>
                      <a:pt x="90" y="85"/>
                      <a:pt x="90" y="85"/>
                      <a:pt x="90" y="85"/>
                    </a:cubicBezTo>
                    <a:cubicBezTo>
                      <a:pt x="89" y="87"/>
                      <a:pt x="87" y="89"/>
                      <a:pt x="85" y="89"/>
                    </a:cubicBezTo>
                    <a:cubicBezTo>
                      <a:pt x="53" y="89"/>
                      <a:pt x="53" y="89"/>
                      <a:pt x="53" y="89"/>
                    </a:cubicBezTo>
                    <a:cubicBezTo>
                      <a:pt x="51" y="89"/>
                      <a:pt x="49" y="87"/>
                      <a:pt x="50" y="85"/>
                    </a:cubicBezTo>
                    <a:cubicBezTo>
                      <a:pt x="54" y="59"/>
                      <a:pt x="54" y="59"/>
                      <a:pt x="54" y="59"/>
                    </a:cubicBezTo>
                    <a:cubicBezTo>
                      <a:pt x="54" y="56"/>
                      <a:pt x="56" y="55"/>
                      <a:pt x="58" y="55"/>
                    </a:cubicBezTo>
                    <a:close/>
                    <a:moveTo>
                      <a:pt x="46" y="0"/>
                    </a:moveTo>
                    <a:cubicBezTo>
                      <a:pt x="34" y="0"/>
                      <a:pt x="22" y="5"/>
                      <a:pt x="14" y="13"/>
                    </a:cubicBezTo>
                    <a:cubicBezTo>
                      <a:pt x="6" y="22"/>
                      <a:pt x="0" y="33"/>
                      <a:pt x="0" y="46"/>
                    </a:cubicBezTo>
                    <a:cubicBezTo>
                      <a:pt x="0" y="58"/>
                      <a:pt x="6" y="70"/>
                      <a:pt x="14" y="78"/>
                    </a:cubicBezTo>
                    <a:cubicBezTo>
                      <a:pt x="22" y="86"/>
                      <a:pt x="34" y="92"/>
                      <a:pt x="46" y="92"/>
                    </a:cubicBezTo>
                    <a:cubicBezTo>
                      <a:pt x="47" y="92"/>
                      <a:pt x="47" y="92"/>
                      <a:pt x="48" y="91"/>
                    </a:cubicBezTo>
                    <a:cubicBezTo>
                      <a:pt x="46" y="90"/>
                      <a:pt x="45" y="87"/>
                      <a:pt x="45" y="84"/>
                    </a:cubicBezTo>
                    <a:cubicBezTo>
                      <a:pt x="46" y="82"/>
                      <a:pt x="46" y="82"/>
                      <a:pt x="46" y="82"/>
                    </a:cubicBezTo>
                    <a:cubicBezTo>
                      <a:pt x="36" y="82"/>
                      <a:pt x="27" y="78"/>
                      <a:pt x="20" y="72"/>
                    </a:cubicBezTo>
                    <a:cubicBezTo>
                      <a:pt x="14" y="65"/>
                      <a:pt x="10" y="56"/>
                      <a:pt x="10" y="46"/>
                    </a:cubicBezTo>
                    <a:cubicBezTo>
                      <a:pt x="10" y="36"/>
                      <a:pt x="14" y="26"/>
                      <a:pt x="20" y="20"/>
                    </a:cubicBezTo>
                    <a:cubicBezTo>
                      <a:pt x="27" y="13"/>
                      <a:pt x="36" y="9"/>
                      <a:pt x="46" y="9"/>
                    </a:cubicBezTo>
                    <a:cubicBezTo>
                      <a:pt x="56" y="9"/>
                      <a:pt x="66" y="13"/>
                      <a:pt x="72" y="20"/>
                    </a:cubicBezTo>
                    <a:cubicBezTo>
                      <a:pt x="79" y="26"/>
                      <a:pt x="83" y="36"/>
                      <a:pt x="83" y="46"/>
                    </a:cubicBezTo>
                    <a:cubicBezTo>
                      <a:pt x="83" y="47"/>
                      <a:pt x="83" y="49"/>
                      <a:pt x="83" y="50"/>
                    </a:cubicBezTo>
                    <a:cubicBezTo>
                      <a:pt x="90" y="50"/>
                      <a:pt x="90" y="50"/>
                      <a:pt x="90" y="50"/>
                    </a:cubicBezTo>
                    <a:cubicBezTo>
                      <a:pt x="91" y="50"/>
                      <a:pt x="91" y="50"/>
                      <a:pt x="92" y="50"/>
                    </a:cubicBezTo>
                    <a:cubicBezTo>
                      <a:pt x="92" y="49"/>
                      <a:pt x="92" y="47"/>
                      <a:pt x="92" y="46"/>
                    </a:cubicBezTo>
                    <a:cubicBezTo>
                      <a:pt x="92" y="33"/>
                      <a:pt x="87" y="22"/>
                      <a:pt x="79" y="13"/>
                    </a:cubicBezTo>
                    <a:cubicBezTo>
                      <a:pt x="70" y="5"/>
                      <a:pt x="59" y="0"/>
                      <a:pt x="46" y="0"/>
                    </a:cubicBezTo>
                    <a:close/>
                    <a:moveTo>
                      <a:pt x="47" y="41"/>
                    </a:moveTo>
                    <a:cubicBezTo>
                      <a:pt x="46" y="41"/>
                      <a:pt x="45" y="41"/>
                      <a:pt x="45" y="41"/>
                    </a:cubicBezTo>
                    <a:cubicBezTo>
                      <a:pt x="41" y="34"/>
                      <a:pt x="36" y="26"/>
                      <a:pt x="31" y="19"/>
                    </a:cubicBezTo>
                    <a:cubicBezTo>
                      <a:pt x="30" y="20"/>
                      <a:pt x="29" y="21"/>
                      <a:pt x="27" y="21"/>
                    </a:cubicBezTo>
                    <a:cubicBezTo>
                      <a:pt x="31" y="30"/>
                      <a:pt x="36" y="37"/>
                      <a:pt x="41" y="44"/>
                    </a:cubicBezTo>
                    <a:cubicBezTo>
                      <a:pt x="40" y="45"/>
                      <a:pt x="40" y="47"/>
                      <a:pt x="40" y="48"/>
                    </a:cubicBezTo>
                    <a:cubicBezTo>
                      <a:pt x="40" y="52"/>
                      <a:pt x="43" y="55"/>
                      <a:pt x="47" y="55"/>
                    </a:cubicBezTo>
                    <a:cubicBezTo>
                      <a:pt x="51" y="55"/>
                      <a:pt x="54" y="52"/>
                      <a:pt x="54" y="48"/>
                    </a:cubicBezTo>
                    <a:cubicBezTo>
                      <a:pt x="54" y="48"/>
                      <a:pt x="54" y="47"/>
                      <a:pt x="54" y="47"/>
                    </a:cubicBezTo>
                    <a:cubicBezTo>
                      <a:pt x="58" y="43"/>
                      <a:pt x="62" y="39"/>
                      <a:pt x="65" y="33"/>
                    </a:cubicBezTo>
                    <a:cubicBezTo>
                      <a:pt x="64" y="32"/>
                      <a:pt x="63" y="31"/>
                      <a:pt x="62" y="30"/>
                    </a:cubicBezTo>
                    <a:cubicBezTo>
                      <a:pt x="57" y="34"/>
                      <a:pt x="53" y="38"/>
                      <a:pt x="50" y="42"/>
                    </a:cubicBezTo>
                    <a:cubicBezTo>
                      <a:pt x="49" y="41"/>
                      <a:pt x="48" y="41"/>
                      <a:pt x="47" y="41"/>
                    </a:cubicBezTo>
                    <a:close/>
                    <a:moveTo>
                      <a:pt x="87" y="83"/>
                    </a:moveTo>
                    <a:cubicBezTo>
                      <a:pt x="88" y="75"/>
                      <a:pt x="88" y="75"/>
                      <a:pt x="88" y="75"/>
                    </a:cubicBezTo>
                    <a:cubicBezTo>
                      <a:pt x="88" y="75"/>
                      <a:pt x="88" y="74"/>
                      <a:pt x="88" y="74"/>
                    </a:cubicBezTo>
                    <a:cubicBezTo>
                      <a:pt x="87" y="74"/>
                      <a:pt x="87" y="74"/>
                      <a:pt x="87" y="74"/>
                    </a:cubicBezTo>
                    <a:cubicBezTo>
                      <a:pt x="86" y="74"/>
                      <a:pt x="85" y="74"/>
                      <a:pt x="85" y="74"/>
                    </a:cubicBezTo>
                    <a:cubicBezTo>
                      <a:pt x="86" y="71"/>
                      <a:pt x="86" y="71"/>
                      <a:pt x="86" y="71"/>
                    </a:cubicBezTo>
                    <a:cubicBezTo>
                      <a:pt x="83" y="71"/>
                      <a:pt x="83" y="71"/>
                      <a:pt x="83" y="71"/>
                    </a:cubicBezTo>
                    <a:cubicBezTo>
                      <a:pt x="81" y="83"/>
                      <a:pt x="81" y="83"/>
                      <a:pt x="81" y="83"/>
                    </a:cubicBezTo>
                    <a:cubicBezTo>
                      <a:pt x="83" y="83"/>
                      <a:pt x="83" y="83"/>
                      <a:pt x="83" y="83"/>
                    </a:cubicBezTo>
                    <a:cubicBezTo>
                      <a:pt x="85" y="76"/>
                      <a:pt x="85" y="76"/>
                      <a:pt x="85" y="76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6" y="75"/>
                      <a:pt x="86" y="76"/>
                    </a:cubicBezTo>
                    <a:cubicBezTo>
                      <a:pt x="84" y="83"/>
                      <a:pt x="84" y="83"/>
                      <a:pt x="84" y="83"/>
                    </a:cubicBezTo>
                    <a:cubicBezTo>
                      <a:pt x="87" y="83"/>
                      <a:pt x="87" y="83"/>
                      <a:pt x="87" y="83"/>
                    </a:cubicBezTo>
                    <a:close/>
                    <a:moveTo>
                      <a:pt x="65" y="83"/>
                    </a:moveTo>
                    <a:cubicBezTo>
                      <a:pt x="66" y="80"/>
                      <a:pt x="66" y="80"/>
                      <a:pt x="66" y="80"/>
                    </a:cubicBezTo>
                    <a:cubicBezTo>
                      <a:pt x="60" y="80"/>
                      <a:pt x="60" y="80"/>
                      <a:pt x="60" y="80"/>
                    </a:cubicBezTo>
                    <a:cubicBezTo>
                      <a:pt x="67" y="69"/>
                      <a:pt x="67" y="69"/>
                      <a:pt x="67" y="69"/>
                    </a:cubicBezTo>
                    <a:cubicBezTo>
                      <a:pt x="68" y="68"/>
                      <a:pt x="68" y="67"/>
                      <a:pt x="68" y="66"/>
                    </a:cubicBezTo>
                    <a:cubicBezTo>
                      <a:pt x="69" y="64"/>
                      <a:pt x="69" y="62"/>
                      <a:pt x="68" y="61"/>
                    </a:cubicBezTo>
                    <a:cubicBezTo>
                      <a:pt x="67" y="60"/>
                      <a:pt x="66" y="59"/>
                      <a:pt x="64" y="59"/>
                    </a:cubicBezTo>
                    <a:cubicBezTo>
                      <a:pt x="60" y="59"/>
                      <a:pt x="58" y="61"/>
                      <a:pt x="57" y="64"/>
                    </a:cubicBezTo>
                    <a:cubicBezTo>
                      <a:pt x="56" y="68"/>
                      <a:pt x="56" y="68"/>
                      <a:pt x="56" y="68"/>
                    </a:cubicBezTo>
                    <a:cubicBezTo>
                      <a:pt x="61" y="68"/>
                      <a:pt x="61" y="68"/>
                      <a:pt x="61" y="68"/>
                    </a:cubicBezTo>
                    <a:cubicBezTo>
                      <a:pt x="62" y="64"/>
                      <a:pt x="62" y="64"/>
                      <a:pt x="62" y="64"/>
                    </a:cubicBezTo>
                    <a:cubicBezTo>
                      <a:pt x="62" y="63"/>
                      <a:pt x="62" y="63"/>
                      <a:pt x="63" y="63"/>
                    </a:cubicBezTo>
                    <a:cubicBezTo>
                      <a:pt x="64" y="63"/>
                      <a:pt x="64" y="64"/>
                      <a:pt x="64" y="65"/>
                    </a:cubicBezTo>
                    <a:cubicBezTo>
                      <a:pt x="63" y="67"/>
                      <a:pt x="63" y="68"/>
                      <a:pt x="62" y="69"/>
                    </a:cubicBezTo>
                    <a:cubicBezTo>
                      <a:pt x="54" y="80"/>
                      <a:pt x="54" y="80"/>
                      <a:pt x="54" y="80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65" y="83"/>
                      <a:pt x="65" y="83"/>
                      <a:pt x="65" y="83"/>
                    </a:cubicBezTo>
                    <a:close/>
                    <a:moveTo>
                      <a:pt x="81" y="80"/>
                    </a:moveTo>
                    <a:cubicBezTo>
                      <a:pt x="81" y="76"/>
                      <a:pt x="81" y="76"/>
                      <a:pt x="81" y="76"/>
                    </a:cubicBezTo>
                    <a:cubicBezTo>
                      <a:pt x="79" y="76"/>
                      <a:pt x="79" y="76"/>
                      <a:pt x="79" y="76"/>
                    </a:cubicBezTo>
                    <a:cubicBezTo>
                      <a:pt x="82" y="60"/>
                      <a:pt x="82" y="60"/>
                      <a:pt x="82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67" y="76"/>
                      <a:pt x="67" y="76"/>
                      <a:pt x="67" y="76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73" y="80"/>
                      <a:pt x="73" y="80"/>
                      <a:pt x="73" y="80"/>
                    </a:cubicBezTo>
                    <a:cubicBezTo>
                      <a:pt x="73" y="83"/>
                      <a:pt x="73" y="83"/>
                      <a:pt x="73" y="83"/>
                    </a:cubicBezTo>
                    <a:cubicBezTo>
                      <a:pt x="78" y="83"/>
                      <a:pt x="78" y="83"/>
                      <a:pt x="78" y="83"/>
                    </a:cubicBezTo>
                    <a:cubicBezTo>
                      <a:pt x="78" y="80"/>
                      <a:pt x="78" y="80"/>
                      <a:pt x="78" y="80"/>
                    </a:cubicBezTo>
                    <a:cubicBezTo>
                      <a:pt x="81" y="80"/>
                      <a:pt x="81" y="80"/>
                      <a:pt x="81" y="80"/>
                    </a:cubicBezTo>
                    <a:close/>
                    <a:moveTo>
                      <a:pt x="74" y="76"/>
                    </a:moveTo>
                    <a:cubicBezTo>
                      <a:pt x="75" y="67"/>
                      <a:pt x="75" y="67"/>
                      <a:pt x="75" y="67"/>
                    </a:cubicBezTo>
                    <a:cubicBezTo>
                      <a:pt x="72" y="76"/>
                      <a:pt x="72" y="76"/>
                      <a:pt x="72" y="76"/>
                    </a:cubicBezTo>
                    <a:lnTo>
                      <a:pt x="74" y="7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7483274" y="3664582"/>
                <a:ext cx="374525" cy="325933"/>
              </a:xfrm>
              <a:custGeom>
                <a:avLst/>
                <a:gdLst/>
                <a:ahLst/>
                <a:cxnLst/>
                <a:rect l="l" t="t" r="r" b="b"/>
                <a:pathLst>
                  <a:path w="374525" h="325933">
                    <a:moveTo>
                      <a:pt x="271164" y="107627"/>
                    </a:moveTo>
                    <a:lnTo>
                      <a:pt x="239234" y="233958"/>
                    </a:lnTo>
                    <a:lnTo>
                      <a:pt x="271164" y="233958"/>
                    </a:lnTo>
                    <a:close/>
                    <a:moveTo>
                      <a:pt x="82376" y="43978"/>
                    </a:moveTo>
                    <a:cubicBezTo>
                      <a:pt x="74339" y="43978"/>
                      <a:pt x="70321" y="47178"/>
                      <a:pt x="70321" y="53578"/>
                    </a:cubicBezTo>
                    <a:lnTo>
                      <a:pt x="70321" y="271685"/>
                    </a:lnTo>
                    <a:cubicBezTo>
                      <a:pt x="70321" y="278085"/>
                      <a:pt x="74339" y="281285"/>
                      <a:pt x="82376" y="281285"/>
                    </a:cubicBezTo>
                    <a:cubicBezTo>
                      <a:pt x="89966" y="281285"/>
                      <a:pt x="93761" y="278085"/>
                      <a:pt x="93761" y="271685"/>
                    </a:cubicBezTo>
                    <a:lnTo>
                      <a:pt x="93761" y="53578"/>
                    </a:lnTo>
                    <a:cubicBezTo>
                      <a:pt x="93761" y="47178"/>
                      <a:pt x="89966" y="43978"/>
                      <a:pt x="82376" y="43978"/>
                    </a:cubicBezTo>
                    <a:close/>
                    <a:moveTo>
                      <a:pt x="245045" y="2902"/>
                    </a:moveTo>
                    <a:lnTo>
                      <a:pt x="339700" y="2902"/>
                    </a:lnTo>
                    <a:lnTo>
                      <a:pt x="339700" y="233958"/>
                    </a:lnTo>
                    <a:lnTo>
                      <a:pt x="374525" y="233958"/>
                    </a:lnTo>
                    <a:lnTo>
                      <a:pt x="374525" y="281955"/>
                    </a:lnTo>
                    <a:lnTo>
                      <a:pt x="339700" y="281955"/>
                    </a:lnTo>
                    <a:lnTo>
                      <a:pt x="339700" y="323031"/>
                    </a:lnTo>
                    <a:lnTo>
                      <a:pt x="271164" y="323031"/>
                    </a:lnTo>
                    <a:lnTo>
                      <a:pt x="271164" y="281955"/>
                    </a:lnTo>
                    <a:lnTo>
                      <a:pt x="176063" y="281955"/>
                    </a:lnTo>
                    <a:lnTo>
                      <a:pt x="176063" y="236636"/>
                    </a:lnTo>
                    <a:close/>
                    <a:moveTo>
                      <a:pt x="82822" y="0"/>
                    </a:moveTo>
                    <a:cubicBezTo>
                      <a:pt x="136996" y="0"/>
                      <a:pt x="164083" y="20612"/>
                      <a:pt x="164083" y="61838"/>
                    </a:cubicBezTo>
                    <a:lnTo>
                      <a:pt x="164083" y="267890"/>
                    </a:lnTo>
                    <a:cubicBezTo>
                      <a:pt x="164083" y="286345"/>
                      <a:pt x="156455" y="300633"/>
                      <a:pt x="141200" y="310753"/>
                    </a:cubicBezTo>
                    <a:cubicBezTo>
                      <a:pt x="125945" y="320873"/>
                      <a:pt x="106337" y="325933"/>
                      <a:pt x="82376" y="325933"/>
                    </a:cubicBezTo>
                    <a:cubicBezTo>
                      <a:pt x="57670" y="325933"/>
                      <a:pt x="37765" y="320948"/>
                      <a:pt x="22659" y="310976"/>
                    </a:cubicBezTo>
                    <a:cubicBezTo>
                      <a:pt x="7553" y="301005"/>
                      <a:pt x="0" y="286791"/>
                      <a:pt x="0" y="268337"/>
                    </a:cubicBezTo>
                    <a:lnTo>
                      <a:pt x="0" y="62284"/>
                    </a:lnTo>
                    <a:cubicBezTo>
                      <a:pt x="0" y="20761"/>
                      <a:pt x="27607" y="0"/>
                      <a:pt x="8282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3600">
                  <a:solidFill>
                    <a:schemeClr val="bg1"/>
                  </a:solidFill>
                  <a:latin typeface="Haettenschweiler" panose="020B0706040902060204" pitchFamily="34" charset="0"/>
                </a:endParaRPr>
              </a:p>
            </p:txBody>
          </p:sp>
        </p:grp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6521827" y="3275565"/>
              <a:ext cx="800159" cy="1041792"/>
            </a:xfrm>
            <a:custGeom>
              <a:avLst/>
              <a:gdLst>
                <a:gd name="T0" fmla="*/ 0 w 85"/>
                <a:gd name="T1" fmla="*/ 28 h 110"/>
                <a:gd name="T2" fmla="*/ 0 w 85"/>
                <a:gd name="T3" fmla="*/ 82 h 110"/>
                <a:gd name="T4" fmla="*/ 27 w 85"/>
                <a:gd name="T5" fmla="*/ 110 h 110"/>
                <a:gd name="T6" fmla="*/ 39 w 85"/>
                <a:gd name="T7" fmla="*/ 110 h 110"/>
                <a:gd name="T8" fmla="*/ 74 w 85"/>
                <a:gd name="T9" fmla="*/ 74 h 110"/>
                <a:gd name="T10" fmla="*/ 74 w 85"/>
                <a:gd name="T11" fmla="*/ 36 h 110"/>
                <a:gd name="T12" fmla="*/ 39 w 85"/>
                <a:gd name="T13" fmla="*/ 0 h 110"/>
                <a:gd name="T14" fmla="*/ 27 w 85"/>
                <a:gd name="T15" fmla="*/ 0 h 110"/>
                <a:gd name="T16" fmla="*/ 0 w 85"/>
                <a:gd name="T17" fmla="*/ 2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110">
                  <a:moveTo>
                    <a:pt x="0" y="28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97"/>
                    <a:pt x="12" y="110"/>
                    <a:pt x="27" y="110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85" y="64"/>
                    <a:pt x="85" y="46"/>
                    <a:pt x="74" y="36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984889" y="2839835"/>
            <a:ext cx="2222224" cy="1917212"/>
            <a:chOff x="4984889" y="2839835"/>
            <a:chExt cx="2222224" cy="1917212"/>
          </a:xfrm>
        </p:grpSpPr>
        <p:grpSp>
          <p:nvGrpSpPr>
            <p:cNvPr id="49" name="组合 48"/>
            <p:cNvGrpSpPr/>
            <p:nvPr/>
          </p:nvGrpSpPr>
          <p:grpSpPr>
            <a:xfrm>
              <a:off x="4984889" y="2839835"/>
              <a:ext cx="2222224" cy="1917212"/>
              <a:chOff x="4984889" y="2839835"/>
              <a:chExt cx="2222224" cy="1917212"/>
            </a:xfrm>
          </p:grpSpPr>
          <p:sp>
            <p:nvSpPr>
              <p:cNvPr id="16" name="Freeform 18"/>
              <p:cNvSpPr>
                <a:spLocks/>
              </p:cNvSpPr>
              <p:nvPr/>
            </p:nvSpPr>
            <p:spPr bwMode="auto">
              <a:xfrm>
                <a:off x="4984889" y="2839835"/>
                <a:ext cx="2222224" cy="1917212"/>
              </a:xfrm>
              <a:custGeom>
                <a:avLst/>
                <a:gdLst>
                  <a:gd name="T0" fmla="*/ 227 w 237"/>
                  <a:gd name="T1" fmla="*/ 120 h 202"/>
                  <a:gd name="T2" fmla="*/ 227 w 237"/>
                  <a:gd name="T3" fmla="*/ 82 h 202"/>
                  <a:gd name="T4" fmla="*/ 156 w 237"/>
                  <a:gd name="T5" fmla="*/ 11 h 202"/>
                  <a:gd name="T6" fmla="*/ 137 w 237"/>
                  <a:gd name="T7" fmla="*/ 19 h 202"/>
                  <a:gd name="T8" fmla="*/ 137 w 237"/>
                  <a:gd name="T9" fmla="*/ 19 h 202"/>
                  <a:gd name="T10" fmla="*/ 109 w 237"/>
                  <a:gd name="T11" fmla="*/ 46 h 202"/>
                  <a:gd name="T12" fmla="*/ 27 w 237"/>
                  <a:gd name="T13" fmla="*/ 46 h 202"/>
                  <a:gd name="T14" fmla="*/ 0 w 237"/>
                  <a:gd name="T15" fmla="*/ 74 h 202"/>
                  <a:gd name="T16" fmla="*/ 0 w 237"/>
                  <a:gd name="T17" fmla="*/ 128 h 202"/>
                  <a:gd name="T18" fmla="*/ 27 w 237"/>
                  <a:gd name="T19" fmla="*/ 156 h 202"/>
                  <a:gd name="T20" fmla="*/ 109 w 237"/>
                  <a:gd name="T21" fmla="*/ 156 h 202"/>
                  <a:gd name="T22" fmla="*/ 137 w 237"/>
                  <a:gd name="T23" fmla="*/ 183 h 202"/>
                  <a:gd name="T24" fmla="*/ 137 w 237"/>
                  <a:gd name="T25" fmla="*/ 183 h 202"/>
                  <a:gd name="T26" fmla="*/ 156 w 237"/>
                  <a:gd name="T27" fmla="*/ 191 h 202"/>
                  <a:gd name="T28" fmla="*/ 227 w 237"/>
                  <a:gd name="T29" fmla="*/ 12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7" h="202">
                    <a:moveTo>
                      <a:pt x="227" y="120"/>
                    </a:moveTo>
                    <a:cubicBezTo>
                      <a:pt x="237" y="110"/>
                      <a:pt x="237" y="92"/>
                      <a:pt x="227" y="82"/>
                    </a:cubicBezTo>
                    <a:cubicBezTo>
                      <a:pt x="156" y="11"/>
                      <a:pt x="156" y="11"/>
                      <a:pt x="156" y="11"/>
                    </a:cubicBezTo>
                    <a:cubicBezTo>
                      <a:pt x="145" y="0"/>
                      <a:pt x="137" y="4"/>
                      <a:pt x="137" y="19"/>
                    </a:cubicBezTo>
                    <a:cubicBezTo>
                      <a:pt x="137" y="19"/>
                      <a:pt x="137" y="19"/>
                      <a:pt x="137" y="19"/>
                    </a:cubicBezTo>
                    <a:cubicBezTo>
                      <a:pt x="137" y="34"/>
                      <a:pt x="124" y="46"/>
                      <a:pt x="109" y="46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12" y="46"/>
                      <a:pt x="0" y="59"/>
                      <a:pt x="0" y="74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43"/>
                      <a:pt x="12" y="156"/>
                      <a:pt x="27" y="156"/>
                    </a:cubicBezTo>
                    <a:cubicBezTo>
                      <a:pt x="109" y="156"/>
                      <a:pt x="109" y="156"/>
                      <a:pt x="109" y="156"/>
                    </a:cubicBezTo>
                    <a:cubicBezTo>
                      <a:pt x="124" y="156"/>
                      <a:pt x="137" y="168"/>
                      <a:pt x="137" y="183"/>
                    </a:cubicBezTo>
                    <a:cubicBezTo>
                      <a:pt x="137" y="183"/>
                      <a:pt x="137" y="183"/>
                      <a:pt x="137" y="183"/>
                    </a:cubicBezTo>
                    <a:cubicBezTo>
                      <a:pt x="137" y="198"/>
                      <a:pt x="145" y="202"/>
                      <a:pt x="156" y="191"/>
                    </a:cubicBezTo>
                    <a:lnTo>
                      <a:pt x="227" y="120"/>
                    </a:lnTo>
                    <a:close/>
                  </a:path>
                </a:pathLst>
              </a:custGeom>
              <a:solidFill>
                <a:srgbClr val="00AAD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190"/>
              <p:cNvSpPr>
                <a:spLocks noEditPoints="1"/>
              </p:cNvSpPr>
              <p:nvPr/>
            </p:nvSpPr>
            <p:spPr bwMode="auto">
              <a:xfrm>
                <a:off x="6488959" y="3597997"/>
                <a:ext cx="448449" cy="362576"/>
              </a:xfrm>
              <a:custGeom>
                <a:avLst/>
                <a:gdLst>
                  <a:gd name="T0" fmla="*/ 86 w 109"/>
                  <a:gd name="T1" fmla="*/ 88 h 88"/>
                  <a:gd name="T2" fmla="*/ 84 w 109"/>
                  <a:gd name="T3" fmla="*/ 44 h 88"/>
                  <a:gd name="T4" fmla="*/ 80 w 109"/>
                  <a:gd name="T5" fmla="*/ 71 h 88"/>
                  <a:gd name="T6" fmla="*/ 109 w 109"/>
                  <a:gd name="T7" fmla="*/ 0 h 88"/>
                  <a:gd name="T8" fmla="*/ 92 w 109"/>
                  <a:gd name="T9" fmla="*/ 33 h 88"/>
                  <a:gd name="T10" fmla="*/ 80 w 109"/>
                  <a:gd name="T11" fmla="*/ 25 h 88"/>
                  <a:gd name="T12" fmla="*/ 67 w 109"/>
                  <a:gd name="T13" fmla="*/ 68 h 88"/>
                  <a:gd name="T14" fmla="*/ 37 w 109"/>
                  <a:gd name="T15" fmla="*/ 73 h 88"/>
                  <a:gd name="T16" fmla="*/ 19 w 109"/>
                  <a:gd name="T17" fmla="*/ 63 h 88"/>
                  <a:gd name="T18" fmla="*/ 0 w 109"/>
                  <a:gd name="T19" fmla="*/ 56 h 88"/>
                  <a:gd name="T20" fmla="*/ 25 w 109"/>
                  <a:gd name="T21" fmla="*/ 48 h 88"/>
                  <a:gd name="T22" fmla="*/ 30 w 109"/>
                  <a:gd name="T23" fmla="*/ 57 h 88"/>
                  <a:gd name="T24" fmla="*/ 44 w 109"/>
                  <a:gd name="T25" fmla="*/ 29 h 88"/>
                  <a:gd name="T26" fmla="*/ 66 w 109"/>
                  <a:gd name="T27" fmla="*/ 50 h 88"/>
                  <a:gd name="T28" fmla="*/ 68 w 109"/>
                  <a:gd name="T29" fmla="*/ 18 h 88"/>
                  <a:gd name="T30" fmla="*/ 78 w 109"/>
                  <a:gd name="T31" fmla="*/ 12 h 88"/>
                  <a:gd name="T32" fmla="*/ 90 w 109"/>
                  <a:gd name="T33" fmla="*/ 1 h 88"/>
                  <a:gd name="T34" fmla="*/ 22 w 109"/>
                  <a:gd name="T35" fmla="*/ 88 h 88"/>
                  <a:gd name="T36" fmla="*/ 29 w 109"/>
                  <a:gd name="T37" fmla="*/ 80 h 88"/>
                  <a:gd name="T38" fmla="*/ 22 w 109"/>
                  <a:gd name="T39" fmla="*/ 79 h 88"/>
                  <a:gd name="T40" fmla="*/ 11 w 109"/>
                  <a:gd name="T41" fmla="*/ 88 h 88"/>
                  <a:gd name="T42" fmla="*/ 17 w 109"/>
                  <a:gd name="T43" fmla="*/ 71 h 88"/>
                  <a:gd name="T44" fmla="*/ 11 w 109"/>
                  <a:gd name="T45" fmla="*/ 73 h 88"/>
                  <a:gd name="T46" fmla="*/ 34 w 109"/>
                  <a:gd name="T47" fmla="*/ 88 h 88"/>
                  <a:gd name="T48" fmla="*/ 40 w 109"/>
                  <a:gd name="T49" fmla="*/ 79 h 88"/>
                  <a:gd name="T50" fmla="*/ 34 w 109"/>
                  <a:gd name="T51" fmla="*/ 80 h 88"/>
                  <a:gd name="T52" fmla="*/ 45 w 109"/>
                  <a:gd name="T53" fmla="*/ 88 h 88"/>
                  <a:gd name="T54" fmla="*/ 52 w 109"/>
                  <a:gd name="T55" fmla="*/ 63 h 88"/>
                  <a:gd name="T56" fmla="*/ 45 w 109"/>
                  <a:gd name="T57" fmla="*/ 69 h 88"/>
                  <a:gd name="T58" fmla="*/ 57 w 109"/>
                  <a:gd name="T59" fmla="*/ 88 h 88"/>
                  <a:gd name="T60" fmla="*/ 63 w 109"/>
                  <a:gd name="T61" fmla="*/ 73 h 88"/>
                  <a:gd name="T62" fmla="*/ 57 w 109"/>
                  <a:gd name="T63" fmla="*/ 88 h 88"/>
                  <a:gd name="T64" fmla="*/ 75 w 109"/>
                  <a:gd name="T65" fmla="*/ 88 h 88"/>
                  <a:gd name="T66" fmla="*/ 68 w 109"/>
                  <a:gd name="T67" fmla="*/ 7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9" h="88">
                    <a:moveTo>
                      <a:pt x="80" y="88"/>
                    </a:moveTo>
                    <a:cubicBezTo>
                      <a:pt x="86" y="88"/>
                      <a:pt x="86" y="88"/>
                      <a:pt x="86" y="88"/>
                    </a:cubicBezTo>
                    <a:cubicBezTo>
                      <a:pt x="86" y="44"/>
                      <a:pt x="86" y="44"/>
                      <a:pt x="86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2" y="70"/>
                      <a:pt x="82" y="70"/>
                      <a:pt x="82" y="70"/>
                    </a:cubicBezTo>
                    <a:cubicBezTo>
                      <a:pt x="80" y="71"/>
                      <a:pt x="80" y="71"/>
                      <a:pt x="80" y="71"/>
                    </a:cubicBezTo>
                    <a:cubicBezTo>
                      <a:pt x="80" y="88"/>
                      <a:pt x="80" y="88"/>
                      <a:pt x="80" y="88"/>
                    </a:cubicBezTo>
                    <a:close/>
                    <a:moveTo>
                      <a:pt x="109" y="0"/>
                    </a:moveTo>
                    <a:cubicBezTo>
                      <a:pt x="100" y="17"/>
                      <a:pt x="100" y="17"/>
                      <a:pt x="100" y="17"/>
                    </a:cubicBezTo>
                    <a:cubicBezTo>
                      <a:pt x="92" y="33"/>
                      <a:pt x="92" y="33"/>
                      <a:pt x="92" y="33"/>
                    </a:cubicBezTo>
                    <a:cubicBezTo>
                      <a:pt x="84" y="22"/>
                      <a:pt x="84" y="22"/>
                      <a:pt x="84" y="22"/>
                    </a:cubicBezTo>
                    <a:cubicBezTo>
                      <a:pt x="80" y="25"/>
                      <a:pt x="80" y="25"/>
                      <a:pt x="80" y="25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19" y="63"/>
                      <a:pt x="19" y="63"/>
                      <a:pt x="19" y="63"/>
                    </a:cubicBezTo>
                    <a:cubicBezTo>
                      <a:pt x="4" y="67"/>
                      <a:pt x="4" y="67"/>
                      <a:pt x="4" y="67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66" y="50"/>
                      <a:pt x="66" y="50"/>
                      <a:pt x="66" y="50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71" y="16"/>
                      <a:pt x="71" y="16"/>
                      <a:pt x="71" y="16"/>
                    </a:cubicBezTo>
                    <a:cubicBezTo>
                      <a:pt x="78" y="12"/>
                      <a:pt x="78" y="12"/>
                      <a:pt x="78" y="12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90" y="1"/>
                      <a:pt x="90" y="1"/>
                      <a:pt x="90" y="1"/>
                    </a:cubicBezTo>
                    <a:cubicBezTo>
                      <a:pt x="109" y="0"/>
                      <a:pt x="109" y="0"/>
                      <a:pt x="109" y="0"/>
                    </a:cubicBezTo>
                    <a:close/>
                    <a:moveTo>
                      <a:pt x="22" y="88"/>
                    </a:moveTo>
                    <a:cubicBezTo>
                      <a:pt x="24" y="88"/>
                      <a:pt x="27" y="88"/>
                      <a:pt x="29" y="88"/>
                    </a:cubicBezTo>
                    <a:cubicBezTo>
                      <a:pt x="29" y="80"/>
                      <a:pt x="29" y="80"/>
                      <a:pt x="29" y="80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22" y="88"/>
                      <a:pt x="22" y="88"/>
                      <a:pt x="22" y="88"/>
                    </a:cubicBezTo>
                    <a:close/>
                    <a:moveTo>
                      <a:pt x="11" y="88"/>
                    </a:moveTo>
                    <a:cubicBezTo>
                      <a:pt x="17" y="88"/>
                      <a:pt x="17" y="88"/>
                      <a:pt x="17" y="88"/>
                    </a:cubicBezTo>
                    <a:cubicBezTo>
                      <a:pt x="17" y="71"/>
                      <a:pt x="17" y="71"/>
                      <a:pt x="17" y="71"/>
                    </a:cubicBezTo>
                    <a:cubicBezTo>
                      <a:pt x="17" y="71"/>
                      <a:pt x="17" y="71"/>
                      <a:pt x="17" y="71"/>
                    </a:cubicBezTo>
                    <a:cubicBezTo>
                      <a:pt x="11" y="73"/>
                      <a:pt x="11" y="73"/>
                      <a:pt x="11" y="73"/>
                    </a:cubicBezTo>
                    <a:cubicBezTo>
                      <a:pt x="11" y="88"/>
                      <a:pt x="11" y="88"/>
                      <a:pt x="11" y="88"/>
                    </a:cubicBezTo>
                    <a:close/>
                    <a:moveTo>
                      <a:pt x="34" y="88"/>
                    </a:moveTo>
                    <a:cubicBezTo>
                      <a:pt x="36" y="88"/>
                      <a:pt x="38" y="88"/>
                      <a:pt x="40" y="88"/>
                    </a:cubicBezTo>
                    <a:cubicBezTo>
                      <a:pt x="40" y="79"/>
                      <a:pt x="40" y="79"/>
                      <a:pt x="40" y="79"/>
                    </a:cubicBezTo>
                    <a:cubicBezTo>
                      <a:pt x="40" y="80"/>
                      <a:pt x="40" y="80"/>
                      <a:pt x="40" y="80"/>
                    </a:cubicBezTo>
                    <a:cubicBezTo>
                      <a:pt x="34" y="80"/>
                      <a:pt x="34" y="80"/>
                      <a:pt x="34" y="80"/>
                    </a:cubicBezTo>
                    <a:cubicBezTo>
                      <a:pt x="34" y="88"/>
                      <a:pt x="34" y="88"/>
                      <a:pt x="34" y="88"/>
                    </a:cubicBezTo>
                    <a:close/>
                    <a:moveTo>
                      <a:pt x="45" y="88"/>
                    </a:moveTo>
                    <a:cubicBezTo>
                      <a:pt x="47" y="88"/>
                      <a:pt x="50" y="88"/>
                      <a:pt x="52" y="88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49" y="60"/>
                      <a:pt x="49" y="60"/>
                      <a:pt x="49" y="60"/>
                    </a:cubicBezTo>
                    <a:cubicBezTo>
                      <a:pt x="45" y="69"/>
                      <a:pt x="45" y="69"/>
                      <a:pt x="45" y="69"/>
                    </a:cubicBezTo>
                    <a:cubicBezTo>
                      <a:pt x="45" y="88"/>
                      <a:pt x="45" y="88"/>
                      <a:pt x="45" y="88"/>
                    </a:cubicBezTo>
                    <a:close/>
                    <a:moveTo>
                      <a:pt x="57" y="88"/>
                    </a:moveTo>
                    <a:cubicBezTo>
                      <a:pt x="59" y="88"/>
                      <a:pt x="61" y="88"/>
                      <a:pt x="63" y="88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57" y="67"/>
                      <a:pt x="57" y="67"/>
                      <a:pt x="57" y="67"/>
                    </a:cubicBezTo>
                    <a:cubicBezTo>
                      <a:pt x="57" y="88"/>
                      <a:pt x="57" y="88"/>
                      <a:pt x="57" y="88"/>
                    </a:cubicBezTo>
                    <a:close/>
                    <a:moveTo>
                      <a:pt x="68" y="88"/>
                    </a:moveTo>
                    <a:cubicBezTo>
                      <a:pt x="70" y="88"/>
                      <a:pt x="73" y="88"/>
                      <a:pt x="75" y="88"/>
                    </a:cubicBezTo>
                    <a:cubicBezTo>
                      <a:pt x="75" y="72"/>
                      <a:pt x="75" y="72"/>
                      <a:pt x="75" y="72"/>
                    </a:cubicBezTo>
                    <a:cubicBezTo>
                      <a:pt x="68" y="75"/>
                      <a:pt x="68" y="75"/>
                      <a:pt x="68" y="75"/>
                    </a:cubicBezTo>
                    <a:lnTo>
                      <a:pt x="68" y="8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5922531" y="3664582"/>
                <a:ext cx="339923" cy="325933"/>
              </a:xfrm>
              <a:custGeom>
                <a:avLst/>
                <a:gdLst/>
                <a:ahLst/>
                <a:cxnLst/>
                <a:rect l="l" t="t" r="r" b="b"/>
                <a:pathLst>
                  <a:path w="339923" h="325933">
                    <a:moveTo>
                      <a:pt x="82376" y="43978"/>
                    </a:moveTo>
                    <a:cubicBezTo>
                      <a:pt x="74339" y="43978"/>
                      <a:pt x="70321" y="47178"/>
                      <a:pt x="70321" y="53578"/>
                    </a:cubicBezTo>
                    <a:lnTo>
                      <a:pt x="70321" y="271685"/>
                    </a:lnTo>
                    <a:cubicBezTo>
                      <a:pt x="70321" y="278085"/>
                      <a:pt x="74339" y="281285"/>
                      <a:pt x="82376" y="281285"/>
                    </a:cubicBezTo>
                    <a:cubicBezTo>
                      <a:pt x="89966" y="281285"/>
                      <a:pt x="93761" y="278085"/>
                      <a:pt x="93761" y="271685"/>
                    </a:cubicBezTo>
                    <a:lnTo>
                      <a:pt x="93761" y="53578"/>
                    </a:lnTo>
                    <a:cubicBezTo>
                      <a:pt x="93761" y="47178"/>
                      <a:pt x="89966" y="43978"/>
                      <a:pt x="82376" y="43978"/>
                    </a:cubicBezTo>
                    <a:close/>
                    <a:moveTo>
                      <a:pt x="260560" y="0"/>
                    </a:moveTo>
                    <a:cubicBezTo>
                      <a:pt x="281515" y="0"/>
                      <a:pt x="299795" y="4539"/>
                      <a:pt x="315399" y="13617"/>
                    </a:cubicBezTo>
                    <a:cubicBezTo>
                      <a:pt x="331004" y="22696"/>
                      <a:pt x="338807" y="37058"/>
                      <a:pt x="338807" y="56703"/>
                    </a:cubicBezTo>
                    <a:lnTo>
                      <a:pt x="338807" y="100682"/>
                    </a:lnTo>
                    <a:cubicBezTo>
                      <a:pt x="338807" y="126280"/>
                      <a:pt x="326677" y="143470"/>
                      <a:pt x="302418" y="152251"/>
                    </a:cubicBezTo>
                    <a:cubicBezTo>
                      <a:pt x="327421" y="159543"/>
                      <a:pt x="339923" y="179338"/>
                      <a:pt x="339923" y="211633"/>
                    </a:cubicBezTo>
                    <a:lnTo>
                      <a:pt x="339923" y="259184"/>
                    </a:lnTo>
                    <a:cubicBezTo>
                      <a:pt x="339923" y="303683"/>
                      <a:pt x="313506" y="325933"/>
                      <a:pt x="260672" y="325933"/>
                    </a:cubicBezTo>
                    <a:cubicBezTo>
                      <a:pt x="207094" y="325933"/>
                      <a:pt x="180305" y="305693"/>
                      <a:pt x="180305" y="265211"/>
                    </a:cubicBezTo>
                    <a:lnTo>
                      <a:pt x="180305" y="188863"/>
                    </a:lnTo>
                    <a:lnTo>
                      <a:pt x="244822" y="188863"/>
                    </a:lnTo>
                    <a:lnTo>
                      <a:pt x="244822" y="264765"/>
                    </a:lnTo>
                    <a:cubicBezTo>
                      <a:pt x="244822" y="272653"/>
                      <a:pt x="249063" y="276597"/>
                      <a:pt x="257547" y="276597"/>
                    </a:cubicBezTo>
                    <a:cubicBezTo>
                      <a:pt x="266030" y="276597"/>
                      <a:pt x="270271" y="272653"/>
                      <a:pt x="270271" y="264765"/>
                    </a:cubicBezTo>
                    <a:lnTo>
                      <a:pt x="270271" y="190649"/>
                    </a:lnTo>
                    <a:cubicBezTo>
                      <a:pt x="270271" y="182165"/>
                      <a:pt x="268151" y="176398"/>
                      <a:pt x="263909" y="173347"/>
                    </a:cubicBezTo>
                    <a:cubicBezTo>
                      <a:pt x="259667" y="170296"/>
                      <a:pt x="251742" y="168771"/>
                      <a:pt x="240134" y="168771"/>
                    </a:cubicBezTo>
                    <a:lnTo>
                      <a:pt x="240134" y="132606"/>
                    </a:lnTo>
                    <a:cubicBezTo>
                      <a:pt x="260225" y="132606"/>
                      <a:pt x="270271" y="126355"/>
                      <a:pt x="270271" y="113853"/>
                    </a:cubicBezTo>
                    <a:lnTo>
                      <a:pt x="270271" y="57150"/>
                    </a:lnTo>
                    <a:cubicBezTo>
                      <a:pt x="270271" y="50750"/>
                      <a:pt x="266030" y="47550"/>
                      <a:pt x="257547" y="47550"/>
                    </a:cubicBezTo>
                    <a:cubicBezTo>
                      <a:pt x="248766" y="47550"/>
                      <a:pt x="244375" y="50750"/>
                      <a:pt x="244375" y="57150"/>
                    </a:cubicBezTo>
                    <a:lnTo>
                      <a:pt x="244375" y="116086"/>
                    </a:lnTo>
                    <a:lnTo>
                      <a:pt x="182091" y="116086"/>
                    </a:lnTo>
                    <a:lnTo>
                      <a:pt x="182091" y="56703"/>
                    </a:lnTo>
                    <a:cubicBezTo>
                      <a:pt x="182091" y="18901"/>
                      <a:pt x="208247" y="0"/>
                      <a:pt x="260560" y="0"/>
                    </a:cubicBezTo>
                    <a:close/>
                    <a:moveTo>
                      <a:pt x="82822" y="0"/>
                    </a:moveTo>
                    <a:cubicBezTo>
                      <a:pt x="136996" y="0"/>
                      <a:pt x="164083" y="20612"/>
                      <a:pt x="164083" y="61838"/>
                    </a:cubicBezTo>
                    <a:lnTo>
                      <a:pt x="164083" y="267890"/>
                    </a:lnTo>
                    <a:cubicBezTo>
                      <a:pt x="164083" y="286345"/>
                      <a:pt x="156455" y="300633"/>
                      <a:pt x="141200" y="310753"/>
                    </a:cubicBezTo>
                    <a:cubicBezTo>
                      <a:pt x="125945" y="320873"/>
                      <a:pt x="106337" y="325933"/>
                      <a:pt x="82376" y="325933"/>
                    </a:cubicBezTo>
                    <a:cubicBezTo>
                      <a:pt x="57670" y="325933"/>
                      <a:pt x="37765" y="320948"/>
                      <a:pt x="22659" y="310976"/>
                    </a:cubicBezTo>
                    <a:cubicBezTo>
                      <a:pt x="7553" y="301005"/>
                      <a:pt x="0" y="286791"/>
                      <a:pt x="0" y="268337"/>
                    </a:cubicBezTo>
                    <a:lnTo>
                      <a:pt x="0" y="62284"/>
                    </a:lnTo>
                    <a:cubicBezTo>
                      <a:pt x="0" y="20761"/>
                      <a:pt x="27607" y="0"/>
                      <a:pt x="8282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3600">
                  <a:solidFill>
                    <a:schemeClr val="bg1"/>
                  </a:solidFill>
                  <a:latin typeface="Haettenschweiler" panose="020B0706040902060204" pitchFamily="34" charset="0"/>
                </a:endParaRPr>
              </a:p>
            </p:txBody>
          </p:sp>
        </p:grp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4984889" y="3275565"/>
              <a:ext cx="796199" cy="1041792"/>
            </a:xfrm>
            <a:custGeom>
              <a:avLst/>
              <a:gdLst>
                <a:gd name="T0" fmla="*/ 0 w 85"/>
                <a:gd name="T1" fmla="*/ 28 h 110"/>
                <a:gd name="T2" fmla="*/ 0 w 85"/>
                <a:gd name="T3" fmla="*/ 82 h 110"/>
                <a:gd name="T4" fmla="*/ 27 w 85"/>
                <a:gd name="T5" fmla="*/ 110 h 110"/>
                <a:gd name="T6" fmla="*/ 38 w 85"/>
                <a:gd name="T7" fmla="*/ 110 h 110"/>
                <a:gd name="T8" fmla="*/ 74 w 85"/>
                <a:gd name="T9" fmla="*/ 74 h 110"/>
                <a:gd name="T10" fmla="*/ 74 w 85"/>
                <a:gd name="T11" fmla="*/ 36 h 110"/>
                <a:gd name="T12" fmla="*/ 38 w 85"/>
                <a:gd name="T13" fmla="*/ 0 h 110"/>
                <a:gd name="T14" fmla="*/ 27 w 85"/>
                <a:gd name="T15" fmla="*/ 0 h 110"/>
                <a:gd name="T16" fmla="*/ 0 w 85"/>
                <a:gd name="T17" fmla="*/ 2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110">
                  <a:moveTo>
                    <a:pt x="0" y="28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97"/>
                    <a:pt x="12" y="110"/>
                    <a:pt x="27" y="110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85" y="64"/>
                    <a:pt x="85" y="46"/>
                    <a:pt x="74" y="36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" name="任意多边形 1"/>
          <p:cNvSpPr/>
          <p:nvPr/>
        </p:nvSpPr>
        <p:spPr>
          <a:xfrm flipV="1">
            <a:off x="1" y="6525296"/>
            <a:ext cx="12192000" cy="329563"/>
          </a:xfrm>
          <a:custGeom>
            <a:avLst/>
            <a:gdLst>
              <a:gd name="connsiteX0" fmla="*/ 0 w 12192000"/>
              <a:gd name="connsiteY0" fmla="*/ 0 h 952500"/>
              <a:gd name="connsiteX1" fmla="*/ 11981237 w 12192000"/>
              <a:gd name="connsiteY1" fmla="*/ 0 h 952500"/>
              <a:gd name="connsiteX2" fmla="*/ 12192000 w 12192000"/>
              <a:gd name="connsiteY2" fmla="*/ 16675 h 952500"/>
              <a:gd name="connsiteX3" fmla="*/ 12192000 w 12192000"/>
              <a:gd name="connsiteY3" fmla="*/ 952500 h 952500"/>
              <a:gd name="connsiteX4" fmla="*/ 11943611 w 12192000"/>
              <a:gd name="connsiteY4" fmla="*/ 952500 h 952500"/>
              <a:gd name="connsiteX5" fmla="*/ 0 w 12192000"/>
              <a:gd name="connsiteY5" fmla="*/ 7535 h 952500"/>
              <a:gd name="connsiteX6" fmla="*/ 0 w 12192000"/>
              <a:gd name="connsiteY6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952500">
                <a:moveTo>
                  <a:pt x="0" y="0"/>
                </a:moveTo>
                <a:lnTo>
                  <a:pt x="11981237" y="0"/>
                </a:lnTo>
                <a:lnTo>
                  <a:pt x="12192000" y="16675"/>
                </a:lnTo>
                <a:lnTo>
                  <a:pt x="12192000" y="952500"/>
                </a:lnTo>
                <a:lnTo>
                  <a:pt x="11943611" y="952500"/>
                </a:lnTo>
                <a:lnTo>
                  <a:pt x="0" y="7535"/>
                </a:lnTo>
                <a:lnTo>
                  <a:pt x="0" y="0"/>
                </a:lnTo>
                <a:close/>
              </a:path>
            </a:pathLst>
          </a:cu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0717863" y="5956706"/>
            <a:ext cx="1459099" cy="901294"/>
            <a:chOff x="318637" y="2704065"/>
            <a:chExt cx="6704464" cy="4141388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505" r="53764"/>
            <a:stretch/>
          </p:blipFill>
          <p:spPr>
            <a:xfrm>
              <a:off x="3127343" y="4635500"/>
              <a:ext cx="3895758" cy="205253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1" r="12357" b="31526"/>
            <a:stretch/>
          </p:blipFill>
          <p:spPr>
            <a:xfrm>
              <a:off x="318637" y="2704065"/>
              <a:ext cx="4805354" cy="4141388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 flipH="1">
            <a:off x="-4257" y="254000"/>
            <a:ext cx="334458" cy="635000"/>
          </a:xfrm>
          <a:prstGeom prst="rect">
            <a:avLst/>
          </a:pr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471448" y="254000"/>
            <a:ext cx="150187" cy="635000"/>
          </a:xfrm>
          <a:prstGeom prst="rect">
            <a:avLst/>
          </a:prstGeom>
          <a:solidFill>
            <a:srgbClr val="FB5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flipH="1">
            <a:off x="762882" y="254000"/>
            <a:ext cx="94492" cy="635000"/>
          </a:xfrm>
          <a:prstGeom prst="rect">
            <a:avLst/>
          </a:prstGeom>
          <a:solidFill>
            <a:srgbClr val="00A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998620" y="254000"/>
            <a:ext cx="52921" cy="635000"/>
          </a:xfrm>
          <a:prstGeom prst="rect">
            <a:avLst/>
          </a:prstGeom>
          <a:solidFill>
            <a:srgbClr val="FFB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165841" y="129539"/>
            <a:ext cx="388281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dist"/>
            <a:r>
              <a:rPr lang="zh-CN" altLang="en-US" sz="3200" dirty="0" smtClean="0">
                <a:solidFill>
                  <a:schemeClr val="bg2">
                    <a:lumMod val="10000"/>
                    <a:alpha val="8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点击此处添加标题</a:t>
            </a:r>
            <a:endParaRPr lang="zh-CN" altLang="en-US" sz="3200" dirty="0">
              <a:solidFill>
                <a:schemeClr val="bg2">
                  <a:lumMod val="10000"/>
                  <a:alpha val="8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65841" y="632543"/>
            <a:ext cx="3882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CLICK HERE TO ADD THE TITLE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3443990" y="2839835"/>
            <a:ext cx="2226184" cy="1917212"/>
            <a:chOff x="3443990" y="2839835"/>
            <a:chExt cx="2226184" cy="1917212"/>
          </a:xfrm>
        </p:grpSpPr>
        <p:grpSp>
          <p:nvGrpSpPr>
            <p:cNvPr id="48" name="组合 47"/>
            <p:cNvGrpSpPr/>
            <p:nvPr/>
          </p:nvGrpSpPr>
          <p:grpSpPr>
            <a:xfrm>
              <a:off x="3443990" y="2839835"/>
              <a:ext cx="2226184" cy="1917212"/>
              <a:chOff x="3443990" y="2839835"/>
              <a:chExt cx="2226184" cy="1917212"/>
            </a:xfrm>
          </p:grpSpPr>
          <p:sp>
            <p:nvSpPr>
              <p:cNvPr id="18" name="Freeform 20"/>
              <p:cNvSpPr>
                <a:spLocks/>
              </p:cNvSpPr>
              <p:nvPr/>
            </p:nvSpPr>
            <p:spPr bwMode="auto">
              <a:xfrm>
                <a:off x="3443990" y="2839835"/>
                <a:ext cx="2226184" cy="1917212"/>
              </a:xfrm>
              <a:custGeom>
                <a:avLst/>
                <a:gdLst>
                  <a:gd name="T0" fmla="*/ 227 w 237"/>
                  <a:gd name="T1" fmla="*/ 120 h 202"/>
                  <a:gd name="T2" fmla="*/ 227 w 237"/>
                  <a:gd name="T3" fmla="*/ 82 h 202"/>
                  <a:gd name="T4" fmla="*/ 156 w 237"/>
                  <a:gd name="T5" fmla="*/ 11 h 202"/>
                  <a:gd name="T6" fmla="*/ 136 w 237"/>
                  <a:gd name="T7" fmla="*/ 19 h 202"/>
                  <a:gd name="T8" fmla="*/ 136 w 237"/>
                  <a:gd name="T9" fmla="*/ 19 h 202"/>
                  <a:gd name="T10" fmla="*/ 109 w 237"/>
                  <a:gd name="T11" fmla="*/ 46 h 202"/>
                  <a:gd name="T12" fmla="*/ 27 w 237"/>
                  <a:gd name="T13" fmla="*/ 46 h 202"/>
                  <a:gd name="T14" fmla="*/ 0 w 237"/>
                  <a:gd name="T15" fmla="*/ 74 h 202"/>
                  <a:gd name="T16" fmla="*/ 0 w 237"/>
                  <a:gd name="T17" fmla="*/ 128 h 202"/>
                  <a:gd name="T18" fmla="*/ 27 w 237"/>
                  <a:gd name="T19" fmla="*/ 156 h 202"/>
                  <a:gd name="T20" fmla="*/ 109 w 237"/>
                  <a:gd name="T21" fmla="*/ 156 h 202"/>
                  <a:gd name="T22" fmla="*/ 136 w 237"/>
                  <a:gd name="T23" fmla="*/ 183 h 202"/>
                  <a:gd name="T24" fmla="*/ 136 w 237"/>
                  <a:gd name="T25" fmla="*/ 183 h 202"/>
                  <a:gd name="T26" fmla="*/ 156 w 237"/>
                  <a:gd name="T27" fmla="*/ 191 h 202"/>
                  <a:gd name="T28" fmla="*/ 227 w 237"/>
                  <a:gd name="T29" fmla="*/ 12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7" h="202">
                    <a:moveTo>
                      <a:pt x="227" y="120"/>
                    </a:moveTo>
                    <a:cubicBezTo>
                      <a:pt x="237" y="110"/>
                      <a:pt x="237" y="92"/>
                      <a:pt x="227" y="82"/>
                    </a:cubicBezTo>
                    <a:cubicBezTo>
                      <a:pt x="156" y="11"/>
                      <a:pt x="156" y="11"/>
                      <a:pt x="156" y="11"/>
                    </a:cubicBezTo>
                    <a:cubicBezTo>
                      <a:pt x="145" y="0"/>
                      <a:pt x="136" y="4"/>
                      <a:pt x="136" y="19"/>
                    </a:cubicBezTo>
                    <a:cubicBezTo>
                      <a:pt x="136" y="19"/>
                      <a:pt x="136" y="19"/>
                      <a:pt x="136" y="19"/>
                    </a:cubicBezTo>
                    <a:cubicBezTo>
                      <a:pt x="136" y="34"/>
                      <a:pt x="124" y="46"/>
                      <a:pt x="109" y="46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12" y="46"/>
                      <a:pt x="0" y="59"/>
                      <a:pt x="0" y="74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43"/>
                      <a:pt x="12" y="156"/>
                      <a:pt x="27" y="156"/>
                    </a:cubicBezTo>
                    <a:cubicBezTo>
                      <a:pt x="109" y="156"/>
                      <a:pt x="109" y="156"/>
                      <a:pt x="109" y="156"/>
                    </a:cubicBezTo>
                    <a:cubicBezTo>
                      <a:pt x="124" y="156"/>
                      <a:pt x="136" y="168"/>
                      <a:pt x="136" y="183"/>
                    </a:cubicBezTo>
                    <a:cubicBezTo>
                      <a:pt x="136" y="183"/>
                      <a:pt x="136" y="183"/>
                      <a:pt x="136" y="183"/>
                    </a:cubicBezTo>
                    <a:cubicBezTo>
                      <a:pt x="136" y="198"/>
                      <a:pt x="145" y="202"/>
                      <a:pt x="156" y="191"/>
                    </a:cubicBezTo>
                    <a:lnTo>
                      <a:pt x="227" y="120"/>
                    </a:lnTo>
                    <a:close/>
                  </a:path>
                </a:pathLst>
              </a:custGeom>
              <a:solidFill>
                <a:srgbClr val="FB55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196"/>
              <p:cNvSpPr>
                <a:spLocks noEditPoints="1"/>
              </p:cNvSpPr>
              <p:nvPr/>
            </p:nvSpPr>
            <p:spPr bwMode="auto">
              <a:xfrm>
                <a:off x="5006677" y="3632346"/>
                <a:ext cx="362576" cy="328227"/>
              </a:xfrm>
              <a:custGeom>
                <a:avLst/>
                <a:gdLst>
                  <a:gd name="T0" fmla="*/ 147 w 190"/>
                  <a:gd name="T1" fmla="*/ 0 h 172"/>
                  <a:gd name="T2" fmla="*/ 156 w 190"/>
                  <a:gd name="T3" fmla="*/ 6 h 172"/>
                  <a:gd name="T4" fmla="*/ 140 w 190"/>
                  <a:gd name="T5" fmla="*/ 49 h 172"/>
                  <a:gd name="T6" fmla="*/ 33 w 190"/>
                  <a:gd name="T7" fmla="*/ 13 h 172"/>
                  <a:gd name="T8" fmla="*/ 41 w 190"/>
                  <a:gd name="T9" fmla="*/ 21 h 172"/>
                  <a:gd name="T10" fmla="*/ 54 w 190"/>
                  <a:gd name="T11" fmla="*/ 32 h 172"/>
                  <a:gd name="T12" fmla="*/ 33 w 190"/>
                  <a:gd name="T13" fmla="*/ 41 h 172"/>
                  <a:gd name="T14" fmla="*/ 41 w 190"/>
                  <a:gd name="T15" fmla="*/ 45 h 172"/>
                  <a:gd name="T16" fmla="*/ 54 w 190"/>
                  <a:gd name="T17" fmla="*/ 56 h 172"/>
                  <a:gd name="T18" fmla="*/ 33 w 190"/>
                  <a:gd name="T19" fmla="*/ 65 h 172"/>
                  <a:gd name="T20" fmla="*/ 41 w 190"/>
                  <a:gd name="T21" fmla="*/ 71 h 172"/>
                  <a:gd name="T22" fmla="*/ 54 w 190"/>
                  <a:gd name="T23" fmla="*/ 82 h 172"/>
                  <a:gd name="T24" fmla="*/ 33 w 190"/>
                  <a:gd name="T25" fmla="*/ 90 h 172"/>
                  <a:gd name="T26" fmla="*/ 41 w 190"/>
                  <a:gd name="T27" fmla="*/ 95 h 172"/>
                  <a:gd name="T28" fmla="*/ 54 w 190"/>
                  <a:gd name="T29" fmla="*/ 105 h 172"/>
                  <a:gd name="T30" fmla="*/ 33 w 190"/>
                  <a:gd name="T31" fmla="*/ 114 h 172"/>
                  <a:gd name="T32" fmla="*/ 41 w 190"/>
                  <a:gd name="T33" fmla="*/ 121 h 172"/>
                  <a:gd name="T34" fmla="*/ 54 w 190"/>
                  <a:gd name="T35" fmla="*/ 131 h 172"/>
                  <a:gd name="T36" fmla="*/ 33 w 190"/>
                  <a:gd name="T37" fmla="*/ 140 h 172"/>
                  <a:gd name="T38" fmla="*/ 33 w 190"/>
                  <a:gd name="T39" fmla="*/ 157 h 172"/>
                  <a:gd name="T40" fmla="*/ 140 w 190"/>
                  <a:gd name="T41" fmla="*/ 125 h 172"/>
                  <a:gd name="T42" fmla="*/ 156 w 190"/>
                  <a:gd name="T43" fmla="*/ 164 h 172"/>
                  <a:gd name="T44" fmla="*/ 147 w 190"/>
                  <a:gd name="T45" fmla="*/ 172 h 172"/>
                  <a:gd name="T46" fmla="*/ 18 w 190"/>
                  <a:gd name="T47" fmla="*/ 172 h 172"/>
                  <a:gd name="T48" fmla="*/ 18 w 190"/>
                  <a:gd name="T49" fmla="*/ 153 h 172"/>
                  <a:gd name="T50" fmla="*/ 0 w 190"/>
                  <a:gd name="T51" fmla="*/ 138 h 172"/>
                  <a:gd name="T52" fmla="*/ 18 w 190"/>
                  <a:gd name="T53" fmla="*/ 127 h 172"/>
                  <a:gd name="T54" fmla="*/ 0 w 190"/>
                  <a:gd name="T55" fmla="*/ 112 h 172"/>
                  <a:gd name="T56" fmla="*/ 18 w 190"/>
                  <a:gd name="T57" fmla="*/ 103 h 172"/>
                  <a:gd name="T58" fmla="*/ 0 w 190"/>
                  <a:gd name="T59" fmla="*/ 88 h 172"/>
                  <a:gd name="T60" fmla="*/ 18 w 190"/>
                  <a:gd name="T61" fmla="*/ 77 h 172"/>
                  <a:gd name="T62" fmla="*/ 0 w 190"/>
                  <a:gd name="T63" fmla="*/ 62 h 172"/>
                  <a:gd name="T64" fmla="*/ 18 w 190"/>
                  <a:gd name="T65" fmla="*/ 54 h 172"/>
                  <a:gd name="T66" fmla="*/ 0 w 190"/>
                  <a:gd name="T67" fmla="*/ 39 h 172"/>
                  <a:gd name="T68" fmla="*/ 18 w 190"/>
                  <a:gd name="T69" fmla="*/ 6 h 172"/>
                  <a:gd name="T70" fmla="*/ 26 w 190"/>
                  <a:gd name="T71" fmla="*/ 0 h 172"/>
                  <a:gd name="T72" fmla="*/ 67 w 190"/>
                  <a:gd name="T73" fmla="*/ 82 h 172"/>
                  <a:gd name="T74" fmla="*/ 87 w 190"/>
                  <a:gd name="T75" fmla="*/ 90 h 172"/>
                  <a:gd name="T76" fmla="*/ 67 w 190"/>
                  <a:gd name="T77" fmla="*/ 82 h 172"/>
                  <a:gd name="T78" fmla="*/ 67 w 190"/>
                  <a:gd name="T79" fmla="*/ 65 h 172"/>
                  <a:gd name="T80" fmla="*/ 104 w 190"/>
                  <a:gd name="T81" fmla="*/ 71 h 172"/>
                  <a:gd name="T82" fmla="*/ 67 w 190"/>
                  <a:gd name="T83" fmla="*/ 65 h 172"/>
                  <a:gd name="T84" fmla="*/ 67 w 190"/>
                  <a:gd name="T85" fmla="*/ 45 h 172"/>
                  <a:gd name="T86" fmla="*/ 121 w 190"/>
                  <a:gd name="T87" fmla="*/ 54 h 172"/>
                  <a:gd name="T88" fmla="*/ 67 w 190"/>
                  <a:gd name="T89" fmla="*/ 45 h 172"/>
                  <a:gd name="T90" fmla="*/ 67 w 190"/>
                  <a:gd name="T91" fmla="*/ 28 h 172"/>
                  <a:gd name="T92" fmla="*/ 121 w 190"/>
                  <a:gd name="T93" fmla="*/ 36 h 172"/>
                  <a:gd name="T94" fmla="*/ 67 w 190"/>
                  <a:gd name="T95" fmla="*/ 28 h 172"/>
                  <a:gd name="T96" fmla="*/ 89 w 190"/>
                  <a:gd name="T97" fmla="*/ 138 h 172"/>
                  <a:gd name="T98" fmla="*/ 112 w 190"/>
                  <a:gd name="T99" fmla="*/ 136 h 172"/>
                  <a:gd name="T100" fmla="*/ 91 w 190"/>
                  <a:gd name="T101" fmla="*/ 112 h 172"/>
                  <a:gd name="T102" fmla="*/ 89 w 190"/>
                  <a:gd name="T103" fmla="*/ 138 h 172"/>
                  <a:gd name="T104" fmla="*/ 169 w 190"/>
                  <a:gd name="T105" fmla="*/ 36 h 172"/>
                  <a:gd name="T106" fmla="*/ 121 w 190"/>
                  <a:gd name="T107" fmla="*/ 127 h 172"/>
                  <a:gd name="T108" fmla="*/ 169 w 190"/>
                  <a:gd name="T109" fmla="*/ 3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90" h="172">
                    <a:moveTo>
                      <a:pt x="26" y="0"/>
                    </a:moveTo>
                    <a:lnTo>
                      <a:pt x="147" y="0"/>
                    </a:lnTo>
                    <a:lnTo>
                      <a:pt x="156" y="0"/>
                    </a:lnTo>
                    <a:lnTo>
                      <a:pt x="156" y="6"/>
                    </a:lnTo>
                    <a:lnTo>
                      <a:pt x="156" y="34"/>
                    </a:lnTo>
                    <a:lnTo>
                      <a:pt x="140" y="49"/>
                    </a:lnTo>
                    <a:lnTo>
                      <a:pt x="140" y="13"/>
                    </a:lnTo>
                    <a:lnTo>
                      <a:pt x="33" y="13"/>
                    </a:lnTo>
                    <a:lnTo>
                      <a:pt x="33" y="24"/>
                    </a:lnTo>
                    <a:lnTo>
                      <a:pt x="41" y="21"/>
                    </a:lnTo>
                    <a:lnTo>
                      <a:pt x="48" y="17"/>
                    </a:lnTo>
                    <a:lnTo>
                      <a:pt x="54" y="32"/>
                    </a:lnTo>
                    <a:lnTo>
                      <a:pt x="46" y="34"/>
                    </a:lnTo>
                    <a:lnTo>
                      <a:pt x="33" y="41"/>
                    </a:lnTo>
                    <a:lnTo>
                      <a:pt x="33" y="47"/>
                    </a:lnTo>
                    <a:lnTo>
                      <a:pt x="41" y="45"/>
                    </a:lnTo>
                    <a:lnTo>
                      <a:pt x="48" y="41"/>
                    </a:lnTo>
                    <a:lnTo>
                      <a:pt x="54" y="56"/>
                    </a:lnTo>
                    <a:lnTo>
                      <a:pt x="46" y="58"/>
                    </a:lnTo>
                    <a:lnTo>
                      <a:pt x="33" y="65"/>
                    </a:lnTo>
                    <a:lnTo>
                      <a:pt x="33" y="73"/>
                    </a:lnTo>
                    <a:lnTo>
                      <a:pt x="41" y="71"/>
                    </a:lnTo>
                    <a:lnTo>
                      <a:pt x="48" y="67"/>
                    </a:lnTo>
                    <a:lnTo>
                      <a:pt x="54" y="82"/>
                    </a:lnTo>
                    <a:lnTo>
                      <a:pt x="46" y="84"/>
                    </a:lnTo>
                    <a:lnTo>
                      <a:pt x="33" y="90"/>
                    </a:lnTo>
                    <a:lnTo>
                      <a:pt x="33" y="97"/>
                    </a:lnTo>
                    <a:lnTo>
                      <a:pt x="41" y="95"/>
                    </a:lnTo>
                    <a:lnTo>
                      <a:pt x="48" y="90"/>
                    </a:lnTo>
                    <a:lnTo>
                      <a:pt x="54" y="105"/>
                    </a:lnTo>
                    <a:lnTo>
                      <a:pt x="46" y="108"/>
                    </a:lnTo>
                    <a:lnTo>
                      <a:pt x="33" y="114"/>
                    </a:lnTo>
                    <a:lnTo>
                      <a:pt x="33" y="123"/>
                    </a:lnTo>
                    <a:lnTo>
                      <a:pt x="41" y="121"/>
                    </a:lnTo>
                    <a:lnTo>
                      <a:pt x="48" y="118"/>
                    </a:lnTo>
                    <a:lnTo>
                      <a:pt x="54" y="131"/>
                    </a:lnTo>
                    <a:lnTo>
                      <a:pt x="46" y="133"/>
                    </a:lnTo>
                    <a:lnTo>
                      <a:pt x="33" y="140"/>
                    </a:lnTo>
                    <a:lnTo>
                      <a:pt x="33" y="153"/>
                    </a:lnTo>
                    <a:lnTo>
                      <a:pt x="33" y="157"/>
                    </a:lnTo>
                    <a:lnTo>
                      <a:pt x="140" y="157"/>
                    </a:lnTo>
                    <a:lnTo>
                      <a:pt x="140" y="125"/>
                    </a:lnTo>
                    <a:lnTo>
                      <a:pt x="156" y="110"/>
                    </a:lnTo>
                    <a:lnTo>
                      <a:pt x="156" y="164"/>
                    </a:lnTo>
                    <a:lnTo>
                      <a:pt x="156" y="172"/>
                    </a:lnTo>
                    <a:lnTo>
                      <a:pt x="147" y="172"/>
                    </a:lnTo>
                    <a:lnTo>
                      <a:pt x="26" y="172"/>
                    </a:lnTo>
                    <a:lnTo>
                      <a:pt x="18" y="172"/>
                    </a:lnTo>
                    <a:lnTo>
                      <a:pt x="18" y="164"/>
                    </a:lnTo>
                    <a:lnTo>
                      <a:pt x="18" y="153"/>
                    </a:lnTo>
                    <a:lnTo>
                      <a:pt x="2" y="153"/>
                    </a:lnTo>
                    <a:lnTo>
                      <a:pt x="0" y="138"/>
                    </a:lnTo>
                    <a:lnTo>
                      <a:pt x="18" y="131"/>
                    </a:lnTo>
                    <a:lnTo>
                      <a:pt x="18" y="127"/>
                    </a:lnTo>
                    <a:lnTo>
                      <a:pt x="2" y="127"/>
                    </a:lnTo>
                    <a:lnTo>
                      <a:pt x="0" y="112"/>
                    </a:lnTo>
                    <a:lnTo>
                      <a:pt x="18" y="103"/>
                    </a:lnTo>
                    <a:lnTo>
                      <a:pt x="18" y="103"/>
                    </a:lnTo>
                    <a:lnTo>
                      <a:pt x="2" y="103"/>
                    </a:lnTo>
                    <a:lnTo>
                      <a:pt x="0" y="88"/>
                    </a:lnTo>
                    <a:lnTo>
                      <a:pt x="18" y="80"/>
                    </a:lnTo>
                    <a:lnTo>
                      <a:pt x="18" y="77"/>
                    </a:lnTo>
                    <a:lnTo>
                      <a:pt x="2" y="77"/>
                    </a:lnTo>
                    <a:lnTo>
                      <a:pt x="0" y="62"/>
                    </a:lnTo>
                    <a:lnTo>
                      <a:pt x="18" y="54"/>
                    </a:lnTo>
                    <a:lnTo>
                      <a:pt x="18" y="54"/>
                    </a:lnTo>
                    <a:lnTo>
                      <a:pt x="2" y="54"/>
                    </a:lnTo>
                    <a:lnTo>
                      <a:pt x="0" y="39"/>
                    </a:lnTo>
                    <a:lnTo>
                      <a:pt x="18" y="30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26" y="0"/>
                    </a:lnTo>
                    <a:lnTo>
                      <a:pt x="26" y="0"/>
                    </a:lnTo>
                    <a:close/>
                    <a:moveTo>
                      <a:pt x="67" y="82"/>
                    </a:moveTo>
                    <a:lnTo>
                      <a:pt x="67" y="90"/>
                    </a:lnTo>
                    <a:lnTo>
                      <a:pt x="87" y="90"/>
                    </a:lnTo>
                    <a:lnTo>
                      <a:pt x="87" y="82"/>
                    </a:lnTo>
                    <a:lnTo>
                      <a:pt x="67" y="82"/>
                    </a:lnTo>
                    <a:lnTo>
                      <a:pt x="67" y="82"/>
                    </a:lnTo>
                    <a:close/>
                    <a:moveTo>
                      <a:pt x="67" y="65"/>
                    </a:moveTo>
                    <a:lnTo>
                      <a:pt x="67" y="71"/>
                    </a:lnTo>
                    <a:lnTo>
                      <a:pt x="104" y="71"/>
                    </a:lnTo>
                    <a:lnTo>
                      <a:pt x="104" y="65"/>
                    </a:lnTo>
                    <a:lnTo>
                      <a:pt x="67" y="65"/>
                    </a:lnTo>
                    <a:lnTo>
                      <a:pt x="67" y="65"/>
                    </a:lnTo>
                    <a:close/>
                    <a:moveTo>
                      <a:pt x="67" y="45"/>
                    </a:moveTo>
                    <a:lnTo>
                      <a:pt x="67" y="54"/>
                    </a:lnTo>
                    <a:lnTo>
                      <a:pt x="121" y="54"/>
                    </a:lnTo>
                    <a:lnTo>
                      <a:pt x="121" y="45"/>
                    </a:lnTo>
                    <a:lnTo>
                      <a:pt x="67" y="45"/>
                    </a:lnTo>
                    <a:lnTo>
                      <a:pt x="67" y="45"/>
                    </a:lnTo>
                    <a:close/>
                    <a:moveTo>
                      <a:pt x="67" y="28"/>
                    </a:moveTo>
                    <a:lnTo>
                      <a:pt x="67" y="36"/>
                    </a:lnTo>
                    <a:lnTo>
                      <a:pt x="121" y="36"/>
                    </a:lnTo>
                    <a:lnTo>
                      <a:pt x="121" y="28"/>
                    </a:lnTo>
                    <a:lnTo>
                      <a:pt x="67" y="28"/>
                    </a:lnTo>
                    <a:lnTo>
                      <a:pt x="67" y="28"/>
                    </a:lnTo>
                    <a:close/>
                    <a:moveTo>
                      <a:pt x="89" y="138"/>
                    </a:moveTo>
                    <a:lnTo>
                      <a:pt x="100" y="136"/>
                    </a:lnTo>
                    <a:lnTo>
                      <a:pt x="112" y="136"/>
                    </a:lnTo>
                    <a:lnTo>
                      <a:pt x="102" y="125"/>
                    </a:lnTo>
                    <a:lnTo>
                      <a:pt x="91" y="112"/>
                    </a:lnTo>
                    <a:lnTo>
                      <a:pt x="89" y="125"/>
                    </a:lnTo>
                    <a:lnTo>
                      <a:pt x="89" y="138"/>
                    </a:lnTo>
                    <a:lnTo>
                      <a:pt x="89" y="138"/>
                    </a:lnTo>
                    <a:close/>
                    <a:moveTo>
                      <a:pt x="169" y="36"/>
                    </a:moveTo>
                    <a:lnTo>
                      <a:pt x="100" y="103"/>
                    </a:lnTo>
                    <a:lnTo>
                      <a:pt x="121" y="127"/>
                    </a:lnTo>
                    <a:lnTo>
                      <a:pt x="190" y="60"/>
                    </a:lnTo>
                    <a:lnTo>
                      <a:pt x="169" y="3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4428593" y="3664582"/>
                <a:ext cx="340593" cy="325933"/>
              </a:xfrm>
              <a:custGeom>
                <a:avLst/>
                <a:gdLst/>
                <a:ahLst/>
                <a:cxnLst/>
                <a:rect l="l" t="t" r="r" b="b"/>
                <a:pathLst>
                  <a:path w="340593" h="325933">
                    <a:moveTo>
                      <a:pt x="82376" y="43978"/>
                    </a:moveTo>
                    <a:cubicBezTo>
                      <a:pt x="74339" y="43978"/>
                      <a:pt x="70321" y="47178"/>
                      <a:pt x="70321" y="53578"/>
                    </a:cubicBezTo>
                    <a:lnTo>
                      <a:pt x="70321" y="271685"/>
                    </a:lnTo>
                    <a:cubicBezTo>
                      <a:pt x="70321" y="278085"/>
                      <a:pt x="74339" y="281285"/>
                      <a:pt x="82376" y="281285"/>
                    </a:cubicBezTo>
                    <a:cubicBezTo>
                      <a:pt x="89966" y="281285"/>
                      <a:pt x="93761" y="278085"/>
                      <a:pt x="93761" y="271685"/>
                    </a:cubicBezTo>
                    <a:lnTo>
                      <a:pt x="93761" y="53578"/>
                    </a:lnTo>
                    <a:cubicBezTo>
                      <a:pt x="93761" y="47178"/>
                      <a:pt x="89966" y="43978"/>
                      <a:pt x="82376" y="43978"/>
                    </a:cubicBezTo>
                    <a:close/>
                    <a:moveTo>
                      <a:pt x="259556" y="0"/>
                    </a:moveTo>
                    <a:cubicBezTo>
                      <a:pt x="292298" y="0"/>
                      <a:pt x="313990" y="7553"/>
                      <a:pt x="324631" y="22659"/>
                    </a:cubicBezTo>
                    <a:cubicBezTo>
                      <a:pt x="335272" y="37765"/>
                      <a:pt x="340593" y="62582"/>
                      <a:pt x="340593" y="97110"/>
                    </a:cubicBezTo>
                    <a:cubicBezTo>
                      <a:pt x="340593" y="110653"/>
                      <a:pt x="338286" y="121816"/>
                      <a:pt x="333672" y="130596"/>
                    </a:cubicBezTo>
                    <a:lnTo>
                      <a:pt x="254550" y="281955"/>
                    </a:lnTo>
                    <a:lnTo>
                      <a:pt x="340593" y="281955"/>
                    </a:lnTo>
                    <a:lnTo>
                      <a:pt x="340593" y="323031"/>
                    </a:lnTo>
                    <a:lnTo>
                      <a:pt x="180082" y="323031"/>
                    </a:lnTo>
                    <a:lnTo>
                      <a:pt x="180082" y="280615"/>
                    </a:lnTo>
                    <a:lnTo>
                      <a:pt x="259109" y="135508"/>
                    </a:lnTo>
                    <a:cubicBezTo>
                      <a:pt x="267741" y="119732"/>
                      <a:pt x="272057" y="98152"/>
                      <a:pt x="272057" y="70767"/>
                    </a:cubicBezTo>
                    <a:cubicBezTo>
                      <a:pt x="272057" y="56480"/>
                      <a:pt x="267295" y="49336"/>
                      <a:pt x="257770" y="49336"/>
                    </a:cubicBezTo>
                    <a:cubicBezTo>
                      <a:pt x="247947" y="49336"/>
                      <a:pt x="243036" y="53801"/>
                      <a:pt x="243036" y="62731"/>
                    </a:cubicBezTo>
                    <a:lnTo>
                      <a:pt x="243036" y="117648"/>
                    </a:lnTo>
                    <a:lnTo>
                      <a:pt x="180082" y="117648"/>
                    </a:lnTo>
                    <a:lnTo>
                      <a:pt x="180082" y="61838"/>
                    </a:lnTo>
                    <a:cubicBezTo>
                      <a:pt x="180082" y="20612"/>
                      <a:pt x="206573" y="0"/>
                      <a:pt x="259556" y="0"/>
                    </a:cubicBezTo>
                    <a:close/>
                    <a:moveTo>
                      <a:pt x="82822" y="0"/>
                    </a:moveTo>
                    <a:cubicBezTo>
                      <a:pt x="136996" y="0"/>
                      <a:pt x="164083" y="20612"/>
                      <a:pt x="164083" y="61838"/>
                    </a:cubicBezTo>
                    <a:lnTo>
                      <a:pt x="164083" y="267890"/>
                    </a:lnTo>
                    <a:cubicBezTo>
                      <a:pt x="164083" y="286345"/>
                      <a:pt x="156455" y="300633"/>
                      <a:pt x="141200" y="310753"/>
                    </a:cubicBezTo>
                    <a:cubicBezTo>
                      <a:pt x="125945" y="320873"/>
                      <a:pt x="106337" y="325933"/>
                      <a:pt x="82376" y="325933"/>
                    </a:cubicBezTo>
                    <a:cubicBezTo>
                      <a:pt x="57670" y="325933"/>
                      <a:pt x="37765" y="320948"/>
                      <a:pt x="22659" y="310976"/>
                    </a:cubicBezTo>
                    <a:cubicBezTo>
                      <a:pt x="7553" y="301005"/>
                      <a:pt x="0" y="286791"/>
                      <a:pt x="0" y="268337"/>
                    </a:cubicBezTo>
                    <a:lnTo>
                      <a:pt x="0" y="62284"/>
                    </a:lnTo>
                    <a:cubicBezTo>
                      <a:pt x="0" y="20761"/>
                      <a:pt x="27607" y="0"/>
                      <a:pt x="8282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3600">
                  <a:solidFill>
                    <a:schemeClr val="bg1"/>
                  </a:solidFill>
                  <a:latin typeface="Haettenschweiler" panose="020B0706040902060204" pitchFamily="34" charset="0"/>
                </a:endParaRPr>
              </a:p>
            </p:txBody>
          </p:sp>
        </p:grp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3443990" y="3275565"/>
              <a:ext cx="788276" cy="1041792"/>
            </a:xfrm>
            <a:custGeom>
              <a:avLst/>
              <a:gdLst>
                <a:gd name="T0" fmla="*/ 0 w 84"/>
                <a:gd name="T1" fmla="*/ 28 h 110"/>
                <a:gd name="T2" fmla="*/ 0 w 84"/>
                <a:gd name="T3" fmla="*/ 82 h 110"/>
                <a:gd name="T4" fmla="*/ 27 w 84"/>
                <a:gd name="T5" fmla="*/ 110 h 110"/>
                <a:gd name="T6" fmla="*/ 38 w 84"/>
                <a:gd name="T7" fmla="*/ 110 h 110"/>
                <a:gd name="T8" fmla="*/ 74 w 84"/>
                <a:gd name="T9" fmla="*/ 74 h 110"/>
                <a:gd name="T10" fmla="*/ 74 w 84"/>
                <a:gd name="T11" fmla="*/ 36 h 110"/>
                <a:gd name="T12" fmla="*/ 38 w 84"/>
                <a:gd name="T13" fmla="*/ 0 h 110"/>
                <a:gd name="T14" fmla="*/ 27 w 84"/>
                <a:gd name="T15" fmla="*/ 0 h 110"/>
                <a:gd name="T16" fmla="*/ 0 w 84"/>
                <a:gd name="T17" fmla="*/ 2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110">
                  <a:moveTo>
                    <a:pt x="0" y="28"/>
                  </a:moveTo>
                  <a:cubicBezTo>
                    <a:pt x="0" y="82"/>
                    <a:pt x="0" y="82"/>
                    <a:pt x="0" y="82"/>
                  </a:cubicBezTo>
                  <a:cubicBezTo>
                    <a:pt x="0" y="97"/>
                    <a:pt x="12" y="110"/>
                    <a:pt x="27" y="110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84" y="64"/>
                    <a:pt x="84" y="46"/>
                    <a:pt x="74" y="36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895167" y="2839835"/>
            <a:ext cx="2234107" cy="1917212"/>
            <a:chOff x="1895167" y="2839835"/>
            <a:chExt cx="2234107" cy="1917212"/>
          </a:xfrm>
        </p:grpSpPr>
        <p:sp>
          <p:nvSpPr>
            <p:cNvPr id="20" name="Freeform 22"/>
            <p:cNvSpPr>
              <a:spLocks/>
            </p:cNvSpPr>
            <p:nvPr/>
          </p:nvSpPr>
          <p:spPr bwMode="auto">
            <a:xfrm>
              <a:off x="1895167" y="2839835"/>
              <a:ext cx="2234107" cy="1917212"/>
            </a:xfrm>
            <a:custGeom>
              <a:avLst/>
              <a:gdLst>
                <a:gd name="T0" fmla="*/ 227 w 238"/>
                <a:gd name="T1" fmla="*/ 120 h 202"/>
                <a:gd name="T2" fmla="*/ 227 w 238"/>
                <a:gd name="T3" fmla="*/ 82 h 202"/>
                <a:gd name="T4" fmla="*/ 157 w 238"/>
                <a:gd name="T5" fmla="*/ 11 h 202"/>
                <a:gd name="T6" fmla="*/ 137 w 238"/>
                <a:gd name="T7" fmla="*/ 19 h 202"/>
                <a:gd name="T8" fmla="*/ 137 w 238"/>
                <a:gd name="T9" fmla="*/ 19 h 202"/>
                <a:gd name="T10" fmla="*/ 110 w 238"/>
                <a:gd name="T11" fmla="*/ 46 h 202"/>
                <a:gd name="T12" fmla="*/ 28 w 238"/>
                <a:gd name="T13" fmla="*/ 46 h 202"/>
                <a:gd name="T14" fmla="*/ 0 w 238"/>
                <a:gd name="T15" fmla="*/ 74 h 202"/>
                <a:gd name="T16" fmla="*/ 0 w 238"/>
                <a:gd name="T17" fmla="*/ 128 h 202"/>
                <a:gd name="T18" fmla="*/ 28 w 238"/>
                <a:gd name="T19" fmla="*/ 156 h 202"/>
                <a:gd name="T20" fmla="*/ 110 w 238"/>
                <a:gd name="T21" fmla="*/ 156 h 202"/>
                <a:gd name="T22" fmla="*/ 137 w 238"/>
                <a:gd name="T23" fmla="*/ 183 h 202"/>
                <a:gd name="T24" fmla="*/ 137 w 238"/>
                <a:gd name="T25" fmla="*/ 183 h 202"/>
                <a:gd name="T26" fmla="*/ 157 w 238"/>
                <a:gd name="T27" fmla="*/ 191 h 202"/>
                <a:gd name="T28" fmla="*/ 227 w 238"/>
                <a:gd name="T29" fmla="*/ 12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8" h="202">
                  <a:moveTo>
                    <a:pt x="227" y="120"/>
                  </a:moveTo>
                  <a:cubicBezTo>
                    <a:pt x="238" y="110"/>
                    <a:pt x="238" y="92"/>
                    <a:pt x="227" y="82"/>
                  </a:cubicBezTo>
                  <a:cubicBezTo>
                    <a:pt x="157" y="11"/>
                    <a:pt x="157" y="11"/>
                    <a:pt x="157" y="11"/>
                  </a:cubicBezTo>
                  <a:cubicBezTo>
                    <a:pt x="146" y="0"/>
                    <a:pt x="137" y="4"/>
                    <a:pt x="137" y="19"/>
                  </a:cubicBezTo>
                  <a:cubicBezTo>
                    <a:pt x="137" y="19"/>
                    <a:pt x="137" y="19"/>
                    <a:pt x="137" y="19"/>
                  </a:cubicBezTo>
                  <a:cubicBezTo>
                    <a:pt x="137" y="34"/>
                    <a:pt x="125" y="46"/>
                    <a:pt x="110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9"/>
                    <a:pt x="0" y="74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43"/>
                    <a:pt x="13" y="156"/>
                    <a:pt x="28" y="156"/>
                  </a:cubicBezTo>
                  <a:cubicBezTo>
                    <a:pt x="110" y="156"/>
                    <a:pt x="110" y="156"/>
                    <a:pt x="110" y="156"/>
                  </a:cubicBezTo>
                  <a:cubicBezTo>
                    <a:pt x="125" y="156"/>
                    <a:pt x="137" y="168"/>
                    <a:pt x="137" y="183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37" y="198"/>
                    <a:pt x="146" y="202"/>
                    <a:pt x="157" y="191"/>
                  </a:cubicBezTo>
                  <a:lnTo>
                    <a:pt x="227" y="120"/>
                  </a:lnTo>
                  <a:close/>
                </a:path>
              </a:pathLst>
            </a:custGeom>
            <a:solidFill>
              <a:srgbClr val="00B39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535768" y="3664582"/>
              <a:ext cx="278086" cy="325933"/>
            </a:xfrm>
            <a:custGeom>
              <a:avLst/>
              <a:gdLst/>
              <a:ahLst/>
              <a:cxnLst/>
              <a:rect l="l" t="t" r="r" b="b"/>
              <a:pathLst>
                <a:path w="278086" h="325933">
                  <a:moveTo>
                    <a:pt x="82377" y="43978"/>
                  </a:moveTo>
                  <a:cubicBezTo>
                    <a:pt x="74340" y="43978"/>
                    <a:pt x="70322" y="47178"/>
                    <a:pt x="70322" y="53578"/>
                  </a:cubicBezTo>
                  <a:lnTo>
                    <a:pt x="70322" y="271685"/>
                  </a:lnTo>
                  <a:cubicBezTo>
                    <a:pt x="70322" y="278085"/>
                    <a:pt x="74340" y="281285"/>
                    <a:pt x="82377" y="281285"/>
                  </a:cubicBezTo>
                  <a:cubicBezTo>
                    <a:pt x="89967" y="281285"/>
                    <a:pt x="93762" y="278085"/>
                    <a:pt x="93762" y="271685"/>
                  </a:cubicBezTo>
                  <a:lnTo>
                    <a:pt x="93762" y="53578"/>
                  </a:lnTo>
                  <a:cubicBezTo>
                    <a:pt x="93762" y="47178"/>
                    <a:pt x="89967" y="43978"/>
                    <a:pt x="82377" y="43978"/>
                  </a:cubicBezTo>
                  <a:close/>
                  <a:moveTo>
                    <a:pt x="217364" y="2902"/>
                  </a:moveTo>
                  <a:lnTo>
                    <a:pt x="278086" y="2902"/>
                  </a:lnTo>
                  <a:lnTo>
                    <a:pt x="278086" y="323031"/>
                  </a:lnTo>
                  <a:lnTo>
                    <a:pt x="207764" y="323031"/>
                  </a:lnTo>
                  <a:lnTo>
                    <a:pt x="207764" y="88404"/>
                  </a:lnTo>
                  <a:lnTo>
                    <a:pt x="180975" y="88404"/>
                  </a:lnTo>
                  <a:lnTo>
                    <a:pt x="180975" y="41746"/>
                  </a:lnTo>
                  <a:cubicBezTo>
                    <a:pt x="191182" y="41746"/>
                    <a:pt x="199798" y="37356"/>
                    <a:pt x="206824" y="28575"/>
                  </a:cubicBezTo>
                  <a:cubicBezTo>
                    <a:pt x="213851" y="19794"/>
                    <a:pt x="217364" y="11236"/>
                    <a:pt x="217364" y="2902"/>
                  </a:cubicBezTo>
                  <a:close/>
                  <a:moveTo>
                    <a:pt x="82823" y="0"/>
                  </a:moveTo>
                  <a:cubicBezTo>
                    <a:pt x="136997" y="0"/>
                    <a:pt x="164083" y="20612"/>
                    <a:pt x="164083" y="61838"/>
                  </a:cubicBezTo>
                  <a:lnTo>
                    <a:pt x="164083" y="267890"/>
                  </a:lnTo>
                  <a:cubicBezTo>
                    <a:pt x="164083" y="286345"/>
                    <a:pt x="156456" y="300633"/>
                    <a:pt x="141201" y="310753"/>
                  </a:cubicBezTo>
                  <a:cubicBezTo>
                    <a:pt x="125946" y="320873"/>
                    <a:pt x="106338" y="325933"/>
                    <a:pt x="82377" y="325933"/>
                  </a:cubicBezTo>
                  <a:cubicBezTo>
                    <a:pt x="57671" y="325933"/>
                    <a:pt x="37766" y="320948"/>
                    <a:pt x="22659" y="310976"/>
                  </a:cubicBezTo>
                  <a:cubicBezTo>
                    <a:pt x="7553" y="301005"/>
                    <a:pt x="0" y="286791"/>
                    <a:pt x="0" y="268337"/>
                  </a:cubicBezTo>
                  <a:lnTo>
                    <a:pt x="0" y="62284"/>
                  </a:lnTo>
                  <a:cubicBezTo>
                    <a:pt x="0" y="20761"/>
                    <a:pt x="27608" y="0"/>
                    <a:pt x="828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600">
                <a:solidFill>
                  <a:schemeClr val="bg1"/>
                </a:solidFill>
                <a:latin typeface="Haettenschweiler" panose="020B0706040902060204" pitchFamily="34" charset="0"/>
              </a:endParaRPr>
            </a:p>
          </p:txBody>
        </p:sp>
        <p:sp>
          <p:nvSpPr>
            <p:cNvPr id="23" name="Freeform 159"/>
            <p:cNvSpPr>
              <a:spLocks noEditPoints="1"/>
            </p:cNvSpPr>
            <p:nvPr/>
          </p:nvSpPr>
          <p:spPr bwMode="auto">
            <a:xfrm>
              <a:off x="3181620" y="3604676"/>
              <a:ext cx="375934" cy="383568"/>
            </a:xfrm>
            <a:custGeom>
              <a:avLst/>
              <a:gdLst>
                <a:gd name="T0" fmla="*/ 87 w 91"/>
                <a:gd name="T1" fmla="*/ 39 h 93"/>
                <a:gd name="T2" fmla="*/ 91 w 91"/>
                <a:gd name="T3" fmla="*/ 46 h 93"/>
                <a:gd name="T4" fmla="*/ 91 w 91"/>
                <a:gd name="T5" fmla="*/ 83 h 93"/>
                <a:gd name="T6" fmla="*/ 81 w 91"/>
                <a:gd name="T7" fmla="*/ 93 h 93"/>
                <a:gd name="T8" fmla="*/ 10 w 91"/>
                <a:gd name="T9" fmla="*/ 93 h 93"/>
                <a:gd name="T10" fmla="*/ 0 w 91"/>
                <a:gd name="T11" fmla="*/ 83 h 93"/>
                <a:gd name="T12" fmla="*/ 0 w 91"/>
                <a:gd name="T13" fmla="*/ 46 h 93"/>
                <a:gd name="T14" fmla="*/ 3 w 91"/>
                <a:gd name="T15" fmla="*/ 40 h 93"/>
                <a:gd name="T16" fmla="*/ 3 w 91"/>
                <a:gd name="T17" fmla="*/ 40 h 93"/>
                <a:gd name="T18" fmla="*/ 3 w 91"/>
                <a:gd name="T19" fmla="*/ 40 h 93"/>
                <a:gd name="T20" fmla="*/ 3 w 91"/>
                <a:gd name="T21" fmla="*/ 39 h 93"/>
                <a:gd name="T22" fmla="*/ 40 w 91"/>
                <a:gd name="T23" fmla="*/ 3 h 93"/>
                <a:gd name="T24" fmla="*/ 51 w 91"/>
                <a:gd name="T25" fmla="*/ 3 h 93"/>
                <a:gd name="T26" fmla="*/ 87 w 91"/>
                <a:gd name="T27" fmla="*/ 39 h 93"/>
                <a:gd name="T28" fmla="*/ 16 w 91"/>
                <a:gd name="T29" fmla="*/ 30 h 93"/>
                <a:gd name="T30" fmla="*/ 16 w 91"/>
                <a:gd name="T31" fmla="*/ 52 h 93"/>
                <a:gd name="T32" fmla="*/ 46 w 91"/>
                <a:gd name="T33" fmla="*/ 75 h 93"/>
                <a:gd name="T34" fmla="*/ 73 w 91"/>
                <a:gd name="T35" fmla="*/ 54 h 93"/>
                <a:gd name="T36" fmla="*/ 73 w 91"/>
                <a:gd name="T37" fmla="*/ 30 h 93"/>
                <a:gd name="T38" fmla="*/ 16 w 91"/>
                <a:gd name="T39" fmla="*/ 30 h 93"/>
                <a:gd name="T40" fmla="*/ 26 w 91"/>
                <a:gd name="T41" fmla="*/ 35 h 93"/>
                <a:gd name="T42" fmla="*/ 26 w 91"/>
                <a:gd name="T43" fmla="*/ 39 h 93"/>
                <a:gd name="T44" fmla="*/ 64 w 91"/>
                <a:gd name="T45" fmla="*/ 39 h 93"/>
                <a:gd name="T46" fmla="*/ 64 w 91"/>
                <a:gd name="T47" fmla="*/ 35 h 93"/>
                <a:gd name="T48" fmla="*/ 26 w 91"/>
                <a:gd name="T49" fmla="*/ 35 h 93"/>
                <a:gd name="T50" fmla="*/ 26 w 91"/>
                <a:gd name="T51" fmla="*/ 51 h 93"/>
                <a:gd name="T52" fmla="*/ 26 w 91"/>
                <a:gd name="T53" fmla="*/ 55 h 93"/>
                <a:gd name="T54" fmla="*/ 64 w 91"/>
                <a:gd name="T55" fmla="*/ 55 h 93"/>
                <a:gd name="T56" fmla="*/ 64 w 91"/>
                <a:gd name="T57" fmla="*/ 51 h 93"/>
                <a:gd name="T58" fmla="*/ 26 w 91"/>
                <a:gd name="T59" fmla="*/ 51 h 93"/>
                <a:gd name="T60" fmla="*/ 26 w 91"/>
                <a:gd name="T61" fmla="*/ 43 h 93"/>
                <a:gd name="T62" fmla="*/ 26 w 91"/>
                <a:gd name="T63" fmla="*/ 47 h 93"/>
                <a:gd name="T64" fmla="*/ 64 w 91"/>
                <a:gd name="T65" fmla="*/ 47 h 93"/>
                <a:gd name="T66" fmla="*/ 64 w 91"/>
                <a:gd name="T67" fmla="*/ 43 h 93"/>
                <a:gd name="T68" fmla="*/ 26 w 91"/>
                <a:gd name="T69" fmla="*/ 43 h 93"/>
                <a:gd name="T70" fmla="*/ 10 w 91"/>
                <a:gd name="T71" fmla="*/ 87 h 93"/>
                <a:gd name="T72" fmla="*/ 28 w 91"/>
                <a:gd name="T73" fmla="*/ 70 h 93"/>
                <a:gd name="T74" fmla="*/ 28 w 91"/>
                <a:gd name="T75" fmla="*/ 67 h 93"/>
                <a:gd name="T76" fmla="*/ 26 w 91"/>
                <a:gd name="T77" fmla="*/ 67 h 93"/>
                <a:gd name="T78" fmla="*/ 8 w 91"/>
                <a:gd name="T79" fmla="*/ 84 h 93"/>
                <a:gd name="T80" fmla="*/ 8 w 91"/>
                <a:gd name="T81" fmla="*/ 87 h 93"/>
                <a:gd name="T82" fmla="*/ 10 w 91"/>
                <a:gd name="T83" fmla="*/ 87 h 93"/>
                <a:gd name="T84" fmla="*/ 85 w 91"/>
                <a:gd name="T85" fmla="*/ 84 h 93"/>
                <a:gd name="T86" fmla="*/ 67 w 91"/>
                <a:gd name="T87" fmla="*/ 67 h 93"/>
                <a:gd name="T88" fmla="*/ 64 w 91"/>
                <a:gd name="T89" fmla="*/ 67 h 93"/>
                <a:gd name="T90" fmla="*/ 64 w 91"/>
                <a:gd name="T91" fmla="*/ 70 h 93"/>
                <a:gd name="T92" fmla="*/ 82 w 91"/>
                <a:gd name="T93" fmla="*/ 87 h 93"/>
                <a:gd name="T94" fmla="*/ 85 w 91"/>
                <a:gd name="T95" fmla="*/ 87 h 93"/>
                <a:gd name="T96" fmla="*/ 85 w 91"/>
                <a:gd name="T97" fmla="*/ 8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1" h="93">
                  <a:moveTo>
                    <a:pt x="87" y="39"/>
                  </a:moveTo>
                  <a:cubicBezTo>
                    <a:pt x="89" y="40"/>
                    <a:pt x="91" y="43"/>
                    <a:pt x="91" y="46"/>
                  </a:cubicBezTo>
                  <a:cubicBezTo>
                    <a:pt x="91" y="83"/>
                    <a:pt x="91" y="83"/>
                    <a:pt x="91" y="83"/>
                  </a:cubicBezTo>
                  <a:cubicBezTo>
                    <a:pt x="91" y="89"/>
                    <a:pt x="86" y="93"/>
                    <a:pt x="81" y="93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5" y="93"/>
                    <a:pt x="0" y="89"/>
                    <a:pt x="0" y="83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1" y="41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39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3" y="0"/>
                    <a:pt x="47" y="0"/>
                    <a:pt x="51" y="3"/>
                  </a:cubicBezTo>
                  <a:cubicBezTo>
                    <a:pt x="87" y="39"/>
                    <a:pt x="87" y="39"/>
                    <a:pt x="87" y="39"/>
                  </a:cubicBezTo>
                  <a:close/>
                  <a:moveTo>
                    <a:pt x="16" y="30"/>
                  </a:moveTo>
                  <a:cubicBezTo>
                    <a:pt x="16" y="52"/>
                    <a:pt x="16" y="52"/>
                    <a:pt x="16" y="52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16" y="30"/>
                    <a:pt x="16" y="30"/>
                    <a:pt x="16" y="30"/>
                  </a:cubicBezTo>
                  <a:close/>
                  <a:moveTo>
                    <a:pt x="26" y="35"/>
                  </a:moveTo>
                  <a:cubicBezTo>
                    <a:pt x="26" y="39"/>
                    <a:pt x="26" y="39"/>
                    <a:pt x="26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  <a:moveTo>
                    <a:pt x="26" y="51"/>
                  </a:moveTo>
                  <a:cubicBezTo>
                    <a:pt x="26" y="55"/>
                    <a:pt x="26" y="55"/>
                    <a:pt x="26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26" y="51"/>
                    <a:pt x="26" y="51"/>
                    <a:pt x="26" y="51"/>
                  </a:cubicBezTo>
                  <a:close/>
                  <a:moveTo>
                    <a:pt x="26" y="43"/>
                  </a:moveTo>
                  <a:cubicBezTo>
                    <a:pt x="26" y="47"/>
                    <a:pt x="26" y="47"/>
                    <a:pt x="26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26" y="43"/>
                    <a:pt x="26" y="43"/>
                    <a:pt x="26" y="43"/>
                  </a:cubicBezTo>
                  <a:close/>
                  <a:moveTo>
                    <a:pt x="10" y="87"/>
                  </a:moveTo>
                  <a:cubicBezTo>
                    <a:pt x="28" y="70"/>
                    <a:pt x="28" y="70"/>
                    <a:pt x="28" y="70"/>
                  </a:cubicBezTo>
                  <a:cubicBezTo>
                    <a:pt x="29" y="69"/>
                    <a:pt x="29" y="68"/>
                    <a:pt x="28" y="67"/>
                  </a:cubicBezTo>
                  <a:cubicBezTo>
                    <a:pt x="28" y="66"/>
                    <a:pt x="27" y="66"/>
                    <a:pt x="26" y="67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7" y="85"/>
                    <a:pt x="7" y="86"/>
                    <a:pt x="8" y="87"/>
                  </a:cubicBezTo>
                  <a:cubicBezTo>
                    <a:pt x="8" y="88"/>
                    <a:pt x="10" y="88"/>
                    <a:pt x="10" y="87"/>
                  </a:cubicBezTo>
                  <a:close/>
                  <a:moveTo>
                    <a:pt x="85" y="84"/>
                  </a:moveTo>
                  <a:cubicBezTo>
                    <a:pt x="67" y="67"/>
                    <a:pt x="67" y="67"/>
                    <a:pt x="67" y="67"/>
                  </a:cubicBezTo>
                  <a:cubicBezTo>
                    <a:pt x="66" y="66"/>
                    <a:pt x="65" y="66"/>
                    <a:pt x="64" y="67"/>
                  </a:cubicBezTo>
                  <a:cubicBezTo>
                    <a:pt x="63" y="68"/>
                    <a:pt x="63" y="69"/>
                    <a:pt x="64" y="70"/>
                  </a:cubicBezTo>
                  <a:cubicBezTo>
                    <a:pt x="82" y="87"/>
                    <a:pt x="82" y="87"/>
                    <a:pt x="82" y="87"/>
                  </a:cubicBezTo>
                  <a:cubicBezTo>
                    <a:pt x="83" y="88"/>
                    <a:pt x="84" y="88"/>
                    <a:pt x="85" y="87"/>
                  </a:cubicBezTo>
                  <a:cubicBezTo>
                    <a:pt x="85" y="86"/>
                    <a:pt x="85" y="85"/>
                    <a:pt x="85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658412" y="1973763"/>
            <a:ext cx="2707616" cy="852297"/>
            <a:chOff x="404427" y="3506230"/>
            <a:chExt cx="2707616" cy="852297"/>
          </a:xfrm>
        </p:grpSpPr>
        <p:sp>
          <p:nvSpPr>
            <p:cNvPr id="32" name="文本框 31"/>
            <p:cNvSpPr txBox="1"/>
            <p:nvPr/>
          </p:nvSpPr>
          <p:spPr>
            <a:xfrm>
              <a:off x="795855" y="3506230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404427" y="3896862"/>
              <a:ext cx="27076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smtClean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年中总结</a:t>
              </a: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是人们对一年来的工作学习进行回顾和分析，从中找出经验和</a:t>
              </a:r>
              <a:r>
                <a:rPr lang="zh-CN" altLang="en-US" sz="1000" dirty="0" smtClean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教训。</a:t>
              </a:r>
              <a:endParaRPr lang="zh-CN" altLang="en-US" sz="10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245081" y="4812991"/>
            <a:ext cx="2707616" cy="852297"/>
            <a:chOff x="404427" y="3506230"/>
            <a:chExt cx="2707616" cy="852297"/>
          </a:xfrm>
        </p:grpSpPr>
        <p:sp>
          <p:nvSpPr>
            <p:cNvPr id="35" name="文本框 34"/>
            <p:cNvSpPr txBox="1"/>
            <p:nvPr/>
          </p:nvSpPr>
          <p:spPr>
            <a:xfrm>
              <a:off x="795855" y="3506230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404427" y="3896862"/>
              <a:ext cx="27076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smtClean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年中总结</a:t>
              </a: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是人们对一年来的工作学习进行回顾和分析，从中找出经验和</a:t>
              </a:r>
              <a:r>
                <a:rPr lang="zh-CN" altLang="en-US" sz="1000" dirty="0" smtClean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教训。</a:t>
              </a:r>
              <a:endParaRPr lang="zh-CN" altLang="en-US" sz="10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323458" y="4812991"/>
            <a:ext cx="2707616" cy="852297"/>
            <a:chOff x="404427" y="3506230"/>
            <a:chExt cx="2707616" cy="852297"/>
          </a:xfrm>
        </p:grpSpPr>
        <p:sp>
          <p:nvSpPr>
            <p:cNvPr id="38" name="文本框 37"/>
            <p:cNvSpPr txBox="1"/>
            <p:nvPr/>
          </p:nvSpPr>
          <p:spPr>
            <a:xfrm>
              <a:off x="795855" y="3506230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04427" y="3896862"/>
              <a:ext cx="27076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年中总结</a:t>
              </a: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是人们对一年来的工作学习进行回顾和分析，从中找出经验和</a:t>
              </a:r>
              <a:r>
                <a:rPr lang="zh-CN" altLang="en-US" sz="1000" dirty="0" smtClean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教训。</a:t>
              </a:r>
              <a:endParaRPr lang="zh-CN" altLang="en-US" sz="10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908646" y="1979168"/>
            <a:ext cx="2707616" cy="852297"/>
            <a:chOff x="404427" y="3506230"/>
            <a:chExt cx="2707616" cy="852297"/>
          </a:xfrm>
        </p:grpSpPr>
        <p:sp>
          <p:nvSpPr>
            <p:cNvPr id="41" name="文本框 40"/>
            <p:cNvSpPr txBox="1"/>
            <p:nvPr/>
          </p:nvSpPr>
          <p:spPr>
            <a:xfrm>
              <a:off x="795855" y="3506230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404427" y="3896862"/>
              <a:ext cx="27076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smtClean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年中总结</a:t>
              </a: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是人们对一年来的工作学习进行回顾和分析，从中找出经验和</a:t>
              </a:r>
              <a:r>
                <a:rPr lang="zh-CN" altLang="en-US" sz="1000" dirty="0" smtClean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教训。</a:t>
              </a:r>
              <a:endParaRPr lang="zh-CN" altLang="en-US" sz="10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825973" y="1979168"/>
            <a:ext cx="2707616" cy="852297"/>
            <a:chOff x="404427" y="3506230"/>
            <a:chExt cx="2707616" cy="852297"/>
          </a:xfrm>
        </p:grpSpPr>
        <p:sp>
          <p:nvSpPr>
            <p:cNvPr id="44" name="文本框 43"/>
            <p:cNvSpPr txBox="1"/>
            <p:nvPr/>
          </p:nvSpPr>
          <p:spPr>
            <a:xfrm>
              <a:off x="795855" y="3506230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404427" y="3896862"/>
              <a:ext cx="27076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smtClean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年中总结</a:t>
              </a: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是人们对一年来的工作学习进行回顾和分析，从中找出经验和</a:t>
              </a:r>
              <a:r>
                <a:rPr lang="zh-CN" altLang="en-US" sz="1000" dirty="0" smtClean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教训。</a:t>
              </a:r>
              <a:endParaRPr lang="zh-CN" altLang="en-US" sz="10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985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V="1">
            <a:off x="1" y="6525296"/>
            <a:ext cx="12192000" cy="329563"/>
          </a:xfrm>
          <a:custGeom>
            <a:avLst/>
            <a:gdLst>
              <a:gd name="connsiteX0" fmla="*/ 0 w 12192000"/>
              <a:gd name="connsiteY0" fmla="*/ 0 h 952500"/>
              <a:gd name="connsiteX1" fmla="*/ 11981237 w 12192000"/>
              <a:gd name="connsiteY1" fmla="*/ 0 h 952500"/>
              <a:gd name="connsiteX2" fmla="*/ 12192000 w 12192000"/>
              <a:gd name="connsiteY2" fmla="*/ 16675 h 952500"/>
              <a:gd name="connsiteX3" fmla="*/ 12192000 w 12192000"/>
              <a:gd name="connsiteY3" fmla="*/ 952500 h 952500"/>
              <a:gd name="connsiteX4" fmla="*/ 11943611 w 12192000"/>
              <a:gd name="connsiteY4" fmla="*/ 952500 h 952500"/>
              <a:gd name="connsiteX5" fmla="*/ 0 w 12192000"/>
              <a:gd name="connsiteY5" fmla="*/ 7535 h 952500"/>
              <a:gd name="connsiteX6" fmla="*/ 0 w 12192000"/>
              <a:gd name="connsiteY6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952500">
                <a:moveTo>
                  <a:pt x="0" y="0"/>
                </a:moveTo>
                <a:lnTo>
                  <a:pt x="11981237" y="0"/>
                </a:lnTo>
                <a:lnTo>
                  <a:pt x="12192000" y="16675"/>
                </a:lnTo>
                <a:lnTo>
                  <a:pt x="12192000" y="952500"/>
                </a:lnTo>
                <a:lnTo>
                  <a:pt x="11943611" y="952500"/>
                </a:lnTo>
                <a:lnTo>
                  <a:pt x="0" y="7535"/>
                </a:lnTo>
                <a:lnTo>
                  <a:pt x="0" y="0"/>
                </a:lnTo>
                <a:close/>
              </a:path>
            </a:pathLst>
          </a:cu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0717863" y="5956706"/>
            <a:ext cx="1459099" cy="901294"/>
            <a:chOff x="318637" y="2704065"/>
            <a:chExt cx="6704464" cy="4141388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505" r="53764"/>
            <a:stretch/>
          </p:blipFill>
          <p:spPr>
            <a:xfrm>
              <a:off x="3127343" y="4635500"/>
              <a:ext cx="3895758" cy="205253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1" r="12357" b="31526"/>
            <a:stretch/>
          </p:blipFill>
          <p:spPr>
            <a:xfrm>
              <a:off x="318637" y="2704065"/>
              <a:ext cx="4805354" cy="4141388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 flipH="1">
            <a:off x="-4257" y="254000"/>
            <a:ext cx="334458" cy="635000"/>
          </a:xfrm>
          <a:prstGeom prst="rect">
            <a:avLst/>
          </a:pr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471448" y="254000"/>
            <a:ext cx="150187" cy="635000"/>
          </a:xfrm>
          <a:prstGeom prst="rect">
            <a:avLst/>
          </a:prstGeom>
          <a:solidFill>
            <a:srgbClr val="FB5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flipH="1">
            <a:off x="762882" y="254000"/>
            <a:ext cx="94492" cy="635000"/>
          </a:xfrm>
          <a:prstGeom prst="rect">
            <a:avLst/>
          </a:prstGeom>
          <a:solidFill>
            <a:srgbClr val="00A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998620" y="254000"/>
            <a:ext cx="52921" cy="635000"/>
          </a:xfrm>
          <a:prstGeom prst="rect">
            <a:avLst/>
          </a:prstGeom>
          <a:solidFill>
            <a:srgbClr val="FFB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165841" y="129539"/>
            <a:ext cx="388281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dist"/>
            <a:r>
              <a:rPr lang="zh-CN" altLang="en-US" sz="3200" dirty="0" smtClean="0">
                <a:solidFill>
                  <a:schemeClr val="bg2">
                    <a:lumMod val="10000"/>
                    <a:alpha val="8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点击此处添加标题</a:t>
            </a:r>
            <a:endParaRPr lang="zh-CN" altLang="en-US" sz="3200" dirty="0">
              <a:solidFill>
                <a:schemeClr val="bg2">
                  <a:lumMod val="10000"/>
                  <a:alpha val="8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65841" y="632543"/>
            <a:ext cx="3882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CLICK HERE TO ADD THE TITLE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47277" y="1904903"/>
            <a:ext cx="2707616" cy="2249970"/>
            <a:chOff x="347277" y="1904903"/>
            <a:chExt cx="2707616" cy="2249970"/>
          </a:xfrm>
        </p:grpSpPr>
        <p:sp>
          <p:nvSpPr>
            <p:cNvPr id="12" name="椭圆 11"/>
            <p:cNvSpPr>
              <a:spLocks noChangeAspect="1"/>
            </p:cNvSpPr>
            <p:nvPr/>
          </p:nvSpPr>
          <p:spPr>
            <a:xfrm>
              <a:off x="1107085" y="1904903"/>
              <a:ext cx="1188000" cy="1188000"/>
            </a:xfrm>
            <a:prstGeom prst="ellipse">
              <a:avLst/>
            </a:pr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Freeform 203"/>
            <p:cNvSpPr>
              <a:spLocks noChangeAspect="1" noEditPoints="1"/>
            </p:cNvSpPr>
            <p:nvPr/>
          </p:nvSpPr>
          <p:spPr bwMode="auto">
            <a:xfrm>
              <a:off x="1400681" y="2210903"/>
              <a:ext cx="600808" cy="576000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347277" y="3302576"/>
              <a:ext cx="2707616" cy="852297"/>
              <a:chOff x="404427" y="3506230"/>
              <a:chExt cx="2707616" cy="852297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795855" y="3506230"/>
                <a:ext cx="19247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添加文本标题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404427" y="3896862"/>
                <a:ext cx="27076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smtClean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年中总结</a:t>
                </a:r>
                <a:r>
                  <a:rPr lang="zh-CN" altLang="en-US" sz="10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是人们对一年来的工作学习进行回顾和分析，从中找出经验和</a:t>
                </a:r>
                <a:r>
                  <a:rPr lang="zh-CN" altLang="en-US" sz="1000" dirty="0" smtClean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教训。</a:t>
                </a:r>
                <a:endPara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0" y="4398176"/>
            <a:ext cx="12192000" cy="1381125"/>
            <a:chOff x="0" y="4398176"/>
            <a:chExt cx="12192000" cy="1381125"/>
          </a:xfrm>
        </p:grpSpPr>
        <p:sp>
          <p:nvSpPr>
            <p:cNvPr id="26" name="矩形 25"/>
            <p:cNvSpPr/>
            <p:nvPr/>
          </p:nvSpPr>
          <p:spPr>
            <a:xfrm>
              <a:off x="0" y="4398176"/>
              <a:ext cx="12192000" cy="1381125"/>
            </a:xfrm>
            <a:prstGeom prst="rect">
              <a:avLst/>
            </a:prstGeom>
            <a:solidFill>
              <a:schemeClr val="bg1">
                <a:lumMod val="5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25380" y="4580256"/>
              <a:ext cx="30893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  <a:endParaRPr lang="zh-CN" altLang="en-US" sz="28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825380" y="5129401"/>
              <a:ext cx="10728746" cy="498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年中总结</a:t>
              </a:r>
              <a:r>
                <a:rPr lang="zh-CN" altLang="en-US" sz="11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是人们对一年来的工作学习进行回顾和分析，从中找出经验和教训</a:t>
              </a:r>
              <a:r>
                <a:rPr lang="zh-CN" altLang="en-US" sz="110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10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年中总结</a:t>
              </a:r>
              <a:r>
                <a:rPr lang="zh-CN" altLang="en-US" sz="11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是人们对一年来的工作学习进行回顾和分析，从中找出经验和教训</a:t>
              </a:r>
              <a:r>
                <a:rPr lang="zh-CN" altLang="en-US" sz="110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。年中总结</a:t>
              </a:r>
              <a:r>
                <a:rPr lang="zh-CN" altLang="en-US" sz="11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是人们对一年来的工作学习进行回顾和分析，从中找出经验和教训</a:t>
              </a:r>
              <a:r>
                <a:rPr lang="zh-CN" altLang="en-US" sz="110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。年中总结</a:t>
              </a:r>
              <a:r>
                <a:rPr lang="zh-CN" altLang="en-US" sz="11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是人们对一年来的工作学习进行回顾和分析，从中找出经验和教训</a:t>
              </a:r>
              <a:r>
                <a:rPr lang="zh-CN" altLang="en-US" sz="11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zh-CN" altLang="en-US" sz="11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285847" y="1904903"/>
            <a:ext cx="2707616" cy="2249970"/>
            <a:chOff x="3285847" y="1904903"/>
            <a:chExt cx="2707616" cy="2249970"/>
          </a:xfrm>
        </p:grpSpPr>
        <p:sp>
          <p:nvSpPr>
            <p:cNvPr id="14" name="椭圆 13"/>
            <p:cNvSpPr>
              <a:spLocks noChangeAspect="1"/>
            </p:cNvSpPr>
            <p:nvPr/>
          </p:nvSpPr>
          <p:spPr>
            <a:xfrm>
              <a:off x="4045655" y="1904903"/>
              <a:ext cx="1188000" cy="1188000"/>
            </a:xfrm>
            <a:prstGeom prst="ellipse">
              <a:avLst/>
            </a:pr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109"/>
            <p:cNvSpPr>
              <a:spLocks noChangeAspect="1" noEditPoints="1"/>
            </p:cNvSpPr>
            <p:nvPr/>
          </p:nvSpPr>
          <p:spPr bwMode="auto">
            <a:xfrm>
              <a:off x="4361100" y="2192903"/>
              <a:ext cx="557110" cy="612000"/>
            </a:xfrm>
            <a:custGeom>
              <a:avLst/>
              <a:gdLst>
                <a:gd name="T0" fmla="*/ 74 w 86"/>
                <a:gd name="T1" fmla="*/ 63 h 94"/>
                <a:gd name="T2" fmla="*/ 70 w 86"/>
                <a:gd name="T3" fmla="*/ 62 h 94"/>
                <a:gd name="T4" fmla="*/ 72 w 86"/>
                <a:gd name="T5" fmla="*/ 57 h 94"/>
                <a:gd name="T6" fmla="*/ 76 w 86"/>
                <a:gd name="T7" fmla="*/ 53 h 94"/>
                <a:gd name="T8" fmla="*/ 80 w 86"/>
                <a:gd name="T9" fmla="*/ 50 h 94"/>
                <a:gd name="T10" fmla="*/ 83 w 86"/>
                <a:gd name="T11" fmla="*/ 48 h 94"/>
                <a:gd name="T12" fmla="*/ 85 w 86"/>
                <a:gd name="T13" fmla="*/ 49 h 94"/>
                <a:gd name="T14" fmla="*/ 85 w 86"/>
                <a:gd name="T15" fmla="*/ 58 h 94"/>
                <a:gd name="T16" fmla="*/ 85 w 86"/>
                <a:gd name="T17" fmla="*/ 64 h 94"/>
                <a:gd name="T18" fmla="*/ 83 w 86"/>
                <a:gd name="T19" fmla="*/ 68 h 94"/>
                <a:gd name="T20" fmla="*/ 80 w 86"/>
                <a:gd name="T21" fmla="*/ 67 h 94"/>
                <a:gd name="T22" fmla="*/ 65 w 86"/>
                <a:gd name="T23" fmla="*/ 84 h 94"/>
                <a:gd name="T24" fmla="*/ 44 w 86"/>
                <a:gd name="T25" fmla="*/ 93 h 94"/>
                <a:gd name="T26" fmla="*/ 43 w 86"/>
                <a:gd name="T27" fmla="*/ 94 h 94"/>
                <a:gd name="T28" fmla="*/ 41 w 86"/>
                <a:gd name="T29" fmla="*/ 93 h 94"/>
                <a:gd name="T30" fmla="*/ 20 w 86"/>
                <a:gd name="T31" fmla="*/ 84 h 94"/>
                <a:gd name="T32" fmla="*/ 6 w 86"/>
                <a:gd name="T33" fmla="*/ 67 h 94"/>
                <a:gd name="T34" fmla="*/ 3 w 86"/>
                <a:gd name="T35" fmla="*/ 68 h 94"/>
                <a:gd name="T36" fmla="*/ 1 w 86"/>
                <a:gd name="T37" fmla="*/ 64 h 94"/>
                <a:gd name="T38" fmla="*/ 0 w 86"/>
                <a:gd name="T39" fmla="*/ 58 h 94"/>
                <a:gd name="T40" fmla="*/ 0 w 86"/>
                <a:gd name="T41" fmla="*/ 49 h 94"/>
                <a:gd name="T42" fmla="*/ 3 w 86"/>
                <a:gd name="T43" fmla="*/ 48 h 94"/>
                <a:gd name="T44" fmla="*/ 6 w 86"/>
                <a:gd name="T45" fmla="*/ 50 h 94"/>
                <a:gd name="T46" fmla="*/ 9 w 86"/>
                <a:gd name="T47" fmla="*/ 53 h 94"/>
                <a:gd name="T48" fmla="*/ 14 w 86"/>
                <a:gd name="T49" fmla="*/ 57 h 94"/>
                <a:gd name="T50" fmla="*/ 16 w 86"/>
                <a:gd name="T51" fmla="*/ 62 h 94"/>
                <a:gd name="T52" fmla="*/ 12 w 86"/>
                <a:gd name="T53" fmla="*/ 63 h 94"/>
                <a:gd name="T54" fmla="*/ 37 w 86"/>
                <a:gd name="T55" fmla="*/ 78 h 94"/>
                <a:gd name="T56" fmla="*/ 37 w 86"/>
                <a:gd name="T57" fmla="*/ 36 h 94"/>
                <a:gd name="T58" fmla="*/ 27 w 86"/>
                <a:gd name="T59" fmla="*/ 36 h 94"/>
                <a:gd name="T60" fmla="*/ 23 w 86"/>
                <a:gd name="T61" fmla="*/ 38 h 94"/>
                <a:gd name="T62" fmla="*/ 17 w 86"/>
                <a:gd name="T63" fmla="*/ 32 h 94"/>
                <a:gd name="T64" fmla="*/ 23 w 86"/>
                <a:gd name="T65" fmla="*/ 26 h 94"/>
                <a:gd name="T66" fmla="*/ 28 w 86"/>
                <a:gd name="T67" fmla="*/ 28 h 94"/>
                <a:gd name="T68" fmla="*/ 37 w 86"/>
                <a:gd name="T69" fmla="*/ 28 h 94"/>
                <a:gd name="T70" fmla="*/ 37 w 86"/>
                <a:gd name="T71" fmla="*/ 23 h 94"/>
                <a:gd name="T72" fmla="*/ 30 w 86"/>
                <a:gd name="T73" fmla="*/ 12 h 94"/>
                <a:gd name="T74" fmla="*/ 42 w 86"/>
                <a:gd name="T75" fmla="*/ 0 h 94"/>
                <a:gd name="T76" fmla="*/ 55 w 86"/>
                <a:gd name="T77" fmla="*/ 12 h 94"/>
                <a:gd name="T78" fmla="*/ 48 w 86"/>
                <a:gd name="T79" fmla="*/ 23 h 94"/>
                <a:gd name="T80" fmla="*/ 48 w 86"/>
                <a:gd name="T81" fmla="*/ 28 h 94"/>
                <a:gd name="T82" fmla="*/ 57 w 86"/>
                <a:gd name="T83" fmla="*/ 28 h 94"/>
                <a:gd name="T84" fmla="*/ 62 w 86"/>
                <a:gd name="T85" fmla="*/ 26 h 94"/>
                <a:gd name="T86" fmla="*/ 68 w 86"/>
                <a:gd name="T87" fmla="*/ 32 h 94"/>
                <a:gd name="T88" fmla="*/ 62 w 86"/>
                <a:gd name="T89" fmla="*/ 38 h 94"/>
                <a:gd name="T90" fmla="*/ 58 w 86"/>
                <a:gd name="T91" fmla="*/ 36 h 94"/>
                <a:gd name="T92" fmla="*/ 48 w 86"/>
                <a:gd name="T93" fmla="*/ 36 h 94"/>
                <a:gd name="T94" fmla="*/ 48 w 86"/>
                <a:gd name="T95" fmla="*/ 78 h 94"/>
                <a:gd name="T96" fmla="*/ 74 w 86"/>
                <a:gd name="T97" fmla="*/ 63 h 94"/>
                <a:gd name="T98" fmla="*/ 42 w 86"/>
                <a:gd name="T99" fmla="*/ 7 h 94"/>
                <a:gd name="T100" fmla="*/ 38 w 86"/>
                <a:gd name="T101" fmla="*/ 12 h 94"/>
                <a:gd name="T102" fmla="*/ 42 w 86"/>
                <a:gd name="T103" fmla="*/ 17 h 94"/>
                <a:gd name="T104" fmla="*/ 47 w 86"/>
                <a:gd name="T105" fmla="*/ 12 h 94"/>
                <a:gd name="T106" fmla="*/ 42 w 86"/>
                <a:gd name="T107" fmla="*/ 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6" h="94">
                  <a:moveTo>
                    <a:pt x="74" y="63"/>
                  </a:moveTo>
                  <a:cubicBezTo>
                    <a:pt x="72" y="63"/>
                    <a:pt x="71" y="63"/>
                    <a:pt x="70" y="62"/>
                  </a:cubicBezTo>
                  <a:cubicBezTo>
                    <a:pt x="69" y="60"/>
                    <a:pt x="71" y="58"/>
                    <a:pt x="72" y="57"/>
                  </a:cubicBezTo>
                  <a:cubicBezTo>
                    <a:pt x="73" y="56"/>
                    <a:pt x="75" y="54"/>
                    <a:pt x="76" y="53"/>
                  </a:cubicBezTo>
                  <a:cubicBezTo>
                    <a:pt x="78" y="52"/>
                    <a:pt x="79" y="51"/>
                    <a:pt x="80" y="50"/>
                  </a:cubicBezTo>
                  <a:cubicBezTo>
                    <a:pt x="81" y="49"/>
                    <a:pt x="82" y="49"/>
                    <a:pt x="83" y="48"/>
                  </a:cubicBezTo>
                  <a:cubicBezTo>
                    <a:pt x="85" y="49"/>
                    <a:pt x="85" y="49"/>
                    <a:pt x="85" y="49"/>
                  </a:cubicBezTo>
                  <a:cubicBezTo>
                    <a:pt x="85" y="52"/>
                    <a:pt x="86" y="55"/>
                    <a:pt x="85" y="58"/>
                  </a:cubicBezTo>
                  <a:cubicBezTo>
                    <a:pt x="85" y="60"/>
                    <a:pt x="85" y="62"/>
                    <a:pt x="85" y="64"/>
                  </a:cubicBezTo>
                  <a:cubicBezTo>
                    <a:pt x="85" y="65"/>
                    <a:pt x="84" y="67"/>
                    <a:pt x="83" y="68"/>
                  </a:cubicBezTo>
                  <a:cubicBezTo>
                    <a:pt x="82" y="68"/>
                    <a:pt x="81" y="67"/>
                    <a:pt x="80" y="67"/>
                  </a:cubicBezTo>
                  <a:cubicBezTo>
                    <a:pt x="77" y="74"/>
                    <a:pt x="72" y="79"/>
                    <a:pt x="65" y="84"/>
                  </a:cubicBezTo>
                  <a:cubicBezTo>
                    <a:pt x="59" y="88"/>
                    <a:pt x="51" y="90"/>
                    <a:pt x="44" y="93"/>
                  </a:cubicBezTo>
                  <a:cubicBezTo>
                    <a:pt x="43" y="94"/>
                    <a:pt x="43" y="94"/>
                    <a:pt x="43" y="94"/>
                  </a:cubicBezTo>
                  <a:cubicBezTo>
                    <a:pt x="41" y="93"/>
                    <a:pt x="41" y="93"/>
                    <a:pt x="41" y="93"/>
                  </a:cubicBezTo>
                  <a:cubicBezTo>
                    <a:pt x="34" y="90"/>
                    <a:pt x="27" y="88"/>
                    <a:pt x="20" y="84"/>
                  </a:cubicBezTo>
                  <a:cubicBezTo>
                    <a:pt x="14" y="79"/>
                    <a:pt x="9" y="74"/>
                    <a:pt x="6" y="67"/>
                  </a:cubicBezTo>
                  <a:cubicBezTo>
                    <a:pt x="5" y="67"/>
                    <a:pt x="4" y="68"/>
                    <a:pt x="3" y="68"/>
                  </a:cubicBezTo>
                  <a:cubicBezTo>
                    <a:pt x="1" y="67"/>
                    <a:pt x="1" y="65"/>
                    <a:pt x="1" y="64"/>
                  </a:cubicBezTo>
                  <a:cubicBezTo>
                    <a:pt x="0" y="62"/>
                    <a:pt x="0" y="60"/>
                    <a:pt x="0" y="58"/>
                  </a:cubicBezTo>
                  <a:cubicBezTo>
                    <a:pt x="0" y="55"/>
                    <a:pt x="0" y="52"/>
                    <a:pt x="0" y="49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4" y="49"/>
                    <a:pt x="5" y="49"/>
                    <a:pt x="6" y="50"/>
                  </a:cubicBezTo>
                  <a:cubicBezTo>
                    <a:pt x="7" y="51"/>
                    <a:pt x="8" y="52"/>
                    <a:pt x="9" y="53"/>
                  </a:cubicBezTo>
                  <a:cubicBezTo>
                    <a:pt x="11" y="54"/>
                    <a:pt x="12" y="56"/>
                    <a:pt x="14" y="57"/>
                  </a:cubicBezTo>
                  <a:cubicBezTo>
                    <a:pt x="15" y="58"/>
                    <a:pt x="16" y="60"/>
                    <a:pt x="16" y="62"/>
                  </a:cubicBezTo>
                  <a:cubicBezTo>
                    <a:pt x="15" y="63"/>
                    <a:pt x="14" y="63"/>
                    <a:pt x="12" y="63"/>
                  </a:cubicBezTo>
                  <a:cubicBezTo>
                    <a:pt x="17" y="71"/>
                    <a:pt x="28" y="76"/>
                    <a:pt x="37" y="78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6" y="37"/>
                    <a:pt x="25" y="38"/>
                    <a:pt x="23" y="38"/>
                  </a:cubicBezTo>
                  <a:cubicBezTo>
                    <a:pt x="20" y="38"/>
                    <a:pt x="17" y="35"/>
                    <a:pt x="17" y="32"/>
                  </a:cubicBezTo>
                  <a:cubicBezTo>
                    <a:pt x="17" y="28"/>
                    <a:pt x="20" y="26"/>
                    <a:pt x="23" y="26"/>
                  </a:cubicBezTo>
                  <a:cubicBezTo>
                    <a:pt x="25" y="26"/>
                    <a:pt x="27" y="27"/>
                    <a:pt x="28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3" y="21"/>
                    <a:pt x="30" y="17"/>
                    <a:pt x="30" y="12"/>
                  </a:cubicBezTo>
                  <a:cubicBezTo>
                    <a:pt x="30" y="5"/>
                    <a:pt x="36" y="0"/>
                    <a:pt x="42" y="0"/>
                  </a:cubicBezTo>
                  <a:cubicBezTo>
                    <a:pt x="49" y="0"/>
                    <a:pt x="55" y="5"/>
                    <a:pt x="55" y="12"/>
                  </a:cubicBezTo>
                  <a:cubicBezTo>
                    <a:pt x="55" y="17"/>
                    <a:pt x="52" y="21"/>
                    <a:pt x="48" y="23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8" y="27"/>
                    <a:pt x="60" y="26"/>
                    <a:pt x="62" y="26"/>
                  </a:cubicBezTo>
                  <a:cubicBezTo>
                    <a:pt x="66" y="26"/>
                    <a:pt x="68" y="28"/>
                    <a:pt x="68" y="32"/>
                  </a:cubicBezTo>
                  <a:cubicBezTo>
                    <a:pt x="68" y="35"/>
                    <a:pt x="66" y="38"/>
                    <a:pt x="62" y="38"/>
                  </a:cubicBezTo>
                  <a:cubicBezTo>
                    <a:pt x="60" y="38"/>
                    <a:pt x="59" y="37"/>
                    <a:pt x="5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57" y="76"/>
                    <a:pt x="69" y="72"/>
                    <a:pt x="74" y="63"/>
                  </a:cubicBezTo>
                  <a:close/>
                  <a:moveTo>
                    <a:pt x="42" y="7"/>
                  </a:moveTo>
                  <a:cubicBezTo>
                    <a:pt x="40" y="7"/>
                    <a:pt x="38" y="9"/>
                    <a:pt x="38" y="12"/>
                  </a:cubicBezTo>
                  <a:cubicBezTo>
                    <a:pt x="38" y="15"/>
                    <a:pt x="40" y="17"/>
                    <a:pt x="42" y="17"/>
                  </a:cubicBezTo>
                  <a:cubicBezTo>
                    <a:pt x="45" y="17"/>
                    <a:pt x="47" y="15"/>
                    <a:pt x="47" y="12"/>
                  </a:cubicBezTo>
                  <a:cubicBezTo>
                    <a:pt x="47" y="9"/>
                    <a:pt x="45" y="7"/>
                    <a:pt x="42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3285847" y="3302576"/>
              <a:ext cx="2707616" cy="852297"/>
              <a:chOff x="404427" y="3506230"/>
              <a:chExt cx="2707616" cy="852297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795855" y="3506230"/>
                <a:ext cx="19247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添加文本标题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404427" y="3896862"/>
                <a:ext cx="27076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smtClean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年中总结</a:t>
                </a:r>
                <a:r>
                  <a:rPr lang="zh-CN" altLang="en-US" sz="10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是人们对一年来的工作学习进行回顾和分析，从中找出经验和</a:t>
                </a:r>
                <a:r>
                  <a:rPr lang="zh-CN" altLang="en-US" sz="1000" dirty="0" smtClean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教训。</a:t>
                </a:r>
                <a:endPara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6224417" y="1904903"/>
            <a:ext cx="2707616" cy="2249970"/>
            <a:chOff x="6224417" y="1904903"/>
            <a:chExt cx="2707616" cy="2249970"/>
          </a:xfrm>
        </p:grpSpPr>
        <p:sp>
          <p:nvSpPr>
            <p:cNvPr id="16" name="椭圆 15"/>
            <p:cNvSpPr>
              <a:spLocks noChangeAspect="1"/>
            </p:cNvSpPr>
            <p:nvPr/>
          </p:nvSpPr>
          <p:spPr>
            <a:xfrm>
              <a:off x="6984225" y="1904903"/>
              <a:ext cx="1188000" cy="1188000"/>
            </a:xfrm>
            <a:prstGeom prst="ellipse">
              <a:avLst/>
            </a:pr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" name="组合 16"/>
            <p:cNvGrpSpPr>
              <a:grpSpLocks noChangeAspect="1"/>
            </p:cNvGrpSpPr>
            <p:nvPr/>
          </p:nvGrpSpPr>
          <p:grpSpPr>
            <a:xfrm>
              <a:off x="7298225" y="2223603"/>
              <a:ext cx="560000" cy="576000"/>
              <a:chOff x="7240588" y="6770687"/>
              <a:chExt cx="388938" cy="400050"/>
            </a:xfrm>
            <a:solidFill>
              <a:srgbClr val="F6F6F6"/>
            </a:solidFill>
          </p:grpSpPr>
          <p:sp>
            <p:nvSpPr>
              <p:cNvPr id="18" name="Freeform 405"/>
              <p:cNvSpPr>
                <a:spLocks/>
              </p:cNvSpPr>
              <p:nvPr/>
            </p:nvSpPr>
            <p:spPr bwMode="auto">
              <a:xfrm>
                <a:off x="7339013" y="6770687"/>
                <a:ext cx="127000" cy="125413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407"/>
              <p:cNvSpPr>
                <a:spLocks/>
              </p:cNvSpPr>
              <p:nvPr/>
            </p:nvSpPr>
            <p:spPr bwMode="auto">
              <a:xfrm>
                <a:off x="7402513" y="6834187"/>
                <a:ext cx="227013" cy="198438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408"/>
              <p:cNvSpPr>
                <a:spLocks/>
              </p:cNvSpPr>
              <p:nvPr/>
            </p:nvSpPr>
            <p:spPr bwMode="auto">
              <a:xfrm>
                <a:off x="7240588" y="6940549"/>
                <a:ext cx="315913" cy="2301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224417" y="3302576"/>
              <a:ext cx="2707616" cy="852297"/>
              <a:chOff x="404427" y="3506230"/>
              <a:chExt cx="2707616" cy="852297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795855" y="3506230"/>
                <a:ext cx="19247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添加文本标题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404427" y="3896862"/>
                <a:ext cx="27076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smtClean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年中总结</a:t>
                </a:r>
                <a:r>
                  <a:rPr lang="zh-CN" altLang="en-US" sz="10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是人们对一年来的工作学习进行回顾和分析，从中找出经验和</a:t>
                </a:r>
                <a:r>
                  <a:rPr lang="zh-CN" altLang="en-US" sz="1000" dirty="0" smtClean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教训。</a:t>
                </a:r>
                <a:endPara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9162987" y="1904903"/>
            <a:ext cx="2707616" cy="2249970"/>
            <a:chOff x="9162987" y="1904903"/>
            <a:chExt cx="2707616" cy="2249970"/>
          </a:xfrm>
        </p:grpSpPr>
        <p:sp>
          <p:nvSpPr>
            <p:cNvPr id="21" name="椭圆 20"/>
            <p:cNvSpPr/>
            <p:nvPr/>
          </p:nvSpPr>
          <p:spPr>
            <a:xfrm>
              <a:off x="9922795" y="1904903"/>
              <a:ext cx="1188000" cy="1188000"/>
            </a:xfrm>
            <a:prstGeom prst="ellipse">
              <a:avLst/>
            </a:prstGeom>
            <a:solidFill>
              <a:srgbClr val="FFB3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Freeform 151"/>
            <p:cNvSpPr>
              <a:spLocks noChangeAspect="1" noEditPoints="1"/>
            </p:cNvSpPr>
            <p:nvPr/>
          </p:nvSpPr>
          <p:spPr bwMode="auto">
            <a:xfrm>
              <a:off x="10199441" y="2192903"/>
              <a:ext cx="583908" cy="612000"/>
            </a:xfrm>
            <a:custGeom>
              <a:avLst/>
              <a:gdLst>
                <a:gd name="T0" fmla="*/ 93 w 123"/>
                <a:gd name="T1" fmla="*/ 129 h 129"/>
                <a:gd name="T2" fmla="*/ 62 w 123"/>
                <a:gd name="T3" fmla="*/ 111 h 129"/>
                <a:gd name="T4" fmla="*/ 89 w 123"/>
                <a:gd name="T5" fmla="*/ 84 h 129"/>
                <a:gd name="T6" fmla="*/ 91 w 123"/>
                <a:gd name="T7" fmla="*/ 98 h 129"/>
                <a:gd name="T8" fmla="*/ 111 w 123"/>
                <a:gd name="T9" fmla="*/ 70 h 129"/>
                <a:gd name="T10" fmla="*/ 109 w 123"/>
                <a:gd name="T11" fmla="*/ 62 h 129"/>
                <a:gd name="T12" fmla="*/ 114 w 123"/>
                <a:gd name="T13" fmla="*/ 59 h 129"/>
                <a:gd name="T14" fmla="*/ 122 w 123"/>
                <a:gd name="T15" fmla="*/ 79 h 129"/>
                <a:gd name="T16" fmla="*/ 92 w 123"/>
                <a:gd name="T17" fmla="*/ 118 h 129"/>
                <a:gd name="T18" fmla="*/ 93 w 123"/>
                <a:gd name="T19" fmla="*/ 129 h 129"/>
                <a:gd name="T20" fmla="*/ 0 w 123"/>
                <a:gd name="T21" fmla="*/ 58 h 129"/>
                <a:gd name="T22" fmla="*/ 30 w 123"/>
                <a:gd name="T23" fmla="*/ 38 h 129"/>
                <a:gd name="T24" fmla="*/ 42 w 123"/>
                <a:gd name="T25" fmla="*/ 74 h 129"/>
                <a:gd name="T26" fmla="*/ 29 w 123"/>
                <a:gd name="T27" fmla="*/ 69 h 129"/>
                <a:gd name="T28" fmla="*/ 45 w 123"/>
                <a:gd name="T29" fmla="*/ 99 h 129"/>
                <a:gd name="T30" fmla="*/ 53 w 123"/>
                <a:gd name="T31" fmla="*/ 101 h 129"/>
                <a:gd name="T32" fmla="*/ 53 w 123"/>
                <a:gd name="T33" fmla="*/ 107 h 129"/>
                <a:gd name="T34" fmla="*/ 33 w 123"/>
                <a:gd name="T35" fmla="*/ 105 h 129"/>
                <a:gd name="T36" fmla="*/ 11 w 123"/>
                <a:gd name="T37" fmla="*/ 62 h 129"/>
                <a:gd name="T38" fmla="*/ 0 w 123"/>
                <a:gd name="T39" fmla="*/ 58 h 129"/>
                <a:gd name="T40" fmla="*/ 111 w 123"/>
                <a:gd name="T41" fmla="*/ 9 h 129"/>
                <a:gd name="T42" fmla="*/ 102 w 123"/>
                <a:gd name="T43" fmla="*/ 16 h 129"/>
                <a:gd name="T44" fmla="*/ 54 w 123"/>
                <a:gd name="T45" fmla="*/ 12 h 129"/>
                <a:gd name="T46" fmla="*/ 41 w 123"/>
                <a:gd name="T47" fmla="*/ 28 h 129"/>
                <a:gd name="T48" fmla="*/ 46 w 123"/>
                <a:gd name="T49" fmla="*/ 32 h 129"/>
                <a:gd name="T50" fmla="*/ 52 w 123"/>
                <a:gd name="T51" fmla="*/ 26 h 129"/>
                <a:gd name="T52" fmla="*/ 86 w 123"/>
                <a:gd name="T53" fmla="*/ 28 h 129"/>
                <a:gd name="T54" fmla="*/ 75 w 123"/>
                <a:gd name="T55" fmla="*/ 37 h 129"/>
                <a:gd name="T56" fmla="*/ 112 w 123"/>
                <a:gd name="T57" fmla="*/ 46 h 129"/>
                <a:gd name="T58" fmla="*/ 111 w 123"/>
                <a:gd name="T59" fmla="*/ 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9162987" y="3302576"/>
              <a:ext cx="2707616" cy="852297"/>
              <a:chOff x="404427" y="3506230"/>
              <a:chExt cx="2707616" cy="852297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795855" y="3506230"/>
                <a:ext cx="19247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添加文本标题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404427" y="3896862"/>
                <a:ext cx="27076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smtClean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年中总结</a:t>
                </a:r>
                <a:r>
                  <a:rPr lang="zh-CN" altLang="en-US" sz="1000" dirty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是人们对一年来的工作学习进行回顾和分析，从中找出经验和</a:t>
                </a:r>
                <a:r>
                  <a:rPr lang="zh-CN" altLang="en-US" sz="1000" dirty="0" smtClean="0">
                    <a:solidFill>
                      <a:srgbClr val="8989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教训。</a:t>
                </a:r>
                <a:endPara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7619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V="1">
            <a:off x="1" y="6525296"/>
            <a:ext cx="12192000" cy="329563"/>
          </a:xfrm>
          <a:custGeom>
            <a:avLst/>
            <a:gdLst>
              <a:gd name="connsiteX0" fmla="*/ 0 w 12192000"/>
              <a:gd name="connsiteY0" fmla="*/ 0 h 952500"/>
              <a:gd name="connsiteX1" fmla="*/ 11981237 w 12192000"/>
              <a:gd name="connsiteY1" fmla="*/ 0 h 952500"/>
              <a:gd name="connsiteX2" fmla="*/ 12192000 w 12192000"/>
              <a:gd name="connsiteY2" fmla="*/ 16675 h 952500"/>
              <a:gd name="connsiteX3" fmla="*/ 12192000 w 12192000"/>
              <a:gd name="connsiteY3" fmla="*/ 952500 h 952500"/>
              <a:gd name="connsiteX4" fmla="*/ 11943611 w 12192000"/>
              <a:gd name="connsiteY4" fmla="*/ 952500 h 952500"/>
              <a:gd name="connsiteX5" fmla="*/ 0 w 12192000"/>
              <a:gd name="connsiteY5" fmla="*/ 7535 h 952500"/>
              <a:gd name="connsiteX6" fmla="*/ 0 w 12192000"/>
              <a:gd name="connsiteY6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952500">
                <a:moveTo>
                  <a:pt x="0" y="0"/>
                </a:moveTo>
                <a:lnTo>
                  <a:pt x="11981237" y="0"/>
                </a:lnTo>
                <a:lnTo>
                  <a:pt x="12192000" y="16675"/>
                </a:lnTo>
                <a:lnTo>
                  <a:pt x="12192000" y="952500"/>
                </a:lnTo>
                <a:lnTo>
                  <a:pt x="11943611" y="952500"/>
                </a:lnTo>
                <a:lnTo>
                  <a:pt x="0" y="7535"/>
                </a:lnTo>
                <a:lnTo>
                  <a:pt x="0" y="0"/>
                </a:lnTo>
                <a:close/>
              </a:path>
            </a:pathLst>
          </a:cu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0717863" y="5956706"/>
            <a:ext cx="1459099" cy="901294"/>
            <a:chOff x="318637" y="2704065"/>
            <a:chExt cx="6704464" cy="4141388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505" r="53764"/>
            <a:stretch/>
          </p:blipFill>
          <p:spPr>
            <a:xfrm>
              <a:off x="3127343" y="4635500"/>
              <a:ext cx="3895758" cy="205253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1" r="12357" b="31526"/>
            <a:stretch/>
          </p:blipFill>
          <p:spPr>
            <a:xfrm>
              <a:off x="318637" y="2704065"/>
              <a:ext cx="4805354" cy="4141388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 flipH="1">
            <a:off x="-4257" y="254000"/>
            <a:ext cx="334458" cy="635000"/>
          </a:xfrm>
          <a:prstGeom prst="rect">
            <a:avLst/>
          </a:pr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471448" y="254000"/>
            <a:ext cx="150187" cy="635000"/>
          </a:xfrm>
          <a:prstGeom prst="rect">
            <a:avLst/>
          </a:prstGeom>
          <a:solidFill>
            <a:srgbClr val="FB5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flipH="1">
            <a:off x="762882" y="254000"/>
            <a:ext cx="94492" cy="635000"/>
          </a:xfrm>
          <a:prstGeom prst="rect">
            <a:avLst/>
          </a:prstGeom>
          <a:solidFill>
            <a:srgbClr val="00A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998620" y="254000"/>
            <a:ext cx="52921" cy="635000"/>
          </a:xfrm>
          <a:prstGeom prst="rect">
            <a:avLst/>
          </a:prstGeom>
          <a:solidFill>
            <a:srgbClr val="FFB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165841" y="129539"/>
            <a:ext cx="388281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dist"/>
            <a:r>
              <a:rPr lang="zh-CN" altLang="en-US" sz="3200" dirty="0" smtClean="0">
                <a:solidFill>
                  <a:schemeClr val="bg2">
                    <a:lumMod val="10000"/>
                    <a:alpha val="8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点击此处添加标题</a:t>
            </a:r>
            <a:endParaRPr lang="zh-CN" altLang="en-US" sz="3200" dirty="0">
              <a:solidFill>
                <a:schemeClr val="bg2">
                  <a:lumMod val="10000"/>
                  <a:alpha val="8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65841" y="632543"/>
            <a:ext cx="3882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CLICK HERE TO ADD THE TITLE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974820" y="2744752"/>
            <a:ext cx="5028578" cy="1770604"/>
            <a:chOff x="974820" y="2744752"/>
            <a:chExt cx="5028578" cy="1770604"/>
          </a:xfrm>
        </p:grpSpPr>
        <p:sp>
          <p:nvSpPr>
            <p:cNvPr id="12" name="任意多边形 11"/>
            <p:cNvSpPr/>
            <p:nvPr/>
          </p:nvSpPr>
          <p:spPr>
            <a:xfrm>
              <a:off x="4238840" y="2744752"/>
              <a:ext cx="1764558" cy="1770604"/>
            </a:xfrm>
            <a:custGeom>
              <a:avLst/>
              <a:gdLst>
                <a:gd name="connsiteX0" fmla="*/ 1212833 w 2425667"/>
                <a:gd name="connsiteY0" fmla="*/ 357358 h 2433979"/>
                <a:gd name="connsiteX1" fmla="*/ 353202 w 2425667"/>
                <a:gd name="connsiteY1" fmla="*/ 1216989 h 2433979"/>
                <a:gd name="connsiteX2" fmla="*/ 1212833 w 2425667"/>
                <a:gd name="connsiteY2" fmla="*/ 2076620 h 2433979"/>
                <a:gd name="connsiteX3" fmla="*/ 2072464 w 2425667"/>
                <a:gd name="connsiteY3" fmla="*/ 1216989 h 2433979"/>
                <a:gd name="connsiteX4" fmla="*/ 1212833 w 2425667"/>
                <a:gd name="connsiteY4" fmla="*/ 357358 h 2433979"/>
                <a:gd name="connsiteX5" fmla="*/ 1252831 w 2425667"/>
                <a:gd name="connsiteY5" fmla="*/ 0 h 2433979"/>
                <a:gd name="connsiteX6" fmla="*/ 1379753 w 2425667"/>
                <a:gd name="connsiteY6" fmla="*/ 10517 h 2433979"/>
                <a:gd name="connsiteX7" fmla="*/ 1406702 w 2425667"/>
                <a:gd name="connsiteY7" fmla="*/ 175096 h 2433979"/>
                <a:gd name="connsiteX8" fmla="*/ 1434174 w 2425667"/>
                <a:gd name="connsiteY8" fmla="*/ 179289 h 2433979"/>
                <a:gd name="connsiteX9" fmla="*/ 1523214 w 2425667"/>
                <a:gd name="connsiteY9" fmla="*/ 201596 h 2433979"/>
                <a:gd name="connsiteX10" fmla="*/ 1544624 w 2425667"/>
                <a:gd name="connsiteY10" fmla="*/ 208986 h 2433979"/>
                <a:gd name="connsiteX11" fmla="*/ 1645985 w 2425667"/>
                <a:gd name="connsiteY11" fmla="*/ 77936 h 2433979"/>
                <a:gd name="connsiteX12" fmla="*/ 1762616 w 2425667"/>
                <a:gd name="connsiteY12" fmla="*/ 129095 h 2433979"/>
                <a:gd name="connsiteX13" fmla="*/ 1734652 w 2425667"/>
                <a:gd name="connsiteY13" fmla="*/ 293589 h 2433979"/>
                <a:gd name="connsiteX14" fmla="*/ 1769949 w 2425667"/>
                <a:gd name="connsiteY14" fmla="*/ 311116 h 2433979"/>
                <a:gd name="connsiteX15" fmla="*/ 1854496 w 2425667"/>
                <a:gd name="connsiteY15" fmla="*/ 370090 h 2433979"/>
                <a:gd name="connsiteX16" fmla="*/ 1992531 w 2425667"/>
                <a:gd name="connsiteY16" fmla="*/ 279307 h 2433979"/>
                <a:gd name="connsiteX17" fmla="*/ 2086231 w 2425667"/>
                <a:gd name="connsiteY17" fmla="*/ 365563 h 2433979"/>
                <a:gd name="connsiteX18" fmla="*/ 2007300 w 2425667"/>
                <a:gd name="connsiteY18" fmla="*/ 510361 h 2433979"/>
                <a:gd name="connsiteX19" fmla="*/ 2065668 w 2425667"/>
                <a:gd name="connsiteY19" fmla="*/ 578155 h 2433979"/>
                <a:gd name="connsiteX20" fmla="*/ 2094617 w 2425667"/>
                <a:gd name="connsiteY20" fmla="*/ 623402 h 2433979"/>
                <a:gd name="connsiteX21" fmla="*/ 2254915 w 2425667"/>
                <a:gd name="connsiteY21" fmla="*/ 582290 h 2433979"/>
                <a:gd name="connsiteX22" fmla="*/ 2315530 w 2425667"/>
                <a:gd name="connsiteY22" fmla="*/ 694297 h 2433979"/>
                <a:gd name="connsiteX23" fmla="*/ 2193559 w 2425667"/>
                <a:gd name="connsiteY23" fmla="*/ 805896 h 2433979"/>
                <a:gd name="connsiteX24" fmla="*/ 2223226 w 2425667"/>
                <a:gd name="connsiteY24" fmla="*/ 874193 h 2433979"/>
                <a:gd name="connsiteX25" fmla="*/ 2240087 w 2425667"/>
                <a:gd name="connsiteY25" fmla="*/ 940916 h 2433979"/>
                <a:gd name="connsiteX26" fmla="*/ 2404704 w 2425667"/>
                <a:gd name="connsiteY26" fmla="*/ 954052 h 2433979"/>
                <a:gd name="connsiteX27" fmla="*/ 2425667 w 2425667"/>
                <a:gd name="connsiteY27" fmla="*/ 1079672 h 2433979"/>
                <a:gd name="connsiteX28" fmla="*/ 2274022 w 2425667"/>
                <a:gd name="connsiteY28" fmla="*/ 1145640 h 2433979"/>
                <a:gd name="connsiteX29" fmla="*/ 2279925 w 2425667"/>
                <a:gd name="connsiteY29" fmla="*/ 1216990 h 2433979"/>
                <a:gd name="connsiteX30" fmla="*/ 2276273 w 2425667"/>
                <a:gd name="connsiteY30" fmla="*/ 1289319 h 2433979"/>
                <a:gd name="connsiteX31" fmla="*/ 2425667 w 2425667"/>
                <a:gd name="connsiteY31" fmla="*/ 1354308 h 2433979"/>
                <a:gd name="connsiteX32" fmla="*/ 2404704 w 2425667"/>
                <a:gd name="connsiteY32" fmla="*/ 1479928 h 2433979"/>
                <a:gd name="connsiteX33" fmla="*/ 2242355 w 2425667"/>
                <a:gd name="connsiteY33" fmla="*/ 1492883 h 2433979"/>
                <a:gd name="connsiteX34" fmla="*/ 2232305 w 2425667"/>
                <a:gd name="connsiteY34" fmla="*/ 1531970 h 2433979"/>
                <a:gd name="connsiteX35" fmla="*/ 2193703 w 2425667"/>
                <a:gd name="connsiteY35" fmla="*/ 1628216 h 2433979"/>
                <a:gd name="connsiteX36" fmla="*/ 2315530 w 2425667"/>
                <a:gd name="connsiteY36" fmla="*/ 1739683 h 2433979"/>
                <a:gd name="connsiteX37" fmla="*/ 2254915 w 2425667"/>
                <a:gd name="connsiteY37" fmla="*/ 1851690 h 2433979"/>
                <a:gd name="connsiteX38" fmla="*/ 2096021 w 2425667"/>
                <a:gd name="connsiteY38" fmla="*/ 1810938 h 2433979"/>
                <a:gd name="connsiteX39" fmla="*/ 2084505 w 2425667"/>
                <a:gd name="connsiteY39" fmla="*/ 1830160 h 2433979"/>
                <a:gd name="connsiteX40" fmla="*/ 2008178 w 2425667"/>
                <a:gd name="connsiteY40" fmla="*/ 1925231 h 2433979"/>
                <a:gd name="connsiteX41" fmla="*/ 2086231 w 2425667"/>
                <a:gd name="connsiteY41" fmla="*/ 2068417 h 2433979"/>
                <a:gd name="connsiteX42" fmla="*/ 1992531 w 2425667"/>
                <a:gd name="connsiteY42" fmla="*/ 2154674 h 2433979"/>
                <a:gd name="connsiteX43" fmla="*/ 1854370 w 2425667"/>
                <a:gd name="connsiteY43" fmla="*/ 2063808 h 2433979"/>
                <a:gd name="connsiteX44" fmla="*/ 1820824 w 2425667"/>
                <a:gd name="connsiteY44" fmla="*/ 2089925 h 2433979"/>
                <a:gd name="connsiteX45" fmla="*/ 1734647 w 2425667"/>
                <a:gd name="connsiteY45" fmla="*/ 2140370 h 2433979"/>
                <a:gd name="connsiteX46" fmla="*/ 1762615 w 2425667"/>
                <a:gd name="connsiteY46" fmla="*/ 2304884 h 2433979"/>
                <a:gd name="connsiteX47" fmla="*/ 1645984 w 2425667"/>
                <a:gd name="connsiteY47" fmla="*/ 2356043 h 2433979"/>
                <a:gd name="connsiteX48" fmla="*/ 1544872 w 2425667"/>
                <a:gd name="connsiteY48" fmla="*/ 2225315 h 2433979"/>
                <a:gd name="connsiteX49" fmla="*/ 1540344 w 2425667"/>
                <a:gd name="connsiteY49" fmla="*/ 2227130 h 2433979"/>
                <a:gd name="connsiteX50" fmla="*/ 1406781 w 2425667"/>
                <a:gd name="connsiteY50" fmla="*/ 2258405 h 2433979"/>
                <a:gd name="connsiteX51" fmla="*/ 1379753 w 2425667"/>
                <a:gd name="connsiteY51" fmla="*/ 2423462 h 2433979"/>
                <a:gd name="connsiteX52" fmla="*/ 1252831 w 2425667"/>
                <a:gd name="connsiteY52" fmla="*/ 2433979 h 2433979"/>
                <a:gd name="connsiteX53" fmla="*/ 1198853 w 2425667"/>
                <a:gd name="connsiteY53" fmla="*/ 2275177 h 2433979"/>
                <a:gd name="connsiteX54" fmla="*/ 1119088 w 2425667"/>
                <a:gd name="connsiteY54" fmla="*/ 2271400 h 2433979"/>
                <a:gd name="connsiteX55" fmla="*/ 1058827 w 2425667"/>
                <a:gd name="connsiteY55" fmla="*/ 2262963 h 2433979"/>
                <a:gd name="connsiteX56" fmla="*/ 979133 w 2425667"/>
                <a:gd name="connsiteY56" fmla="*/ 2411301 h 2433979"/>
                <a:gd name="connsiteX57" fmla="*/ 855673 w 2425667"/>
                <a:gd name="connsiteY57" fmla="*/ 2380036 h 2433979"/>
                <a:gd name="connsiteX58" fmla="*/ 856198 w 2425667"/>
                <a:gd name="connsiteY58" fmla="*/ 2207641 h 2433979"/>
                <a:gd name="connsiteX59" fmla="*/ 765835 w 2425667"/>
                <a:gd name="connsiteY59" fmla="*/ 2173843 h 2433979"/>
                <a:gd name="connsiteX60" fmla="*/ 729526 w 2425667"/>
                <a:gd name="connsiteY60" fmla="*/ 2153611 h 2433979"/>
                <a:gd name="connsiteX61" fmla="*/ 604169 w 2425667"/>
                <a:gd name="connsiteY61" fmla="*/ 2269716 h 2433979"/>
                <a:gd name="connsiteX62" fmla="*/ 497550 w 2425667"/>
                <a:gd name="connsiteY62" fmla="*/ 2200058 h 2433979"/>
                <a:gd name="connsiteX63" fmla="*/ 553549 w 2425667"/>
                <a:gd name="connsiteY63" fmla="*/ 2038541 h 2433979"/>
                <a:gd name="connsiteX64" fmla="*/ 539917 w 2425667"/>
                <a:gd name="connsiteY64" fmla="*/ 2028489 h 2433979"/>
                <a:gd name="connsiteX65" fmla="*/ 455838 w 2425667"/>
                <a:gd name="connsiteY65" fmla="*/ 1943138 h 2433979"/>
                <a:gd name="connsiteX66" fmla="*/ 295494 w 2425667"/>
                <a:gd name="connsiteY66" fmla="*/ 2014053 h 2433979"/>
                <a:gd name="connsiteX67" fmla="*/ 217270 w 2425667"/>
                <a:gd name="connsiteY67" fmla="*/ 1913551 h 2433979"/>
                <a:gd name="connsiteX68" fmla="*/ 323355 w 2425667"/>
                <a:gd name="connsiteY68" fmla="*/ 1778105 h 2433979"/>
                <a:gd name="connsiteX69" fmla="*/ 287137 w 2425667"/>
                <a:gd name="connsiteY69" fmla="*/ 1717827 h 2433979"/>
                <a:gd name="connsiteX70" fmla="*/ 258246 w 2425667"/>
                <a:gd name="connsiteY70" fmla="*/ 1657262 h 2433979"/>
                <a:gd name="connsiteX71" fmla="*/ 86557 w 2425667"/>
                <a:gd name="connsiteY71" fmla="*/ 1672014 h 2433979"/>
                <a:gd name="connsiteX72" fmla="*/ 45204 w 2425667"/>
                <a:gd name="connsiteY72" fmla="*/ 1551558 h 2433979"/>
                <a:gd name="connsiteX73" fmla="*/ 189990 w 2425667"/>
                <a:gd name="connsiteY73" fmla="*/ 1457592 h 2433979"/>
                <a:gd name="connsiteX74" fmla="*/ 182766 w 2425667"/>
                <a:gd name="connsiteY74" fmla="*/ 1429299 h 2433979"/>
                <a:gd name="connsiteX75" fmla="*/ 166952 w 2425667"/>
                <a:gd name="connsiteY75" fmla="*/ 1325289 h 2433979"/>
                <a:gd name="connsiteX76" fmla="*/ 166804 w 2425667"/>
                <a:gd name="connsiteY76" fmla="*/ 1322370 h 2433979"/>
                <a:gd name="connsiteX77" fmla="*/ 0 w 2425667"/>
                <a:gd name="connsiteY77" fmla="*/ 1280669 h 2433979"/>
                <a:gd name="connsiteX78" fmla="*/ 0 w 2425667"/>
                <a:gd name="connsiteY78" fmla="*/ 1153312 h 2433979"/>
                <a:gd name="connsiteX79" fmla="*/ 166804 w 2425667"/>
                <a:gd name="connsiteY79" fmla="*/ 1111611 h 2433979"/>
                <a:gd name="connsiteX80" fmla="*/ 166952 w 2425667"/>
                <a:gd name="connsiteY80" fmla="*/ 1108691 h 2433979"/>
                <a:gd name="connsiteX81" fmla="*/ 181700 w 2425667"/>
                <a:gd name="connsiteY81" fmla="*/ 1009992 h 2433979"/>
                <a:gd name="connsiteX82" fmla="*/ 190004 w 2425667"/>
                <a:gd name="connsiteY82" fmla="*/ 976396 h 2433979"/>
                <a:gd name="connsiteX83" fmla="*/ 45204 w 2425667"/>
                <a:gd name="connsiteY83" fmla="*/ 882421 h 2433979"/>
                <a:gd name="connsiteX84" fmla="*/ 86557 w 2425667"/>
                <a:gd name="connsiteY84" fmla="*/ 761965 h 2433979"/>
                <a:gd name="connsiteX85" fmla="*/ 258250 w 2425667"/>
                <a:gd name="connsiteY85" fmla="*/ 776718 h 2433979"/>
                <a:gd name="connsiteX86" fmla="*/ 277361 w 2425667"/>
                <a:gd name="connsiteY86" fmla="*/ 734778 h 2433979"/>
                <a:gd name="connsiteX87" fmla="*/ 324173 w 2425667"/>
                <a:gd name="connsiteY87" fmla="*/ 656919 h 2433979"/>
                <a:gd name="connsiteX88" fmla="*/ 217270 w 2425667"/>
                <a:gd name="connsiteY88" fmla="*/ 520430 h 2433979"/>
                <a:gd name="connsiteX89" fmla="*/ 295494 w 2425667"/>
                <a:gd name="connsiteY89" fmla="*/ 419927 h 2433979"/>
                <a:gd name="connsiteX90" fmla="*/ 452318 w 2425667"/>
                <a:gd name="connsiteY90" fmla="*/ 489286 h 2433979"/>
                <a:gd name="connsiteX91" fmla="*/ 544492 w 2425667"/>
                <a:gd name="connsiteY91" fmla="*/ 401671 h 2433979"/>
                <a:gd name="connsiteX92" fmla="*/ 553527 w 2425667"/>
                <a:gd name="connsiteY92" fmla="*/ 395375 h 2433979"/>
                <a:gd name="connsiteX93" fmla="*/ 497550 w 2425667"/>
                <a:gd name="connsiteY93" fmla="*/ 233922 h 2433979"/>
                <a:gd name="connsiteX94" fmla="*/ 604169 w 2425667"/>
                <a:gd name="connsiteY94" fmla="*/ 164264 h 2433979"/>
                <a:gd name="connsiteX95" fmla="*/ 730281 w 2425667"/>
                <a:gd name="connsiteY95" fmla="*/ 281069 h 2433979"/>
                <a:gd name="connsiteX96" fmla="*/ 854988 w 2425667"/>
                <a:gd name="connsiteY96" fmla="*/ 222600 h 2433979"/>
                <a:gd name="connsiteX97" fmla="*/ 856185 w 2425667"/>
                <a:gd name="connsiteY97" fmla="*/ 222218 h 2433979"/>
                <a:gd name="connsiteX98" fmla="*/ 855673 w 2425667"/>
                <a:gd name="connsiteY98" fmla="*/ 53944 h 2433979"/>
                <a:gd name="connsiteX99" fmla="*/ 979133 w 2425667"/>
                <a:gd name="connsiteY99" fmla="*/ 22680 h 2433979"/>
                <a:gd name="connsiteX100" fmla="*/ 1058776 w 2425667"/>
                <a:gd name="connsiteY100" fmla="*/ 170924 h 2433979"/>
                <a:gd name="connsiteX101" fmla="*/ 1125364 w 2425667"/>
                <a:gd name="connsiteY101" fmla="*/ 162002 h 2433979"/>
                <a:gd name="connsiteX102" fmla="*/ 1198875 w 2425667"/>
                <a:gd name="connsiteY102" fmla="*/ 158738 h 243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2425667" h="2433979">
                  <a:moveTo>
                    <a:pt x="1212833" y="357358"/>
                  </a:moveTo>
                  <a:cubicBezTo>
                    <a:pt x="738072" y="357358"/>
                    <a:pt x="353202" y="742228"/>
                    <a:pt x="353202" y="1216989"/>
                  </a:cubicBezTo>
                  <a:cubicBezTo>
                    <a:pt x="353202" y="1691750"/>
                    <a:pt x="738072" y="2076620"/>
                    <a:pt x="1212833" y="2076620"/>
                  </a:cubicBezTo>
                  <a:cubicBezTo>
                    <a:pt x="1687594" y="2076620"/>
                    <a:pt x="2072464" y="1691750"/>
                    <a:pt x="2072464" y="1216989"/>
                  </a:cubicBezTo>
                  <a:cubicBezTo>
                    <a:pt x="2072464" y="742228"/>
                    <a:pt x="1687594" y="357358"/>
                    <a:pt x="1212833" y="357358"/>
                  </a:cubicBezTo>
                  <a:close/>
                  <a:moveTo>
                    <a:pt x="1252831" y="0"/>
                  </a:moveTo>
                  <a:lnTo>
                    <a:pt x="1379753" y="10517"/>
                  </a:lnTo>
                  <a:lnTo>
                    <a:pt x="1406702" y="175096"/>
                  </a:lnTo>
                  <a:lnTo>
                    <a:pt x="1434174" y="179289"/>
                  </a:lnTo>
                  <a:cubicBezTo>
                    <a:pt x="1464341" y="185462"/>
                    <a:pt x="1494041" y="192917"/>
                    <a:pt x="1523214" y="201596"/>
                  </a:cubicBezTo>
                  <a:lnTo>
                    <a:pt x="1544624" y="208986"/>
                  </a:lnTo>
                  <a:lnTo>
                    <a:pt x="1645985" y="77936"/>
                  </a:lnTo>
                  <a:lnTo>
                    <a:pt x="1762616" y="129095"/>
                  </a:lnTo>
                  <a:lnTo>
                    <a:pt x="1734652" y="293589"/>
                  </a:lnTo>
                  <a:lnTo>
                    <a:pt x="1769949" y="311116"/>
                  </a:lnTo>
                  <a:lnTo>
                    <a:pt x="1854496" y="370090"/>
                  </a:lnTo>
                  <a:lnTo>
                    <a:pt x="1992531" y="279307"/>
                  </a:lnTo>
                  <a:lnTo>
                    <a:pt x="2086231" y="365563"/>
                  </a:lnTo>
                  <a:lnTo>
                    <a:pt x="2007300" y="510361"/>
                  </a:lnTo>
                  <a:lnTo>
                    <a:pt x="2065668" y="578155"/>
                  </a:lnTo>
                  <a:lnTo>
                    <a:pt x="2094617" y="623402"/>
                  </a:lnTo>
                  <a:lnTo>
                    <a:pt x="2254915" y="582290"/>
                  </a:lnTo>
                  <a:lnTo>
                    <a:pt x="2315530" y="694297"/>
                  </a:lnTo>
                  <a:lnTo>
                    <a:pt x="2193559" y="805896"/>
                  </a:lnTo>
                  <a:lnTo>
                    <a:pt x="2223226" y="874193"/>
                  </a:lnTo>
                  <a:lnTo>
                    <a:pt x="2240087" y="940916"/>
                  </a:lnTo>
                  <a:lnTo>
                    <a:pt x="2404704" y="954052"/>
                  </a:lnTo>
                  <a:lnTo>
                    <a:pt x="2425667" y="1079672"/>
                  </a:lnTo>
                  <a:lnTo>
                    <a:pt x="2274022" y="1145640"/>
                  </a:lnTo>
                  <a:lnTo>
                    <a:pt x="2279925" y="1216990"/>
                  </a:lnTo>
                  <a:lnTo>
                    <a:pt x="2276273" y="1289319"/>
                  </a:lnTo>
                  <a:lnTo>
                    <a:pt x="2425667" y="1354308"/>
                  </a:lnTo>
                  <a:lnTo>
                    <a:pt x="2404704" y="1479928"/>
                  </a:lnTo>
                  <a:lnTo>
                    <a:pt x="2242355" y="1492883"/>
                  </a:lnTo>
                  <a:lnTo>
                    <a:pt x="2232305" y="1531970"/>
                  </a:lnTo>
                  <a:lnTo>
                    <a:pt x="2193703" y="1628216"/>
                  </a:lnTo>
                  <a:lnTo>
                    <a:pt x="2315530" y="1739683"/>
                  </a:lnTo>
                  <a:lnTo>
                    <a:pt x="2254915" y="1851690"/>
                  </a:lnTo>
                  <a:lnTo>
                    <a:pt x="2096021" y="1810938"/>
                  </a:lnTo>
                  <a:lnTo>
                    <a:pt x="2084505" y="1830160"/>
                  </a:lnTo>
                  <a:lnTo>
                    <a:pt x="2008178" y="1925231"/>
                  </a:lnTo>
                  <a:lnTo>
                    <a:pt x="2086231" y="2068417"/>
                  </a:lnTo>
                  <a:lnTo>
                    <a:pt x="1992531" y="2154674"/>
                  </a:lnTo>
                  <a:lnTo>
                    <a:pt x="1854370" y="2063808"/>
                  </a:lnTo>
                  <a:lnTo>
                    <a:pt x="1820824" y="2089925"/>
                  </a:lnTo>
                  <a:lnTo>
                    <a:pt x="1734647" y="2140370"/>
                  </a:lnTo>
                  <a:lnTo>
                    <a:pt x="1762615" y="2304884"/>
                  </a:lnTo>
                  <a:lnTo>
                    <a:pt x="1645984" y="2356043"/>
                  </a:lnTo>
                  <a:lnTo>
                    <a:pt x="1544872" y="2225315"/>
                  </a:lnTo>
                  <a:lnTo>
                    <a:pt x="1540344" y="2227130"/>
                  </a:lnTo>
                  <a:lnTo>
                    <a:pt x="1406781" y="2258405"/>
                  </a:lnTo>
                  <a:lnTo>
                    <a:pt x="1379753" y="2423462"/>
                  </a:lnTo>
                  <a:lnTo>
                    <a:pt x="1252831" y="2433979"/>
                  </a:lnTo>
                  <a:lnTo>
                    <a:pt x="1198853" y="2275177"/>
                  </a:lnTo>
                  <a:lnTo>
                    <a:pt x="1119088" y="2271400"/>
                  </a:lnTo>
                  <a:lnTo>
                    <a:pt x="1058827" y="2262963"/>
                  </a:lnTo>
                  <a:lnTo>
                    <a:pt x="979133" y="2411301"/>
                  </a:lnTo>
                  <a:lnTo>
                    <a:pt x="855673" y="2380036"/>
                  </a:lnTo>
                  <a:lnTo>
                    <a:pt x="856198" y="2207641"/>
                  </a:lnTo>
                  <a:lnTo>
                    <a:pt x="765835" y="2173843"/>
                  </a:lnTo>
                  <a:lnTo>
                    <a:pt x="729526" y="2153611"/>
                  </a:lnTo>
                  <a:lnTo>
                    <a:pt x="604169" y="2269716"/>
                  </a:lnTo>
                  <a:lnTo>
                    <a:pt x="497550" y="2200058"/>
                  </a:lnTo>
                  <a:lnTo>
                    <a:pt x="553549" y="2038541"/>
                  </a:lnTo>
                  <a:lnTo>
                    <a:pt x="539917" y="2028489"/>
                  </a:lnTo>
                  <a:lnTo>
                    <a:pt x="455838" y="1943138"/>
                  </a:lnTo>
                  <a:lnTo>
                    <a:pt x="295494" y="2014053"/>
                  </a:lnTo>
                  <a:lnTo>
                    <a:pt x="217270" y="1913551"/>
                  </a:lnTo>
                  <a:lnTo>
                    <a:pt x="323355" y="1778105"/>
                  </a:lnTo>
                  <a:lnTo>
                    <a:pt x="287137" y="1717827"/>
                  </a:lnTo>
                  <a:lnTo>
                    <a:pt x="258246" y="1657262"/>
                  </a:lnTo>
                  <a:lnTo>
                    <a:pt x="86557" y="1672014"/>
                  </a:lnTo>
                  <a:lnTo>
                    <a:pt x="45204" y="1551558"/>
                  </a:lnTo>
                  <a:lnTo>
                    <a:pt x="189990" y="1457592"/>
                  </a:lnTo>
                  <a:lnTo>
                    <a:pt x="182766" y="1429299"/>
                  </a:lnTo>
                  <a:cubicBezTo>
                    <a:pt x="175827" y="1395196"/>
                    <a:pt x="170527" y="1360497"/>
                    <a:pt x="166952" y="1325289"/>
                  </a:cubicBezTo>
                  <a:lnTo>
                    <a:pt x="166804" y="1322370"/>
                  </a:lnTo>
                  <a:lnTo>
                    <a:pt x="0" y="1280669"/>
                  </a:lnTo>
                  <a:lnTo>
                    <a:pt x="0" y="1153312"/>
                  </a:lnTo>
                  <a:lnTo>
                    <a:pt x="166804" y="1111611"/>
                  </a:lnTo>
                  <a:lnTo>
                    <a:pt x="166952" y="1108691"/>
                  </a:lnTo>
                  <a:cubicBezTo>
                    <a:pt x="170342" y="1075308"/>
                    <a:pt x="175282" y="1042384"/>
                    <a:pt x="181700" y="1009992"/>
                  </a:cubicBezTo>
                  <a:lnTo>
                    <a:pt x="190004" y="976396"/>
                  </a:lnTo>
                  <a:lnTo>
                    <a:pt x="45204" y="882421"/>
                  </a:lnTo>
                  <a:lnTo>
                    <a:pt x="86557" y="761965"/>
                  </a:lnTo>
                  <a:lnTo>
                    <a:pt x="258250" y="776718"/>
                  </a:lnTo>
                  <a:lnTo>
                    <a:pt x="277361" y="734778"/>
                  </a:lnTo>
                  <a:lnTo>
                    <a:pt x="324173" y="656919"/>
                  </a:lnTo>
                  <a:lnTo>
                    <a:pt x="217270" y="520430"/>
                  </a:lnTo>
                  <a:lnTo>
                    <a:pt x="295494" y="419927"/>
                  </a:lnTo>
                  <a:lnTo>
                    <a:pt x="452318" y="489286"/>
                  </a:lnTo>
                  <a:lnTo>
                    <a:pt x="544492" y="401671"/>
                  </a:lnTo>
                  <a:lnTo>
                    <a:pt x="553527" y="395375"/>
                  </a:lnTo>
                  <a:lnTo>
                    <a:pt x="497550" y="233922"/>
                  </a:lnTo>
                  <a:lnTo>
                    <a:pt x="604169" y="164264"/>
                  </a:lnTo>
                  <a:lnTo>
                    <a:pt x="730281" y="281069"/>
                  </a:lnTo>
                  <a:lnTo>
                    <a:pt x="854988" y="222600"/>
                  </a:lnTo>
                  <a:lnTo>
                    <a:pt x="856185" y="222218"/>
                  </a:lnTo>
                  <a:lnTo>
                    <a:pt x="855673" y="53944"/>
                  </a:lnTo>
                  <a:lnTo>
                    <a:pt x="979133" y="22680"/>
                  </a:lnTo>
                  <a:lnTo>
                    <a:pt x="1058776" y="170924"/>
                  </a:lnTo>
                  <a:lnTo>
                    <a:pt x="1125364" y="162002"/>
                  </a:lnTo>
                  <a:lnTo>
                    <a:pt x="1198875" y="158738"/>
                  </a:lnTo>
                  <a:close/>
                </a:path>
              </a:pathLst>
            </a:cu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燕尾形 14"/>
            <p:cNvSpPr/>
            <p:nvPr/>
          </p:nvSpPr>
          <p:spPr>
            <a:xfrm flipH="1">
              <a:off x="3456163" y="3426854"/>
              <a:ext cx="406400" cy="406400"/>
            </a:xfrm>
            <a:prstGeom prst="chevron">
              <a:avLst/>
            </a:pr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燕尾形 15"/>
            <p:cNvSpPr/>
            <p:nvPr/>
          </p:nvSpPr>
          <p:spPr>
            <a:xfrm flipH="1">
              <a:off x="3708846" y="3476337"/>
              <a:ext cx="307434" cy="307434"/>
            </a:xfrm>
            <a:prstGeom prst="chevron">
              <a:avLst/>
            </a:pr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74820" y="3453468"/>
              <a:ext cx="2362202" cy="6730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0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点击添加正文、温馨提示正文行距在</a:t>
              </a:r>
              <a:r>
                <a:rPr lang="en-US" altLang="zh-CN" sz="100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之间点击添加正文、温馨提示正文行距在</a:t>
              </a:r>
              <a:r>
                <a:rPr lang="en-US" altLang="zh-CN" sz="100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1100512" y="3084136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sp>
          <p:nvSpPr>
            <p:cNvPr id="35" name="椭圆 34"/>
            <p:cNvSpPr/>
            <p:nvPr/>
          </p:nvSpPr>
          <p:spPr>
            <a:xfrm>
              <a:off x="4600540" y="3109475"/>
              <a:ext cx="1041159" cy="1041159"/>
            </a:xfrm>
            <a:prstGeom prst="ellipse">
              <a:avLst/>
            </a:prstGeom>
            <a:noFill/>
            <a:ln>
              <a:solidFill>
                <a:srgbClr val="00B39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4988627" y="3418067"/>
              <a:ext cx="264984" cy="423975"/>
              <a:chOff x="6972301" y="8110650"/>
              <a:chExt cx="111125" cy="177800"/>
            </a:xfrm>
            <a:solidFill>
              <a:srgbClr val="00B39F"/>
            </a:solidFill>
          </p:grpSpPr>
          <p:sp>
            <p:nvSpPr>
              <p:cNvPr id="37" name="Freeform 626"/>
              <p:cNvSpPr>
                <a:spLocks/>
              </p:cNvSpPr>
              <p:nvPr/>
            </p:nvSpPr>
            <p:spPr bwMode="auto">
              <a:xfrm>
                <a:off x="6972301" y="8159862"/>
                <a:ext cx="111125" cy="128588"/>
              </a:xfrm>
              <a:custGeom>
                <a:avLst/>
                <a:gdLst>
                  <a:gd name="T0" fmla="*/ 180 w 180"/>
                  <a:gd name="T1" fmla="*/ 68 h 209"/>
                  <a:gd name="T2" fmla="*/ 180 w 180"/>
                  <a:gd name="T3" fmla="*/ 15 h 209"/>
                  <a:gd name="T4" fmla="*/ 156 w 180"/>
                  <a:gd name="T5" fmla="*/ 15 h 209"/>
                  <a:gd name="T6" fmla="*/ 156 w 180"/>
                  <a:gd name="T7" fmla="*/ 68 h 209"/>
                  <a:gd name="T8" fmla="*/ 92 w 180"/>
                  <a:gd name="T9" fmla="*/ 132 h 209"/>
                  <a:gd name="T10" fmla="*/ 91 w 180"/>
                  <a:gd name="T11" fmla="*/ 132 h 209"/>
                  <a:gd name="T12" fmla="*/ 90 w 180"/>
                  <a:gd name="T13" fmla="*/ 132 h 209"/>
                  <a:gd name="T14" fmla="*/ 90 w 180"/>
                  <a:gd name="T15" fmla="*/ 132 h 209"/>
                  <a:gd name="T16" fmla="*/ 89 w 180"/>
                  <a:gd name="T17" fmla="*/ 132 h 209"/>
                  <a:gd name="T18" fmla="*/ 24 w 180"/>
                  <a:gd name="T19" fmla="*/ 68 h 209"/>
                  <a:gd name="T20" fmla="*/ 24 w 180"/>
                  <a:gd name="T21" fmla="*/ 15 h 209"/>
                  <a:gd name="T22" fmla="*/ 0 w 180"/>
                  <a:gd name="T23" fmla="*/ 15 h 209"/>
                  <a:gd name="T24" fmla="*/ 0 w 180"/>
                  <a:gd name="T25" fmla="*/ 68 h 209"/>
                  <a:gd name="T26" fmla="*/ 76 w 180"/>
                  <a:gd name="T27" fmla="*/ 156 h 209"/>
                  <a:gd name="T28" fmla="*/ 76 w 180"/>
                  <a:gd name="T29" fmla="*/ 194 h 209"/>
                  <a:gd name="T30" fmla="*/ 22 w 180"/>
                  <a:gd name="T31" fmla="*/ 209 h 209"/>
                  <a:gd name="T32" fmla="*/ 159 w 180"/>
                  <a:gd name="T33" fmla="*/ 209 h 209"/>
                  <a:gd name="T34" fmla="*/ 104 w 180"/>
                  <a:gd name="T35" fmla="*/ 193 h 209"/>
                  <a:gd name="T36" fmla="*/ 104 w 180"/>
                  <a:gd name="T37" fmla="*/ 156 h 209"/>
                  <a:gd name="T38" fmla="*/ 180 w 180"/>
                  <a:gd name="T39" fmla="*/ 6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Freeform 627"/>
              <p:cNvSpPr>
                <a:spLocks/>
              </p:cNvSpPr>
              <p:nvPr/>
            </p:nvSpPr>
            <p:spPr bwMode="auto">
              <a:xfrm>
                <a:off x="7002463" y="8110650"/>
                <a:ext cx="52388" cy="117475"/>
              </a:xfrm>
              <a:custGeom>
                <a:avLst/>
                <a:gdLst>
                  <a:gd name="T0" fmla="*/ 43 w 87"/>
                  <a:gd name="T1" fmla="*/ 190 h 190"/>
                  <a:gd name="T2" fmla="*/ 43 w 87"/>
                  <a:gd name="T3" fmla="*/ 190 h 190"/>
                  <a:gd name="T4" fmla="*/ 44 w 87"/>
                  <a:gd name="T5" fmla="*/ 190 h 190"/>
                  <a:gd name="T6" fmla="*/ 87 w 87"/>
                  <a:gd name="T7" fmla="*/ 147 h 190"/>
                  <a:gd name="T8" fmla="*/ 87 w 87"/>
                  <a:gd name="T9" fmla="*/ 43 h 190"/>
                  <a:gd name="T10" fmla="*/ 44 w 87"/>
                  <a:gd name="T11" fmla="*/ 0 h 190"/>
                  <a:gd name="T12" fmla="*/ 43 w 87"/>
                  <a:gd name="T13" fmla="*/ 0 h 190"/>
                  <a:gd name="T14" fmla="*/ 43 w 87"/>
                  <a:gd name="T15" fmla="*/ 0 h 190"/>
                  <a:gd name="T16" fmla="*/ 0 w 87"/>
                  <a:gd name="T17" fmla="*/ 43 h 190"/>
                  <a:gd name="T18" fmla="*/ 0 w 87"/>
                  <a:gd name="T19" fmla="*/ 147 h 190"/>
                  <a:gd name="T20" fmla="*/ 43 w 87"/>
                  <a:gd name="T21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5384432" y="4010447"/>
            <a:ext cx="5146948" cy="1770604"/>
            <a:chOff x="5384432" y="4010447"/>
            <a:chExt cx="5146948" cy="1770604"/>
          </a:xfrm>
        </p:grpSpPr>
        <p:sp>
          <p:nvSpPr>
            <p:cNvPr id="14" name="任意多边形 13"/>
            <p:cNvSpPr/>
            <p:nvPr/>
          </p:nvSpPr>
          <p:spPr>
            <a:xfrm>
              <a:off x="5384432" y="4010447"/>
              <a:ext cx="1764558" cy="1770604"/>
            </a:xfrm>
            <a:custGeom>
              <a:avLst/>
              <a:gdLst>
                <a:gd name="connsiteX0" fmla="*/ 1212833 w 2425667"/>
                <a:gd name="connsiteY0" fmla="*/ 357358 h 2433979"/>
                <a:gd name="connsiteX1" fmla="*/ 353202 w 2425667"/>
                <a:gd name="connsiteY1" fmla="*/ 1216989 h 2433979"/>
                <a:gd name="connsiteX2" fmla="*/ 1212833 w 2425667"/>
                <a:gd name="connsiteY2" fmla="*/ 2076620 h 2433979"/>
                <a:gd name="connsiteX3" fmla="*/ 2072464 w 2425667"/>
                <a:gd name="connsiteY3" fmla="*/ 1216989 h 2433979"/>
                <a:gd name="connsiteX4" fmla="*/ 1212833 w 2425667"/>
                <a:gd name="connsiteY4" fmla="*/ 357358 h 2433979"/>
                <a:gd name="connsiteX5" fmla="*/ 1252831 w 2425667"/>
                <a:gd name="connsiteY5" fmla="*/ 0 h 2433979"/>
                <a:gd name="connsiteX6" fmla="*/ 1379753 w 2425667"/>
                <a:gd name="connsiteY6" fmla="*/ 10517 h 2433979"/>
                <a:gd name="connsiteX7" fmla="*/ 1406702 w 2425667"/>
                <a:gd name="connsiteY7" fmla="*/ 175096 h 2433979"/>
                <a:gd name="connsiteX8" fmla="*/ 1434174 w 2425667"/>
                <a:gd name="connsiteY8" fmla="*/ 179289 h 2433979"/>
                <a:gd name="connsiteX9" fmla="*/ 1523214 w 2425667"/>
                <a:gd name="connsiteY9" fmla="*/ 201596 h 2433979"/>
                <a:gd name="connsiteX10" fmla="*/ 1544624 w 2425667"/>
                <a:gd name="connsiteY10" fmla="*/ 208986 h 2433979"/>
                <a:gd name="connsiteX11" fmla="*/ 1645985 w 2425667"/>
                <a:gd name="connsiteY11" fmla="*/ 77936 h 2433979"/>
                <a:gd name="connsiteX12" fmla="*/ 1762616 w 2425667"/>
                <a:gd name="connsiteY12" fmla="*/ 129095 h 2433979"/>
                <a:gd name="connsiteX13" fmla="*/ 1734652 w 2425667"/>
                <a:gd name="connsiteY13" fmla="*/ 293589 h 2433979"/>
                <a:gd name="connsiteX14" fmla="*/ 1769949 w 2425667"/>
                <a:gd name="connsiteY14" fmla="*/ 311116 h 2433979"/>
                <a:gd name="connsiteX15" fmla="*/ 1854496 w 2425667"/>
                <a:gd name="connsiteY15" fmla="*/ 370090 h 2433979"/>
                <a:gd name="connsiteX16" fmla="*/ 1992531 w 2425667"/>
                <a:gd name="connsiteY16" fmla="*/ 279307 h 2433979"/>
                <a:gd name="connsiteX17" fmla="*/ 2086231 w 2425667"/>
                <a:gd name="connsiteY17" fmla="*/ 365563 h 2433979"/>
                <a:gd name="connsiteX18" fmla="*/ 2007300 w 2425667"/>
                <a:gd name="connsiteY18" fmla="*/ 510361 h 2433979"/>
                <a:gd name="connsiteX19" fmla="*/ 2065668 w 2425667"/>
                <a:gd name="connsiteY19" fmla="*/ 578155 h 2433979"/>
                <a:gd name="connsiteX20" fmla="*/ 2094617 w 2425667"/>
                <a:gd name="connsiteY20" fmla="*/ 623402 h 2433979"/>
                <a:gd name="connsiteX21" fmla="*/ 2254915 w 2425667"/>
                <a:gd name="connsiteY21" fmla="*/ 582290 h 2433979"/>
                <a:gd name="connsiteX22" fmla="*/ 2315530 w 2425667"/>
                <a:gd name="connsiteY22" fmla="*/ 694297 h 2433979"/>
                <a:gd name="connsiteX23" fmla="*/ 2193559 w 2425667"/>
                <a:gd name="connsiteY23" fmla="*/ 805896 h 2433979"/>
                <a:gd name="connsiteX24" fmla="*/ 2223226 w 2425667"/>
                <a:gd name="connsiteY24" fmla="*/ 874193 h 2433979"/>
                <a:gd name="connsiteX25" fmla="*/ 2240087 w 2425667"/>
                <a:gd name="connsiteY25" fmla="*/ 940916 h 2433979"/>
                <a:gd name="connsiteX26" fmla="*/ 2404704 w 2425667"/>
                <a:gd name="connsiteY26" fmla="*/ 954052 h 2433979"/>
                <a:gd name="connsiteX27" fmla="*/ 2425667 w 2425667"/>
                <a:gd name="connsiteY27" fmla="*/ 1079672 h 2433979"/>
                <a:gd name="connsiteX28" fmla="*/ 2274022 w 2425667"/>
                <a:gd name="connsiteY28" fmla="*/ 1145640 h 2433979"/>
                <a:gd name="connsiteX29" fmla="*/ 2279925 w 2425667"/>
                <a:gd name="connsiteY29" fmla="*/ 1216990 h 2433979"/>
                <a:gd name="connsiteX30" fmla="*/ 2276273 w 2425667"/>
                <a:gd name="connsiteY30" fmla="*/ 1289319 h 2433979"/>
                <a:gd name="connsiteX31" fmla="*/ 2425667 w 2425667"/>
                <a:gd name="connsiteY31" fmla="*/ 1354308 h 2433979"/>
                <a:gd name="connsiteX32" fmla="*/ 2404704 w 2425667"/>
                <a:gd name="connsiteY32" fmla="*/ 1479928 h 2433979"/>
                <a:gd name="connsiteX33" fmla="*/ 2242355 w 2425667"/>
                <a:gd name="connsiteY33" fmla="*/ 1492883 h 2433979"/>
                <a:gd name="connsiteX34" fmla="*/ 2232305 w 2425667"/>
                <a:gd name="connsiteY34" fmla="*/ 1531970 h 2433979"/>
                <a:gd name="connsiteX35" fmla="*/ 2193703 w 2425667"/>
                <a:gd name="connsiteY35" fmla="*/ 1628216 h 2433979"/>
                <a:gd name="connsiteX36" fmla="*/ 2315530 w 2425667"/>
                <a:gd name="connsiteY36" fmla="*/ 1739683 h 2433979"/>
                <a:gd name="connsiteX37" fmla="*/ 2254915 w 2425667"/>
                <a:gd name="connsiteY37" fmla="*/ 1851690 h 2433979"/>
                <a:gd name="connsiteX38" fmla="*/ 2096021 w 2425667"/>
                <a:gd name="connsiteY38" fmla="*/ 1810938 h 2433979"/>
                <a:gd name="connsiteX39" fmla="*/ 2084505 w 2425667"/>
                <a:gd name="connsiteY39" fmla="*/ 1830160 h 2433979"/>
                <a:gd name="connsiteX40" fmla="*/ 2008178 w 2425667"/>
                <a:gd name="connsiteY40" fmla="*/ 1925231 h 2433979"/>
                <a:gd name="connsiteX41" fmla="*/ 2086231 w 2425667"/>
                <a:gd name="connsiteY41" fmla="*/ 2068417 h 2433979"/>
                <a:gd name="connsiteX42" fmla="*/ 1992531 w 2425667"/>
                <a:gd name="connsiteY42" fmla="*/ 2154674 h 2433979"/>
                <a:gd name="connsiteX43" fmla="*/ 1854370 w 2425667"/>
                <a:gd name="connsiteY43" fmla="*/ 2063808 h 2433979"/>
                <a:gd name="connsiteX44" fmla="*/ 1820824 w 2425667"/>
                <a:gd name="connsiteY44" fmla="*/ 2089925 h 2433979"/>
                <a:gd name="connsiteX45" fmla="*/ 1734647 w 2425667"/>
                <a:gd name="connsiteY45" fmla="*/ 2140370 h 2433979"/>
                <a:gd name="connsiteX46" fmla="*/ 1762615 w 2425667"/>
                <a:gd name="connsiteY46" fmla="*/ 2304884 h 2433979"/>
                <a:gd name="connsiteX47" fmla="*/ 1645984 w 2425667"/>
                <a:gd name="connsiteY47" fmla="*/ 2356043 h 2433979"/>
                <a:gd name="connsiteX48" fmla="*/ 1544872 w 2425667"/>
                <a:gd name="connsiteY48" fmla="*/ 2225315 h 2433979"/>
                <a:gd name="connsiteX49" fmla="*/ 1540344 w 2425667"/>
                <a:gd name="connsiteY49" fmla="*/ 2227130 h 2433979"/>
                <a:gd name="connsiteX50" fmla="*/ 1406781 w 2425667"/>
                <a:gd name="connsiteY50" fmla="*/ 2258405 h 2433979"/>
                <a:gd name="connsiteX51" fmla="*/ 1379753 w 2425667"/>
                <a:gd name="connsiteY51" fmla="*/ 2423462 h 2433979"/>
                <a:gd name="connsiteX52" fmla="*/ 1252831 w 2425667"/>
                <a:gd name="connsiteY52" fmla="*/ 2433979 h 2433979"/>
                <a:gd name="connsiteX53" fmla="*/ 1198853 w 2425667"/>
                <a:gd name="connsiteY53" fmla="*/ 2275177 h 2433979"/>
                <a:gd name="connsiteX54" fmla="*/ 1119088 w 2425667"/>
                <a:gd name="connsiteY54" fmla="*/ 2271400 h 2433979"/>
                <a:gd name="connsiteX55" fmla="*/ 1058827 w 2425667"/>
                <a:gd name="connsiteY55" fmla="*/ 2262963 h 2433979"/>
                <a:gd name="connsiteX56" fmla="*/ 979133 w 2425667"/>
                <a:gd name="connsiteY56" fmla="*/ 2411301 h 2433979"/>
                <a:gd name="connsiteX57" fmla="*/ 855673 w 2425667"/>
                <a:gd name="connsiteY57" fmla="*/ 2380036 h 2433979"/>
                <a:gd name="connsiteX58" fmla="*/ 856198 w 2425667"/>
                <a:gd name="connsiteY58" fmla="*/ 2207641 h 2433979"/>
                <a:gd name="connsiteX59" fmla="*/ 765835 w 2425667"/>
                <a:gd name="connsiteY59" fmla="*/ 2173843 h 2433979"/>
                <a:gd name="connsiteX60" fmla="*/ 729526 w 2425667"/>
                <a:gd name="connsiteY60" fmla="*/ 2153611 h 2433979"/>
                <a:gd name="connsiteX61" fmla="*/ 604169 w 2425667"/>
                <a:gd name="connsiteY61" fmla="*/ 2269716 h 2433979"/>
                <a:gd name="connsiteX62" fmla="*/ 497550 w 2425667"/>
                <a:gd name="connsiteY62" fmla="*/ 2200058 h 2433979"/>
                <a:gd name="connsiteX63" fmla="*/ 553549 w 2425667"/>
                <a:gd name="connsiteY63" fmla="*/ 2038541 h 2433979"/>
                <a:gd name="connsiteX64" fmla="*/ 539917 w 2425667"/>
                <a:gd name="connsiteY64" fmla="*/ 2028489 h 2433979"/>
                <a:gd name="connsiteX65" fmla="*/ 455838 w 2425667"/>
                <a:gd name="connsiteY65" fmla="*/ 1943138 h 2433979"/>
                <a:gd name="connsiteX66" fmla="*/ 295494 w 2425667"/>
                <a:gd name="connsiteY66" fmla="*/ 2014053 h 2433979"/>
                <a:gd name="connsiteX67" fmla="*/ 217270 w 2425667"/>
                <a:gd name="connsiteY67" fmla="*/ 1913551 h 2433979"/>
                <a:gd name="connsiteX68" fmla="*/ 323355 w 2425667"/>
                <a:gd name="connsiteY68" fmla="*/ 1778105 h 2433979"/>
                <a:gd name="connsiteX69" fmla="*/ 287137 w 2425667"/>
                <a:gd name="connsiteY69" fmla="*/ 1717827 h 2433979"/>
                <a:gd name="connsiteX70" fmla="*/ 258246 w 2425667"/>
                <a:gd name="connsiteY70" fmla="*/ 1657262 h 2433979"/>
                <a:gd name="connsiteX71" fmla="*/ 86557 w 2425667"/>
                <a:gd name="connsiteY71" fmla="*/ 1672014 h 2433979"/>
                <a:gd name="connsiteX72" fmla="*/ 45204 w 2425667"/>
                <a:gd name="connsiteY72" fmla="*/ 1551558 h 2433979"/>
                <a:gd name="connsiteX73" fmla="*/ 189990 w 2425667"/>
                <a:gd name="connsiteY73" fmla="*/ 1457592 h 2433979"/>
                <a:gd name="connsiteX74" fmla="*/ 182766 w 2425667"/>
                <a:gd name="connsiteY74" fmla="*/ 1429299 h 2433979"/>
                <a:gd name="connsiteX75" fmla="*/ 166952 w 2425667"/>
                <a:gd name="connsiteY75" fmla="*/ 1325289 h 2433979"/>
                <a:gd name="connsiteX76" fmla="*/ 166804 w 2425667"/>
                <a:gd name="connsiteY76" fmla="*/ 1322370 h 2433979"/>
                <a:gd name="connsiteX77" fmla="*/ 0 w 2425667"/>
                <a:gd name="connsiteY77" fmla="*/ 1280669 h 2433979"/>
                <a:gd name="connsiteX78" fmla="*/ 0 w 2425667"/>
                <a:gd name="connsiteY78" fmla="*/ 1153312 h 2433979"/>
                <a:gd name="connsiteX79" fmla="*/ 166804 w 2425667"/>
                <a:gd name="connsiteY79" fmla="*/ 1111611 h 2433979"/>
                <a:gd name="connsiteX80" fmla="*/ 166952 w 2425667"/>
                <a:gd name="connsiteY80" fmla="*/ 1108691 h 2433979"/>
                <a:gd name="connsiteX81" fmla="*/ 181700 w 2425667"/>
                <a:gd name="connsiteY81" fmla="*/ 1009992 h 2433979"/>
                <a:gd name="connsiteX82" fmla="*/ 190004 w 2425667"/>
                <a:gd name="connsiteY82" fmla="*/ 976396 h 2433979"/>
                <a:gd name="connsiteX83" fmla="*/ 45204 w 2425667"/>
                <a:gd name="connsiteY83" fmla="*/ 882421 h 2433979"/>
                <a:gd name="connsiteX84" fmla="*/ 86557 w 2425667"/>
                <a:gd name="connsiteY84" fmla="*/ 761965 h 2433979"/>
                <a:gd name="connsiteX85" fmla="*/ 258250 w 2425667"/>
                <a:gd name="connsiteY85" fmla="*/ 776718 h 2433979"/>
                <a:gd name="connsiteX86" fmla="*/ 277361 w 2425667"/>
                <a:gd name="connsiteY86" fmla="*/ 734778 h 2433979"/>
                <a:gd name="connsiteX87" fmla="*/ 324173 w 2425667"/>
                <a:gd name="connsiteY87" fmla="*/ 656919 h 2433979"/>
                <a:gd name="connsiteX88" fmla="*/ 217270 w 2425667"/>
                <a:gd name="connsiteY88" fmla="*/ 520430 h 2433979"/>
                <a:gd name="connsiteX89" fmla="*/ 295494 w 2425667"/>
                <a:gd name="connsiteY89" fmla="*/ 419927 h 2433979"/>
                <a:gd name="connsiteX90" fmla="*/ 452318 w 2425667"/>
                <a:gd name="connsiteY90" fmla="*/ 489286 h 2433979"/>
                <a:gd name="connsiteX91" fmla="*/ 544492 w 2425667"/>
                <a:gd name="connsiteY91" fmla="*/ 401671 h 2433979"/>
                <a:gd name="connsiteX92" fmla="*/ 553527 w 2425667"/>
                <a:gd name="connsiteY92" fmla="*/ 395375 h 2433979"/>
                <a:gd name="connsiteX93" fmla="*/ 497550 w 2425667"/>
                <a:gd name="connsiteY93" fmla="*/ 233922 h 2433979"/>
                <a:gd name="connsiteX94" fmla="*/ 604169 w 2425667"/>
                <a:gd name="connsiteY94" fmla="*/ 164264 h 2433979"/>
                <a:gd name="connsiteX95" fmla="*/ 730281 w 2425667"/>
                <a:gd name="connsiteY95" fmla="*/ 281069 h 2433979"/>
                <a:gd name="connsiteX96" fmla="*/ 854988 w 2425667"/>
                <a:gd name="connsiteY96" fmla="*/ 222600 h 2433979"/>
                <a:gd name="connsiteX97" fmla="*/ 856185 w 2425667"/>
                <a:gd name="connsiteY97" fmla="*/ 222218 h 2433979"/>
                <a:gd name="connsiteX98" fmla="*/ 855673 w 2425667"/>
                <a:gd name="connsiteY98" fmla="*/ 53944 h 2433979"/>
                <a:gd name="connsiteX99" fmla="*/ 979133 w 2425667"/>
                <a:gd name="connsiteY99" fmla="*/ 22680 h 2433979"/>
                <a:gd name="connsiteX100" fmla="*/ 1058776 w 2425667"/>
                <a:gd name="connsiteY100" fmla="*/ 170924 h 2433979"/>
                <a:gd name="connsiteX101" fmla="*/ 1125364 w 2425667"/>
                <a:gd name="connsiteY101" fmla="*/ 162002 h 2433979"/>
                <a:gd name="connsiteX102" fmla="*/ 1198875 w 2425667"/>
                <a:gd name="connsiteY102" fmla="*/ 158738 h 243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2425667" h="2433979">
                  <a:moveTo>
                    <a:pt x="1212833" y="357358"/>
                  </a:moveTo>
                  <a:cubicBezTo>
                    <a:pt x="738072" y="357358"/>
                    <a:pt x="353202" y="742228"/>
                    <a:pt x="353202" y="1216989"/>
                  </a:cubicBezTo>
                  <a:cubicBezTo>
                    <a:pt x="353202" y="1691750"/>
                    <a:pt x="738072" y="2076620"/>
                    <a:pt x="1212833" y="2076620"/>
                  </a:cubicBezTo>
                  <a:cubicBezTo>
                    <a:pt x="1687594" y="2076620"/>
                    <a:pt x="2072464" y="1691750"/>
                    <a:pt x="2072464" y="1216989"/>
                  </a:cubicBezTo>
                  <a:cubicBezTo>
                    <a:pt x="2072464" y="742228"/>
                    <a:pt x="1687594" y="357358"/>
                    <a:pt x="1212833" y="357358"/>
                  </a:cubicBezTo>
                  <a:close/>
                  <a:moveTo>
                    <a:pt x="1252831" y="0"/>
                  </a:moveTo>
                  <a:lnTo>
                    <a:pt x="1379753" y="10517"/>
                  </a:lnTo>
                  <a:lnTo>
                    <a:pt x="1406702" y="175096"/>
                  </a:lnTo>
                  <a:lnTo>
                    <a:pt x="1434174" y="179289"/>
                  </a:lnTo>
                  <a:cubicBezTo>
                    <a:pt x="1464341" y="185462"/>
                    <a:pt x="1494041" y="192917"/>
                    <a:pt x="1523214" y="201596"/>
                  </a:cubicBezTo>
                  <a:lnTo>
                    <a:pt x="1544624" y="208986"/>
                  </a:lnTo>
                  <a:lnTo>
                    <a:pt x="1645985" y="77936"/>
                  </a:lnTo>
                  <a:lnTo>
                    <a:pt x="1762616" y="129095"/>
                  </a:lnTo>
                  <a:lnTo>
                    <a:pt x="1734652" y="293589"/>
                  </a:lnTo>
                  <a:lnTo>
                    <a:pt x="1769949" y="311116"/>
                  </a:lnTo>
                  <a:lnTo>
                    <a:pt x="1854496" y="370090"/>
                  </a:lnTo>
                  <a:lnTo>
                    <a:pt x="1992531" y="279307"/>
                  </a:lnTo>
                  <a:lnTo>
                    <a:pt x="2086231" y="365563"/>
                  </a:lnTo>
                  <a:lnTo>
                    <a:pt x="2007300" y="510361"/>
                  </a:lnTo>
                  <a:lnTo>
                    <a:pt x="2065668" y="578155"/>
                  </a:lnTo>
                  <a:lnTo>
                    <a:pt x="2094617" y="623402"/>
                  </a:lnTo>
                  <a:lnTo>
                    <a:pt x="2254915" y="582290"/>
                  </a:lnTo>
                  <a:lnTo>
                    <a:pt x="2315530" y="694297"/>
                  </a:lnTo>
                  <a:lnTo>
                    <a:pt x="2193559" y="805896"/>
                  </a:lnTo>
                  <a:lnTo>
                    <a:pt x="2223226" y="874193"/>
                  </a:lnTo>
                  <a:lnTo>
                    <a:pt x="2240087" y="940916"/>
                  </a:lnTo>
                  <a:lnTo>
                    <a:pt x="2404704" y="954052"/>
                  </a:lnTo>
                  <a:lnTo>
                    <a:pt x="2425667" y="1079672"/>
                  </a:lnTo>
                  <a:lnTo>
                    <a:pt x="2274022" y="1145640"/>
                  </a:lnTo>
                  <a:lnTo>
                    <a:pt x="2279925" y="1216990"/>
                  </a:lnTo>
                  <a:lnTo>
                    <a:pt x="2276273" y="1289319"/>
                  </a:lnTo>
                  <a:lnTo>
                    <a:pt x="2425667" y="1354308"/>
                  </a:lnTo>
                  <a:lnTo>
                    <a:pt x="2404704" y="1479928"/>
                  </a:lnTo>
                  <a:lnTo>
                    <a:pt x="2242355" y="1492883"/>
                  </a:lnTo>
                  <a:lnTo>
                    <a:pt x="2232305" y="1531970"/>
                  </a:lnTo>
                  <a:lnTo>
                    <a:pt x="2193703" y="1628216"/>
                  </a:lnTo>
                  <a:lnTo>
                    <a:pt x="2315530" y="1739683"/>
                  </a:lnTo>
                  <a:lnTo>
                    <a:pt x="2254915" y="1851690"/>
                  </a:lnTo>
                  <a:lnTo>
                    <a:pt x="2096021" y="1810938"/>
                  </a:lnTo>
                  <a:lnTo>
                    <a:pt x="2084505" y="1830160"/>
                  </a:lnTo>
                  <a:lnTo>
                    <a:pt x="2008178" y="1925231"/>
                  </a:lnTo>
                  <a:lnTo>
                    <a:pt x="2086231" y="2068417"/>
                  </a:lnTo>
                  <a:lnTo>
                    <a:pt x="1992531" y="2154674"/>
                  </a:lnTo>
                  <a:lnTo>
                    <a:pt x="1854370" y="2063808"/>
                  </a:lnTo>
                  <a:lnTo>
                    <a:pt x="1820824" y="2089925"/>
                  </a:lnTo>
                  <a:lnTo>
                    <a:pt x="1734647" y="2140370"/>
                  </a:lnTo>
                  <a:lnTo>
                    <a:pt x="1762615" y="2304884"/>
                  </a:lnTo>
                  <a:lnTo>
                    <a:pt x="1645984" y="2356043"/>
                  </a:lnTo>
                  <a:lnTo>
                    <a:pt x="1544872" y="2225315"/>
                  </a:lnTo>
                  <a:lnTo>
                    <a:pt x="1540344" y="2227130"/>
                  </a:lnTo>
                  <a:lnTo>
                    <a:pt x="1406781" y="2258405"/>
                  </a:lnTo>
                  <a:lnTo>
                    <a:pt x="1379753" y="2423462"/>
                  </a:lnTo>
                  <a:lnTo>
                    <a:pt x="1252831" y="2433979"/>
                  </a:lnTo>
                  <a:lnTo>
                    <a:pt x="1198853" y="2275177"/>
                  </a:lnTo>
                  <a:lnTo>
                    <a:pt x="1119088" y="2271400"/>
                  </a:lnTo>
                  <a:lnTo>
                    <a:pt x="1058827" y="2262963"/>
                  </a:lnTo>
                  <a:lnTo>
                    <a:pt x="979133" y="2411301"/>
                  </a:lnTo>
                  <a:lnTo>
                    <a:pt x="855673" y="2380036"/>
                  </a:lnTo>
                  <a:lnTo>
                    <a:pt x="856198" y="2207641"/>
                  </a:lnTo>
                  <a:lnTo>
                    <a:pt x="765835" y="2173843"/>
                  </a:lnTo>
                  <a:lnTo>
                    <a:pt x="729526" y="2153611"/>
                  </a:lnTo>
                  <a:lnTo>
                    <a:pt x="604169" y="2269716"/>
                  </a:lnTo>
                  <a:lnTo>
                    <a:pt x="497550" y="2200058"/>
                  </a:lnTo>
                  <a:lnTo>
                    <a:pt x="553549" y="2038541"/>
                  </a:lnTo>
                  <a:lnTo>
                    <a:pt x="539917" y="2028489"/>
                  </a:lnTo>
                  <a:lnTo>
                    <a:pt x="455838" y="1943138"/>
                  </a:lnTo>
                  <a:lnTo>
                    <a:pt x="295494" y="2014053"/>
                  </a:lnTo>
                  <a:lnTo>
                    <a:pt x="217270" y="1913551"/>
                  </a:lnTo>
                  <a:lnTo>
                    <a:pt x="323355" y="1778105"/>
                  </a:lnTo>
                  <a:lnTo>
                    <a:pt x="287137" y="1717827"/>
                  </a:lnTo>
                  <a:lnTo>
                    <a:pt x="258246" y="1657262"/>
                  </a:lnTo>
                  <a:lnTo>
                    <a:pt x="86557" y="1672014"/>
                  </a:lnTo>
                  <a:lnTo>
                    <a:pt x="45204" y="1551558"/>
                  </a:lnTo>
                  <a:lnTo>
                    <a:pt x="189990" y="1457592"/>
                  </a:lnTo>
                  <a:lnTo>
                    <a:pt x="182766" y="1429299"/>
                  </a:lnTo>
                  <a:cubicBezTo>
                    <a:pt x="175827" y="1395196"/>
                    <a:pt x="170527" y="1360497"/>
                    <a:pt x="166952" y="1325289"/>
                  </a:cubicBezTo>
                  <a:lnTo>
                    <a:pt x="166804" y="1322370"/>
                  </a:lnTo>
                  <a:lnTo>
                    <a:pt x="0" y="1280669"/>
                  </a:lnTo>
                  <a:lnTo>
                    <a:pt x="0" y="1153312"/>
                  </a:lnTo>
                  <a:lnTo>
                    <a:pt x="166804" y="1111611"/>
                  </a:lnTo>
                  <a:lnTo>
                    <a:pt x="166952" y="1108691"/>
                  </a:lnTo>
                  <a:cubicBezTo>
                    <a:pt x="170342" y="1075308"/>
                    <a:pt x="175282" y="1042384"/>
                    <a:pt x="181700" y="1009992"/>
                  </a:cubicBezTo>
                  <a:lnTo>
                    <a:pt x="190004" y="976396"/>
                  </a:lnTo>
                  <a:lnTo>
                    <a:pt x="45204" y="882421"/>
                  </a:lnTo>
                  <a:lnTo>
                    <a:pt x="86557" y="761965"/>
                  </a:lnTo>
                  <a:lnTo>
                    <a:pt x="258250" y="776718"/>
                  </a:lnTo>
                  <a:lnTo>
                    <a:pt x="277361" y="734778"/>
                  </a:lnTo>
                  <a:lnTo>
                    <a:pt x="324173" y="656919"/>
                  </a:lnTo>
                  <a:lnTo>
                    <a:pt x="217270" y="520430"/>
                  </a:lnTo>
                  <a:lnTo>
                    <a:pt x="295494" y="419927"/>
                  </a:lnTo>
                  <a:lnTo>
                    <a:pt x="452318" y="489286"/>
                  </a:lnTo>
                  <a:lnTo>
                    <a:pt x="544492" y="401671"/>
                  </a:lnTo>
                  <a:lnTo>
                    <a:pt x="553527" y="395375"/>
                  </a:lnTo>
                  <a:lnTo>
                    <a:pt x="497550" y="233922"/>
                  </a:lnTo>
                  <a:lnTo>
                    <a:pt x="604169" y="164264"/>
                  </a:lnTo>
                  <a:lnTo>
                    <a:pt x="730281" y="281069"/>
                  </a:lnTo>
                  <a:lnTo>
                    <a:pt x="854988" y="222600"/>
                  </a:lnTo>
                  <a:lnTo>
                    <a:pt x="856185" y="222218"/>
                  </a:lnTo>
                  <a:lnTo>
                    <a:pt x="855673" y="53944"/>
                  </a:lnTo>
                  <a:lnTo>
                    <a:pt x="979133" y="22680"/>
                  </a:lnTo>
                  <a:lnTo>
                    <a:pt x="1058776" y="170924"/>
                  </a:lnTo>
                  <a:lnTo>
                    <a:pt x="1125364" y="162002"/>
                  </a:lnTo>
                  <a:lnTo>
                    <a:pt x="1198875" y="158738"/>
                  </a:lnTo>
                  <a:close/>
                </a:path>
              </a:pathLst>
            </a:cu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燕尾形 22"/>
            <p:cNvSpPr/>
            <p:nvPr/>
          </p:nvSpPr>
          <p:spPr>
            <a:xfrm>
              <a:off x="7643637" y="4692548"/>
              <a:ext cx="406400" cy="406400"/>
            </a:xfrm>
            <a:prstGeom prst="chevron">
              <a:avLst/>
            </a:pr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燕尾形 23"/>
            <p:cNvSpPr/>
            <p:nvPr/>
          </p:nvSpPr>
          <p:spPr>
            <a:xfrm>
              <a:off x="7489920" y="4742031"/>
              <a:ext cx="307434" cy="307434"/>
            </a:xfrm>
            <a:prstGeom prst="chevron">
              <a:avLst/>
            </a:pr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 flipH="1">
              <a:off x="8169178" y="4719162"/>
              <a:ext cx="2362202" cy="6730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点击添加正文、温馨提示正文行距在</a:t>
              </a:r>
              <a:r>
                <a:rPr lang="en-US" altLang="zh-CN" sz="100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之间点击添加正文、温馨提示正文行距在</a:t>
              </a:r>
              <a:r>
                <a:rPr lang="en-US" altLang="zh-CN" sz="100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</a:t>
              </a:r>
            </a:p>
          </p:txBody>
        </p:sp>
        <p:sp>
          <p:nvSpPr>
            <p:cNvPr id="26" name="矩形 25"/>
            <p:cNvSpPr/>
            <p:nvPr/>
          </p:nvSpPr>
          <p:spPr>
            <a:xfrm flipH="1">
              <a:off x="8169178" y="4349830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6117951" y="4726578"/>
              <a:ext cx="420191" cy="321768"/>
              <a:chOff x="6938964" y="6011975"/>
              <a:chExt cx="176213" cy="134938"/>
            </a:xfrm>
            <a:solidFill>
              <a:srgbClr val="00AAD0"/>
            </a:solidFill>
          </p:grpSpPr>
          <p:sp>
            <p:nvSpPr>
              <p:cNvPr id="33" name="Freeform 195"/>
              <p:cNvSpPr>
                <a:spLocks/>
              </p:cNvSpPr>
              <p:nvPr/>
            </p:nvSpPr>
            <p:spPr bwMode="auto">
              <a:xfrm>
                <a:off x="6938964" y="6011975"/>
                <a:ext cx="176213" cy="123825"/>
              </a:xfrm>
              <a:custGeom>
                <a:avLst/>
                <a:gdLst>
                  <a:gd name="T0" fmla="*/ 253 w 288"/>
                  <a:gd name="T1" fmla="*/ 90 h 200"/>
                  <a:gd name="T2" fmla="*/ 254 w 288"/>
                  <a:gd name="T3" fmla="*/ 85 h 200"/>
                  <a:gd name="T4" fmla="*/ 168 w 288"/>
                  <a:gd name="T5" fmla="*/ 0 h 200"/>
                  <a:gd name="T6" fmla="*/ 91 w 288"/>
                  <a:gd name="T7" fmla="*/ 48 h 200"/>
                  <a:gd name="T8" fmla="*/ 67 w 288"/>
                  <a:gd name="T9" fmla="*/ 40 h 200"/>
                  <a:gd name="T10" fmla="*/ 27 w 288"/>
                  <a:gd name="T11" fmla="*/ 80 h 200"/>
                  <a:gd name="T12" fmla="*/ 29 w 288"/>
                  <a:gd name="T13" fmla="*/ 91 h 200"/>
                  <a:gd name="T14" fmla="*/ 0 w 288"/>
                  <a:gd name="T15" fmla="*/ 141 h 200"/>
                  <a:gd name="T16" fmla="*/ 58 w 288"/>
                  <a:gd name="T17" fmla="*/ 199 h 200"/>
                  <a:gd name="T18" fmla="*/ 58 w 288"/>
                  <a:gd name="T19" fmla="*/ 199 h 200"/>
                  <a:gd name="T20" fmla="*/ 58 w 288"/>
                  <a:gd name="T21" fmla="*/ 199 h 200"/>
                  <a:gd name="T22" fmla="*/ 58 w 288"/>
                  <a:gd name="T23" fmla="*/ 199 h 200"/>
                  <a:gd name="T24" fmla="*/ 59 w 288"/>
                  <a:gd name="T25" fmla="*/ 199 h 200"/>
                  <a:gd name="T26" fmla="*/ 103 w 288"/>
                  <a:gd name="T27" fmla="*/ 199 h 200"/>
                  <a:gd name="T28" fmla="*/ 103 w 288"/>
                  <a:gd name="T29" fmla="*/ 176 h 200"/>
                  <a:gd name="T30" fmla="*/ 91 w 288"/>
                  <a:gd name="T31" fmla="*/ 176 h 200"/>
                  <a:gd name="T32" fmla="*/ 63 w 288"/>
                  <a:gd name="T33" fmla="*/ 160 h 200"/>
                  <a:gd name="T34" fmla="*/ 68 w 288"/>
                  <a:gd name="T35" fmla="*/ 129 h 200"/>
                  <a:gd name="T36" fmla="*/ 119 w 288"/>
                  <a:gd name="T37" fmla="*/ 69 h 200"/>
                  <a:gd name="T38" fmla="*/ 144 w 288"/>
                  <a:gd name="T39" fmla="*/ 57 h 200"/>
                  <a:gd name="T40" fmla="*/ 169 w 288"/>
                  <a:gd name="T41" fmla="*/ 69 h 200"/>
                  <a:gd name="T42" fmla="*/ 219 w 288"/>
                  <a:gd name="T43" fmla="*/ 129 h 200"/>
                  <a:gd name="T44" fmla="*/ 224 w 288"/>
                  <a:gd name="T45" fmla="*/ 160 h 200"/>
                  <a:gd name="T46" fmla="*/ 197 w 288"/>
                  <a:gd name="T47" fmla="*/ 176 h 200"/>
                  <a:gd name="T48" fmla="*/ 184 w 288"/>
                  <a:gd name="T49" fmla="*/ 176 h 200"/>
                  <a:gd name="T50" fmla="*/ 184 w 288"/>
                  <a:gd name="T51" fmla="*/ 199 h 200"/>
                  <a:gd name="T52" fmla="*/ 229 w 288"/>
                  <a:gd name="T53" fmla="*/ 199 h 200"/>
                  <a:gd name="T54" fmla="*/ 232 w 288"/>
                  <a:gd name="T55" fmla="*/ 200 h 200"/>
                  <a:gd name="T56" fmla="*/ 288 w 288"/>
                  <a:gd name="T57" fmla="*/ 143 h 200"/>
                  <a:gd name="T58" fmla="*/ 253 w 288"/>
                  <a:gd name="T59" fmla="*/ 9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8" h="200">
                    <a:moveTo>
                      <a:pt x="253" y="90"/>
                    </a:moveTo>
                    <a:cubicBezTo>
                      <a:pt x="254" y="89"/>
                      <a:pt x="254" y="87"/>
                      <a:pt x="254" y="85"/>
                    </a:cubicBezTo>
                    <a:cubicBezTo>
                      <a:pt x="254" y="38"/>
                      <a:pt x="215" y="0"/>
                      <a:pt x="168" y="0"/>
                    </a:cubicBezTo>
                    <a:cubicBezTo>
                      <a:pt x="134" y="0"/>
                      <a:pt x="105" y="20"/>
                      <a:pt x="91" y="48"/>
                    </a:cubicBezTo>
                    <a:cubicBezTo>
                      <a:pt x="84" y="43"/>
                      <a:pt x="76" y="40"/>
                      <a:pt x="67" y="40"/>
                    </a:cubicBezTo>
                    <a:cubicBezTo>
                      <a:pt x="45" y="40"/>
                      <a:pt x="27" y="58"/>
                      <a:pt x="27" y="80"/>
                    </a:cubicBezTo>
                    <a:cubicBezTo>
                      <a:pt x="27" y="84"/>
                      <a:pt x="28" y="88"/>
                      <a:pt x="29" y="91"/>
                    </a:cubicBezTo>
                    <a:cubicBezTo>
                      <a:pt x="12" y="102"/>
                      <a:pt x="0" y="120"/>
                      <a:pt x="0" y="141"/>
                    </a:cubicBezTo>
                    <a:cubicBezTo>
                      <a:pt x="0" y="173"/>
                      <a:pt x="26" y="199"/>
                      <a:pt x="58" y="199"/>
                    </a:cubicBezTo>
                    <a:cubicBezTo>
                      <a:pt x="58" y="199"/>
                      <a:pt x="58" y="199"/>
                      <a:pt x="58" y="199"/>
                    </a:cubicBezTo>
                    <a:cubicBezTo>
                      <a:pt x="58" y="199"/>
                      <a:pt x="58" y="199"/>
                      <a:pt x="58" y="199"/>
                    </a:cubicBezTo>
                    <a:cubicBezTo>
                      <a:pt x="58" y="199"/>
                      <a:pt x="58" y="199"/>
                      <a:pt x="58" y="199"/>
                    </a:cubicBezTo>
                    <a:cubicBezTo>
                      <a:pt x="58" y="199"/>
                      <a:pt x="59" y="199"/>
                      <a:pt x="59" y="199"/>
                    </a:cubicBezTo>
                    <a:cubicBezTo>
                      <a:pt x="103" y="199"/>
                      <a:pt x="103" y="199"/>
                      <a:pt x="103" y="199"/>
                    </a:cubicBezTo>
                    <a:cubicBezTo>
                      <a:pt x="103" y="176"/>
                      <a:pt x="103" y="176"/>
                      <a:pt x="103" y="176"/>
                    </a:cubicBezTo>
                    <a:cubicBezTo>
                      <a:pt x="91" y="176"/>
                      <a:pt x="91" y="176"/>
                      <a:pt x="91" y="176"/>
                    </a:cubicBezTo>
                    <a:cubicBezTo>
                      <a:pt x="78" y="176"/>
                      <a:pt x="68" y="170"/>
                      <a:pt x="63" y="160"/>
                    </a:cubicBezTo>
                    <a:cubicBezTo>
                      <a:pt x="59" y="150"/>
                      <a:pt x="61" y="138"/>
                      <a:pt x="68" y="129"/>
                    </a:cubicBezTo>
                    <a:cubicBezTo>
                      <a:pt x="119" y="69"/>
                      <a:pt x="119" y="69"/>
                      <a:pt x="119" y="69"/>
                    </a:cubicBezTo>
                    <a:cubicBezTo>
                      <a:pt x="125" y="61"/>
                      <a:pt x="134" y="57"/>
                      <a:pt x="144" y="57"/>
                    </a:cubicBezTo>
                    <a:cubicBezTo>
                      <a:pt x="153" y="57"/>
                      <a:pt x="162" y="61"/>
                      <a:pt x="169" y="69"/>
                    </a:cubicBezTo>
                    <a:cubicBezTo>
                      <a:pt x="219" y="129"/>
                      <a:pt x="219" y="129"/>
                      <a:pt x="219" y="129"/>
                    </a:cubicBezTo>
                    <a:cubicBezTo>
                      <a:pt x="227" y="138"/>
                      <a:pt x="228" y="150"/>
                      <a:pt x="224" y="160"/>
                    </a:cubicBezTo>
                    <a:cubicBezTo>
                      <a:pt x="219" y="170"/>
                      <a:pt x="209" y="176"/>
                      <a:pt x="197" y="176"/>
                    </a:cubicBezTo>
                    <a:cubicBezTo>
                      <a:pt x="184" y="176"/>
                      <a:pt x="184" y="176"/>
                      <a:pt x="184" y="176"/>
                    </a:cubicBezTo>
                    <a:cubicBezTo>
                      <a:pt x="184" y="199"/>
                      <a:pt x="184" y="199"/>
                      <a:pt x="184" y="199"/>
                    </a:cubicBezTo>
                    <a:cubicBezTo>
                      <a:pt x="229" y="199"/>
                      <a:pt x="229" y="199"/>
                      <a:pt x="229" y="199"/>
                    </a:cubicBezTo>
                    <a:cubicBezTo>
                      <a:pt x="230" y="199"/>
                      <a:pt x="231" y="200"/>
                      <a:pt x="232" y="200"/>
                    </a:cubicBezTo>
                    <a:cubicBezTo>
                      <a:pt x="263" y="200"/>
                      <a:pt x="288" y="174"/>
                      <a:pt x="288" y="143"/>
                    </a:cubicBezTo>
                    <a:cubicBezTo>
                      <a:pt x="288" y="119"/>
                      <a:pt x="274" y="99"/>
                      <a:pt x="253" y="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 196"/>
              <p:cNvSpPr>
                <a:spLocks/>
              </p:cNvSpPr>
              <p:nvPr/>
            </p:nvSpPr>
            <p:spPr bwMode="auto">
              <a:xfrm>
                <a:off x="6989764" y="6062775"/>
                <a:ext cx="74613" cy="84138"/>
              </a:xfrm>
              <a:custGeom>
                <a:avLst/>
                <a:gdLst>
                  <a:gd name="T0" fmla="*/ 117 w 121"/>
                  <a:gd name="T1" fmla="*/ 63 h 138"/>
                  <a:gd name="T2" fmla="*/ 67 w 121"/>
                  <a:gd name="T3" fmla="*/ 3 h 138"/>
                  <a:gd name="T4" fmla="*/ 61 w 121"/>
                  <a:gd name="T5" fmla="*/ 0 h 138"/>
                  <a:gd name="T6" fmla="*/ 54 w 121"/>
                  <a:gd name="T7" fmla="*/ 3 h 138"/>
                  <a:gd name="T8" fmla="*/ 4 w 121"/>
                  <a:gd name="T9" fmla="*/ 63 h 138"/>
                  <a:gd name="T10" fmla="*/ 8 w 121"/>
                  <a:gd name="T11" fmla="*/ 71 h 138"/>
                  <a:gd name="T12" fmla="*/ 34 w 121"/>
                  <a:gd name="T13" fmla="*/ 71 h 138"/>
                  <a:gd name="T14" fmla="*/ 44 w 121"/>
                  <a:gd name="T15" fmla="*/ 71 h 138"/>
                  <a:gd name="T16" fmla="*/ 44 w 121"/>
                  <a:gd name="T17" fmla="*/ 127 h 138"/>
                  <a:gd name="T18" fmla="*/ 55 w 121"/>
                  <a:gd name="T19" fmla="*/ 138 h 138"/>
                  <a:gd name="T20" fmla="*/ 67 w 121"/>
                  <a:gd name="T21" fmla="*/ 138 h 138"/>
                  <a:gd name="T22" fmla="*/ 77 w 121"/>
                  <a:gd name="T23" fmla="*/ 127 h 138"/>
                  <a:gd name="T24" fmla="*/ 77 w 121"/>
                  <a:gd name="T25" fmla="*/ 71 h 138"/>
                  <a:gd name="T26" fmla="*/ 87 w 121"/>
                  <a:gd name="T27" fmla="*/ 71 h 138"/>
                  <a:gd name="T28" fmla="*/ 114 w 121"/>
                  <a:gd name="T29" fmla="*/ 71 h 138"/>
                  <a:gd name="T30" fmla="*/ 117 w 121"/>
                  <a:gd name="T31" fmla="*/ 63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1" h="138">
                    <a:moveTo>
                      <a:pt x="117" y="63"/>
                    </a:moveTo>
                    <a:cubicBezTo>
                      <a:pt x="67" y="3"/>
                      <a:pt x="67" y="3"/>
                      <a:pt x="67" y="3"/>
                    </a:cubicBezTo>
                    <a:cubicBezTo>
                      <a:pt x="65" y="1"/>
                      <a:pt x="63" y="0"/>
                      <a:pt x="61" y="0"/>
                    </a:cubicBezTo>
                    <a:cubicBezTo>
                      <a:pt x="58" y="0"/>
                      <a:pt x="56" y="1"/>
                      <a:pt x="54" y="3"/>
                    </a:cubicBezTo>
                    <a:cubicBezTo>
                      <a:pt x="4" y="63"/>
                      <a:pt x="4" y="63"/>
                      <a:pt x="4" y="63"/>
                    </a:cubicBezTo>
                    <a:cubicBezTo>
                      <a:pt x="0" y="68"/>
                      <a:pt x="2" y="71"/>
                      <a:pt x="8" y="71"/>
                    </a:cubicBezTo>
                    <a:cubicBezTo>
                      <a:pt x="34" y="71"/>
                      <a:pt x="34" y="71"/>
                      <a:pt x="34" y="71"/>
                    </a:cubicBezTo>
                    <a:cubicBezTo>
                      <a:pt x="37" y="71"/>
                      <a:pt x="40" y="71"/>
                      <a:pt x="44" y="71"/>
                    </a:cubicBezTo>
                    <a:cubicBezTo>
                      <a:pt x="44" y="127"/>
                      <a:pt x="44" y="127"/>
                      <a:pt x="44" y="127"/>
                    </a:cubicBezTo>
                    <a:cubicBezTo>
                      <a:pt x="44" y="133"/>
                      <a:pt x="49" y="138"/>
                      <a:pt x="55" y="138"/>
                    </a:cubicBezTo>
                    <a:cubicBezTo>
                      <a:pt x="67" y="138"/>
                      <a:pt x="67" y="138"/>
                      <a:pt x="67" y="138"/>
                    </a:cubicBezTo>
                    <a:cubicBezTo>
                      <a:pt x="72" y="138"/>
                      <a:pt x="77" y="133"/>
                      <a:pt x="77" y="127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81" y="71"/>
                      <a:pt x="84" y="71"/>
                      <a:pt x="87" y="71"/>
                    </a:cubicBezTo>
                    <a:cubicBezTo>
                      <a:pt x="114" y="71"/>
                      <a:pt x="114" y="71"/>
                      <a:pt x="114" y="71"/>
                    </a:cubicBezTo>
                    <a:cubicBezTo>
                      <a:pt x="119" y="71"/>
                      <a:pt x="121" y="68"/>
                      <a:pt x="117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9" name="椭圆 38"/>
            <p:cNvSpPr/>
            <p:nvPr/>
          </p:nvSpPr>
          <p:spPr>
            <a:xfrm>
              <a:off x="5746131" y="4375168"/>
              <a:ext cx="1041159" cy="1041159"/>
            </a:xfrm>
            <a:prstGeom prst="ellipse">
              <a:avLst/>
            </a:prstGeom>
            <a:noFill/>
            <a:ln>
              <a:solidFill>
                <a:srgbClr val="00AA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569205" y="1719262"/>
            <a:ext cx="4962175" cy="1770604"/>
            <a:chOff x="5569205" y="1719262"/>
            <a:chExt cx="4962175" cy="1770604"/>
          </a:xfrm>
        </p:grpSpPr>
        <p:sp>
          <p:nvSpPr>
            <p:cNvPr id="13" name="任意多边形 12"/>
            <p:cNvSpPr/>
            <p:nvPr/>
          </p:nvSpPr>
          <p:spPr>
            <a:xfrm>
              <a:off x="5569205" y="1719262"/>
              <a:ext cx="1764558" cy="1770604"/>
            </a:xfrm>
            <a:custGeom>
              <a:avLst/>
              <a:gdLst>
                <a:gd name="connsiteX0" fmla="*/ 1212833 w 2425667"/>
                <a:gd name="connsiteY0" fmla="*/ 357358 h 2433979"/>
                <a:gd name="connsiteX1" fmla="*/ 353202 w 2425667"/>
                <a:gd name="connsiteY1" fmla="*/ 1216989 h 2433979"/>
                <a:gd name="connsiteX2" fmla="*/ 1212833 w 2425667"/>
                <a:gd name="connsiteY2" fmla="*/ 2076620 h 2433979"/>
                <a:gd name="connsiteX3" fmla="*/ 2072464 w 2425667"/>
                <a:gd name="connsiteY3" fmla="*/ 1216989 h 2433979"/>
                <a:gd name="connsiteX4" fmla="*/ 1212833 w 2425667"/>
                <a:gd name="connsiteY4" fmla="*/ 357358 h 2433979"/>
                <a:gd name="connsiteX5" fmla="*/ 1252831 w 2425667"/>
                <a:gd name="connsiteY5" fmla="*/ 0 h 2433979"/>
                <a:gd name="connsiteX6" fmla="*/ 1379753 w 2425667"/>
                <a:gd name="connsiteY6" fmla="*/ 10517 h 2433979"/>
                <a:gd name="connsiteX7" fmla="*/ 1406702 w 2425667"/>
                <a:gd name="connsiteY7" fmla="*/ 175096 h 2433979"/>
                <a:gd name="connsiteX8" fmla="*/ 1434174 w 2425667"/>
                <a:gd name="connsiteY8" fmla="*/ 179289 h 2433979"/>
                <a:gd name="connsiteX9" fmla="*/ 1523214 w 2425667"/>
                <a:gd name="connsiteY9" fmla="*/ 201596 h 2433979"/>
                <a:gd name="connsiteX10" fmla="*/ 1544624 w 2425667"/>
                <a:gd name="connsiteY10" fmla="*/ 208986 h 2433979"/>
                <a:gd name="connsiteX11" fmla="*/ 1645985 w 2425667"/>
                <a:gd name="connsiteY11" fmla="*/ 77936 h 2433979"/>
                <a:gd name="connsiteX12" fmla="*/ 1762616 w 2425667"/>
                <a:gd name="connsiteY12" fmla="*/ 129095 h 2433979"/>
                <a:gd name="connsiteX13" fmla="*/ 1734652 w 2425667"/>
                <a:gd name="connsiteY13" fmla="*/ 293589 h 2433979"/>
                <a:gd name="connsiteX14" fmla="*/ 1769949 w 2425667"/>
                <a:gd name="connsiteY14" fmla="*/ 311116 h 2433979"/>
                <a:gd name="connsiteX15" fmla="*/ 1854496 w 2425667"/>
                <a:gd name="connsiteY15" fmla="*/ 370090 h 2433979"/>
                <a:gd name="connsiteX16" fmla="*/ 1992531 w 2425667"/>
                <a:gd name="connsiteY16" fmla="*/ 279307 h 2433979"/>
                <a:gd name="connsiteX17" fmla="*/ 2086231 w 2425667"/>
                <a:gd name="connsiteY17" fmla="*/ 365563 h 2433979"/>
                <a:gd name="connsiteX18" fmla="*/ 2007300 w 2425667"/>
                <a:gd name="connsiteY18" fmla="*/ 510361 h 2433979"/>
                <a:gd name="connsiteX19" fmla="*/ 2065668 w 2425667"/>
                <a:gd name="connsiteY19" fmla="*/ 578155 h 2433979"/>
                <a:gd name="connsiteX20" fmla="*/ 2094617 w 2425667"/>
                <a:gd name="connsiteY20" fmla="*/ 623402 h 2433979"/>
                <a:gd name="connsiteX21" fmla="*/ 2254915 w 2425667"/>
                <a:gd name="connsiteY21" fmla="*/ 582290 h 2433979"/>
                <a:gd name="connsiteX22" fmla="*/ 2315530 w 2425667"/>
                <a:gd name="connsiteY22" fmla="*/ 694297 h 2433979"/>
                <a:gd name="connsiteX23" fmla="*/ 2193559 w 2425667"/>
                <a:gd name="connsiteY23" fmla="*/ 805896 h 2433979"/>
                <a:gd name="connsiteX24" fmla="*/ 2223226 w 2425667"/>
                <a:gd name="connsiteY24" fmla="*/ 874193 h 2433979"/>
                <a:gd name="connsiteX25" fmla="*/ 2240087 w 2425667"/>
                <a:gd name="connsiteY25" fmla="*/ 940916 h 2433979"/>
                <a:gd name="connsiteX26" fmla="*/ 2404704 w 2425667"/>
                <a:gd name="connsiteY26" fmla="*/ 954052 h 2433979"/>
                <a:gd name="connsiteX27" fmla="*/ 2425667 w 2425667"/>
                <a:gd name="connsiteY27" fmla="*/ 1079672 h 2433979"/>
                <a:gd name="connsiteX28" fmla="*/ 2274022 w 2425667"/>
                <a:gd name="connsiteY28" fmla="*/ 1145640 h 2433979"/>
                <a:gd name="connsiteX29" fmla="*/ 2279925 w 2425667"/>
                <a:gd name="connsiteY29" fmla="*/ 1216990 h 2433979"/>
                <a:gd name="connsiteX30" fmla="*/ 2276273 w 2425667"/>
                <a:gd name="connsiteY30" fmla="*/ 1289319 h 2433979"/>
                <a:gd name="connsiteX31" fmla="*/ 2425667 w 2425667"/>
                <a:gd name="connsiteY31" fmla="*/ 1354308 h 2433979"/>
                <a:gd name="connsiteX32" fmla="*/ 2404704 w 2425667"/>
                <a:gd name="connsiteY32" fmla="*/ 1479928 h 2433979"/>
                <a:gd name="connsiteX33" fmla="*/ 2242355 w 2425667"/>
                <a:gd name="connsiteY33" fmla="*/ 1492883 h 2433979"/>
                <a:gd name="connsiteX34" fmla="*/ 2232305 w 2425667"/>
                <a:gd name="connsiteY34" fmla="*/ 1531970 h 2433979"/>
                <a:gd name="connsiteX35" fmla="*/ 2193703 w 2425667"/>
                <a:gd name="connsiteY35" fmla="*/ 1628216 h 2433979"/>
                <a:gd name="connsiteX36" fmla="*/ 2315530 w 2425667"/>
                <a:gd name="connsiteY36" fmla="*/ 1739683 h 2433979"/>
                <a:gd name="connsiteX37" fmla="*/ 2254915 w 2425667"/>
                <a:gd name="connsiteY37" fmla="*/ 1851690 h 2433979"/>
                <a:gd name="connsiteX38" fmla="*/ 2096021 w 2425667"/>
                <a:gd name="connsiteY38" fmla="*/ 1810938 h 2433979"/>
                <a:gd name="connsiteX39" fmla="*/ 2084505 w 2425667"/>
                <a:gd name="connsiteY39" fmla="*/ 1830160 h 2433979"/>
                <a:gd name="connsiteX40" fmla="*/ 2008178 w 2425667"/>
                <a:gd name="connsiteY40" fmla="*/ 1925231 h 2433979"/>
                <a:gd name="connsiteX41" fmla="*/ 2086231 w 2425667"/>
                <a:gd name="connsiteY41" fmla="*/ 2068417 h 2433979"/>
                <a:gd name="connsiteX42" fmla="*/ 1992531 w 2425667"/>
                <a:gd name="connsiteY42" fmla="*/ 2154674 h 2433979"/>
                <a:gd name="connsiteX43" fmla="*/ 1854370 w 2425667"/>
                <a:gd name="connsiteY43" fmla="*/ 2063808 h 2433979"/>
                <a:gd name="connsiteX44" fmla="*/ 1820824 w 2425667"/>
                <a:gd name="connsiteY44" fmla="*/ 2089925 h 2433979"/>
                <a:gd name="connsiteX45" fmla="*/ 1734647 w 2425667"/>
                <a:gd name="connsiteY45" fmla="*/ 2140370 h 2433979"/>
                <a:gd name="connsiteX46" fmla="*/ 1762615 w 2425667"/>
                <a:gd name="connsiteY46" fmla="*/ 2304884 h 2433979"/>
                <a:gd name="connsiteX47" fmla="*/ 1645984 w 2425667"/>
                <a:gd name="connsiteY47" fmla="*/ 2356043 h 2433979"/>
                <a:gd name="connsiteX48" fmla="*/ 1544872 w 2425667"/>
                <a:gd name="connsiteY48" fmla="*/ 2225315 h 2433979"/>
                <a:gd name="connsiteX49" fmla="*/ 1540344 w 2425667"/>
                <a:gd name="connsiteY49" fmla="*/ 2227130 h 2433979"/>
                <a:gd name="connsiteX50" fmla="*/ 1406781 w 2425667"/>
                <a:gd name="connsiteY50" fmla="*/ 2258405 h 2433979"/>
                <a:gd name="connsiteX51" fmla="*/ 1379753 w 2425667"/>
                <a:gd name="connsiteY51" fmla="*/ 2423462 h 2433979"/>
                <a:gd name="connsiteX52" fmla="*/ 1252831 w 2425667"/>
                <a:gd name="connsiteY52" fmla="*/ 2433979 h 2433979"/>
                <a:gd name="connsiteX53" fmla="*/ 1198853 w 2425667"/>
                <a:gd name="connsiteY53" fmla="*/ 2275177 h 2433979"/>
                <a:gd name="connsiteX54" fmla="*/ 1119088 w 2425667"/>
                <a:gd name="connsiteY54" fmla="*/ 2271400 h 2433979"/>
                <a:gd name="connsiteX55" fmla="*/ 1058827 w 2425667"/>
                <a:gd name="connsiteY55" fmla="*/ 2262963 h 2433979"/>
                <a:gd name="connsiteX56" fmla="*/ 979133 w 2425667"/>
                <a:gd name="connsiteY56" fmla="*/ 2411301 h 2433979"/>
                <a:gd name="connsiteX57" fmla="*/ 855673 w 2425667"/>
                <a:gd name="connsiteY57" fmla="*/ 2380036 h 2433979"/>
                <a:gd name="connsiteX58" fmla="*/ 856198 w 2425667"/>
                <a:gd name="connsiteY58" fmla="*/ 2207641 h 2433979"/>
                <a:gd name="connsiteX59" fmla="*/ 765835 w 2425667"/>
                <a:gd name="connsiteY59" fmla="*/ 2173843 h 2433979"/>
                <a:gd name="connsiteX60" fmla="*/ 729526 w 2425667"/>
                <a:gd name="connsiteY60" fmla="*/ 2153611 h 2433979"/>
                <a:gd name="connsiteX61" fmla="*/ 604169 w 2425667"/>
                <a:gd name="connsiteY61" fmla="*/ 2269716 h 2433979"/>
                <a:gd name="connsiteX62" fmla="*/ 497550 w 2425667"/>
                <a:gd name="connsiteY62" fmla="*/ 2200058 h 2433979"/>
                <a:gd name="connsiteX63" fmla="*/ 553549 w 2425667"/>
                <a:gd name="connsiteY63" fmla="*/ 2038541 h 2433979"/>
                <a:gd name="connsiteX64" fmla="*/ 539917 w 2425667"/>
                <a:gd name="connsiteY64" fmla="*/ 2028489 h 2433979"/>
                <a:gd name="connsiteX65" fmla="*/ 455838 w 2425667"/>
                <a:gd name="connsiteY65" fmla="*/ 1943138 h 2433979"/>
                <a:gd name="connsiteX66" fmla="*/ 295494 w 2425667"/>
                <a:gd name="connsiteY66" fmla="*/ 2014053 h 2433979"/>
                <a:gd name="connsiteX67" fmla="*/ 217270 w 2425667"/>
                <a:gd name="connsiteY67" fmla="*/ 1913551 h 2433979"/>
                <a:gd name="connsiteX68" fmla="*/ 323355 w 2425667"/>
                <a:gd name="connsiteY68" fmla="*/ 1778105 h 2433979"/>
                <a:gd name="connsiteX69" fmla="*/ 287137 w 2425667"/>
                <a:gd name="connsiteY69" fmla="*/ 1717827 h 2433979"/>
                <a:gd name="connsiteX70" fmla="*/ 258246 w 2425667"/>
                <a:gd name="connsiteY70" fmla="*/ 1657262 h 2433979"/>
                <a:gd name="connsiteX71" fmla="*/ 86557 w 2425667"/>
                <a:gd name="connsiteY71" fmla="*/ 1672014 h 2433979"/>
                <a:gd name="connsiteX72" fmla="*/ 45204 w 2425667"/>
                <a:gd name="connsiteY72" fmla="*/ 1551558 h 2433979"/>
                <a:gd name="connsiteX73" fmla="*/ 189990 w 2425667"/>
                <a:gd name="connsiteY73" fmla="*/ 1457592 h 2433979"/>
                <a:gd name="connsiteX74" fmla="*/ 182766 w 2425667"/>
                <a:gd name="connsiteY74" fmla="*/ 1429299 h 2433979"/>
                <a:gd name="connsiteX75" fmla="*/ 166952 w 2425667"/>
                <a:gd name="connsiteY75" fmla="*/ 1325289 h 2433979"/>
                <a:gd name="connsiteX76" fmla="*/ 166804 w 2425667"/>
                <a:gd name="connsiteY76" fmla="*/ 1322370 h 2433979"/>
                <a:gd name="connsiteX77" fmla="*/ 0 w 2425667"/>
                <a:gd name="connsiteY77" fmla="*/ 1280669 h 2433979"/>
                <a:gd name="connsiteX78" fmla="*/ 0 w 2425667"/>
                <a:gd name="connsiteY78" fmla="*/ 1153312 h 2433979"/>
                <a:gd name="connsiteX79" fmla="*/ 166804 w 2425667"/>
                <a:gd name="connsiteY79" fmla="*/ 1111611 h 2433979"/>
                <a:gd name="connsiteX80" fmla="*/ 166952 w 2425667"/>
                <a:gd name="connsiteY80" fmla="*/ 1108691 h 2433979"/>
                <a:gd name="connsiteX81" fmla="*/ 181700 w 2425667"/>
                <a:gd name="connsiteY81" fmla="*/ 1009992 h 2433979"/>
                <a:gd name="connsiteX82" fmla="*/ 190004 w 2425667"/>
                <a:gd name="connsiteY82" fmla="*/ 976396 h 2433979"/>
                <a:gd name="connsiteX83" fmla="*/ 45204 w 2425667"/>
                <a:gd name="connsiteY83" fmla="*/ 882421 h 2433979"/>
                <a:gd name="connsiteX84" fmla="*/ 86557 w 2425667"/>
                <a:gd name="connsiteY84" fmla="*/ 761965 h 2433979"/>
                <a:gd name="connsiteX85" fmla="*/ 258250 w 2425667"/>
                <a:gd name="connsiteY85" fmla="*/ 776718 h 2433979"/>
                <a:gd name="connsiteX86" fmla="*/ 277361 w 2425667"/>
                <a:gd name="connsiteY86" fmla="*/ 734778 h 2433979"/>
                <a:gd name="connsiteX87" fmla="*/ 324173 w 2425667"/>
                <a:gd name="connsiteY87" fmla="*/ 656919 h 2433979"/>
                <a:gd name="connsiteX88" fmla="*/ 217270 w 2425667"/>
                <a:gd name="connsiteY88" fmla="*/ 520430 h 2433979"/>
                <a:gd name="connsiteX89" fmla="*/ 295494 w 2425667"/>
                <a:gd name="connsiteY89" fmla="*/ 419927 h 2433979"/>
                <a:gd name="connsiteX90" fmla="*/ 452318 w 2425667"/>
                <a:gd name="connsiteY90" fmla="*/ 489286 h 2433979"/>
                <a:gd name="connsiteX91" fmla="*/ 544492 w 2425667"/>
                <a:gd name="connsiteY91" fmla="*/ 401671 h 2433979"/>
                <a:gd name="connsiteX92" fmla="*/ 553527 w 2425667"/>
                <a:gd name="connsiteY92" fmla="*/ 395375 h 2433979"/>
                <a:gd name="connsiteX93" fmla="*/ 497550 w 2425667"/>
                <a:gd name="connsiteY93" fmla="*/ 233922 h 2433979"/>
                <a:gd name="connsiteX94" fmla="*/ 604169 w 2425667"/>
                <a:gd name="connsiteY94" fmla="*/ 164264 h 2433979"/>
                <a:gd name="connsiteX95" fmla="*/ 730281 w 2425667"/>
                <a:gd name="connsiteY95" fmla="*/ 281069 h 2433979"/>
                <a:gd name="connsiteX96" fmla="*/ 854988 w 2425667"/>
                <a:gd name="connsiteY96" fmla="*/ 222600 h 2433979"/>
                <a:gd name="connsiteX97" fmla="*/ 856185 w 2425667"/>
                <a:gd name="connsiteY97" fmla="*/ 222218 h 2433979"/>
                <a:gd name="connsiteX98" fmla="*/ 855673 w 2425667"/>
                <a:gd name="connsiteY98" fmla="*/ 53944 h 2433979"/>
                <a:gd name="connsiteX99" fmla="*/ 979133 w 2425667"/>
                <a:gd name="connsiteY99" fmla="*/ 22680 h 2433979"/>
                <a:gd name="connsiteX100" fmla="*/ 1058776 w 2425667"/>
                <a:gd name="connsiteY100" fmla="*/ 170924 h 2433979"/>
                <a:gd name="connsiteX101" fmla="*/ 1125364 w 2425667"/>
                <a:gd name="connsiteY101" fmla="*/ 162002 h 2433979"/>
                <a:gd name="connsiteX102" fmla="*/ 1198875 w 2425667"/>
                <a:gd name="connsiteY102" fmla="*/ 158738 h 243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2425667" h="2433979">
                  <a:moveTo>
                    <a:pt x="1212833" y="357358"/>
                  </a:moveTo>
                  <a:cubicBezTo>
                    <a:pt x="738072" y="357358"/>
                    <a:pt x="353202" y="742228"/>
                    <a:pt x="353202" y="1216989"/>
                  </a:cubicBezTo>
                  <a:cubicBezTo>
                    <a:pt x="353202" y="1691750"/>
                    <a:pt x="738072" y="2076620"/>
                    <a:pt x="1212833" y="2076620"/>
                  </a:cubicBezTo>
                  <a:cubicBezTo>
                    <a:pt x="1687594" y="2076620"/>
                    <a:pt x="2072464" y="1691750"/>
                    <a:pt x="2072464" y="1216989"/>
                  </a:cubicBezTo>
                  <a:cubicBezTo>
                    <a:pt x="2072464" y="742228"/>
                    <a:pt x="1687594" y="357358"/>
                    <a:pt x="1212833" y="357358"/>
                  </a:cubicBezTo>
                  <a:close/>
                  <a:moveTo>
                    <a:pt x="1252831" y="0"/>
                  </a:moveTo>
                  <a:lnTo>
                    <a:pt x="1379753" y="10517"/>
                  </a:lnTo>
                  <a:lnTo>
                    <a:pt x="1406702" y="175096"/>
                  </a:lnTo>
                  <a:lnTo>
                    <a:pt x="1434174" y="179289"/>
                  </a:lnTo>
                  <a:cubicBezTo>
                    <a:pt x="1464341" y="185462"/>
                    <a:pt x="1494041" y="192917"/>
                    <a:pt x="1523214" y="201596"/>
                  </a:cubicBezTo>
                  <a:lnTo>
                    <a:pt x="1544624" y="208986"/>
                  </a:lnTo>
                  <a:lnTo>
                    <a:pt x="1645985" y="77936"/>
                  </a:lnTo>
                  <a:lnTo>
                    <a:pt x="1762616" y="129095"/>
                  </a:lnTo>
                  <a:lnTo>
                    <a:pt x="1734652" y="293589"/>
                  </a:lnTo>
                  <a:lnTo>
                    <a:pt x="1769949" y="311116"/>
                  </a:lnTo>
                  <a:lnTo>
                    <a:pt x="1854496" y="370090"/>
                  </a:lnTo>
                  <a:lnTo>
                    <a:pt x="1992531" y="279307"/>
                  </a:lnTo>
                  <a:lnTo>
                    <a:pt x="2086231" y="365563"/>
                  </a:lnTo>
                  <a:lnTo>
                    <a:pt x="2007300" y="510361"/>
                  </a:lnTo>
                  <a:lnTo>
                    <a:pt x="2065668" y="578155"/>
                  </a:lnTo>
                  <a:lnTo>
                    <a:pt x="2094617" y="623402"/>
                  </a:lnTo>
                  <a:lnTo>
                    <a:pt x="2254915" y="582290"/>
                  </a:lnTo>
                  <a:lnTo>
                    <a:pt x="2315530" y="694297"/>
                  </a:lnTo>
                  <a:lnTo>
                    <a:pt x="2193559" y="805896"/>
                  </a:lnTo>
                  <a:lnTo>
                    <a:pt x="2223226" y="874193"/>
                  </a:lnTo>
                  <a:lnTo>
                    <a:pt x="2240087" y="940916"/>
                  </a:lnTo>
                  <a:lnTo>
                    <a:pt x="2404704" y="954052"/>
                  </a:lnTo>
                  <a:lnTo>
                    <a:pt x="2425667" y="1079672"/>
                  </a:lnTo>
                  <a:lnTo>
                    <a:pt x="2274022" y="1145640"/>
                  </a:lnTo>
                  <a:lnTo>
                    <a:pt x="2279925" y="1216990"/>
                  </a:lnTo>
                  <a:lnTo>
                    <a:pt x="2276273" y="1289319"/>
                  </a:lnTo>
                  <a:lnTo>
                    <a:pt x="2425667" y="1354308"/>
                  </a:lnTo>
                  <a:lnTo>
                    <a:pt x="2404704" y="1479928"/>
                  </a:lnTo>
                  <a:lnTo>
                    <a:pt x="2242355" y="1492883"/>
                  </a:lnTo>
                  <a:lnTo>
                    <a:pt x="2232305" y="1531970"/>
                  </a:lnTo>
                  <a:lnTo>
                    <a:pt x="2193703" y="1628216"/>
                  </a:lnTo>
                  <a:lnTo>
                    <a:pt x="2315530" y="1739683"/>
                  </a:lnTo>
                  <a:lnTo>
                    <a:pt x="2254915" y="1851690"/>
                  </a:lnTo>
                  <a:lnTo>
                    <a:pt x="2096021" y="1810938"/>
                  </a:lnTo>
                  <a:lnTo>
                    <a:pt x="2084505" y="1830160"/>
                  </a:lnTo>
                  <a:lnTo>
                    <a:pt x="2008178" y="1925231"/>
                  </a:lnTo>
                  <a:lnTo>
                    <a:pt x="2086231" y="2068417"/>
                  </a:lnTo>
                  <a:lnTo>
                    <a:pt x="1992531" y="2154674"/>
                  </a:lnTo>
                  <a:lnTo>
                    <a:pt x="1854370" y="2063808"/>
                  </a:lnTo>
                  <a:lnTo>
                    <a:pt x="1820824" y="2089925"/>
                  </a:lnTo>
                  <a:lnTo>
                    <a:pt x="1734647" y="2140370"/>
                  </a:lnTo>
                  <a:lnTo>
                    <a:pt x="1762615" y="2304884"/>
                  </a:lnTo>
                  <a:lnTo>
                    <a:pt x="1645984" y="2356043"/>
                  </a:lnTo>
                  <a:lnTo>
                    <a:pt x="1544872" y="2225315"/>
                  </a:lnTo>
                  <a:lnTo>
                    <a:pt x="1540344" y="2227130"/>
                  </a:lnTo>
                  <a:lnTo>
                    <a:pt x="1406781" y="2258405"/>
                  </a:lnTo>
                  <a:lnTo>
                    <a:pt x="1379753" y="2423462"/>
                  </a:lnTo>
                  <a:lnTo>
                    <a:pt x="1252831" y="2433979"/>
                  </a:lnTo>
                  <a:lnTo>
                    <a:pt x="1198853" y="2275177"/>
                  </a:lnTo>
                  <a:lnTo>
                    <a:pt x="1119088" y="2271400"/>
                  </a:lnTo>
                  <a:lnTo>
                    <a:pt x="1058827" y="2262963"/>
                  </a:lnTo>
                  <a:lnTo>
                    <a:pt x="979133" y="2411301"/>
                  </a:lnTo>
                  <a:lnTo>
                    <a:pt x="855673" y="2380036"/>
                  </a:lnTo>
                  <a:lnTo>
                    <a:pt x="856198" y="2207641"/>
                  </a:lnTo>
                  <a:lnTo>
                    <a:pt x="765835" y="2173843"/>
                  </a:lnTo>
                  <a:lnTo>
                    <a:pt x="729526" y="2153611"/>
                  </a:lnTo>
                  <a:lnTo>
                    <a:pt x="604169" y="2269716"/>
                  </a:lnTo>
                  <a:lnTo>
                    <a:pt x="497550" y="2200058"/>
                  </a:lnTo>
                  <a:lnTo>
                    <a:pt x="553549" y="2038541"/>
                  </a:lnTo>
                  <a:lnTo>
                    <a:pt x="539917" y="2028489"/>
                  </a:lnTo>
                  <a:lnTo>
                    <a:pt x="455838" y="1943138"/>
                  </a:lnTo>
                  <a:lnTo>
                    <a:pt x="295494" y="2014053"/>
                  </a:lnTo>
                  <a:lnTo>
                    <a:pt x="217270" y="1913551"/>
                  </a:lnTo>
                  <a:lnTo>
                    <a:pt x="323355" y="1778105"/>
                  </a:lnTo>
                  <a:lnTo>
                    <a:pt x="287137" y="1717827"/>
                  </a:lnTo>
                  <a:lnTo>
                    <a:pt x="258246" y="1657262"/>
                  </a:lnTo>
                  <a:lnTo>
                    <a:pt x="86557" y="1672014"/>
                  </a:lnTo>
                  <a:lnTo>
                    <a:pt x="45204" y="1551558"/>
                  </a:lnTo>
                  <a:lnTo>
                    <a:pt x="189990" y="1457592"/>
                  </a:lnTo>
                  <a:lnTo>
                    <a:pt x="182766" y="1429299"/>
                  </a:lnTo>
                  <a:cubicBezTo>
                    <a:pt x="175827" y="1395196"/>
                    <a:pt x="170527" y="1360497"/>
                    <a:pt x="166952" y="1325289"/>
                  </a:cubicBezTo>
                  <a:lnTo>
                    <a:pt x="166804" y="1322370"/>
                  </a:lnTo>
                  <a:lnTo>
                    <a:pt x="0" y="1280669"/>
                  </a:lnTo>
                  <a:lnTo>
                    <a:pt x="0" y="1153312"/>
                  </a:lnTo>
                  <a:lnTo>
                    <a:pt x="166804" y="1111611"/>
                  </a:lnTo>
                  <a:lnTo>
                    <a:pt x="166952" y="1108691"/>
                  </a:lnTo>
                  <a:cubicBezTo>
                    <a:pt x="170342" y="1075308"/>
                    <a:pt x="175282" y="1042384"/>
                    <a:pt x="181700" y="1009992"/>
                  </a:cubicBezTo>
                  <a:lnTo>
                    <a:pt x="190004" y="976396"/>
                  </a:lnTo>
                  <a:lnTo>
                    <a:pt x="45204" y="882421"/>
                  </a:lnTo>
                  <a:lnTo>
                    <a:pt x="86557" y="761965"/>
                  </a:lnTo>
                  <a:lnTo>
                    <a:pt x="258250" y="776718"/>
                  </a:lnTo>
                  <a:lnTo>
                    <a:pt x="277361" y="734778"/>
                  </a:lnTo>
                  <a:lnTo>
                    <a:pt x="324173" y="656919"/>
                  </a:lnTo>
                  <a:lnTo>
                    <a:pt x="217270" y="520430"/>
                  </a:lnTo>
                  <a:lnTo>
                    <a:pt x="295494" y="419927"/>
                  </a:lnTo>
                  <a:lnTo>
                    <a:pt x="452318" y="489286"/>
                  </a:lnTo>
                  <a:lnTo>
                    <a:pt x="544492" y="401671"/>
                  </a:lnTo>
                  <a:lnTo>
                    <a:pt x="553527" y="395375"/>
                  </a:lnTo>
                  <a:lnTo>
                    <a:pt x="497550" y="233922"/>
                  </a:lnTo>
                  <a:lnTo>
                    <a:pt x="604169" y="164264"/>
                  </a:lnTo>
                  <a:lnTo>
                    <a:pt x="730281" y="281069"/>
                  </a:lnTo>
                  <a:lnTo>
                    <a:pt x="854988" y="222600"/>
                  </a:lnTo>
                  <a:lnTo>
                    <a:pt x="856185" y="222218"/>
                  </a:lnTo>
                  <a:lnTo>
                    <a:pt x="855673" y="53944"/>
                  </a:lnTo>
                  <a:lnTo>
                    <a:pt x="979133" y="22680"/>
                  </a:lnTo>
                  <a:lnTo>
                    <a:pt x="1058776" y="170924"/>
                  </a:lnTo>
                  <a:lnTo>
                    <a:pt x="1125364" y="162002"/>
                  </a:lnTo>
                  <a:lnTo>
                    <a:pt x="1198875" y="158738"/>
                  </a:lnTo>
                  <a:close/>
                </a:path>
              </a:pathLst>
            </a:cu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燕尾形 18"/>
            <p:cNvSpPr/>
            <p:nvPr/>
          </p:nvSpPr>
          <p:spPr>
            <a:xfrm>
              <a:off x="7643637" y="2401363"/>
              <a:ext cx="406400" cy="406400"/>
            </a:xfrm>
            <a:prstGeom prst="chevron">
              <a:avLst/>
            </a:pr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燕尾形 19"/>
            <p:cNvSpPr/>
            <p:nvPr/>
          </p:nvSpPr>
          <p:spPr>
            <a:xfrm>
              <a:off x="7489920" y="2450846"/>
              <a:ext cx="307434" cy="307434"/>
            </a:xfrm>
            <a:prstGeom prst="chevron">
              <a:avLst/>
            </a:pr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 flipH="1">
              <a:off x="8169178" y="2427977"/>
              <a:ext cx="2362202" cy="6730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点击添加正文、温馨提示正文行距在</a:t>
              </a:r>
              <a:r>
                <a:rPr lang="en-US" altLang="zh-CN" sz="100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之间点击添加正文、温馨提示正文行距在</a:t>
              </a:r>
              <a:r>
                <a:rPr lang="en-US" altLang="zh-CN" sz="100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00" smtClean="0">
                  <a:solidFill>
                    <a:schemeClr val="bg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</a:t>
              </a:r>
            </a:p>
          </p:txBody>
        </p:sp>
        <p:sp>
          <p:nvSpPr>
            <p:cNvPr id="22" name="矩形 21"/>
            <p:cNvSpPr/>
            <p:nvPr/>
          </p:nvSpPr>
          <p:spPr>
            <a:xfrm flipH="1">
              <a:off x="8169178" y="2058645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6248552" y="2387572"/>
              <a:ext cx="397478" cy="420191"/>
              <a:chOff x="3406776" y="5638912"/>
              <a:chExt cx="166688" cy="176213"/>
            </a:xfrm>
            <a:solidFill>
              <a:srgbClr val="FB5550"/>
            </a:solidFill>
          </p:grpSpPr>
          <p:sp>
            <p:nvSpPr>
              <p:cNvPr id="28" name="Freeform 169"/>
              <p:cNvSpPr>
                <a:spLocks/>
              </p:cNvSpPr>
              <p:nvPr/>
            </p:nvSpPr>
            <p:spPr bwMode="auto">
              <a:xfrm>
                <a:off x="3406776" y="5659550"/>
                <a:ext cx="66675" cy="134938"/>
              </a:xfrm>
              <a:custGeom>
                <a:avLst/>
                <a:gdLst>
                  <a:gd name="T0" fmla="*/ 14 w 42"/>
                  <a:gd name="T1" fmla="*/ 28 h 85"/>
                  <a:gd name="T2" fmla="*/ 0 w 42"/>
                  <a:gd name="T3" fmla="*/ 28 h 85"/>
                  <a:gd name="T4" fmla="*/ 0 w 42"/>
                  <a:gd name="T5" fmla="*/ 57 h 85"/>
                  <a:gd name="T6" fmla="*/ 14 w 42"/>
                  <a:gd name="T7" fmla="*/ 57 h 85"/>
                  <a:gd name="T8" fmla="*/ 42 w 42"/>
                  <a:gd name="T9" fmla="*/ 85 h 85"/>
                  <a:gd name="T10" fmla="*/ 42 w 42"/>
                  <a:gd name="T11" fmla="*/ 0 h 85"/>
                  <a:gd name="T12" fmla="*/ 14 w 42"/>
                  <a:gd name="T13" fmla="*/ 28 h 85"/>
                  <a:gd name="T14" fmla="*/ 14 w 42"/>
                  <a:gd name="T15" fmla="*/ 28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85">
                    <a:moveTo>
                      <a:pt x="14" y="28"/>
                    </a:moveTo>
                    <a:lnTo>
                      <a:pt x="0" y="28"/>
                    </a:lnTo>
                    <a:lnTo>
                      <a:pt x="0" y="57"/>
                    </a:lnTo>
                    <a:lnTo>
                      <a:pt x="14" y="57"/>
                    </a:lnTo>
                    <a:lnTo>
                      <a:pt x="42" y="85"/>
                    </a:lnTo>
                    <a:lnTo>
                      <a:pt x="42" y="0"/>
                    </a:lnTo>
                    <a:lnTo>
                      <a:pt x="14" y="28"/>
                    </a:lnTo>
                    <a:lnTo>
                      <a:pt x="14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 170"/>
              <p:cNvSpPr>
                <a:spLocks/>
              </p:cNvSpPr>
              <p:nvPr/>
            </p:nvSpPr>
            <p:spPr bwMode="auto">
              <a:xfrm>
                <a:off x="3484564" y="5699237"/>
                <a:ext cx="22225" cy="55563"/>
              </a:xfrm>
              <a:custGeom>
                <a:avLst/>
                <a:gdLst>
                  <a:gd name="T0" fmla="*/ 11 w 35"/>
                  <a:gd name="T1" fmla="*/ 0 h 92"/>
                  <a:gd name="T2" fmla="*/ 0 w 35"/>
                  <a:gd name="T3" fmla="*/ 22 h 92"/>
                  <a:gd name="T4" fmla="*/ 0 w 35"/>
                  <a:gd name="T5" fmla="*/ 22 h 92"/>
                  <a:gd name="T6" fmla="*/ 11 w 35"/>
                  <a:gd name="T7" fmla="*/ 46 h 92"/>
                  <a:gd name="T8" fmla="*/ 0 w 35"/>
                  <a:gd name="T9" fmla="*/ 70 h 92"/>
                  <a:gd name="T10" fmla="*/ 0 w 35"/>
                  <a:gd name="T11" fmla="*/ 70 h 92"/>
                  <a:gd name="T12" fmla="*/ 11 w 35"/>
                  <a:gd name="T13" fmla="*/ 92 h 92"/>
                  <a:gd name="T14" fmla="*/ 35 w 35"/>
                  <a:gd name="T15" fmla="*/ 46 h 92"/>
                  <a:gd name="T16" fmla="*/ 11 w 35"/>
                  <a:gd name="T1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92">
                    <a:moveTo>
                      <a:pt x="11" y="0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7" y="28"/>
                      <a:pt x="11" y="37"/>
                      <a:pt x="11" y="46"/>
                    </a:cubicBezTo>
                    <a:cubicBezTo>
                      <a:pt x="11" y="56"/>
                      <a:pt x="7" y="64"/>
                      <a:pt x="0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11" y="92"/>
                      <a:pt x="11" y="92"/>
                      <a:pt x="11" y="92"/>
                    </a:cubicBezTo>
                    <a:cubicBezTo>
                      <a:pt x="26" y="82"/>
                      <a:pt x="35" y="65"/>
                      <a:pt x="35" y="46"/>
                    </a:cubicBezTo>
                    <a:cubicBezTo>
                      <a:pt x="35" y="27"/>
                      <a:pt x="26" y="10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Freeform 171"/>
              <p:cNvSpPr>
                <a:spLocks/>
              </p:cNvSpPr>
              <p:nvPr/>
            </p:nvSpPr>
            <p:spPr bwMode="auto">
              <a:xfrm>
                <a:off x="3500439" y="5669075"/>
                <a:ext cx="39688" cy="115888"/>
              </a:xfrm>
              <a:custGeom>
                <a:avLst/>
                <a:gdLst>
                  <a:gd name="T0" fmla="*/ 66 w 66"/>
                  <a:gd name="T1" fmla="*/ 95 h 190"/>
                  <a:gd name="T2" fmla="*/ 11 w 66"/>
                  <a:gd name="T3" fmla="*/ 0 h 190"/>
                  <a:gd name="T4" fmla="*/ 0 w 66"/>
                  <a:gd name="T5" fmla="*/ 22 h 190"/>
                  <a:gd name="T6" fmla="*/ 0 w 66"/>
                  <a:gd name="T7" fmla="*/ 22 h 190"/>
                  <a:gd name="T8" fmla="*/ 42 w 66"/>
                  <a:gd name="T9" fmla="*/ 95 h 190"/>
                  <a:gd name="T10" fmla="*/ 0 w 66"/>
                  <a:gd name="T11" fmla="*/ 168 h 190"/>
                  <a:gd name="T12" fmla="*/ 0 w 66"/>
                  <a:gd name="T13" fmla="*/ 168 h 190"/>
                  <a:gd name="T14" fmla="*/ 11 w 66"/>
                  <a:gd name="T15" fmla="*/ 190 h 190"/>
                  <a:gd name="T16" fmla="*/ 66 w 66"/>
                  <a:gd name="T17" fmla="*/ 95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190">
                    <a:moveTo>
                      <a:pt x="66" y="95"/>
                    </a:moveTo>
                    <a:cubicBezTo>
                      <a:pt x="66" y="54"/>
                      <a:pt x="44" y="19"/>
                      <a:pt x="11" y="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25" y="37"/>
                      <a:pt x="42" y="64"/>
                      <a:pt x="42" y="95"/>
                    </a:cubicBezTo>
                    <a:cubicBezTo>
                      <a:pt x="42" y="126"/>
                      <a:pt x="25" y="154"/>
                      <a:pt x="0" y="168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11" y="190"/>
                      <a:pt x="11" y="190"/>
                      <a:pt x="11" y="190"/>
                    </a:cubicBezTo>
                    <a:cubicBezTo>
                      <a:pt x="44" y="171"/>
                      <a:pt x="66" y="136"/>
                      <a:pt x="66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Freeform 172"/>
              <p:cNvSpPr>
                <a:spLocks/>
              </p:cNvSpPr>
              <p:nvPr/>
            </p:nvSpPr>
            <p:spPr bwMode="auto">
              <a:xfrm>
                <a:off x="3514726" y="5638912"/>
                <a:ext cx="58738" cy="176213"/>
              </a:xfrm>
              <a:custGeom>
                <a:avLst/>
                <a:gdLst>
                  <a:gd name="T0" fmla="*/ 11 w 96"/>
                  <a:gd name="T1" fmla="*/ 0 h 288"/>
                  <a:gd name="T2" fmla="*/ 0 w 96"/>
                  <a:gd name="T3" fmla="*/ 22 h 288"/>
                  <a:gd name="T4" fmla="*/ 72 w 96"/>
                  <a:gd name="T5" fmla="*/ 144 h 288"/>
                  <a:gd name="T6" fmla="*/ 0 w 96"/>
                  <a:gd name="T7" fmla="*/ 266 h 288"/>
                  <a:gd name="T8" fmla="*/ 11 w 96"/>
                  <a:gd name="T9" fmla="*/ 288 h 288"/>
                  <a:gd name="T10" fmla="*/ 96 w 96"/>
                  <a:gd name="T11" fmla="*/ 144 h 288"/>
                  <a:gd name="T12" fmla="*/ 11 w 96"/>
                  <a:gd name="T13" fmla="*/ 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288">
                    <a:moveTo>
                      <a:pt x="11" y="0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42" y="46"/>
                      <a:pt x="72" y="92"/>
                      <a:pt x="72" y="144"/>
                    </a:cubicBezTo>
                    <a:cubicBezTo>
                      <a:pt x="72" y="197"/>
                      <a:pt x="43" y="242"/>
                      <a:pt x="0" y="266"/>
                    </a:cubicBezTo>
                    <a:cubicBezTo>
                      <a:pt x="11" y="288"/>
                      <a:pt x="11" y="288"/>
                      <a:pt x="11" y="288"/>
                    </a:cubicBezTo>
                    <a:cubicBezTo>
                      <a:pt x="62" y="260"/>
                      <a:pt x="96" y="206"/>
                      <a:pt x="96" y="144"/>
                    </a:cubicBezTo>
                    <a:cubicBezTo>
                      <a:pt x="96" y="82"/>
                      <a:pt x="61" y="28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0" name="椭圆 39"/>
            <p:cNvSpPr/>
            <p:nvPr/>
          </p:nvSpPr>
          <p:spPr>
            <a:xfrm>
              <a:off x="5926712" y="2082424"/>
              <a:ext cx="1041159" cy="1041159"/>
            </a:xfrm>
            <a:prstGeom prst="ellipse">
              <a:avLst/>
            </a:prstGeom>
            <a:noFill/>
            <a:ln>
              <a:solidFill>
                <a:srgbClr val="FB55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5537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1988800" y="-4572"/>
            <a:ext cx="203200" cy="3431286"/>
          </a:xfrm>
          <a:prstGeom prst="rect">
            <a:avLst/>
          </a:prstGeom>
          <a:solidFill>
            <a:srgbClr val="FB5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11988800" y="3426714"/>
            <a:ext cx="203200" cy="3431286"/>
          </a:xfrm>
          <a:prstGeom prst="rect">
            <a:avLst/>
          </a:pr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0" y="-4572"/>
            <a:ext cx="203200" cy="3431286"/>
          </a:xfrm>
          <a:prstGeom prst="rect">
            <a:avLst/>
          </a:prstGeom>
          <a:solidFill>
            <a:srgbClr val="00AA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0" y="3426714"/>
            <a:ext cx="203200" cy="3431286"/>
          </a:xfrm>
          <a:prstGeom prst="rect">
            <a:avLst/>
          </a:prstGeom>
          <a:solidFill>
            <a:srgbClr val="FFB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5041554" y="694860"/>
            <a:ext cx="2108895" cy="1100122"/>
            <a:chOff x="4419670" y="766554"/>
            <a:chExt cx="2108895" cy="1100122"/>
          </a:xfrm>
        </p:grpSpPr>
        <p:sp>
          <p:nvSpPr>
            <p:cNvPr id="46" name="任意多边形 45"/>
            <p:cNvSpPr/>
            <p:nvPr/>
          </p:nvSpPr>
          <p:spPr>
            <a:xfrm>
              <a:off x="4928642" y="766554"/>
              <a:ext cx="1090950" cy="536211"/>
            </a:xfrm>
            <a:custGeom>
              <a:avLst/>
              <a:gdLst/>
              <a:ahLst/>
              <a:cxnLst/>
              <a:rect l="l" t="t" r="r" b="b"/>
              <a:pathLst>
                <a:path w="841177" h="413445">
                  <a:moveTo>
                    <a:pt x="585788" y="276374"/>
                  </a:moveTo>
                  <a:cubicBezTo>
                    <a:pt x="588169" y="289471"/>
                    <a:pt x="590402" y="300782"/>
                    <a:pt x="592485" y="310307"/>
                  </a:cubicBezTo>
                  <a:cubicBezTo>
                    <a:pt x="533252" y="330845"/>
                    <a:pt x="472381" y="352425"/>
                    <a:pt x="409873" y="375047"/>
                  </a:cubicBezTo>
                  <a:lnTo>
                    <a:pt x="396032" y="341114"/>
                  </a:lnTo>
                  <a:cubicBezTo>
                    <a:pt x="454373" y="322957"/>
                    <a:pt x="517625" y="301377"/>
                    <a:pt x="585788" y="276374"/>
                  </a:cubicBezTo>
                  <a:close/>
                  <a:moveTo>
                    <a:pt x="37952" y="262533"/>
                  </a:moveTo>
                  <a:lnTo>
                    <a:pt x="37952" y="346919"/>
                  </a:lnTo>
                  <a:lnTo>
                    <a:pt x="285304" y="346919"/>
                  </a:lnTo>
                  <a:lnTo>
                    <a:pt x="285304" y="262533"/>
                  </a:lnTo>
                  <a:close/>
                  <a:moveTo>
                    <a:pt x="458093" y="200025"/>
                  </a:moveTo>
                  <a:cubicBezTo>
                    <a:pt x="486668" y="217289"/>
                    <a:pt x="515690" y="236042"/>
                    <a:pt x="545158" y="256282"/>
                  </a:cubicBezTo>
                  <a:lnTo>
                    <a:pt x="523280" y="285750"/>
                  </a:lnTo>
                  <a:cubicBezTo>
                    <a:pt x="496193" y="265212"/>
                    <a:pt x="467618" y="245269"/>
                    <a:pt x="437555" y="225921"/>
                  </a:cubicBezTo>
                  <a:close/>
                  <a:moveTo>
                    <a:pt x="37952" y="147787"/>
                  </a:moveTo>
                  <a:lnTo>
                    <a:pt x="37952" y="231279"/>
                  </a:lnTo>
                  <a:lnTo>
                    <a:pt x="285304" y="231279"/>
                  </a:lnTo>
                  <a:lnTo>
                    <a:pt x="285304" y="147787"/>
                  </a:lnTo>
                  <a:close/>
                  <a:moveTo>
                    <a:pt x="37952" y="33040"/>
                  </a:moveTo>
                  <a:lnTo>
                    <a:pt x="37952" y="116533"/>
                  </a:lnTo>
                  <a:lnTo>
                    <a:pt x="285304" y="116533"/>
                  </a:lnTo>
                  <a:lnTo>
                    <a:pt x="285304" y="33040"/>
                  </a:lnTo>
                  <a:close/>
                  <a:moveTo>
                    <a:pt x="450057" y="4465"/>
                  </a:moveTo>
                  <a:lnTo>
                    <a:pt x="768846" y="4465"/>
                  </a:lnTo>
                  <a:lnTo>
                    <a:pt x="768846" y="158056"/>
                  </a:lnTo>
                  <a:lnTo>
                    <a:pt x="838052" y="158056"/>
                  </a:lnTo>
                  <a:lnTo>
                    <a:pt x="838052" y="187970"/>
                  </a:lnTo>
                  <a:lnTo>
                    <a:pt x="638027" y="187970"/>
                  </a:lnTo>
                  <a:lnTo>
                    <a:pt x="638027" y="198239"/>
                  </a:lnTo>
                  <a:cubicBezTo>
                    <a:pt x="650230" y="225028"/>
                    <a:pt x="666006" y="248543"/>
                    <a:pt x="685354" y="268784"/>
                  </a:cubicBezTo>
                  <a:cubicBezTo>
                    <a:pt x="719882" y="246460"/>
                    <a:pt x="751136" y="224582"/>
                    <a:pt x="779116" y="203151"/>
                  </a:cubicBezTo>
                  <a:lnTo>
                    <a:pt x="805012" y="232619"/>
                  </a:lnTo>
                  <a:cubicBezTo>
                    <a:pt x="779711" y="249287"/>
                    <a:pt x="748308" y="268933"/>
                    <a:pt x="710803" y="291555"/>
                  </a:cubicBezTo>
                  <a:cubicBezTo>
                    <a:pt x="745629" y="318641"/>
                    <a:pt x="789087" y="338138"/>
                    <a:pt x="841177" y="350044"/>
                  </a:cubicBezTo>
                  <a:cubicBezTo>
                    <a:pt x="831950" y="362843"/>
                    <a:pt x="823764" y="375047"/>
                    <a:pt x="816620" y="386656"/>
                  </a:cubicBezTo>
                  <a:cubicBezTo>
                    <a:pt x="735658" y="361950"/>
                    <a:pt x="676127" y="319981"/>
                    <a:pt x="638027" y="260747"/>
                  </a:cubicBezTo>
                  <a:lnTo>
                    <a:pt x="638027" y="357634"/>
                  </a:lnTo>
                  <a:cubicBezTo>
                    <a:pt x="638027" y="393651"/>
                    <a:pt x="619572" y="411659"/>
                    <a:pt x="582662" y="411659"/>
                  </a:cubicBezTo>
                  <a:cubicBezTo>
                    <a:pt x="565101" y="411659"/>
                    <a:pt x="544265" y="411361"/>
                    <a:pt x="520155" y="410766"/>
                  </a:cubicBezTo>
                  <a:cubicBezTo>
                    <a:pt x="518369" y="399753"/>
                    <a:pt x="516285" y="386953"/>
                    <a:pt x="513904" y="372368"/>
                  </a:cubicBezTo>
                  <a:cubicBezTo>
                    <a:pt x="535335" y="374750"/>
                    <a:pt x="554534" y="376089"/>
                    <a:pt x="571500" y="376387"/>
                  </a:cubicBezTo>
                  <a:cubicBezTo>
                    <a:pt x="592634" y="376387"/>
                    <a:pt x="603201" y="366862"/>
                    <a:pt x="603201" y="347812"/>
                  </a:cubicBezTo>
                  <a:lnTo>
                    <a:pt x="603201" y="187970"/>
                  </a:lnTo>
                  <a:lnTo>
                    <a:pt x="402283" y="187970"/>
                  </a:lnTo>
                  <a:lnTo>
                    <a:pt x="402283" y="158056"/>
                  </a:lnTo>
                  <a:lnTo>
                    <a:pt x="735360" y="158056"/>
                  </a:lnTo>
                  <a:lnTo>
                    <a:pt x="735360" y="110282"/>
                  </a:lnTo>
                  <a:lnTo>
                    <a:pt x="458540" y="110282"/>
                  </a:lnTo>
                  <a:lnTo>
                    <a:pt x="458540" y="81707"/>
                  </a:lnTo>
                  <a:lnTo>
                    <a:pt x="735360" y="81707"/>
                  </a:lnTo>
                  <a:lnTo>
                    <a:pt x="735360" y="34380"/>
                  </a:lnTo>
                  <a:lnTo>
                    <a:pt x="450057" y="34380"/>
                  </a:lnTo>
                  <a:close/>
                  <a:moveTo>
                    <a:pt x="0" y="0"/>
                  </a:moveTo>
                  <a:lnTo>
                    <a:pt x="323255" y="0"/>
                  </a:lnTo>
                  <a:lnTo>
                    <a:pt x="323255" y="413445"/>
                  </a:lnTo>
                  <a:lnTo>
                    <a:pt x="285304" y="413445"/>
                  </a:lnTo>
                  <a:lnTo>
                    <a:pt x="285304" y="379959"/>
                  </a:lnTo>
                  <a:lnTo>
                    <a:pt x="37952" y="379959"/>
                  </a:lnTo>
                  <a:lnTo>
                    <a:pt x="37952" y="413445"/>
                  </a:lnTo>
                  <a:lnTo>
                    <a:pt x="0" y="413445"/>
                  </a:lnTo>
                  <a:close/>
                </a:path>
              </a:pathLst>
            </a:custGeom>
            <a:solidFill>
              <a:srgbClr val="FB5550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600" dirty="0">
                <a:solidFill>
                  <a:srgbClr val="FB55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4419670" y="1429117"/>
              <a:ext cx="2108895" cy="437559"/>
            </a:xfrm>
            <a:custGeom>
              <a:avLst/>
              <a:gdLst/>
              <a:ahLst/>
              <a:cxnLst/>
              <a:rect l="l" t="t" r="r" b="b"/>
              <a:pathLst>
                <a:path w="1626064" h="337380">
                  <a:moveTo>
                    <a:pt x="326394" y="54797"/>
                  </a:moveTo>
                  <a:cubicBezTo>
                    <a:pt x="321995" y="54797"/>
                    <a:pt x="318628" y="56497"/>
                    <a:pt x="316295" y="59897"/>
                  </a:cubicBezTo>
                  <a:cubicBezTo>
                    <a:pt x="313962" y="63296"/>
                    <a:pt x="312795" y="73329"/>
                    <a:pt x="312795" y="89995"/>
                  </a:cubicBezTo>
                  <a:lnTo>
                    <a:pt x="312795" y="241186"/>
                  </a:lnTo>
                  <a:cubicBezTo>
                    <a:pt x="312795" y="259984"/>
                    <a:pt x="313562" y="271584"/>
                    <a:pt x="315095" y="275983"/>
                  </a:cubicBezTo>
                  <a:cubicBezTo>
                    <a:pt x="316628" y="280383"/>
                    <a:pt x="320195" y="282583"/>
                    <a:pt x="325794" y="282583"/>
                  </a:cubicBezTo>
                  <a:cubicBezTo>
                    <a:pt x="331527" y="282583"/>
                    <a:pt x="335194" y="280050"/>
                    <a:pt x="336794" y="274983"/>
                  </a:cubicBezTo>
                  <a:cubicBezTo>
                    <a:pt x="338394" y="269917"/>
                    <a:pt x="339194" y="257851"/>
                    <a:pt x="339194" y="238786"/>
                  </a:cubicBezTo>
                  <a:lnTo>
                    <a:pt x="339194" y="89995"/>
                  </a:lnTo>
                  <a:cubicBezTo>
                    <a:pt x="339194" y="74929"/>
                    <a:pt x="338360" y="65296"/>
                    <a:pt x="336694" y="61097"/>
                  </a:cubicBezTo>
                  <a:cubicBezTo>
                    <a:pt x="335027" y="56897"/>
                    <a:pt x="331594" y="54797"/>
                    <a:pt x="326394" y="54797"/>
                  </a:cubicBezTo>
                  <a:close/>
                  <a:moveTo>
                    <a:pt x="1235776" y="6800"/>
                  </a:moveTo>
                  <a:lnTo>
                    <a:pt x="1419765" y="6800"/>
                  </a:lnTo>
                  <a:lnTo>
                    <a:pt x="1419765" y="71596"/>
                  </a:lnTo>
                  <a:lnTo>
                    <a:pt x="1369768" y="71596"/>
                  </a:lnTo>
                  <a:lnTo>
                    <a:pt x="1369768" y="330580"/>
                  </a:lnTo>
                  <a:lnTo>
                    <a:pt x="1285573" y="330580"/>
                  </a:lnTo>
                  <a:lnTo>
                    <a:pt x="1285573" y="71596"/>
                  </a:lnTo>
                  <a:lnTo>
                    <a:pt x="1235776" y="71596"/>
                  </a:lnTo>
                  <a:close/>
                  <a:moveTo>
                    <a:pt x="1031100" y="6800"/>
                  </a:moveTo>
                  <a:lnTo>
                    <a:pt x="1101496" y="6800"/>
                  </a:lnTo>
                  <a:lnTo>
                    <a:pt x="1148693" y="152591"/>
                  </a:lnTo>
                  <a:lnTo>
                    <a:pt x="1148693" y="6800"/>
                  </a:lnTo>
                  <a:lnTo>
                    <a:pt x="1219089" y="6800"/>
                  </a:lnTo>
                  <a:lnTo>
                    <a:pt x="1219089" y="330580"/>
                  </a:lnTo>
                  <a:lnTo>
                    <a:pt x="1145293" y="330580"/>
                  </a:lnTo>
                  <a:lnTo>
                    <a:pt x="1101496" y="183389"/>
                  </a:lnTo>
                  <a:lnTo>
                    <a:pt x="1101496" y="330580"/>
                  </a:lnTo>
                  <a:lnTo>
                    <a:pt x="1031100" y="330580"/>
                  </a:lnTo>
                  <a:close/>
                  <a:moveTo>
                    <a:pt x="859650" y="6800"/>
                  </a:moveTo>
                  <a:lnTo>
                    <a:pt x="1000042" y="6800"/>
                  </a:lnTo>
                  <a:lnTo>
                    <a:pt x="1000042" y="71596"/>
                  </a:lnTo>
                  <a:lnTo>
                    <a:pt x="943845" y="71596"/>
                  </a:lnTo>
                  <a:lnTo>
                    <a:pt x="943845" y="132992"/>
                  </a:lnTo>
                  <a:lnTo>
                    <a:pt x="996442" y="132992"/>
                  </a:lnTo>
                  <a:lnTo>
                    <a:pt x="996442" y="194588"/>
                  </a:lnTo>
                  <a:lnTo>
                    <a:pt x="943845" y="194588"/>
                  </a:lnTo>
                  <a:lnTo>
                    <a:pt x="943845" y="265784"/>
                  </a:lnTo>
                  <a:lnTo>
                    <a:pt x="1005641" y="265784"/>
                  </a:lnTo>
                  <a:lnTo>
                    <a:pt x="1005641" y="330580"/>
                  </a:lnTo>
                  <a:lnTo>
                    <a:pt x="859650" y="330580"/>
                  </a:lnTo>
                  <a:close/>
                  <a:moveTo>
                    <a:pt x="654751" y="6800"/>
                  </a:moveTo>
                  <a:lnTo>
                    <a:pt x="838740" y="6800"/>
                  </a:lnTo>
                  <a:lnTo>
                    <a:pt x="838740" y="71596"/>
                  </a:lnTo>
                  <a:lnTo>
                    <a:pt x="788743" y="71596"/>
                  </a:lnTo>
                  <a:lnTo>
                    <a:pt x="788743" y="330580"/>
                  </a:lnTo>
                  <a:lnTo>
                    <a:pt x="704548" y="330580"/>
                  </a:lnTo>
                  <a:lnTo>
                    <a:pt x="704548" y="71596"/>
                  </a:lnTo>
                  <a:lnTo>
                    <a:pt x="654751" y="71596"/>
                  </a:lnTo>
                  <a:close/>
                  <a:moveTo>
                    <a:pt x="450075" y="6800"/>
                  </a:moveTo>
                  <a:lnTo>
                    <a:pt x="520471" y="6800"/>
                  </a:lnTo>
                  <a:lnTo>
                    <a:pt x="567668" y="152591"/>
                  </a:lnTo>
                  <a:lnTo>
                    <a:pt x="567668" y="6800"/>
                  </a:lnTo>
                  <a:lnTo>
                    <a:pt x="638064" y="6800"/>
                  </a:lnTo>
                  <a:lnTo>
                    <a:pt x="638064" y="330580"/>
                  </a:lnTo>
                  <a:lnTo>
                    <a:pt x="564268" y="330580"/>
                  </a:lnTo>
                  <a:lnTo>
                    <a:pt x="520471" y="183389"/>
                  </a:lnTo>
                  <a:lnTo>
                    <a:pt x="520471" y="330580"/>
                  </a:lnTo>
                  <a:lnTo>
                    <a:pt x="450075" y="330580"/>
                  </a:lnTo>
                  <a:close/>
                  <a:moveTo>
                    <a:pt x="1525070" y="0"/>
                  </a:moveTo>
                  <a:cubicBezTo>
                    <a:pt x="1546935" y="0"/>
                    <a:pt x="1565568" y="3533"/>
                    <a:pt x="1580967" y="10600"/>
                  </a:cubicBezTo>
                  <a:cubicBezTo>
                    <a:pt x="1596366" y="17666"/>
                    <a:pt x="1606565" y="26565"/>
                    <a:pt x="1611565" y="37298"/>
                  </a:cubicBezTo>
                  <a:cubicBezTo>
                    <a:pt x="1616564" y="48031"/>
                    <a:pt x="1619064" y="66263"/>
                    <a:pt x="1619064" y="91995"/>
                  </a:cubicBezTo>
                  <a:lnTo>
                    <a:pt x="1619064" y="104794"/>
                  </a:lnTo>
                  <a:lnTo>
                    <a:pt x="1540869" y="104794"/>
                  </a:lnTo>
                  <a:lnTo>
                    <a:pt x="1540869" y="80795"/>
                  </a:lnTo>
                  <a:cubicBezTo>
                    <a:pt x="1540869" y="69596"/>
                    <a:pt x="1539869" y="62463"/>
                    <a:pt x="1537869" y="59397"/>
                  </a:cubicBezTo>
                  <a:cubicBezTo>
                    <a:pt x="1535869" y="56330"/>
                    <a:pt x="1532536" y="54797"/>
                    <a:pt x="1527870" y="54797"/>
                  </a:cubicBezTo>
                  <a:cubicBezTo>
                    <a:pt x="1522804" y="54797"/>
                    <a:pt x="1518970" y="56865"/>
                    <a:pt x="1516371" y="61001"/>
                  </a:cubicBezTo>
                  <a:cubicBezTo>
                    <a:pt x="1513771" y="65137"/>
                    <a:pt x="1512471" y="71408"/>
                    <a:pt x="1512471" y="79814"/>
                  </a:cubicBezTo>
                  <a:cubicBezTo>
                    <a:pt x="1512471" y="90620"/>
                    <a:pt x="1513932" y="98758"/>
                    <a:pt x="1516855" y="104228"/>
                  </a:cubicBezTo>
                  <a:cubicBezTo>
                    <a:pt x="1519646" y="109699"/>
                    <a:pt x="1527577" y="116297"/>
                    <a:pt x="1540647" y="124024"/>
                  </a:cubicBezTo>
                  <a:cubicBezTo>
                    <a:pt x="1578126" y="146268"/>
                    <a:pt x="1601732" y="164524"/>
                    <a:pt x="1611465" y="178789"/>
                  </a:cubicBezTo>
                  <a:cubicBezTo>
                    <a:pt x="1621197" y="193055"/>
                    <a:pt x="1626064" y="216054"/>
                    <a:pt x="1626064" y="247785"/>
                  </a:cubicBezTo>
                  <a:cubicBezTo>
                    <a:pt x="1626064" y="270850"/>
                    <a:pt x="1623364" y="287849"/>
                    <a:pt x="1617964" y="298782"/>
                  </a:cubicBezTo>
                  <a:cubicBezTo>
                    <a:pt x="1612565" y="309715"/>
                    <a:pt x="1602132" y="318881"/>
                    <a:pt x="1586666" y="326280"/>
                  </a:cubicBezTo>
                  <a:cubicBezTo>
                    <a:pt x="1571201" y="333680"/>
                    <a:pt x="1553202" y="337380"/>
                    <a:pt x="1532670" y="337380"/>
                  </a:cubicBezTo>
                  <a:cubicBezTo>
                    <a:pt x="1510138" y="337380"/>
                    <a:pt x="1490905" y="333113"/>
                    <a:pt x="1474973" y="324580"/>
                  </a:cubicBezTo>
                  <a:cubicBezTo>
                    <a:pt x="1459041" y="316048"/>
                    <a:pt x="1448608" y="305182"/>
                    <a:pt x="1443675" y="291982"/>
                  </a:cubicBezTo>
                  <a:cubicBezTo>
                    <a:pt x="1438742" y="278783"/>
                    <a:pt x="1436275" y="260051"/>
                    <a:pt x="1436275" y="235786"/>
                  </a:cubicBezTo>
                  <a:lnTo>
                    <a:pt x="1436275" y="214587"/>
                  </a:lnTo>
                  <a:lnTo>
                    <a:pt x="1514471" y="214587"/>
                  </a:lnTo>
                  <a:lnTo>
                    <a:pt x="1514471" y="253985"/>
                  </a:lnTo>
                  <a:cubicBezTo>
                    <a:pt x="1514471" y="266117"/>
                    <a:pt x="1515571" y="273917"/>
                    <a:pt x="1517771" y="277383"/>
                  </a:cubicBezTo>
                  <a:cubicBezTo>
                    <a:pt x="1519970" y="280850"/>
                    <a:pt x="1523870" y="282583"/>
                    <a:pt x="1529470" y="282583"/>
                  </a:cubicBezTo>
                  <a:cubicBezTo>
                    <a:pt x="1535069" y="282583"/>
                    <a:pt x="1539236" y="280383"/>
                    <a:pt x="1541969" y="275983"/>
                  </a:cubicBezTo>
                  <a:cubicBezTo>
                    <a:pt x="1544702" y="271584"/>
                    <a:pt x="1546069" y="265051"/>
                    <a:pt x="1546069" y="256385"/>
                  </a:cubicBezTo>
                  <a:cubicBezTo>
                    <a:pt x="1546069" y="237319"/>
                    <a:pt x="1543469" y="224853"/>
                    <a:pt x="1538269" y="218987"/>
                  </a:cubicBezTo>
                  <a:cubicBezTo>
                    <a:pt x="1532936" y="213121"/>
                    <a:pt x="1519804" y="203321"/>
                    <a:pt x="1498872" y="189589"/>
                  </a:cubicBezTo>
                  <a:cubicBezTo>
                    <a:pt x="1477940" y="175723"/>
                    <a:pt x="1464074" y="165657"/>
                    <a:pt x="1457274" y="159391"/>
                  </a:cubicBezTo>
                  <a:cubicBezTo>
                    <a:pt x="1450475" y="153124"/>
                    <a:pt x="1444842" y="144458"/>
                    <a:pt x="1440375" y="133392"/>
                  </a:cubicBezTo>
                  <a:cubicBezTo>
                    <a:pt x="1435909" y="122326"/>
                    <a:pt x="1433676" y="108194"/>
                    <a:pt x="1433676" y="90995"/>
                  </a:cubicBezTo>
                  <a:cubicBezTo>
                    <a:pt x="1433676" y="66196"/>
                    <a:pt x="1436842" y="48064"/>
                    <a:pt x="1443175" y="36598"/>
                  </a:cubicBezTo>
                  <a:cubicBezTo>
                    <a:pt x="1449508" y="25132"/>
                    <a:pt x="1459741" y="16166"/>
                    <a:pt x="1473873" y="9700"/>
                  </a:cubicBezTo>
                  <a:cubicBezTo>
                    <a:pt x="1488006" y="3233"/>
                    <a:pt x="1505071" y="0"/>
                    <a:pt x="1525070" y="0"/>
                  </a:cubicBezTo>
                  <a:close/>
                  <a:moveTo>
                    <a:pt x="325994" y="0"/>
                  </a:moveTo>
                  <a:cubicBezTo>
                    <a:pt x="343327" y="0"/>
                    <a:pt x="358892" y="2833"/>
                    <a:pt x="372692" y="8500"/>
                  </a:cubicBezTo>
                  <a:cubicBezTo>
                    <a:pt x="386491" y="14166"/>
                    <a:pt x="397590" y="22666"/>
                    <a:pt x="405990" y="33998"/>
                  </a:cubicBezTo>
                  <a:cubicBezTo>
                    <a:pt x="414389" y="45331"/>
                    <a:pt x="419389" y="57663"/>
                    <a:pt x="420989" y="70996"/>
                  </a:cubicBezTo>
                  <a:cubicBezTo>
                    <a:pt x="422589" y="84328"/>
                    <a:pt x="423388" y="107660"/>
                    <a:pt x="423388" y="140992"/>
                  </a:cubicBezTo>
                  <a:lnTo>
                    <a:pt x="423388" y="196388"/>
                  </a:lnTo>
                  <a:cubicBezTo>
                    <a:pt x="423388" y="228920"/>
                    <a:pt x="422622" y="251952"/>
                    <a:pt x="421089" y="265484"/>
                  </a:cubicBezTo>
                  <a:cubicBezTo>
                    <a:pt x="419555" y="279017"/>
                    <a:pt x="414756" y="291382"/>
                    <a:pt x="406689" y="302582"/>
                  </a:cubicBezTo>
                  <a:cubicBezTo>
                    <a:pt x="398623" y="313781"/>
                    <a:pt x="387724" y="322381"/>
                    <a:pt x="373992" y="328380"/>
                  </a:cubicBezTo>
                  <a:cubicBezTo>
                    <a:pt x="360259" y="334380"/>
                    <a:pt x="344260" y="337380"/>
                    <a:pt x="325994" y="337380"/>
                  </a:cubicBezTo>
                  <a:cubicBezTo>
                    <a:pt x="308662" y="337380"/>
                    <a:pt x="293096" y="334547"/>
                    <a:pt x="279297" y="328880"/>
                  </a:cubicBezTo>
                  <a:cubicBezTo>
                    <a:pt x="265498" y="323214"/>
                    <a:pt x="254399" y="314714"/>
                    <a:pt x="245999" y="303382"/>
                  </a:cubicBezTo>
                  <a:cubicBezTo>
                    <a:pt x="237600" y="292049"/>
                    <a:pt x="232600" y="279717"/>
                    <a:pt x="231000" y="266384"/>
                  </a:cubicBezTo>
                  <a:cubicBezTo>
                    <a:pt x="229400" y="253051"/>
                    <a:pt x="228600" y="229720"/>
                    <a:pt x="228600" y="196388"/>
                  </a:cubicBezTo>
                  <a:lnTo>
                    <a:pt x="228600" y="140992"/>
                  </a:lnTo>
                  <a:cubicBezTo>
                    <a:pt x="228600" y="108460"/>
                    <a:pt x="229367" y="85428"/>
                    <a:pt x="230900" y="71896"/>
                  </a:cubicBezTo>
                  <a:cubicBezTo>
                    <a:pt x="232433" y="58363"/>
                    <a:pt x="237233" y="45997"/>
                    <a:pt x="245299" y="34798"/>
                  </a:cubicBezTo>
                  <a:cubicBezTo>
                    <a:pt x="253366" y="23599"/>
                    <a:pt x="264265" y="14999"/>
                    <a:pt x="277997" y="9000"/>
                  </a:cubicBezTo>
                  <a:cubicBezTo>
                    <a:pt x="291730" y="3000"/>
                    <a:pt x="307729" y="0"/>
                    <a:pt x="325994" y="0"/>
                  </a:cubicBezTo>
                  <a:close/>
                  <a:moveTo>
                    <a:pt x="98194" y="0"/>
                  </a:moveTo>
                  <a:cubicBezTo>
                    <a:pt x="122993" y="0"/>
                    <a:pt x="143458" y="4794"/>
                    <a:pt x="159591" y="14381"/>
                  </a:cubicBezTo>
                  <a:cubicBezTo>
                    <a:pt x="175723" y="23968"/>
                    <a:pt x="186322" y="35917"/>
                    <a:pt x="191389" y="50230"/>
                  </a:cubicBezTo>
                  <a:cubicBezTo>
                    <a:pt x="196455" y="64543"/>
                    <a:pt x="198988" y="86811"/>
                    <a:pt x="198988" y="117034"/>
                  </a:cubicBezTo>
                  <a:lnTo>
                    <a:pt x="198988" y="147791"/>
                  </a:lnTo>
                  <a:lnTo>
                    <a:pt x="114793" y="147791"/>
                  </a:lnTo>
                  <a:lnTo>
                    <a:pt x="114793" y="91517"/>
                  </a:lnTo>
                  <a:cubicBezTo>
                    <a:pt x="114793" y="75153"/>
                    <a:pt x="113893" y="64942"/>
                    <a:pt x="112094" y="60884"/>
                  </a:cubicBezTo>
                  <a:cubicBezTo>
                    <a:pt x="110294" y="56826"/>
                    <a:pt x="106327" y="54797"/>
                    <a:pt x="100194" y="54797"/>
                  </a:cubicBezTo>
                  <a:cubicBezTo>
                    <a:pt x="93261" y="54797"/>
                    <a:pt x="88862" y="57263"/>
                    <a:pt x="86995" y="62196"/>
                  </a:cubicBezTo>
                  <a:cubicBezTo>
                    <a:pt x="85129" y="67129"/>
                    <a:pt x="84195" y="77795"/>
                    <a:pt x="84195" y="94194"/>
                  </a:cubicBezTo>
                  <a:lnTo>
                    <a:pt x="84195" y="244585"/>
                  </a:lnTo>
                  <a:cubicBezTo>
                    <a:pt x="84195" y="260318"/>
                    <a:pt x="85129" y="270584"/>
                    <a:pt x="86995" y="275383"/>
                  </a:cubicBezTo>
                  <a:cubicBezTo>
                    <a:pt x="88862" y="280183"/>
                    <a:pt x="93061" y="282583"/>
                    <a:pt x="99594" y="282583"/>
                  </a:cubicBezTo>
                  <a:cubicBezTo>
                    <a:pt x="105861" y="282583"/>
                    <a:pt x="109960" y="280177"/>
                    <a:pt x="111894" y="275366"/>
                  </a:cubicBezTo>
                  <a:cubicBezTo>
                    <a:pt x="113827" y="270555"/>
                    <a:pt x="114793" y="259261"/>
                    <a:pt x="114793" y="241486"/>
                  </a:cubicBezTo>
                  <a:lnTo>
                    <a:pt x="114793" y="200788"/>
                  </a:lnTo>
                  <a:lnTo>
                    <a:pt x="198988" y="200788"/>
                  </a:lnTo>
                  <a:lnTo>
                    <a:pt x="198988" y="213406"/>
                  </a:lnTo>
                  <a:cubicBezTo>
                    <a:pt x="198988" y="246918"/>
                    <a:pt x="196622" y="270685"/>
                    <a:pt x="191889" y="284705"/>
                  </a:cubicBezTo>
                  <a:cubicBezTo>
                    <a:pt x="187156" y="298725"/>
                    <a:pt x="176690" y="311009"/>
                    <a:pt x="160491" y="321557"/>
                  </a:cubicBezTo>
                  <a:cubicBezTo>
                    <a:pt x="144292" y="332106"/>
                    <a:pt x="124326" y="337380"/>
                    <a:pt x="100594" y="337380"/>
                  </a:cubicBezTo>
                  <a:cubicBezTo>
                    <a:pt x="75929" y="337380"/>
                    <a:pt x="55597" y="332913"/>
                    <a:pt x="39598" y="323980"/>
                  </a:cubicBezTo>
                  <a:cubicBezTo>
                    <a:pt x="23599" y="315048"/>
                    <a:pt x="13000" y="302682"/>
                    <a:pt x="7800" y="286883"/>
                  </a:cubicBezTo>
                  <a:cubicBezTo>
                    <a:pt x="2600" y="271084"/>
                    <a:pt x="0" y="247318"/>
                    <a:pt x="0" y="215587"/>
                  </a:cubicBezTo>
                  <a:lnTo>
                    <a:pt x="0" y="120993"/>
                  </a:lnTo>
                  <a:cubicBezTo>
                    <a:pt x="0" y="97661"/>
                    <a:pt x="800" y="80162"/>
                    <a:pt x="2400" y="68496"/>
                  </a:cubicBezTo>
                  <a:cubicBezTo>
                    <a:pt x="4000" y="56830"/>
                    <a:pt x="8767" y="45597"/>
                    <a:pt x="16699" y="34798"/>
                  </a:cubicBezTo>
                  <a:cubicBezTo>
                    <a:pt x="24632" y="23999"/>
                    <a:pt x="35632" y="15499"/>
                    <a:pt x="49697" y="9300"/>
                  </a:cubicBezTo>
                  <a:cubicBezTo>
                    <a:pt x="63763" y="3100"/>
                    <a:pt x="79929" y="0"/>
                    <a:pt x="98194" y="0"/>
                  </a:cubicBezTo>
                  <a:close/>
                </a:path>
              </a:pathLst>
            </a:custGeom>
            <a:solidFill>
              <a:srgbClr val="00B39F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3200" dirty="0">
                <a:solidFill>
                  <a:srgbClr val="00B39F"/>
                </a:solidFill>
                <a:latin typeface="方正特雅宋简" panose="02000000000000000000" pitchFamily="2" charset="-122"/>
                <a:ea typeface="方正特雅宋简" panose="02000000000000000000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626311" y="6363206"/>
            <a:ext cx="6939379" cy="307777"/>
            <a:chOff x="2626311" y="6363206"/>
            <a:chExt cx="6939379" cy="307777"/>
          </a:xfrm>
        </p:grpSpPr>
        <p:sp>
          <p:nvSpPr>
            <p:cNvPr id="22" name="文本框 21"/>
            <p:cNvSpPr txBox="1"/>
            <p:nvPr/>
          </p:nvSpPr>
          <p:spPr>
            <a:xfrm>
              <a:off x="2847177" y="6363206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荟聚</a:t>
              </a:r>
              <a:r>
                <a:rPr lang="zh-CN" altLang="en-US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物流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785744" y="6363206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共享发展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6724311" y="6363206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智慧物流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662879" y="6363206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合作共赢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2626311" y="6421844"/>
              <a:ext cx="190500" cy="190500"/>
            </a:xfrm>
            <a:prstGeom prst="ellipse">
              <a:avLst/>
            </a:pr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4595244" y="6421844"/>
              <a:ext cx="190500" cy="190500"/>
            </a:xfrm>
            <a:prstGeom prst="ellipse">
              <a:avLst/>
            </a:pr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6533811" y="6421844"/>
              <a:ext cx="190500" cy="190500"/>
            </a:xfrm>
            <a:prstGeom prst="ellipse">
              <a:avLst/>
            </a:pr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8514874" y="6421844"/>
              <a:ext cx="190500" cy="190500"/>
            </a:xfrm>
            <a:prstGeom prst="ellipse">
              <a:avLst/>
            </a:prstGeom>
            <a:solidFill>
              <a:srgbClr val="FFB3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950568" y="3603596"/>
            <a:ext cx="4290865" cy="552944"/>
            <a:chOff x="3950568" y="4695796"/>
            <a:chExt cx="4290865" cy="552944"/>
          </a:xfrm>
        </p:grpSpPr>
        <p:sp>
          <p:nvSpPr>
            <p:cNvPr id="21" name="矩形 20"/>
            <p:cNvSpPr/>
            <p:nvPr/>
          </p:nvSpPr>
          <p:spPr>
            <a:xfrm>
              <a:off x="5184186" y="4710658"/>
              <a:ext cx="305724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8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28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添加目录标题</a:t>
              </a:r>
            </a:p>
          </p:txBody>
        </p:sp>
        <p:sp>
          <p:nvSpPr>
            <p:cNvPr id="30" name="椭圆形标注 29"/>
            <p:cNvSpPr/>
            <p:nvPr/>
          </p:nvSpPr>
          <p:spPr>
            <a:xfrm flipH="1">
              <a:off x="3950568" y="4695796"/>
              <a:ext cx="825290" cy="552944"/>
            </a:xfrm>
            <a:prstGeom prst="wedgeEllipseCallout">
              <a:avLst/>
            </a:pr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4271469" y="4820674"/>
              <a:ext cx="183488" cy="303188"/>
            </a:xfrm>
            <a:custGeom>
              <a:avLst/>
              <a:gdLst/>
              <a:ahLst/>
              <a:cxnLst/>
              <a:rect l="l" t="t" r="r" b="b"/>
              <a:pathLst>
                <a:path w="255743" h="422579">
                  <a:moveTo>
                    <a:pt x="124578" y="0"/>
                  </a:moveTo>
                  <a:cubicBezTo>
                    <a:pt x="161531" y="0"/>
                    <a:pt x="190984" y="11159"/>
                    <a:pt x="212936" y="33477"/>
                  </a:cubicBezTo>
                  <a:cubicBezTo>
                    <a:pt x="232693" y="53965"/>
                    <a:pt x="242571" y="78845"/>
                    <a:pt x="242571" y="108114"/>
                  </a:cubicBezTo>
                  <a:cubicBezTo>
                    <a:pt x="242571" y="131530"/>
                    <a:pt x="235803" y="152018"/>
                    <a:pt x="222265" y="169580"/>
                  </a:cubicBezTo>
                  <a:cubicBezTo>
                    <a:pt x="212387" y="182751"/>
                    <a:pt x="201594" y="191898"/>
                    <a:pt x="189886" y="197020"/>
                  </a:cubicBezTo>
                  <a:cubicBezTo>
                    <a:pt x="205984" y="203972"/>
                    <a:pt x="220070" y="215131"/>
                    <a:pt x="232144" y="230497"/>
                  </a:cubicBezTo>
                  <a:cubicBezTo>
                    <a:pt x="247876" y="250986"/>
                    <a:pt x="255743" y="274767"/>
                    <a:pt x="255743" y="301842"/>
                  </a:cubicBezTo>
                  <a:cubicBezTo>
                    <a:pt x="255743" y="334038"/>
                    <a:pt x="244766" y="361661"/>
                    <a:pt x="222814" y="384711"/>
                  </a:cubicBezTo>
                  <a:cubicBezTo>
                    <a:pt x="199033" y="409956"/>
                    <a:pt x="167385" y="422579"/>
                    <a:pt x="127871" y="422579"/>
                  </a:cubicBezTo>
                  <a:cubicBezTo>
                    <a:pt x="87260" y="422579"/>
                    <a:pt x="55246" y="409956"/>
                    <a:pt x="31831" y="384711"/>
                  </a:cubicBezTo>
                  <a:cubicBezTo>
                    <a:pt x="10610" y="362027"/>
                    <a:pt x="0" y="334404"/>
                    <a:pt x="0" y="301842"/>
                  </a:cubicBezTo>
                  <a:lnTo>
                    <a:pt x="0" y="290317"/>
                  </a:lnTo>
                  <a:cubicBezTo>
                    <a:pt x="0" y="284829"/>
                    <a:pt x="1646" y="280621"/>
                    <a:pt x="4939" y="277694"/>
                  </a:cubicBezTo>
                  <a:cubicBezTo>
                    <a:pt x="8232" y="275133"/>
                    <a:pt x="12257" y="273853"/>
                    <a:pt x="17013" y="273853"/>
                  </a:cubicBezTo>
                  <a:cubicBezTo>
                    <a:pt x="21403" y="273853"/>
                    <a:pt x="25245" y="275133"/>
                    <a:pt x="28538" y="277694"/>
                  </a:cubicBezTo>
                  <a:cubicBezTo>
                    <a:pt x="32196" y="280621"/>
                    <a:pt x="34026" y="284829"/>
                    <a:pt x="34026" y="290317"/>
                  </a:cubicBezTo>
                  <a:lnTo>
                    <a:pt x="34026" y="302391"/>
                  </a:lnTo>
                  <a:cubicBezTo>
                    <a:pt x="34026" y="326172"/>
                    <a:pt x="41709" y="346478"/>
                    <a:pt x="57076" y="363308"/>
                  </a:cubicBezTo>
                  <a:cubicBezTo>
                    <a:pt x="74637" y="382333"/>
                    <a:pt x="98236" y="391846"/>
                    <a:pt x="127871" y="391846"/>
                  </a:cubicBezTo>
                  <a:cubicBezTo>
                    <a:pt x="157507" y="391846"/>
                    <a:pt x="181105" y="382333"/>
                    <a:pt x="198667" y="363308"/>
                  </a:cubicBezTo>
                  <a:cubicBezTo>
                    <a:pt x="214399" y="346478"/>
                    <a:pt x="222265" y="326172"/>
                    <a:pt x="222265" y="302391"/>
                  </a:cubicBezTo>
                  <a:cubicBezTo>
                    <a:pt x="222265" y="277512"/>
                    <a:pt x="214399" y="256840"/>
                    <a:pt x="198667" y="240376"/>
                  </a:cubicBezTo>
                  <a:cubicBezTo>
                    <a:pt x="181105" y="222448"/>
                    <a:pt x="157507" y="213484"/>
                    <a:pt x="127871" y="213484"/>
                  </a:cubicBezTo>
                  <a:lnTo>
                    <a:pt x="108663" y="213484"/>
                  </a:lnTo>
                  <a:cubicBezTo>
                    <a:pt x="98419" y="213484"/>
                    <a:pt x="93297" y="208362"/>
                    <a:pt x="93297" y="198118"/>
                  </a:cubicBezTo>
                  <a:cubicBezTo>
                    <a:pt x="93297" y="188239"/>
                    <a:pt x="98419" y="183300"/>
                    <a:pt x="108663" y="183300"/>
                  </a:cubicBezTo>
                  <a:lnTo>
                    <a:pt x="124030" y="183300"/>
                  </a:lnTo>
                  <a:cubicBezTo>
                    <a:pt x="150372" y="183300"/>
                    <a:pt x="171044" y="175617"/>
                    <a:pt x="186045" y="160250"/>
                  </a:cubicBezTo>
                  <a:cubicBezTo>
                    <a:pt x="200313" y="145982"/>
                    <a:pt x="207448" y="128603"/>
                    <a:pt x="207448" y="108114"/>
                  </a:cubicBezTo>
                  <a:cubicBezTo>
                    <a:pt x="207448" y="86894"/>
                    <a:pt x="200313" y="68966"/>
                    <a:pt x="186045" y="54331"/>
                  </a:cubicBezTo>
                  <a:cubicBezTo>
                    <a:pt x="170678" y="38599"/>
                    <a:pt x="150006" y="30733"/>
                    <a:pt x="124030" y="30733"/>
                  </a:cubicBezTo>
                  <a:cubicBezTo>
                    <a:pt x="97321" y="30733"/>
                    <a:pt x="76284" y="38599"/>
                    <a:pt x="60917" y="54331"/>
                  </a:cubicBezTo>
                  <a:cubicBezTo>
                    <a:pt x="47380" y="68966"/>
                    <a:pt x="40611" y="86894"/>
                    <a:pt x="40611" y="108114"/>
                  </a:cubicBezTo>
                  <a:cubicBezTo>
                    <a:pt x="40611" y="113602"/>
                    <a:pt x="38782" y="118175"/>
                    <a:pt x="35123" y="121834"/>
                  </a:cubicBezTo>
                  <a:cubicBezTo>
                    <a:pt x="32196" y="124761"/>
                    <a:pt x="28538" y="126225"/>
                    <a:pt x="24147" y="126225"/>
                  </a:cubicBezTo>
                  <a:cubicBezTo>
                    <a:pt x="19391" y="126225"/>
                    <a:pt x="15549" y="124761"/>
                    <a:pt x="12623" y="121834"/>
                  </a:cubicBezTo>
                  <a:cubicBezTo>
                    <a:pt x="9330" y="118175"/>
                    <a:pt x="7683" y="113602"/>
                    <a:pt x="7683" y="108114"/>
                  </a:cubicBezTo>
                  <a:cubicBezTo>
                    <a:pt x="7683" y="78479"/>
                    <a:pt x="17379" y="53600"/>
                    <a:pt x="36770" y="33477"/>
                  </a:cubicBezTo>
                  <a:cubicBezTo>
                    <a:pt x="58356" y="11159"/>
                    <a:pt x="87626" y="0"/>
                    <a:pt x="12457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807125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3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V="1">
            <a:off x="1" y="6525296"/>
            <a:ext cx="12192000" cy="329563"/>
          </a:xfrm>
          <a:custGeom>
            <a:avLst/>
            <a:gdLst>
              <a:gd name="connsiteX0" fmla="*/ 0 w 12192000"/>
              <a:gd name="connsiteY0" fmla="*/ 0 h 952500"/>
              <a:gd name="connsiteX1" fmla="*/ 11981237 w 12192000"/>
              <a:gd name="connsiteY1" fmla="*/ 0 h 952500"/>
              <a:gd name="connsiteX2" fmla="*/ 12192000 w 12192000"/>
              <a:gd name="connsiteY2" fmla="*/ 16675 h 952500"/>
              <a:gd name="connsiteX3" fmla="*/ 12192000 w 12192000"/>
              <a:gd name="connsiteY3" fmla="*/ 952500 h 952500"/>
              <a:gd name="connsiteX4" fmla="*/ 11943611 w 12192000"/>
              <a:gd name="connsiteY4" fmla="*/ 952500 h 952500"/>
              <a:gd name="connsiteX5" fmla="*/ 0 w 12192000"/>
              <a:gd name="connsiteY5" fmla="*/ 7535 h 952500"/>
              <a:gd name="connsiteX6" fmla="*/ 0 w 12192000"/>
              <a:gd name="connsiteY6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952500">
                <a:moveTo>
                  <a:pt x="0" y="0"/>
                </a:moveTo>
                <a:lnTo>
                  <a:pt x="11981237" y="0"/>
                </a:lnTo>
                <a:lnTo>
                  <a:pt x="12192000" y="16675"/>
                </a:lnTo>
                <a:lnTo>
                  <a:pt x="12192000" y="952500"/>
                </a:lnTo>
                <a:lnTo>
                  <a:pt x="11943611" y="952500"/>
                </a:lnTo>
                <a:lnTo>
                  <a:pt x="0" y="7535"/>
                </a:lnTo>
                <a:lnTo>
                  <a:pt x="0" y="0"/>
                </a:lnTo>
                <a:close/>
              </a:path>
            </a:pathLst>
          </a:cu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0717863" y="5956706"/>
            <a:ext cx="1459099" cy="901294"/>
            <a:chOff x="318637" y="2704065"/>
            <a:chExt cx="6704464" cy="4141388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505" r="53764"/>
            <a:stretch/>
          </p:blipFill>
          <p:spPr>
            <a:xfrm>
              <a:off x="3127343" y="4635500"/>
              <a:ext cx="3895758" cy="205253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1" r="12357" b="31526"/>
            <a:stretch/>
          </p:blipFill>
          <p:spPr>
            <a:xfrm>
              <a:off x="318637" y="2704065"/>
              <a:ext cx="4805354" cy="4141388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 flipH="1">
            <a:off x="-4257" y="254000"/>
            <a:ext cx="334458" cy="635000"/>
          </a:xfrm>
          <a:prstGeom prst="rect">
            <a:avLst/>
          </a:pr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471448" y="254000"/>
            <a:ext cx="150187" cy="635000"/>
          </a:xfrm>
          <a:prstGeom prst="rect">
            <a:avLst/>
          </a:prstGeom>
          <a:solidFill>
            <a:srgbClr val="FB5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flipH="1">
            <a:off x="762882" y="254000"/>
            <a:ext cx="94492" cy="635000"/>
          </a:xfrm>
          <a:prstGeom prst="rect">
            <a:avLst/>
          </a:prstGeom>
          <a:solidFill>
            <a:srgbClr val="00A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998620" y="254000"/>
            <a:ext cx="52921" cy="635000"/>
          </a:xfrm>
          <a:prstGeom prst="rect">
            <a:avLst/>
          </a:prstGeom>
          <a:solidFill>
            <a:srgbClr val="FFB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165841" y="129539"/>
            <a:ext cx="388281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dist"/>
            <a:r>
              <a:rPr lang="zh-CN" altLang="en-US" sz="3200" dirty="0" smtClean="0">
                <a:solidFill>
                  <a:schemeClr val="bg2">
                    <a:lumMod val="10000"/>
                    <a:alpha val="8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点击此处添加标题</a:t>
            </a:r>
            <a:endParaRPr lang="zh-CN" altLang="en-US" sz="3200" dirty="0">
              <a:solidFill>
                <a:schemeClr val="bg2">
                  <a:lumMod val="10000"/>
                  <a:alpha val="8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65841" y="632543"/>
            <a:ext cx="3882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CLICK HERE TO ADD THE TITLE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7862868" y="1975074"/>
            <a:ext cx="3162080" cy="888416"/>
            <a:chOff x="7862868" y="1975074"/>
            <a:chExt cx="3162080" cy="888416"/>
          </a:xfrm>
        </p:grpSpPr>
        <p:sp>
          <p:nvSpPr>
            <p:cNvPr id="12" name="文本框 11"/>
            <p:cNvSpPr txBox="1"/>
            <p:nvPr/>
          </p:nvSpPr>
          <p:spPr>
            <a:xfrm>
              <a:off x="8746281" y="1975074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0B39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湖南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7862868" y="2368803"/>
              <a:ext cx="3162080" cy="4946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点击添加正文、温提示正文行距在</a:t>
              </a:r>
              <a:r>
                <a:rPr lang="en-US" altLang="zh-CN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之间点击添加正文、温提示正文点击</a:t>
              </a:r>
              <a:r>
                <a:rPr lang="zh-CN" altLang="en-US" sz="105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zh-CN" altLang="en-US" sz="10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7899951" y="2001092"/>
              <a:ext cx="839874" cy="331268"/>
            </a:xfrm>
            <a:prstGeom prst="roundRect">
              <a:avLst/>
            </a:pr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010918" y="2000230"/>
              <a:ext cx="6078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85%</a:t>
              </a: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7862868" y="2914615"/>
            <a:ext cx="3162080" cy="888416"/>
            <a:chOff x="7862868" y="2914615"/>
            <a:chExt cx="3162080" cy="888416"/>
          </a:xfrm>
        </p:grpSpPr>
        <p:sp>
          <p:nvSpPr>
            <p:cNvPr id="16" name="文本框 15"/>
            <p:cNvSpPr txBox="1"/>
            <p:nvPr/>
          </p:nvSpPr>
          <p:spPr>
            <a:xfrm>
              <a:off x="8746281" y="2914615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FB55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北京</a:t>
              </a:r>
              <a:endParaRPr lang="zh-CN" altLang="en-US" sz="2000" b="1" dirty="0">
                <a:solidFill>
                  <a:srgbClr val="FB55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7862868" y="3308344"/>
              <a:ext cx="3162080" cy="4946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点击添加正文、温提示正文行距在</a:t>
              </a:r>
              <a:r>
                <a:rPr lang="en-US" altLang="zh-CN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之间点击添加正文、温提示正文点击</a:t>
              </a:r>
              <a:r>
                <a:rPr lang="zh-CN" altLang="en-US" sz="105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zh-CN" altLang="en-US" sz="10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7899951" y="2940633"/>
              <a:ext cx="839874" cy="331268"/>
            </a:xfrm>
            <a:prstGeom prst="roundRect">
              <a:avLst/>
            </a:pr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010918" y="2939771"/>
              <a:ext cx="6078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44%</a:t>
              </a: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7862868" y="3878068"/>
            <a:ext cx="3162080" cy="888416"/>
            <a:chOff x="7862868" y="3878068"/>
            <a:chExt cx="3162080" cy="888416"/>
          </a:xfrm>
        </p:grpSpPr>
        <p:sp>
          <p:nvSpPr>
            <p:cNvPr id="20" name="文本框 19"/>
            <p:cNvSpPr txBox="1"/>
            <p:nvPr/>
          </p:nvSpPr>
          <p:spPr>
            <a:xfrm>
              <a:off x="8746281" y="3878068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0AAD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广东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7862868" y="4271797"/>
              <a:ext cx="3162080" cy="4946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点击添加正文、温提示正文行距在</a:t>
              </a:r>
              <a:r>
                <a:rPr lang="en-US" altLang="zh-CN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之间点击添加正文、温提示正文点击</a:t>
              </a:r>
              <a:r>
                <a:rPr lang="zh-CN" altLang="en-US" sz="105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zh-CN" altLang="en-US" sz="10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圆角矩形 21"/>
            <p:cNvSpPr/>
            <p:nvPr/>
          </p:nvSpPr>
          <p:spPr>
            <a:xfrm>
              <a:off x="7899951" y="3904086"/>
              <a:ext cx="839874" cy="331268"/>
            </a:xfrm>
            <a:prstGeom prst="roundRect">
              <a:avLst/>
            </a:pr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010918" y="3903224"/>
              <a:ext cx="6078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85%</a:t>
              </a: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7862868" y="4883511"/>
            <a:ext cx="3162080" cy="888416"/>
            <a:chOff x="7862868" y="4883511"/>
            <a:chExt cx="3162080" cy="888416"/>
          </a:xfrm>
        </p:grpSpPr>
        <p:sp>
          <p:nvSpPr>
            <p:cNvPr id="24" name="文本框 23"/>
            <p:cNvSpPr txBox="1"/>
            <p:nvPr/>
          </p:nvSpPr>
          <p:spPr>
            <a:xfrm>
              <a:off x="8746281" y="4883511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FFB36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四川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7862868" y="5277240"/>
              <a:ext cx="3162080" cy="4946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点击添加正文、温提示正文行距在</a:t>
              </a:r>
              <a:r>
                <a:rPr lang="en-US" altLang="zh-CN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之间点击添加正文、温提示正文点击</a:t>
              </a:r>
              <a:r>
                <a:rPr lang="zh-CN" altLang="en-US" sz="105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zh-CN" altLang="en-US" sz="10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7899951" y="4909529"/>
              <a:ext cx="839874" cy="331268"/>
            </a:xfrm>
            <a:prstGeom prst="roundRect">
              <a:avLst/>
            </a:prstGeom>
            <a:solidFill>
              <a:srgbClr val="FFB3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010918" y="4908667"/>
              <a:ext cx="6078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18%</a:t>
              </a: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1167053" y="1690688"/>
            <a:ext cx="6347286" cy="4365625"/>
            <a:chOff x="1167053" y="1690688"/>
            <a:chExt cx="6347286" cy="4365625"/>
          </a:xfrm>
        </p:grpSpPr>
        <p:sp>
          <p:nvSpPr>
            <p:cNvPr id="28" name="shanxi3"/>
            <p:cNvSpPr>
              <a:spLocks noChangeAspect="1"/>
            </p:cNvSpPr>
            <p:nvPr/>
          </p:nvSpPr>
          <p:spPr bwMode="auto">
            <a:xfrm>
              <a:off x="4643679" y="3519489"/>
              <a:ext cx="615950" cy="914400"/>
            </a:xfrm>
            <a:custGeom>
              <a:avLst/>
              <a:gdLst>
                <a:gd name="T0" fmla="*/ 2147483647 w 354"/>
                <a:gd name="T1" fmla="*/ 2147483647 h 640"/>
                <a:gd name="T2" fmla="*/ 2147483647 w 354"/>
                <a:gd name="T3" fmla="*/ 2147483647 h 640"/>
                <a:gd name="T4" fmla="*/ 2147483647 w 354"/>
                <a:gd name="T5" fmla="*/ 2147483647 h 640"/>
                <a:gd name="T6" fmla="*/ 2147483647 w 354"/>
                <a:gd name="T7" fmla="*/ 2147483647 h 640"/>
                <a:gd name="T8" fmla="*/ 2147483647 w 354"/>
                <a:gd name="T9" fmla="*/ 2147483647 h 640"/>
                <a:gd name="T10" fmla="*/ 2147483647 w 354"/>
                <a:gd name="T11" fmla="*/ 0 h 640"/>
                <a:gd name="T12" fmla="*/ 2147483647 w 354"/>
                <a:gd name="T13" fmla="*/ 2147483647 h 640"/>
                <a:gd name="T14" fmla="*/ 2147483647 w 354"/>
                <a:gd name="T15" fmla="*/ 2147483647 h 640"/>
                <a:gd name="T16" fmla="*/ 2147483647 w 354"/>
                <a:gd name="T17" fmla="*/ 2147483647 h 640"/>
                <a:gd name="T18" fmla="*/ 2147483647 w 354"/>
                <a:gd name="T19" fmla="*/ 2147483647 h 640"/>
                <a:gd name="T20" fmla="*/ 2147483647 w 354"/>
                <a:gd name="T21" fmla="*/ 2147483647 h 640"/>
                <a:gd name="T22" fmla="*/ 2147483647 w 354"/>
                <a:gd name="T23" fmla="*/ 2147483647 h 640"/>
                <a:gd name="T24" fmla="*/ 2147483647 w 354"/>
                <a:gd name="T25" fmla="*/ 2147483647 h 640"/>
                <a:gd name="T26" fmla="*/ 2147483647 w 354"/>
                <a:gd name="T27" fmla="*/ 2147483647 h 640"/>
                <a:gd name="T28" fmla="*/ 2147483647 w 354"/>
                <a:gd name="T29" fmla="*/ 2147483647 h 640"/>
                <a:gd name="T30" fmla="*/ 2147483647 w 354"/>
                <a:gd name="T31" fmla="*/ 2147483647 h 640"/>
                <a:gd name="T32" fmla="*/ 2147483647 w 354"/>
                <a:gd name="T33" fmla="*/ 2147483647 h 640"/>
                <a:gd name="T34" fmla="*/ 2147483647 w 354"/>
                <a:gd name="T35" fmla="*/ 2147483647 h 640"/>
                <a:gd name="T36" fmla="*/ 2147483647 w 354"/>
                <a:gd name="T37" fmla="*/ 2147483647 h 640"/>
                <a:gd name="T38" fmla="*/ 2147483647 w 354"/>
                <a:gd name="T39" fmla="*/ 2147483647 h 640"/>
                <a:gd name="T40" fmla="*/ 2147483647 w 354"/>
                <a:gd name="T41" fmla="*/ 2147483647 h 640"/>
                <a:gd name="T42" fmla="*/ 2147483647 w 354"/>
                <a:gd name="T43" fmla="*/ 2147483647 h 640"/>
                <a:gd name="T44" fmla="*/ 2147483647 w 354"/>
                <a:gd name="T45" fmla="*/ 2147483647 h 640"/>
                <a:gd name="T46" fmla="*/ 0 w 354"/>
                <a:gd name="T47" fmla="*/ 2147483647 h 640"/>
                <a:gd name="T48" fmla="*/ 2147483647 w 354"/>
                <a:gd name="T49" fmla="*/ 2147483647 h 640"/>
                <a:gd name="T50" fmla="*/ 2147483647 w 354"/>
                <a:gd name="T51" fmla="*/ 2147483647 h 640"/>
                <a:gd name="T52" fmla="*/ 2147483647 w 354"/>
                <a:gd name="T53" fmla="*/ 2147483647 h 640"/>
                <a:gd name="T54" fmla="*/ 2147483647 w 354"/>
                <a:gd name="T55" fmla="*/ 2147483647 h 640"/>
                <a:gd name="T56" fmla="*/ 2147483647 w 354"/>
                <a:gd name="T57" fmla="*/ 2147483647 h 640"/>
                <a:gd name="T58" fmla="*/ 2147483647 w 354"/>
                <a:gd name="T59" fmla="*/ 2147483647 h 640"/>
                <a:gd name="T60" fmla="*/ 2147483647 w 354"/>
                <a:gd name="T61" fmla="*/ 2147483647 h 640"/>
                <a:gd name="T62" fmla="*/ 2147483647 w 354"/>
                <a:gd name="T63" fmla="*/ 2147483647 h 640"/>
                <a:gd name="T64" fmla="*/ 2147483647 w 354"/>
                <a:gd name="T65" fmla="*/ 2147483647 h 640"/>
                <a:gd name="T66" fmla="*/ 2147483647 w 354"/>
                <a:gd name="T67" fmla="*/ 2147483647 h 640"/>
                <a:gd name="T68" fmla="*/ 2147483647 w 354"/>
                <a:gd name="T69" fmla="*/ 2147483647 h 640"/>
                <a:gd name="T70" fmla="*/ 2147483647 w 354"/>
                <a:gd name="T71" fmla="*/ 2147483647 h 640"/>
                <a:gd name="T72" fmla="*/ 2147483647 w 354"/>
                <a:gd name="T73" fmla="*/ 2147483647 h 640"/>
                <a:gd name="T74" fmla="*/ 2147483647 w 354"/>
                <a:gd name="T75" fmla="*/ 2147483647 h 640"/>
                <a:gd name="T76" fmla="*/ 2147483647 w 354"/>
                <a:gd name="T77" fmla="*/ 2147483647 h 64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354"/>
                <a:gd name="T118" fmla="*/ 0 h 640"/>
                <a:gd name="T119" fmla="*/ 354 w 354"/>
                <a:gd name="T120" fmla="*/ 640 h 64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354" h="640">
                  <a:moveTo>
                    <a:pt x="303" y="403"/>
                  </a:moveTo>
                  <a:lnTo>
                    <a:pt x="294" y="381"/>
                  </a:lnTo>
                  <a:lnTo>
                    <a:pt x="311" y="324"/>
                  </a:lnTo>
                  <a:lnTo>
                    <a:pt x="287" y="214"/>
                  </a:lnTo>
                  <a:lnTo>
                    <a:pt x="303" y="187"/>
                  </a:lnTo>
                  <a:lnTo>
                    <a:pt x="311" y="162"/>
                  </a:lnTo>
                  <a:lnTo>
                    <a:pt x="289" y="117"/>
                  </a:lnTo>
                  <a:lnTo>
                    <a:pt x="309" y="85"/>
                  </a:lnTo>
                  <a:lnTo>
                    <a:pt x="312" y="56"/>
                  </a:lnTo>
                  <a:lnTo>
                    <a:pt x="323" y="34"/>
                  </a:lnTo>
                  <a:lnTo>
                    <a:pt x="322" y="7"/>
                  </a:lnTo>
                  <a:lnTo>
                    <a:pt x="312" y="0"/>
                  </a:lnTo>
                  <a:lnTo>
                    <a:pt x="298" y="17"/>
                  </a:lnTo>
                  <a:lnTo>
                    <a:pt x="259" y="18"/>
                  </a:lnTo>
                  <a:lnTo>
                    <a:pt x="239" y="49"/>
                  </a:lnTo>
                  <a:lnTo>
                    <a:pt x="241" y="65"/>
                  </a:lnTo>
                  <a:lnTo>
                    <a:pt x="237" y="76"/>
                  </a:lnTo>
                  <a:lnTo>
                    <a:pt x="221" y="81"/>
                  </a:lnTo>
                  <a:lnTo>
                    <a:pt x="160" y="169"/>
                  </a:lnTo>
                  <a:lnTo>
                    <a:pt x="153" y="164"/>
                  </a:lnTo>
                  <a:lnTo>
                    <a:pt x="135" y="158"/>
                  </a:lnTo>
                  <a:lnTo>
                    <a:pt x="100" y="162"/>
                  </a:lnTo>
                  <a:lnTo>
                    <a:pt x="88" y="177"/>
                  </a:lnTo>
                  <a:lnTo>
                    <a:pt x="87" y="213"/>
                  </a:lnTo>
                  <a:lnTo>
                    <a:pt x="92" y="224"/>
                  </a:lnTo>
                  <a:lnTo>
                    <a:pt x="153" y="254"/>
                  </a:lnTo>
                  <a:lnTo>
                    <a:pt x="184" y="274"/>
                  </a:lnTo>
                  <a:lnTo>
                    <a:pt x="188" y="293"/>
                  </a:lnTo>
                  <a:lnTo>
                    <a:pt x="173" y="316"/>
                  </a:lnTo>
                  <a:lnTo>
                    <a:pt x="182" y="344"/>
                  </a:lnTo>
                  <a:lnTo>
                    <a:pt x="176" y="357"/>
                  </a:lnTo>
                  <a:lnTo>
                    <a:pt x="132" y="360"/>
                  </a:lnTo>
                  <a:lnTo>
                    <a:pt x="123" y="367"/>
                  </a:lnTo>
                  <a:lnTo>
                    <a:pt x="126" y="374"/>
                  </a:lnTo>
                  <a:lnTo>
                    <a:pt x="126" y="386"/>
                  </a:lnTo>
                  <a:lnTo>
                    <a:pt x="91" y="391"/>
                  </a:lnTo>
                  <a:lnTo>
                    <a:pt x="72" y="381"/>
                  </a:lnTo>
                  <a:lnTo>
                    <a:pt x="48" y="381"/>
                  </a:lnTo>
                  <a:lnTo>
                    <a:pt x="45" y="386"/>
                  </a:lnTo>
                  <a:lnTo>
                    <a:pt x="48" y="399"/>
                  </a:lnTo>
                  <a:lnTo>
                    <a:pt x="37" y="413"/>
                  </a:lnTo>
                  <a:lnTo>
                    <a:pt x="34" y="427"/>
                  </a:lnTo>
                  <a:lnTo>
                    <a:pt x="56" y="445"/>
                  </a:lnTo>
                  <a:lnTo>
                    <a:pt x="39" y="479"/>
                  </a:lnTo>
                  <a:lnTo>
                    <a:pt x="46" y="495"/>
                  </a:lnTo>
                  <a:lnTo>
                    <a:pt x="45" y="504"/>
                  </a:lnTo>
                  <a:lnTo>
                    <a:pt x="19" y="504"/>
                  </a:lnTo>
                  <a:lnTo>
                    <a:pt x="0" y="512"/>
                  </a:lnTo>
                  <a:lnTo>
                    <a:pt x="15" y="533"/>
                  </a:lnTo>
                  <a:lnTo>
                    <a:pt x="5" y="559"/>
                  </a:lnTo>
                  <a:lnTo>
                    <a:pt x="21" y="562"/>
                  </a:lnTo>
                  <a:lnTo>
                    <a:pt x="23" y="579"/>
                  </a:lnTo>
                  <a:lnTo>
                    <a:pt x="36" y="580"/>
                  </a:lnTo>
                  <a:lnTo>
                    <a:pt x="83" y="571"/>
                  </a:lnTo>
                  <a:lnTo>
                    <a:pt x="92" y="575"/>
                  </a:lnTo>
                  <a:lnTo>
                    <a:pt x="95" y="588"/>
                  </a:lnTo>
                  <a:lnTo>
                    <a:pt x="115" y="593"/>
                  </a:lnTo>
                  <a:lnTo>
                    <a:pt x="157" y="615"/>
                  </a:lnTo>
                  <a:lnTo>
                    <a:pt x="182" y="605"/>
                  </a:lnTo>
                  <a:lnTo>
                    <a:pt x="233" y="624"/>
                  </a:lnTo>
                  <a:lnTo>
                    <a:pt x="245" y="639"/>
                  </a:lnTo>
                  <a:lnTo>
                    <a:pt x="270" y="632"/>
                  </a:lnTo>
                  <a:lnTo>
                    <a:pt x="267" y="605"/>
                  </a:lnTo>
                  <a:lnTo>
                    <a:pt x="262" y="597"/>
                  </a:lnTo>
                  <a:lnTo>
                    <a:pt x="267" y="575"/>
                  </a:lnTo>
                  <a:lnTo>
                    <a:pt x="294" y="562"/>
                  </a:lnTo>
                  <a:lnTo>
                    <a:pt x="302" y="551"/>
                  </a:lnTo>
                  <a:lnTo>
                    <a:pt x="287" y="545"/>
                  </a:lnTo>
                  <a:lnTo>
                    <a:pt x="270" y="541"/>
                  </a:lnTo>
                  <a:lnTo>
                    <a:pt x="253" y="525"/>
                  </a:lnTo>
                  <a:lnTo>
                    <a:pt x="262" y="518"/>
                  </a:lnTo>
                  <a:lnTo>
                    <a:pt x="317" y="518"/>
                  </a:lnTo>
                  <a:lnTo>
                    <a:pt x="329" y="518"/>
                  </a:lnTo>
                  <a:lnTo>
                    <a:pt x="337" y="524"/>
                  </a:lnTo>
                  <a:lnTo>
                    <a:pt x="353" y="510"/>
                  </a:lnTo>
                  <a:lnTo>
                    <a:pt x="353" y="488"/>
                  </a:lnTo>
                  <a:lnTo>
                    <a:pt x="303" y="413"/>
                  </a:lnTo>
                  <a:lnTo>
                    <a:pt x="303" y="403"/>
                  </a:lnTo>
                </a:path>
              </a:pathLst>
            </a:custGeom>
            <a:solidFill>
              <a:srgbClr val="D8D8D8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tianjin"/>
            <p:cNvSpPr>
              <a:spLocks noChangeAspect="1"/>
            </p:cNvSpPr>
            <p:nvPr/>
          </p:nvSpPr>
          <p:spPr bwMode="auto">
            <a:xfrm>
              <a:off x="5815252" y="3363913"/>
              <a:ext cx="119063" cy="190500"/>
            </a:xfrm>
            <a:custGeom>
              <a:avLst/>
              <a:gdLst>
                <a:gd name="T0" fmla="*/ 2147483647 w 74"/>
                <a:gd name="T1" fmla="*/ 2147483647 h 134"/>
                <a:gd name="T2" fmla="*/ 2147483647 w 74"/>
                <a:gd name="T3" fmla="*/ 2147483647 h 134"/>
                <a:gd name="T4" fmla="*/ 2147483647 w 74"/>
                <a:gd name="T5" fmla="*/ 2147483647 h 134"/>
                <a:gd name="T6" fmla="*/ 2147483647 w 74"/>
                <a:gd name="T7" fmla="*/ 2147483647 h 134"/>
                <a:gd name="T8" fmla="*/ 0 w 74"/>
                <a:gd name="T9" fmla="*/ 2147483647 h 134"/>
                <a:gd name="T10" fmla="*/ 2147483647 w 74"/>
                <a:gd name="T11" fmla="*/ 2147483647 h 134"/>
                <a:gd name="T12" fmla="*/ 2147483647 w 74"/>
                <a:gd name="T13" fmla="*/ 2147483647 h 134"/>
                <a:gd name="T14" fmla="*/ 2147483647 w 74"/>
                <a:gd name="T15" fmla="*/ 2147483647 h 134"/>
                <a:gd name="T16" fmla="*/ 2147483647 w 74"/>
                <a:gd name="T17" fmla="*/ 0 h 134"/>
                <a:gd name="T18" fmla="*/ 2147483647 w 74"/>
                <a:gd name="T19" fmla="*/ 2147483647 h 134"/>
                <a:gd name="T20" fmla="*/ 2147483647 w 74"/>
                <a:gd name="T21" fmla="*/ 2147483647 h 134"/>
                <a:gd name="T22" fmla="*/ 2147483647 w 74"/>
                <a:gd name="T23" fmla="*/ 2147483647 h 134"/>
                <a:gd name="T24" fmla="*/ 2147483647 w 74"/>
                <a:gd name="T25" fmla="*/ 2147483647 h 134"/>
                <a:gd name="T26" fmla="*/ 2147483647 w 74"/>
                <a:gd name="T27" fmla="*/ 2147483647 h 134"/>
                <a:gd name="T28" fmla="*/ 2147483647 w 74"/>
                <a:gd name="T29" fmla="*/ 2147483647 h 134"/>
                <a:gd name="T30" fmla="*/ 2147483647 w 74"/>
                <a:gd name="T31" fmla="*/ 2147483647 h 134"/>
                <a:gd name="T32" fmla="*/ 2147483647 w 74"/>
                <a:gd name="T33" fmla="*/ 2147483647 h 134"/>
                <a:gd name="T34" fmla="*/ 2147483647 w 74"/>
                <a:gd name="T35" fmla="*/ 2147483647 h 13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4"/>
                <a:gd name="T55" fmla="*/ 0 h 134"/>
                <a:gd name="T56" fmla="*/ 74 w 74"/>
                <a:gd name="T57" fmla="*/ 134 h 13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4" h="134">
                  <a:moveTo>
                    <a:pt x="60" y="124"/>
                  </a:moveTo>
                  <a:lnTo>
                    <a:pt x="39" y="133"/>
                  </a:lnTo>
                  <a:lnTo>
                    <a:pt x="3" y="123"/>
                  </a:lnTo>
                  <a:lnTo>
                    <a:pt x="1" y="114"/>
                  </a:lnTo>
                  <a:lnTo>
                    <a:pt x="0" y="55"/>
                  </a:lnTo>
                  <a:lnTo>
                    <a:pt x="23" y="44"/>
                  </a:lnTo>
                  <a:lnTo>
                    <a:pt x="19" y="33"/>
                  </a:lnTo>
                  <a:lnTo>
                    <a:pt x="25" y="11"/>
                  </a:lnTo>
                  <a:lnTo>
                    <a:pt x="27" y="0"/>
                  </a:lnTo>
                  <a:lnTo>
                    <a:pt x="40" y="6"/>
                  </a:lnTo>
                  <a:lnTo>
                    <a:pt x="46" y="26"/>
                  </a:lnTo>
                  <a:lnTo>
                    <a:pt x="43" y="39"/>
                  </a:lnTo>
                  <a:lnTo>
                    <a:pt x="70" y="57"/>
                  </a:lnTo>
                  <a:lnTo>
                    <a:pt x="73" y="71"/>
                  </a:lnTo>
                  <a:lnTo>
                    <a:pt x="58" y="83"/>
                  </a:lnTo>
                  <a:lnTo>
                    <a:pt x="53" y="107"/>
                  </a:lnTo>
                  <a:lnTo>
                    <a:pt x="60" y="124"/>
                  </a:lnTo>
                </a:path>
              </a:pathLst>
            </a:custGeom>
            <a:solidFill>
              <a:srgbClr val="D8D8D8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0" name="beijing"/>
            <p:cNvSpPr>
              <a:spLocks noChangeAspect="1"/>
            </p:cNvSpPr>
            <p:nvPr/>
          </p:nvSpPr>
          <p:spPr bwMode="auto">
            <a:xfrm>
              <a:off x="5656502" y="3295650"/>
              <a:ext cx="198438" cy="173038"/>
            </a:xfrm>
            <a:custGeom>
              <a:avLst/>
              <a:gdLst>
                <a:gd name="T0" fmla="*/ 2147483647 w 14"/>
                <a:gd name="T1" fmla="*/ 2147483647 h 14"/>
                <a:gd name="T2" fmla="*/ 2147483647 w 14"/>
                <a:gd name="T3" fmla="*/ 2147483647 h 14"/>
                <a:gd name="T4" fmla="*/ 2147483647 w 14"/>
                <a:gd name="T5" fmla="*/ 2147483647 h 14"/>
                <a:gd name="T6" fmla="*/ 2147483647 w 14"/>
                <a:gd name="T7" fmla="*/ 2147483647 h 14"/>
                <a:gd name="T8" fmla="*/ 2147483647 w 14"/>
                <a:gd name="T9" fmla="*/ 2147483647 h 14"/>
                <a:gd name="T10" fmla="*/ 2147483647 w 14"/>
                <a:gd name="T11" fmla="*/ 2147483647 h 14"/>
                <a:gd name="T12" fmla="*/ 2147483647 w 14"/>
                <a:gd name="T13" fmla="*/ 2147483647 h 14"/>
                <a:gd name="T14" fmla="*/ 2147483647 w 14"/>
                <a:gd name="T15" fmla="*/ 0 h 14"/>
                <a:gd name="T16" fmla="*/ 2147483647 w 14"/>
                <a:gd name="T17" fmla="*/ 2147483647 h 14"/>
                <a:gd name="T18" fmla="*/ 2147483647 w 14"/>
                <a:gd name="T19" fmla="*/ 2147483647 h 14"/>
                <a:gd name="T20" fmla="*/ 0 w 14"/>
                <a:gd name="T21" fmla="*/ 2147483647 h 14"/>
                <a:gd name="T22" fmla="*/ 0 w 14"/>
                <a:gd name="T23" fmla="*/ 2147483647 h 14"/>
                <a:gd name="T24" fmla="*/ 2147483647 w 14"/>
                <a:gd name="T25" fmla="*/ 2147483647 h 14"/>
                <a:gd name="T26" fmla="*/ 2147483647 w 14"/>
                <a:gd name="T27" fmla="*/ 2147483647 h 14"/>
                <a:gd name="T28" fmla="*/ 2147483647 w 14"/>
                <a:gd name="T29" fmla="*/ 2147483647 h 14"/>
                <a:gd name="T30" fmla="*/ 2147483647 w 14"/>
                <a:gd name="T31" fmla="*/ 2147483647 h 14"/>
                <a:gd name="T32" fmla="*/ 2147483647 w 14"/>
                <a:gd name="T33" fmla="*/ 2147483647 h 14"/>
                <a:gd name="T34" fmla="*/ 2147483647 w 14"/>
                <a:gd name="T35" fmla="*/ 2147483647 h 1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4"/>
                <a:gd name="T55" fmla="*/ 0 h 14"/>
                <a:gd name="T56" fmla="*/ 14 w 14"/>
                <a:gd name="T57" fmla="*/ 14 h 1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4" h="14">
                  <a:moveTo>
                    <a:pt x="11" y="12"/>
                  </a:moveTo>
                  <a:lnTo>
                    <a:pt x="12" y="10"/>
                  </a:lnTo>
                  <a:lnTo>
                    <a:pt x="13" y="10"/>
                  </a:lnTo>
                  <a:lnTo>
                    <a:pt x="14" y="7"/>
                  </a:lnTo>
                  <a:lnTo>
                    <a:pt x="14" y="6"/>
                  </a:lnTo>
                  <a:lnTo>
                    <a:pt x="13" y="3"/>
                  </a:lnTo>
                  <a:lnTo>
                    <a:pt x="12" y="3"/>
                  </a:lnTo>
                  <a:lnTo>
                    <a:pt x="7" y="0"/>
                  </a:lnTo>
                  <a:lnTo>
                    <a:pt x="4" y="3"/>
                  </a:lnTo>
                  <a:lnTo>
                    <a:pt x="3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1" y="14"/>
                  </a:lnTo>
                  <a:lnTo>
                    <a:pt x="4" y="13"/>
                  </a:lnTo>
                  <a:lnTo>
                    <a:pt x="7" y="14"/>
                  </a:lnTo>
                  <a:lnTo>
                    <a:pt x="8" y="13"/>
                  </a:lnTo>
                  <a:lnTo>
                    <a:pt x="11" y="12"/>
                  </a:lnTo>
                </a:path>
              </a:pathLst>
            </a:custGeom>
            <a:solidFill>
              <a:srgbClr val="D8D8D8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" name="liaoning"/>
            <p:cNvSpPr>
              <a:spLocks noChangeAspect="1"/>
            </p:cNvSpPr>
            <p:nvPr/>
          </p:nvSpPr>
          <p:spPr bwMode="auto">
            <a:xfrm>
              <a:off x="5994641" y="2898775"/>
              <a:ext cx="715961" cy="569913"/>
            </a:xfrm>
            <a:custGeom>
              <a:avLst/>
              <a:gdLst>
                <a:gd name="T0" fmla="*/ 2147483647 w 413"/>
                <a:gd name="T1" fmla="*/ 2147483647 h 401"/>
                <a:gd name="T2" fmla="*/ 2147483647 w 413"/>
                <a:gd name="T3" fmla="*/ 2147483647 h 401"/>
                <a:gd name="T4" fmla="*/ 2147483647 w 413"/>
                <a:gd name="T5" fmla="*/ 2147483647 h 401"/>
                <a:gd name="T6" fmla="*/ 2147483647 w 413"/>
                <a:gd name="T7" fmla="*/ 2147483647 h 401"/>
                <a:gd name="T8" fmla="*/ 2147483647 w 413"/>
                <a:gd name="T9" fmla="*/ 2147483647 h 401"/>
                <a:gd name="T10" fmla="*/ 2147483647 w 413"/>
                <a:gd name="T11" fmla="*/ 2147483647 h 401"/>
                <a:gd name="T12" fmla="*/ 2147483647 w 413"/>
                <a:gd name="T13" fmla="*/ 2147483647 h 401"/>
                <a:gd name="T14" fmla="*/ 2147483647 w 413"/>
                <a:gd name="T15" fmla="*/ 2147483647 h 401"/>
                <a:gd name="T16" fmla="*/ 2147483647 w 413"/>
                <a:gd name="T17" fmla="*/ 2147483647 h 401"/>
                <a:gd name="T18" fmla="*/ 2147483647 w 413"/>
                <a:gd name="T19" fmla="*/ 2147483647 h 401"/>
                <a:gd name="T20" fmla="*/ 2147483647 w 413"/>
                <a:gd name="T21" fmla="*/ 0 h 401"/>
                <a:gd name="T22" fmla="*/ 2147483647 w 413"/>
                <a:gd name="T23" fmla="*/ 2147483647 h 401"/>
                <a:gd name="T24" fmla="*/ 2147483647 w 413"/>
                <a:gd name="T25" fmla="*/ 2147483647 h 401"/>
                <a:gd name="T26" fmla="*/ 2147483647 w 413"/>
                <a:gd name="T27" fmla="*/ 2147483647 h 401"/>
                <a:gd name="T28" fmla="*/ 2147483647 w 413"/>
                <a:gd name="T29" fmla="*/ 2147483647 h 401"/>
                <a:gd name="T30" fmla="*/ 2147483647 w 413"/>
                <a:gd name="T31" fmla="*/ 2147483647 h 401"/>
                <a:gd name="T32" fmla="*/ 2147483647 w 413"/>
                <a:gd name="T33" fmla="*/ 2147483647 h 401"/>
                <a:gd name="T34" fmla="*/ 2147483647 w 413"/>
                <a:gd name="T35" fmla="*/ 2147483647 h 401"/>
                <a:gd name="T36" fmla="*/ 2147483647 w 413"/>
                <a:gd name="T37" fmla="*/ 2147483647 h 401"/>
                <a:gd name="T38" fmla="*/ 2147483647 w 413"/>
                <a:gd name="T39" fmla="*/ 2147483647 h 401"/>
                <a:gd name="T40" fmla="*/ 2147483647 w 413"/>
                <a:gd name="T41" fmla="*/ 2147483647 h 401"/>
                <a:gd name="T42" fmla="*/ 2147483647 w 413"/>
                <a:gd name="T43" fmla="*/ 2147483647 h 401"/>
                <a:gd name="T44" fmla="*/ 2147483647 w 413"/>
                <a:gd name="T45" fmla="*/ 2147483647 h 401"/>
                <a:gd name="T46" fmla="*/ 2147483647 w 413"/>
                <a:gd name="T47" fmla="*/ 2147483647 h 401"/>
                <a:gd name="T48" fmla="*/ 2147483647 w 413"/>
                <a:gd name="T49" fmla="*/ 2147483647 h 401"/>
                <a:gd name="T50" fmla="*/ 2147483647 w 413"/>
                <a:gd name="T51" fmla="*/ 2147483647 h 401"/>
                <a:gd name="T52" fmla="*/ 2147483647 w 413"/>
                <a:gd name="T53" fmla="*/ 2147483647 h 401"/>
                <a:gd name="T54" fmla="*/ 2147483647 w 413"/>
                <a:gd name="T55" fmla="*/ 2147483647 h 401"/>
                <a:gd name="T56" fmla="*/ 0 w 413"/>
                <a:gd name="T57" fmla="*/ 2147483647 h 401"/>
                <a:gd name="T58" fmla="*/ 2147483647 w 413"/>
                <a:gd name="T59" fmla="*/ 2147483647 h 401"/>
                <a:gd name="T60" fmla="*/ 2147483647 w 413"/>
                <a:gd name="T61" fmla="*/ 2147483647 h 401"/>
                <a:gd name="T62" fmla="*/ 2147483647 w 413"/>
                <a:gd name="T63" fmla="*/ 2147483647 h 401"/>
                <a:gd name="T64" fmla="*/ 2147483647 w 413"/>
                <a:gd name="T65" fmla="*/ 2147483647 h 401"/>
                <a:gd name="T66" fmla="*/ 2147483647 w 413"/>
                <a:gd name="T67" fmla="*/ 2147483647 h 401"/>
                <a:gd name="T68" fmla="*/ 2147483647 w 413"/>
                <a:gd name="T69" fmla="*/ 2147483647 h 401"/>
                <a:gd name="T70" fmla="*/ 2147483647 w 413"/>
                <a:gd name="T71" fmla="*/ 2147483647 h 401"/>
                <a:gd name="T72" fmla="*/ 2147483647 w 413"/>
                <a:gd name="T73" fmla="*/ 2147483647 h 401"/>
                <a:gd name="T74" fmla="*/ 2147483647 w 413"/>
                <a:gd name="T75" fmla="*/ 2147483647 h 401"/>
                <a:gd name="T76" fmla="*/ 2147483647 w 413"/>
                <a:gd name="T77" fmla="*/ 2147483647 h 401"/>
                <a:gd name="T78" fmla="*/ 2147483647 w 413"/>
                <a:gd name="T79" fmla="*/ 2147483647 h 401"/>
                <a:gd name="T80" fmla="*/ 2147483647 w 413"/>
                <a:gd name="T81" fmla="*/ 2147483647 h 401"/>
                <a:gd name="T82" fmla="*/ 2147483647 w 413"/>
                <a:gd name="T83" fmla="*/ 2147483647 h 401"/>
                <a:gd name="T84" fmla="*/ 2147483647 w 413"/>
                <a:gd name="T85" fmla="*/ 2147483647 h 401"/>
                <a:gd name="T86" fmla="*/ 2147483647 w 413"/>
                <a:gd name="T87" fmla="*/ 2147483647 h 401"/>
                <a:gd name="T88" fmla="*/ 2147483647 w 413"/>
                <a:gd name="T89" fmla="*/ 2147483647 h 401"/>
                <a:gd name="T90" fmla="*/ 2147483647 w 413"/>
                <a:gd name="T91" fmla="*/ 2147483647 h 401"/>
                <a:gd name="T92" fmla="*/ 2147483647 w 413"/>
                <a:gd name="T93" fmla="*/ 2147483647 h 401"/>
                <a:gd name="T94" fmla="*/ 2147483647 w 413"/>
                <a:gd name="T95" fmla="*/ 2147483647 h 40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13"/>
                <a:gd name="T145" fmla="*/ 0 h 401"/>
                <a:gd name="T146" fmla="*/ 413 w 413"/>
                <a:gd name="T147" fmla="*/ 401 h 40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13" h="401">
                  <a:moveTo>
                    <a:pt x="342" y="277"/>
                  </a:moveTo>
                  <a:lnTo>
                    <a:pt x="385" y="213"/>
                  </a:lnTo>
                  <a:lnTo>
                    <a:pt x="412" y="180"/>
                  </a:lnTo>
                  <a:lnTo>
                    <a:pt x="409" y="150"/>
                  </a:lnTo>
                  <a:lnTo>
                    <a:pt x="380" y="116"/>
                  </a:lnTo>
                  <a:lnTo>
                    <a:pt x="376" y="89"/>
                  </a:lnTo>
                  <a:lnTo>
                    <a:pt x="323" y="16"/>
                  </a:lnTo>
                  <a:lnTo>
                    <a:pt x="321" y="24"/>
                  </a:lnTo>
                  <a:lnTo>
                    <a:pt x="310" y="35"/>
                  </a:lnTo>
                  <a:lnTo>
                    <a:pt x="287" y="10"/>
                  </a:lnTo>
                  <a:lnTo>
                    <a:pt x="256" y="0"/>
                  </a:lnTo>
                  <a:lnTo>
                    <a:pt x="254" y="10"/>
                  </a:lnTo>
                  <a:lnTo>
                    <a:pt x="254" y="24"/>
                  </a:lnTo>
                  <a:lnTo>
                    <a:pt x="241" y="37"/>
                  </a:lnTo>
                  <a:lnTo>
                    <a:pt x="215" y="63"/>
                  </a:lnTo>
                  <a:lnTo>
                    <a:pt x="186" y="63"/>
                  </a:lnTo>
                  <a:lnTo>
                    <a:pt x="175" y="82"/>
                  </a:lnTo>
                  <a:lnTo>
                    <a:pt x="163" y="82"/>
                  </a:lnTo>
                  <a:lnTo>
                    <a:pt x="144" y="102"/>
                  </a:lnTo>
                  <a:lnTo>
                    <a:pt x="133" y="102"/>
                  </a:lnTo>
                  <a:lnTo>
                    <a:pt x="109" y="125"/>
                  </a:lnTo>
                  <a:lnTo>
                    <a:pt x="94" y="130"/>
                  </a:lnTo>
                  <a:lnTo>
                    <a:pt x="61" y="178"/>
                  </a:lnTo>
                  <a:lnTo>
                    <a:pt x="42" y="148"/>
                  </a:lnTo>
                  <a:lnTo>
                    <a:pt x="20" y="132"/>
                  </a:lnTo>
                  <a:lnTo>
                    <a:pt x="8" y="144"/>
                  </a:lnTo>
                  <a:lnTo>
                    <a:pt x="21" y="209"/>
                  </a:lnTo>
                  <a:lnTo>
                    <a:pt x="10" y="232"/>
                  </a:lnTo>
                  <a:lnTo>
                    <a:pt x="0" y="264"/>
                  </a:lnTo>
                  <a:lnTo>
                    <a:pt x="30" y="285"/>
                  </a:lnTo>
                  <a:lnTo>
                    <a:pt x="47" y="286"/>
                  </a:lnTo>
                  <a:lnTo>
                    <a:pt x="70" y="318"/>
                  </a:lnTo>
                  <a:lnTo>
                    <a:pt x="86" y="309"/>
                  </a:lnTo>
                  <a:lnTo>
                    <a:pt x="112" y="277"/>
                  </a:lnTo>
                  <a:lnTo>
                    <a:pt x="138" y="233"/>
                  </a:lnTo>
                  <a:lnTo>
                    <a:pt x="182" y="223"/>
                  </a:lnTo>
                  <a:lnTo>
                    <a:pt x="210" y="252"/>
                  </a:lnTo>
                  <a:lnTo>
                    <a:pt x="190" y="295"/>
                  </a:lnTo>
                  <a:lnTo>
                    <a:pt x="163" y="336"/>
                  </a:lnTo>
                  <a:lnTo>
                    <a:pt x="187" y="353"/>
                  </a:lnTo>
                  <a:lnTo>
                    <a:pt x="186" y="373"/>
                  </a:lnTo>
                  <a:lnTo>
                    <a:pt x="167" y="392"/>
                  </a:lnTo>
                  <a:lnTo>
                    <a:pt x="171" y="400"/>
                  </a:lnTo>
                  <a:lnTo>
                    <a:pt x="203" y="382"/>
                  </a:lnTo>
                  <a:lnTo>
                    <a:pt x="249" y="321"/>
                  </a:lnTo>
                  <a:lnTo>
                    <a:pt x="319" y="282"/>
                  </a:lnTo>
                  <a:lnTo>
                    <a:pt x="342" y="277"/>
                  </a:lnTo>
                </a:path>
              </a:pathLst>
            </a:custGeom>
            <a:solidFill>
              <a:srgbClr val="D8D8D8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" name="chongqing"/>
            <p:cNvSpPr>
              <a:spLocks noChangeAspect="1"/>
            </p:cNvSpPr>
            <p:nvPr/>
          </p:nvSpPr>
          <p:spPr bwMode="auto">
            <a:xfrm>
              <a:off x="4603991" y="4400550"/>
              <a:ext cx="576262" cy="465138"/>
            </a:xfrm>
            <a:custGeom>
              <a:avLst/>
              <a:gdLst>
                <a:gd name="T0" fmla="*/ 2147483647 w 40"/>
                <a:gd name="T1" fmla="*/ 2147483647 h 37"/>
                <a:gd name="T2" fmla="*/ 2147483647 w 40"/>
                <a:gd name="T3" fmla="*/ 2147483647 h 37"/>
                <a:gd name="T4" fmla="*/ 2147483647 w 40"/>
                <a:gd name="T5" fmla="*/ 2147483647 h 37"/>
                <a:gd name="T6" fmla="*/ 2147483647 w 40"/>
                <a:gd name="T7" fmla="*/ 2147483647 h 37"/>
                <a:gd name="T8" fmla="*/ 2147483647 w 40"/>
                <a:gd name="T9" fmla="*/ 2147483647 h 37"/>
                <a:gd name="T10" fmla="*/ 0 w 40"/>
                <a:gd name="T11" fmla="*/ 2147483647 h 37"/>
                <a:gd name="T12" fmla="*/ 2147483647 w 40"/>
                <a:gd name="T13" fmla="*/ 2147483647 h 37"/>
                <a:gd name="T14" fmla="*/ 2147483647 w 40"/>
                <a:gd name="T15" fmla="*/ 2147483647 h 37"/>
                <a:gd name="T16" fmla="*/ 2147483647 w 40"/>
                <a:gd name="T17" fmla="*/ 2147483647 h 37"/>
                <a:gd name="T18" fmla="*/ 2147483647 w 40"/>
                <a:gd name="T19" fmla="*/ 2147483647 h 37"/>
                <a:gd name="T20" fmla="*/ 2147483647 w 40"/>
                <a:gd name="T21" fmla="*/ 2147483647 h 37"/>
                <a:gd name="T22" fmla="*/ 2147483647 w 40"/>
                <a:gd name="T23" fmla="*/ 2147483647 h 37"/>
                <a:gd name="T24" fmla="*/ 2147483647 w 40"/>
                <a:gd name="T25" fmla="*/ 2147483647 h 37"/>
                <a:gd name="T26" fmla="*/ 2147483647 w 40"/>
                <a:gd name="T27" fmla="*/ 2147483647 h 37"/>
                <a:gd name="T28" fmla="*/ 2147483647 w 40"/>
                <a:gd name="T29" fmla="*/ 2147483647 h 37"/>
                <a:gd name="T30" fmla="*/ 2147483647 w 40"/>
                <a:gd name="T31" fmla="*/ 2147483647 h 37"/>
                <a:gd name="T32" fmla="*/ 2147483647 w 40"/>
                <a:gd name="T33" fmla="*/ 2147483647 h 37"/>
                <a:gd name="T34" fmla="*/ 2147483647 w 40"/>
                <a:gd name="T35" fmla="*/ 2147483647 h 37"/>
                <a:gd name="T36" fmla="*/ 2147483647 w 40"/>
                <a:gd name="T37" fmla="*/ 2147483647 h 37"/>
                <a:gd name="T38" fmla="*/ 2147483647 w 40"/>
                <a:gd name="T39" fmla="*/ 2147483647 h 37"/>
                <a:gd name="T40" fmla="*/ 2147483647 w 40"/>
                <a:gd name="T41" fmla="*/ 2147483647 h 37"/>
                <a:gd name="T42" fmla="*/ 2147483647 w 40"/>
                <a:gd name="T43" fmla="*/ 2147483647 h 37"/>
                <a:gd name="T44" fmla="*/ 2147483647 w 40"/>
                <a:gd name="T45" fmla="*/ 2147483647 h 37"/>
                <a:gd name="T46" fmla="*/ 2147483647 w 40"/>
                <a:gd name="T47" fmla="*/ 2147483647 h 37"/>
                <a:gd name="T48" fmla="*/ 2147483647 w 40"/>
                <a:gd name="T49" fmla="*/ 0 h 37"/>
                <a:gd name="T50" fmla="*/ 2147483647 w 40"/>
                <a:gd name="T51" fmla="*/ 2147483647 h 37"/>
                <a:gd name="T52" fmla="*/ 2147483647 w 40"/>
                <a:gd name="T53" fmla="*/ 2147483647 h 37"/>
                <a:gd name="T54" fmla="*/ 2147483647 w 40"/>
                <a:gd name="T55" fmla="*/ 2147483647 h 37"/>
                <a:gd name="T56" fmla="*/ 2147483647 w 40"/>
                <a:gd name="T57" fmla="*/ 2147483647 h 37"/>
                <a:gd name="T58" fmla="*/ 2147483647 w 40"/>
                <a:gd name="T59" fmla="*/ 2147483647 h 37"/>
                <a:gd name="T60" fmla="*/ 2147483647 w 40"/>
                <a:gd name="T61" fmla="*/ 2147483647 h 37"/>
                <a:gd name="T62" fmla="*/ 2147483647 w 40"/>
                <a:gd name="T63" fmla="*/ 2147483647 h 37"/>
                <a:gd name="T64" fmla="*/ 2147483647 w 40"/>
                <a:gd name="T65" fmla="*/ 2147483647 h 37"/>
                <a:gd name="T66" fmla="*/ 2147483647 w 40"/>
                <a:gd name="T67" fmla="*/ 2147483647 h 37"/>
                <a:gd name="T68" fmla="*/ 2147483647 w 40"/>
                <a:gd name="T69" fmla="*/ 2147483647 h 37"/>
                <a:gd name="T70" fmla="*/ 2147483647 w 40"/>
                <a:gd name="T71" fmla="*/ 2147483647 h 37"/>
                <a:gd name="T72" fmla="*/ 2147483647 w 40"/>
                <a:gd name="T73" fmla="*/ 2147483647 h 37"/>
                <a:gd name="T74" fmla="*/ 2147483647 w 40"/>
                <a:gd name="T75" fmla="*/ 2147483647 h 37"/>
                <a:gd name="T76" fmla="*/ 2147483647 w 40"/>
                <a:gd name="T77" fmla="*/ 2147483647 h 37"/>
                <a:gd name="T78" fmla="*/ 2147483647 w 40"/>
                <a:gd name="T79" fmla="*/ 2147483647 h 37"/>
                <a:gd name="T80" fmla="*/ 2147483647 w 40"/>
                <a:gd name="T81" fmla="*/ 2147483647 h 37"/>
                <a:gd name="T82" fmla="*/ 2147483647 w 40"/>
                <a:gd name="T83" fmla="*/ 2147483647 h 37"/>
                <a:gd name="T84" fmla="*/ 2147483647 w 40"/>
                <a:gd name="T85" fmla="*/ 2147483647 h 37"/>
                <a:gd name="T86" fmla="*/ 2147483647 w 40"/>
                <a:gd name="T87" fmla="*/ 2147483647 h 37"/>
                <a:gd name="T88" fmla="*/ 2147483647 w 40"/>
                <a:gd name="T89" fmla="*/ 2147483647 h 37"/>
                <a:gd name="T90" fmla="*/ 2147483647 w 40"/>
                <a:gd name="T91" fmla="*/ 2147483647 h 37"/>
                <a:gd name="T92" fmla="*/ 2147483647 w 40"/>
                <a:gd name="T93" fmla="*/ 2147483647 h 37"/>
                <a:gd name="T94" fmla="*/ 2147483647 w 40"/>
                <a:gd name="T95" fmla="*/ 2147483647 h 37"/>
                <a:gd name="T96" fmla="*/ 2147483647 w 40"/>
                <a:gd name="T97" fmla="*/ 2147483647 h 37"/>
                <a:gd name="T98" fmla="*/ 2147483647 w 40"/>
                <a:gd name="T99" fmla="*/ 2147483647 h 37"/>
                <a:gd name="T100" fmla="*/ 2147483647 w 40"/>
                <a:gd name="T101" fmla="*/ 2147483647 h 37"/>
                <a:gd name="T102" fmla="*/ 2147483647 w 40"/>
                <a:gd name="T103" fmla="*/ 2147483647 h 37"/>
                <a:gd name="T104" fmla="*/ 2147483647 w 40"/>
                <a:gd name="T105" fmla="*/ 2147483647 h 37"/>
                <a:gd name="T106" fmla="*/ 2147483647 w 40"/>
                <a:gd name="T107" fmla="*/ 2147483647 h 37"/>
                <a:gd name="T108" fmla="*/ 2147483647 w 40"/>
                <a:gd name="T109" fmla="*/ 2147483647 h 3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0"/>
                <a:gd name="T166" fmla="*/ 0 h 37"/>
                <a:gd name="T167" fmla="*/ 40 w 40"/>
                <a:gd name="T168" fmla="*/ 37 h 3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0" h="37">
                  <a:moveTo>
                    <a:pt x="7" y="30"/>
                  </a:moveTo>
                  <a:lnTo>
                    <a:pt x="7" y="30"/>
                  </a:lnTo>
                  <a:lnTo>
                    <a:pt x="5" y="29"/>
                  </a:lnTo>
                  <a:lnTo>
                    <a:pt x="3" y="28"/>
                  </a:lnTo>
                  <a:lnTo>
                    <a:pt x="2" y="26"/>
                  </a:lnTo>
                  <a:lnTo>
                    <a:pt x="0" y="25"/>
                  </a:lnTo>
                  <a:lnTo>
                    <a:pt x="1" y="24"/>
                  </a:lnTo>
                  <a:lnTo>
                    <a:pt x="3" y="22"/>
                  </a:lnTo>
                  <a:lnTo>
                    <a:pt x="3" y="17"/>
                  </a:lnTo>
                  <a:lnTo>
                    <a:pt x="4" y="17"/>
                  </a:lnTo>
                  <a:lnTo>
                    <a:pt x="6" y="16"/>
                  </a:lnTo>
                  <a:lnTo>
                    <a:pt x="8" y="18"/>
                  </a:lnTo>
                  <a:lnTo>
                    <a:pt x="10" y="17"/>
                  </a:lnTo>
                  <a:lnTo>
                    <a:pt x="12" y="19"/>
                  </a:lnTo>
                  <a:lnTo>
                    <a:pt x="15" y="19"/>
                  </a:lnTo>
                  <a:lnTo>
                    <a:pt x="15" y="18"/>
                  </a:lnTo>
                  <a:lnTo>
                    <a:pt x="18" y="16"/>
                  </a:lnTo>
                  <a:lnTo>
                    <a:pt x="19" y="13"/>
                  </a:lnTo>
                  <a:lnTo>
                    <a:pt x="21" y="12"/>
                  </a:lnTo>
                  <a:lnTo>
                    <a:pt x="23" y="11"/>
                  </a:lnTo>
                  <a:lnTo>
                    <a:pt x="24" y="9"/>
                  </a:lnTo>
                  <a:lnTo>
                    <a:pt x="25" y="7"/>
                  </a:lnTo>
                  <a:lnTo>
                    <a:pt x="26" y="5"/>
                  </a:lnTo>
                  <a:lnTo>
                    <a:pt x="26" y="2"/>
                  </a:lnTo>
                  <a:lnTo>
                    <a:pt x="25" y="0"/>
                  </a:lnTo>
                  <a:lnTo>
                    <a:pt x="31" y="2"/>
                  </a:lnTo>
                  <a:lnTo>
                    <a:pt x="32" y="3"/>
                  </a:lnTo>
                  <a:lnTo>
                    <a:pt x="35" y="3"/>
                  </a:lnTo>
                  <a:lnTo>
                    <a:pt x="37" y="3"/>
                  </a:lnTo>
                  <a:lnTo>
                    <a:pt x="39" y="5"/>
                  </a:lnTo>
                  <a:lnTo>
                    <a:pt x="40" y="10"/>
                  </a:lnTo>
                  <a:lnTo>
                    <a:pt x="39" y="12"/>
                  </a:lnTo>
                  <a:lnTo>
                    <a:pt x="38" y="12"/>
                  </a:lnTo>
                  <a:lnTo>
                    <a:pt x="34" y="14"/>
                  </a:lnTo>
                  <a:lnTo>
                    <a:pt x="28" y="15"/>
                  </a:lnTo>
                  <a:lnTo>
                    <a:pt x="26" y="17"/>
                  </a:lnTo>
                  <a:lnTo>
                    <a:pt x="28" y="19"/>
                  </a:lnTo>
                  <a:lnTo>
                    <a:pt x="28" y="22"/>
                  </a:lnTo>
                  <a:lnTo>
                    <a:pt x="29" y="23"/>
                  </a:lnTo>
                  <a:lnTo>
                    <a:pt x="34" y="28"/>
                  </a:lnTo>
                  <a:lnTo>
                    <a:pt x="34" y="35"/>
                  </a:lnTo>
                  <a:lnTo>
                    <a:pt x="31" y="37"/>
                  </a:lnTo>
                  <a:lnTo>
                    <a:pt x="29" y="34"/>
                  </a:lnTo>
                  <a:lnTo>
                    <a:pt x="26" y="31"/>
                  </a:lnTo>
                  <a:lnTo>
                    <a:pt x="26" y="29"/>
                  </a:lnTo>
                  <a:lnTo>
                    <a:pt x="24" y="29"/>
                  </a:lnTo>
                  <a:lnTo>
                    <a:pt x="22" y="30"/>
                  </a:lnTo>
                  <a:lnTo>
                    <a:pt x="19" y="28"/>
                  </a:lnTo>
                  <a:lnTo>
                    <a:pt x="17" y="32"/>
                  </a:lnTo>
                  <a:lnTo>
                    <a:pt x="15" y="32"/>
                  </a:lnTo>
                  <a:lnTo>
                    <a:pt x="13" y="35"/>
                  </a:lnTo>
                  <a:lnTo>
                    <a:pt x="11" y="34"/>
                  </a:lnTo>
                  <a:lnTo>
                    <a:pt x="9" y="35"/>
                  </a:lnTo>
                  <a:lnTo>
                    <a:pt x="6" y="33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D8D8D8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" name="shanghai"/>
            <p:cNvSpPr>
              <a:spLocks noChangeAspect="1"/>
            </p:cNvSpPr>
            <p:nvPr/>
          </p:nvSpPr>
          <p:spPr bwMode="auto">
            <a:xfrm>
              <a:off x="6470892" y="4295775"/>
              <a:ext cx="119063" cy="104775"/>
            </a:xfrm>
            <a:custGeom>
              <a:avLst/>
              <a:gdLst>
                <a:gd name="T0" fmla="*/ 2147483647 w 62"/>
                <a:gd name="T1" fmla="*/ 2147483647 h 65"/>
                <a:gd name="T2" fmla="*/ 0 w 62"/>
                <a:gd name="T3" fmla="*/ 2147483647 h 65"/>
                <a:gd name="T4" fmla="*/ 2147483647 w 62"/>
                <a:gd name="T5" fmla="*/ 2147483647 h 65"/>
                <a:gd name="T6" fmla="*/ 2147483647 w 62"/>
                <a:gd name="T7" fmla="*/ 0 h 65"/>
                <a:gd name="T8" fmla="*/ 2147483647 w 62"/>
                <a:gd name="T9" fmla="*/ 2147483647 h 65"/>
                <a:gd name="T10" fmla="*/ 2147483647 w 62"/>
                <a:gd name="T11" fmla="*/ 2147483647 h 65"/>
                <a:gd name="T12" fmla="*/ 2147483647 w 62"/>
                <a:gd name="T13" fmla="*/ 2147483647 h 65"/>
                <a:gd name="T14" fmla="*/ 2147483647 w 62"/>
                <a:gd name="T15" fmla="*/ 2147483647 h 65"/>
                <a:gd name="T16" fmla="*/ 2147483647 w 62"/>
                <a:gd name="T17" fmla="*/ 2147483647 h 6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2"/>
                <a:gd name="T28" fmla="*/ 0 h 65"/>
                <a:gd name="T29" fmla="*/ 62 w 62"/>
                <a:gd name="T30" fmla="*/ 65 h 6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2" h="65">
                  <a:moveTo>
                    <a:pt x="25" y="64"/>
                  </a:moveTo>
                  <a:lnTo>
                    <a:pt x="0" y="42"/>
                  </a:lnTo>
                  <a:lnTo>
                    <a:pt x="11" y="27"/>
                  </a:lnTo>
                  <a:lnTo>
                    <a:pt x="21" y="0"/>
                  </a:lnTo>
                  <a:lnTo>
                    <a:pt x="49" y="11"/>
                  </a:lnTo>
                  <a:lnTo>
                    <a:pt x="61" y="29"/>
                  </a:lnTo>
                  <a:lnTo>
                    <a:pt x="52" y="43"/>
                  </a:lnTo>
                  <a:lnTo>
                    <a:pt x="25" y="64"/>
                  </a:lnTo>
                </a:path>
              </a:pathLst>
            </a:custGeom>
            <a:solidFill>
              <a:srgbClr val="D8D8D8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yunnan"/>
            <p:cNvSpPr>
              <a:spLocks noChangeAspect="1"/>
            </p:cNvSpPr>
            <p:nvPr/>
          </p:nvSpPr>
          <p:spPr bwMode="auto">
            <a:xfrm>
              <a:off x="3630854" y="4762500"/>
              <a:ext cx="1112839" cy="982663"/>
            </a:xfrm>
            <a:custGeom>
              <a:avLst/>
              <a:gdLst>
                <a:gd name="T0" fmla="*/ 2147483647 w 652"/>
                <a:gd name="T1" fmla="*/ 2147483647 h 674"/>
                <a:gd name="T2" fmla="*/ 2147483647 w 652"/>
                <a:gd name="T3" fmla="*/ 2147483647 h 674"/>
                <a:gd name="T4" fmla="*/ 2147483647 w 652"/>
                <a:gd name="T5" fmla="*/ 2147483647 h 674"/>
                <a:gd name="T6" fmla="*/ 2147483647 w 652"/>
                <a:gd name="T7" fmla="*/ 2147483647 h 674"/>
                <a:gd name="T8" fmla="*/ 2147483647 w 652"/>
                <a:gd name="T9" fmla="*/ 2147483647 h 674"/>
                <a:gd name="T10" fmla="*/ 2147483647 w 652"/>
                <a:gd name="T11" fmla="*/ 2147483647 h 674"/>
                <a:gd name="T12" fmla="*/ 2147483647 w 652"/>
                <a:gd name="T13" fmla="*/ 2147483647 h 674"/>
                <a:gd name="T14" fmla="*/ 2147483647 w 652"/>
                <a:gd name="T15" fmla="*/ 2147483647 h 674"/>
                <a:gd name="T16" fmla="*/ 2147483647 w 652"/>
                <a:gd name="T17" fmla="*/ 2147483647 h 674"/>
                <a:gd name="T18" fmla="*/ 2147483647 w 652"/>
                <a:gd name="T19" fmla="*/ 2147483647 h 674"/>
                <a:gd name="T20" fmla="*/ 2147483647 w 652"/>
                <a:gd name="T21" fmla="*/ 2147483647 h 674"/>
                <a:gd name="T22" fmla="*/ 2147483647 w 652"/>
                <a:gd name="T23" fmla="*/ 2147483647 h 674"/>
                <a:gd name="T24" fmla="*/ 2147483647 w 652"/>
                <a:gd name="T25" fmla="*/ 2147483647 h 674"/>
                <a:gd name="T26" fmla="*/ 2147483647 w 652"/>
                <a:gd name="T27" fmla="*/ 2147483647 h 674"/>
                <a:gd name="T28" fmla="*/ 2147483647 w 652"/>
                <a:gd name="T29" fmla="*/ 0 h 674"/>
                <a:gd name="T30" fmla="*/ 2147483647 w 652"/>
                <a:gd name="T31" fmla="*/ 2147483647 h 674"/>
                <a:gd name="T32" fmla="*/ 2147483647 w 652"/>
                <a:gd name="T33" fmla="*/ 2147483647 h 674"/>
                <a:gd name="T34" fmla="*/ 2147483647 w 652"/>
                <a:gd name="T35" fmla="*/ 2147483647 h 674"/>
                <a:gd name="T36" fmla="*/ 2147483647 w 652"/>
                <a:gd name="T37" fmla="*/ 2147483647 h 674"/>
                <a:gd name="T38" fmla="*/ 2147483647 w 652"/>
                <a:gd name="T39" fmla="*/ 2147483647 h 674"/>
                <a:gd name="T40" fmla="*/ 2147483647 w 652"/>
                <a:gd name="T41" fmla="*/ 2147483647 h 674"/>
                <a:gd name="T42" fmla="*/ 2147483647 w 652"/>
                <a:gd name="T43" fmla="*/ 2147483647 h 674"/>
                <a:gd name="T44" fmla="*/ 0 w 652"/>
                <a:gd name="T45" fmla="*/ 2147483647 h 674"/>
                <a:gd name="T46" fmla="*/ 2147483647 w 652"/>
                <a:gd name="T47" fmla="*/ 2147483647 h 674"/>
                <a:gd name="T48" fmla="*/ 2147483647 w 652"/>
                <a:gd name="T49" fmla="*/ 2147483647 h 674"/>
                <a:gd name="T50" fmla="*/ 2147483647 w 652"/>
                <a:gd name="T51" fmla="*/ 2147483647 h 674"/>
                <a:gd name="T52" fmla="*/ 2147483647 w 652"/>
                <a:gd name="T53" fmla="*/ 2147483647 h 674"/>
                <a:gd name="T54" fmla="*/ 2147483647 w 652"/>
                <a:gd name="T55" fmla="*/ 2147483647 h 674"/>
                <a:gd name="T56" fmla="*/ 2147483647 w 652"/>
                <a:gd name="T57" fmla="*/ 2147483647 h 674"/>
                <a:gd name="T58" fmla="*/ 2147483647 w 652"/>
                <a:gd name="T59" fmla="*/ 2147483647 h 674"/>
                <a:gd name="T60" fmla="*/ 2147483647 w 652"/>
                <a:gd name="T61" fmla="*/ 2147483647 h 674"/>
                <a:gd name="T62" fmla="*/ 2147483647 w 652"/>
                <a:gd name="T63" fmla="*/ 2147483647 h 674"/>
                <a:gd name="T64" fmla="*/ 2147483647 w 652"/>
                <a:gd name="T65" fmla="*/ 2147483647 h 674"/>
                <a:gd name="T66" fmla="*/ 2147483647 w 652"/>
                <a:gd name="T67" fmla="*/ 2147483647 h 674"/>
                <a:gd name="T68" fmla="*/ 2147483647 w 652"/>
                <a:gd name="T69" fmla="*/ 2147483647 h 674"/>
                <a:gd name="T70" fmla="*/ 2147483647 w 652"/>
                <a:gd name="T71" fmla="*/ 2147483647 h 674"/>
                <a:gd name="T72" fmla="*/ 2147483647 w 652"/>
                <a:gd name="T73" fmla="*/ 2147483647 h 674"/>
                <a:gd name="T74" fmla="*/ 2147483647 w 652"/>
                <a:gd name="T75" fmla="*/ 2147483647 h 674"/>
                <a:gd name="T76" fmla="*/ 2147483647 w 652"/>
                <a:gd name="T77" fmla="*/ 2147483647 h 674"/>
                <a:gd name="T78" fmla="*/ 2147483647 w 652"/>
                <a:gd name="T79" fmla="*/ 2147483647 h 674"/>
                <a:gd name="T80" fmla="*/ 2147483647 w 652"/>
                <a:gd name="T81" fmla="*/ 2147483647 h 674"/>
                <a:gd name="T82" fmla="*/ 2147483647 w 652"/>
                <a:gd name="T83" fmla="*/ 2147483647 h 674"/>
                <a:gd name="T84" fmla="*/ 2147483647 w 652"/>
                <a:gd name="T85" fmla="*/ 2147483647 h 674"/>
                <a:gd name="T86" fmla="*/ 2147483647 w 652"/>
                <a:gd name="T87" fmla="*/ 2147483647 h 674"/>
                <a:gd name="T88" fmla="*/ 2147483647 w 652"/>
                <a:gd name="T89" fmla="*/ 2147483647 h 674"/>
                <a:gd name="T90" fmla="*/ 2147483647 w 652"/>
                <a:gd name="T91" fmla="*/ 2147483647 h 674"/>
                <a:gd name="T92" fmla="*/ 2147483647 w 652"/>
                <a:gd name="T93" fmla="*/ 2147483647 h 674"/>
                <a:gd name="T94" fmla="*/ 2147483647 w 652"/>
                <a:gd name="T95" fmla="*/ 2147483647 h 674"/>
                <a:gd name="T96" fmla="*/ 2147483647 w 652"/>
                <a:gd name="T97" fmla="*/ 2147483647 h 674"/>
                <a:gd name="T98" fmla="*/ 2147483647 w 652"/>
                <a:gd name="T99" fmla="*/ 2147483647 h 674"/>
                <a:gd name="T100" fmla="*/ 2147483647 w 652"/>
                <a:gd name="T101" fmla="*/ 2147483647 h 674"/>
                <a:gd name="T102" fmla="*/ 2147483647 w 652"/>
                <a:gd name="T103" fmla="*/ 2147483647 h 674"/>
                <a:gd name="T104" fmla="*/ 2147483647 w 652"/>
                <a:gd name="T105" fmla="*/ 2147483647 h 674"/>
                <a:gd name="T106" fmla="*/ 2147483647 w 652"/>
                <a:gd name="T107" fmla="*/ 2147483647 h 674"/>
                <a:gd name="T108" fmla="*/ 2147483647 w 652"/>
                <a:gd name="T109" fmla="*/ 2147483647 h 674"/>
                <a:gd name="T110" fmla="*/ 2147483647 w 652"/>
                <a:gd name="T111" fmla="*/ 2147483647 h 674"/>
                <a:gd name="T112" fmla="*/ 2147483647 w 652"/>
                <a:gd name="T113" fmla="*/ 2147483647 h 674"/>
                <a:gd name="T114" fmla="*/ 2147483647 w 652"/>
                <a:gd name="T115" fmla="*/ 2147483647 h 674"/>
                <a:gd name="T116" fmla="*/ 2147483647 w 652"/>
                <a:gd name="T117" fmla="*/ 2147483647 h 674"/>
                <a:gd name="T118" fmla="*/ 2147483647 w 652"/>
                <a:gd name="T119" fmla="*/ 2147483647 h 67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652"/>
                <a:gd name="T181" fmla="*/ 0 h 674"/>
                <a:gd name="T182" fmla="*/ 652 w 652"/>
                <a:gd name="T183" fmla="*/ 674 h 67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652" h="674">
                  <a:moveTo>
                    <a:pt x="574" y="124"/>
                  </a:moveTo>
                  <a:lnTo>
                    <a:pt x="569" y="105"/>
                  </a:lnTo>
                  <a:lnTo>
                    <a:pt x="552" y="99"/>
                  </a:lnTo>
                  <a:lnTo>
                    <a:pt x="525" y="116"/>
                  </a:lnTo>
                  <a:lnTo>
                    <a:pt x="506" y="107"/>
                  </a:lnTo>
                  <a:lnTo>
                    <a:pt x="504" y="83"/>
                  </a:lnTo>
                  <a:lnTo>
                    <a:pt x="496" y="72"/>
                  </a:lnTo>
                  <a:lnTo>
                    <a:pt x="496" y="59"/>
                  </a:lnTo>
                  <a:lnTo>
                    <a:pt x="469" y="54"/>
                  </a:lnTo>
                  <a:lnTo>
                    <a:pt x="462" y="60"/>
                  </a:lnTo>
                  <a:lnTo>
                    <a:pt x="467" y="79"/>
                  </a:lnTo>
                  <a:lnTo>
                    <a:pt x="445" y="88"/>
                  </a:lnTo>
                  <a:lnTo>
                    <a:pt x="440" y="102"/>
                  </a:lnTo>
                  <a:lnTo>
                    <a:pt x="445" y="118"/>
                  </a:lnTo>
                  <a:lnTo>
                    <a:pt x="400" y="171"/>
                  </a:lnTo>
                  <a:lnTo>
                    <a:pt x="407" y="235"/>
                  </a:lnTo>
                  <a:lnTo>
                    <a:pt x="385" y="253"/>
                  </a:lnTo>
                  <a:lnTo>
                    <a:pt x="374" y="241"/>
                  </a:lnTo>
                  <a:lnTo>
                    <a:pt x="329" y="267"/>
                  </a:lnTo>
                  <a:lnTo>
                    <a:pt x="313" y="258"/>
                  </a:lnTo>
                  <a:lnTo>
                    <a:pt x="248" y="134"/>
                  </a:lnTo>
                  <a:lnTo>
                    <a:pt x="223" y="116"/>
                  </a:lnTo>
                  <a:lnTo>
                    <a:pt x="202" y="110"/>
                  </a:lnTo>
                  <a:lnTo>
                    <a:pt x="192" y="94"/>
                  </a:lnTo>
                  <a:lnTo>
                    <a:pt x="204" y="75"/>
                  </a:lnTo>
                  <a:lnTo>
                    <a:pt x="185" y="60"/>
                  </a:lnTo>
                  <a:lnTo>
                    <a:pt x="163" y="79"/>
                  </a:lnTo>
                  <a:lnTo>
                    <a:pt x="140" y="83"/>
                  </a:lnTo>
                  <a:lnTo>
                    <a:pt x="126" y="15"/>
                  </a:lnTo>
                  <a:lnTo>
                    <a:pt x="123" y="0"/>
                  </a:lnTo>
                  <a:lnTo>
                    <a:pt x="99" y="27"/>
                  </a:lnTo>
                  <a:lnTo>
                    <a:pt x="91" y="33"/>
                  </a:lnTo>
                  <a:lnTo>
                    <a:pt x="93" y="75"/>
                  </a:lnTo>
                  <a:lnTo>
                    <a:pt x="88" y="84"/>
                  </a:lnTo>
                  <a:lnTo>
                    <a:pt x="76" y="84"/>
                  </a:lnTo>
                  <a:lnTo>
                    <a:pt x="67" y="75"/>
                  </a:lnTo>
                  <a:lnTo>
                    <a:pt x="56" y="88"/>
                  </a:lnTo>
                  <a:lnTo>
                    <a:pt x="67" y="135"/>
                  </a:lnTo>
                  <a:lnTo>
                    <a:pt x="80" y="135"/>
                  </a:lnTo>
                  <a:lnTo>
                    <a:pt x="91" y="144"/>
                  </a:lnTo>
                  <a:lnTo>
                    <a:pt x="94" y="173"/>
                  </a:lnTo>
                  <a:lnTo>
                    <a:pt x="89" y="275"/>
                  </a:lnTo>
                  <a:lnTo>
                    <a:pt x="19" y="337"/>
                  </a:lnTo>
                  <a:lnTo>
                    <a:pt x="16" y="361"/>
                  </a:lnTo>
                  <a:lnTo>
                    <a:pt x="3" y="373"/>
                  </a:lnTo>
                  <a:lnTo>
                    <a:pt x="0" y="385"/>
                  </a:lnTo>
                  <a:lnTo>
                    <a:pt x="12" y="416"/>
                  </a:lnTo>
                  <a:lnTo>
                    <a:pt x="3" y="438"/>
                  </a:lnTo>
                  <a:lnTo>
                    <a:pt x="8" y="441"/>
                  </a:lnTo>
                  <a:lnTo>
                    <a:pt x="43" y="431"/>
                  </a:lnTo>
                  <a:lnTo>
                    <a:pt x="93" y="428"/>
                  </a:lnTo>
                  <a:lnTo>
                    <a:pt x="88" y="448"/>
                  </a:lnTo>
                  <a:lnTo>
                    <a:pt x="96" y="467"/>
                  </a:lnTo>
                  <a:lnTo>
                    <a:pt x="99" y="494"/>
                  </a:lnTo>
                  <a:lnTo>
                    <a:pt x="106" y="504"/>
                  </a:lnTo>
                  <a:lnTo>
                    <a:pt x="135" y="506"/>
                  </a:lnTo>
                  <a:lnTo>
                    <a:pt x="149" y="515"/>
                  </a:lnTo>
                  <a:lnTo>
                    <a:pt x="134" y="533"/>
                  </a:lnTo>
                  <a:lnTo>
                    <a:pt x="132" y="556"/>
                  </a:lnTo>
                  <a:lnTo>
                    <a:pt x="120" y="581"/>
                  </a:lnTo>
                  <a:lnTo>
                    <a:pt x="128" y="590"/>
                  </a:lnTo>
                  <a:lnTo>
                    <a:pt x="147" y="592"/>
                  </a:lnTo>
                  <a:lnTo>
                    <a:pt x="178" y="604"/>
                  </a:lnTo>
                  <a:lnTo>
                    <a:pt x="174" y="615"/>
                  </a:lnTo>
                  <a:lnTo>
                    <a:pt x="195" y="646"/>
                  </a:lnTo>
                  <a:lnTo>
                    <a:pt x="224" y="646"/>
                  </a:lnTo>
                  <a:lnTo>
                    <a:pt x="261" y="625"/>
                  </a:lnTo>
                  <a:lnTo>
                    <a:pt x="273" y="631"/>
                  </a:lnTo>
                  <a:lnTo>
                    <a:pt x="273" y="644"/>
                  </a:lnTo>
                  <a:lnTo>
                    <a:pt x="277" y="662"/>
                  </a:lnTo>
                  <a:lnTo>
                    <a:pt x="287" y="672"/>
                  </a:lnTo>
                  <a:lnTo>
                    <a:pt x="307" y="669"/>
                  </a:lnTo>
                  <a:lnTo>
                    <a:pt x="314" y="673"/>
                  </a:lnTo>
                  <a:lnTo>
                    <a:pt x="322" y="667"/>
                  </a:lnTo>
                  <a:lnTo>
                    <a:pt x="322" y="638"/>
                  </a:lnTo>
                  <a:lnTo>
                    <a:pt x="309" y="582"/>
                  </a:lnTo>
                  <a:lnTo>
                    <a:pt x="319" y="566"/>
                  </a:lnTo>
                  <a:lnTo>
                    <a:pt x="349" y="566"/>
                  </a:lnTo>
                  <a:lnTo>
                    <a:pt x="357" y="566"/>
                  </a:lnTo>
                  <a:lnTo>
                    <a:pt x="374" y="547"/>
                  </a:lnTo>
                  <a:lnTo>
                    <a:pt x="418" y="561"/>
                  </a:lnTo>
                  <a:lnTo>
                    <a:pt x="436" y="544"/>
                  </a:lnTo>
                  <a:lnTo>
                    <a:pt x="445" y="554"/>
                  </a:lnTo>
                  <a:lnTo>
                    <a:pt x="464" y="542"/>
                  </a:lnTo>
                  <a:lnTo>
                    <a:pt x="481" y="559"/>
                  </a:lnTo>
                  <a:lnTo>
                    <a:pt x="488" y="559"/>
                  </a:lnTo>
                  <a:lnTo>
                    <a:pt x="494" y="550"/>
                  </a:lnTo>
                  <a:lnTo>
                    <a:pt x="509" y="536"/>
                  </a:lnTo>
                  <a:lnTo>
                    <a:pt x="515" y="540"/>
                  </a:lnTo>
                  <a:lnTo>
                    <a:pt x="536" y="537"/>
                  </a:lnTo>
                  <a:lnTo>
                    <a:pt x="557" y="520"/>
                  </a:lnTo>
                  <a:lnTo>
                    <a:pt x="573" y="495"/>
                  </a:lnTo>
                  <a:lnTo>
                    <a:pt x="597" y="491"/>
                  </a:lnTo>
                  <a:lnTo>
                    <a:pt x="610" y="504"/>
                  </a:lnTo>
                  <a:lnTo>
                    <a:pt x="619" y="477"/>
                  </a:lnTo>
                  <a:lnTo>
                    <a:pt x="638" y="476"/>
                  </a:lnTo>
                  <a:lnTo>
                    <a:pt x="645" y="470"/>
                  </a:lnTo>
                  <a:lnTo>
                    <a:pt x="651" y="447"/>
                  </a:lnTo>
                  <a:lnTo>
                    <a:pt x="643" y="434"/>
                  </a:lnTo>
                  <a:lnTo>
                    <a:pt x="579" y="422"/>
                  </a:lnTo>
                  <a:lnTo>
                    <a:pt x="569" y="404"/>
                  </a:lnTo>
                  <a:lnTo>
                    <a:pt x="550" y="404"/>
                  </a:lnTo>
                  <a:lnTo>
                    <a:pt x="534" y="404"/>
                  </a:lnTo>
                  <a:lnTo>
                    <a:pt x="521" y="383"/>
                  </a:lnTo>
                  <a:lnTo>
                    <a:pt x="523" y="373"/>
                  </a:lnTo>
                  <a:lnTo>
                    <a:pt x="530" y="328"/>
                  </a:lnTo>
                  <a:lnTo>
                    <a:pt x="506" y="304"/>
                  </a:lnTo>
                  <a:lnTo>
                    <a:pt x="525" y="226"/>
                  </a:lnTo>
                  <a:lnTo>
                    <a:pt x="512" y="216"/>
                  </a:lnTo>
                  <a:lnTo>
                    <a:pt x="472" y="228"/>
                  </a:lnTo>
                  <a:lnTo>
                    <a:pt x="462" y="212"/>
                  </a:lnTo>
                  <a:lnTo>
                    <a:pt x="462" y="193"/>
                  </a:lnTo>
                  <a:lnTo>
                    <a:pt x="453" y="185"/>
                  </a:lnTo>
                  <a:lnTo>
                    <a:pt x="473" y="156"/>
                  </a:lnTo>
                  <a:lnTo>
                    <a:pt x="496" y="164"/>
                  </a:lnTo>
                  <a:lnTo>
                    <a:pt x="504" y="154"/>
                  </a:lnTo>
                  <a:lnTo>
                    <a:pt x="545" y="160"/>
                  </a:lnTo>
                  <a:lnTo>
                    <a:pt x="564" y="154"/>
                  </a:lnTo>
                  <a:lnTo>
                    <a:pt x="574" y="124"/>
                  </a:lnTo>
                </a:path>
              </a:pathLst>
            </a:custGeom>
            <a:solidFill>
              <a:srgbClr val="D8D8D8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guangdong"/>
            <p:cNvSpPr>
              <a:spLocks noChangeAspect="1"/>
            </p:cNvSpPr>
            <p:nvPr/>
          </p:nvSpPr>
          <p:spPr bwMode="auto">
            <a:xfrm>
              <a:off x="5238990" y="5141913"/>
              <a:ext cx="935037" cy="655638"/>
            </a:xfrm>
            <a:custGeom>
              <a:avLst/>
              <a:gdLst>
                <a:gd name="T0" fmla="*/ 2147483647 w 548"/>
                <a:gd name="T1" fmla="*/ 2147483647 h 455"/>
                <a:gd name="T2" fmla="*/ 2147483647 w 548"/>
                <a:gd name="T3" fmla="*/ 2147483647 h 455"/>
                <a:gd name="T4" fmla="*/ 2147483647 w 548"/>
                <a:gd name="T5" fmla="*/ 2147483647 h 455"/>
                <a:gd name="T6" fmla="*/ 2147483647 w 548"/>
                <a:gd name="T7" fmla="*/ 2147483647 h 455"/>
                <a:gd name="T8" fmla="*/ 2147483647 w 548"/>
                <a:gd name="T9" fmla="*/ 2147483647 h 455"/>
                <a:gd name="T10" fmla="*/ 2147483647 w 548"/>
                <a:gd name="T11" fmla="*/ 0 h 455"/>
                <a:gd name="T12" fmla="*/ 2147483647 w 548"/>
                <a:gd name="T13" fmla="*/ 2147483647 h 455"/>
                <a:gd name="T14" fmla="*/ 2147483647 w 548"/>
                <a:gd name="T15" fmla="*/ 2147483647 h 455"/>
                <a:gd name="T16" fmla="*/ 2147483647 w 548"/>
                <a:gd name="T17" fmla="*/ 2147483647 h 455"/>
                <a:gd name="T18" fmla="*/ 2147483647 w 548"/>
                <a:gd name="T19" fmla="*/ 2147483647 h 455"/>
                <a:gd name="T20" fmla="*/ 2147483647 w 548"/>
                <a:gd name="T21" fmla="*/ 2147483647 h 455"/>
                <a:gd name="T22" fmla="*/ 2147483647 w 548"/>
                <a:gd name="T23" fmla="*/ 2147483647 h 455"/>
                <a:gd name="T24" fmla="*/ 2147483647 w 548"/>
                <a:gd name="T25" fmla="*/ 2147483647 h 455"/>
                <a:gd name="T26" fmla="*/ 2147483647 w 548"/>
                <a:gd name="T27" fmla="*/ 2147483647 h 455"/>
                <a:gd name="T28" fmla="*/ 2147483647 w 548"/>
                <a:gd name="T29" fmla="*/ 2147483647 h 455"/>
                <a:gd name="T30" fmla="*/ 2147483647 w 548"/>
                <a:gd name="T31" fmla="*/ 2147483647 h 455"/>
                <a:gd name="T32" fmla="*/ 2147483647 w 548"/>
                <a:gd name="T33" fmla="*/ 2147483647 h 455"/>
                <a:gd name="T34" fmla="*/ 2147483647 w 548"/>
                <a:gd name="T35" fmla="*/ 2147483647 h 455"/>
                <a:gd name="T36" fmla="*/ 2147483647 w 548"/>
                <a:gd name="T37" fmla="*/ 2147483647 h 455"/>
                <a:gd name="T38" fmla="*/ 2147483647 w 548"/>
                <a:gd name="T39" fmla="*/ 2147483647 h 455"/>
                <a:gd name="T40" fmla="*/ 2147483647 w 548"/>
                <a:gd name="T41" fmla="*/ 2147483647 h 455"/>
                <a:gd name="T42" fmla="*/ 2147483647 w 548"/>
                <a:gd name="T43" fmla="*/ 2147483647 h 455"/>
                <a:gd name="T44" fmla="*/ 2147483647 w 548"/>
                <a:gd name="T45" fmla="*/ 2147483647 h 455"/>
                <a:gd name="T46" fmla="*/ 2147483647 w 548"/>
                <a:gd name="T47" fmla="*/ 2147483647 h 455"/>
                <a:gd name="T48" fmla="*/ 2147483647 w 548"/>
                <a:gd name="T49" fmla="*/ 2147483647 h 455"/>
                <a:gd name="T50" fmla="*/ 2147483647 w 548"/>
                <a:gd name="T51" fmla="*/ 2147483647 h 455"/>
                <a:gd name="T52" fmla="*/ 2147483647 w 548"/>
                <a:gd name="T53" fmla="*/ 2147483647 h 455"/>
                <a:gd name="T54" fmla="*/ 2147483647 w 548"/>
                <a:gd name="T55" fmla="*/ 2147483647 h 455"/>
                <a:gd name="T56" fmla="*/ 2147483647 w 548"/>
                <a:gd name="T57" fmla="*/ 2147483647 h 455"/>
                <a:gd name="T58" fmla="*/ 2147483647 w 548"/>
                <a:gd name="T59" fmla="*/ 2147483647 h 455"/>
                <a:gd name="T60" fmla="*/ 2147483647 w 548"/>
                <a:gd name="T61" fmla="*/ 2147483647 h 455"/>
                <a:gd name="T62" fmla="*/ 2147483647 w 548"/>
                <a:gd name="T63" fmla="*/ 2147483647 h 455"/>
                <a:gd name="T64" fmla="*/ 2147483647 w 548"/>
                <a:gd name="T65" fmla="*/ 2147483647 h 455"/>
                <a:gd name="T66" fmla="*/ 2147483647 w 548"/>
                <a:gd name="T67" fmla="*/ 2147483647 h 455"/>
                <a:gd name="T68" fmla="*/ 2147483647 w 548"/>
                <a:gd name="T69" fmla="*/ 2147483647 h 455"/>
                <a:gd name="T70" fmla="*/ 2147483647 w 548"/>
                <a:gd name="T71" fmla="*/ 2147483647 h 45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48"/>
                <a:gd name="T109" fmla="*/ 0 h 455"/>
                <a:gd name="T110" fmla="*/ 548 w 548"/>
                <a:gd name="T111" fmla="*/ 455 h 45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48" h="455">
                  <a:moveTo>
                    <a:pt x="146" y="77"/>
                  </a:moveTo>
                  <a:lnTo>
                    <a:pt x="161" y="65"/>
                  </a:lnTo>
                  <a:lnTo>
                    <a:pt x="161" y="43"/>
                  </a:lnTo>
                  <a:lnTo>
                    <a:pt x="168" y="36"/>
                  </a:lnTo>
                  <a:lnTo>
                    <a:pt x="187" y="38"/>
                  </a:lnTo>
                  <a:lnTo>
                    <a:pt x="219" y="52"/>
                  </a:lnTo>
                  <a:lnTo>
                    <a:pt x="224" y="41"/>
                  </a:lnTo>
                  <a:lnTo>
                    <a:pt x="216" y="28"/>
                  </a:lnTo>
                  <a:lnTo>
                    <a:pt x="219" y="19"/>
                  </a:lnTo>
                  <a:lnTo>
                    <a:pt x="238" y="2"/>
                  </a:lnTo>
                  <a:lnTo>
                    <a:pt x="274" y="12"/>
                  </a:lnTo>
                  <a:lnTo>
                    <a:pt x="294" y="0"/>
                  </a:lnTo>
                  <a:lnTo>
                    <a:pt x="309" y="14"/>
                  </a:lnTo>
                  <a:lnTo>
                    <a:pt x="344" y="4"/>
                  </a:lnTo>
                  <a:lnTo>
                    <a:pt x="350" y="18"/>
                  </a:lnTo>
                  <a:lnTo>
                    <a:pt x="340" y="32"/>
                  </a:lnTo>
                  <a:lnTo>
                    <a:pt x="322" y="60"/>
                  </a:lnTo>
                  <a:lnTo>
                    <a:pt x="322" y="67"/>
                  </a:lnTo>
                  <a:lnTo>
                    <a:pt x="332" y="74"/>
                  </a:lnTo>
                  <a:lnTo>
                    <a:pt x="406" y="45"/>
                  </a:lnTo>
                  <a:lnTo>
                    <a:pt x="433" y="60"/>
                  </a:lnTo>
                  <a:lnTo>
                    <a:pt x="440" y="52"/>
                  </a:lnTo>
                  <a:lnTo>
                    <a:pt x="433" y="36"/>
                  </a:lnTo>
                  <a:lnTo>
                    <a:pt x="435" y="26"/>
                  </a:lnTo>
                  <a:lnTo>
                    <a:pt x="483" y="36"/>
                  </a:lnTo>
                  <a:lnTo>
                    <a:pt x="492" y="43"/>
                  </a:lnTo>
                  <a:lnTo>
                    <a:pt x="506" y="41"/>
                  </a:lnTo>
                  <a:lnTo>
                    <a:pt x="525" y="67"/>
                  </a:lnTo>
                  <a:lnTo>
                    <a:pt x="547" y="115"/>
                  </a:lnTo>
                  <a:lnTo>
                    <a:pt x="532" y="127"/>
                  </a:lnTo>
                  <a:lnTo>
                    <a:pt x="520" y="150"/>
                  </a:lnTo>
                  <a:lnTo>
                    <a:pt x="507" y="154"/>
                  </a:lnTo>
                  <a:lnTo>
                    <a:pt x="497" y="177"/>
                  </a:lnTo>
                  <a:lnTo>
                    <a:pt x="460" y="195"/>
                  </a:lnTo>
                  <a:lnTo>
                    <a:pt x="446" y="187"/>
                  </a:lnTo>
                  <a:lnTo>
                    <a:pt x="436" y="203"/>
                  </a:lnTo>
                  <a:lnTo>
                    <a:pt x="436" y="207"/>
                  </a:lnTo>
                  <a:lnTo>
                    <a:pt x="426" y="207"/>
                  </a:lnTo>
                  <a:lnTo>
                    <a:pt x="405" y="207"/>
                  </a:lnTo>
                  <a:lnTo>
                    <a:pt x="386" y="221"/>
                  </a:lnTo>
                  <a:lnTo>
                    <a:pt x="373" y="213"/>
                  </a:lnTo>
                  <a:lnTo>
                    <a:pt x="358" y="224"/>
                  </a:lnTo>
                  <a:lnTo>
                    <a:pt x="317" y="241"/>
                  </a:lnTo>
                  <a:lnTo>
                    <a:pt x="283" y="214"/>
                  </a:lnTo>
                  <a:lnTo>
                    <a:pt x="280" y="236"/>
                  </a:lnTo>
                  <a:lnTo>
                    <a:pt x="293" y="267"/>
                  </a:lnTo>
                  <a:lnTo>
                    <a:pt x="262" y="279"/>
                  </a:lnTo>
                  <a:lnTo>
                    <a:pt x="246" y="302"/>
                  </a:lnTo>
                  <a:lnTo>
                    <a:pt x="214" y="309"/>
                  </a:lnTo>
                  <a:lnTo>
                    <a:pt x="198" y="316"/>
                  </a:lnTo>
                  <a:lnTo>
                    <a:pt x="165" y="316"/>
                  </a:lnTo>
                  <a:lnTo>
                    <a:pt x="142" y="338"/>
                  </a:lnTo>
                  <a:lnTo>
                    <a:pt x="83" y="359"/>
                  </a:lnTo>
                  <a:lnTo>
                    <a:pt x="54" y="380"/>
                  </a:lnTo>
                  <a:lnTo>
                    <a:pt x="40" y="394"/>
                  </a:lnTo>
                  <a:lnTo>
                    <a:pt x="67" y="438"/>
                  </a:lnTo>
                  <a:lnTo>
                    <a:pt x="48" y="454"/>
                  </a:lnTo>
                  <a:lnTo>
                    <a:pt x="26" y="453"/>
                  </a:lnTo>
                  <a:lnTo>
                    <a:pt x="0" y="406"/>
                  </a:lnTo>
                  <a:lnTo>
                    <a:pt x="5" y="372"/>
                  </a:lnTo>
                  <a:lnTo>
                    <a:pt x="5" y="356"/>
                  </a:lnTo>
                  <a:lnTo>
                    <a:pt x="24" y="325"/>
                  </a:lnTo>
                  <a:lnTo>
                    <a:pt x="48" y="319"/>
                  </a:lnTo>
                  <a:lnTo>
                    <a:pt x="46" y="303"/>
                  </a:lnTo>
                  <a:lnTo>
                    <a:pt x="71" y="293"/>
                  </a:lnTo>
                  <a:lnTo>
                    <a:pt x="74" y="265"/>
                  </a:lnTo>
                  <a:lnTo>
                    <a:pt x="117" y="231"/>
                  </a:lnTo>
                  <a:lnTo>
                    <a:pt x="115" y="187"/>
                  </a:lnTo>
                  <a:lnTo>
                    <a:pt x="147" y="144"/>
                  </a:lnTo>
                  <a:lnTo>
                    <a:pt x="146" y="128"/>
                  </a:lnTo>
                  <a:lnTo>
                    <a:pt x="157" y="112"/>
                  </a:lnTo>
                  <a:lnTo>
                    <a:pt x="146" y="77"/>
                  </a:lnTo>
                </a:path>
              </a:pathLst>
            </a:custGeom>
            <a:solidFill>
              <a:srgbClr val="00AAD0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6" name="hainan"/>
            <p:cNvSpPr>
              <a:spLocks noChangeAspect="1"/>
            </p:cNvSpPr>
            <p:nvPr/>
          </p:nvSpPr>
          <p:spPr bwMode="auto">
            <a:xfrm>
              <a:off x="5119928" y="5815012"/>
              <a:ext cx="298449" cy="241301"/>
            </a:xfrm>
            <a:custGeom>
              <a:avLst/>
              <a:gdLst>
                <a:gd name="T0" fmla="*/ 2147483647 w 182"/>
                <a:gd name="T1" fmla="*/ 2147483647 h 166"/>
                <a:gd name="T2" fmla="*/ 2147483647 w 182"/>
                <a:gd name="T3" fmla="*/ 2147483647 h 166"/>
                <a:gd name="T4" fmla="*/ 2147483647 w 182"/>
                <a:gd name="T5" fmla="*/ 2147483647 h 166"/>
                <a:gd name="T6" fmla="*/ 2147483647 w 182"/>
                <a:gd name="T7" fmla="*/ 2147483647 h 166"/>
                <a:gd name="T8" fmla="*/ 2147483647 w 182"/>
                <a:gd name="T9" fmla="*/ 2147483647 h 166"/>
                <a:gd name="T10" fmla="*/ 0 w 182"/>
                <a:gd name="T11" fmla="*/ 2147483647 h 166"/>
                <a:gd name="T12" fmla="*/ 2147483647 w 182"/>
                <a:gd name="T13" fmla="*/ 2147483647 h 166"/>
                <a:gd name="T14" fmla="*/ 2147483647 w 182"/>
                <a:gd name="T15" fmla="*/ 2147483647 h 166"/>
                <a:gd name="T16" fmla="*/ 2147483647 w 182"/>
                <a:gd name="T17" fmla="*/ 2147483647 h 166"/>
                <a:gd name="T18" fmla="*/ 2147483647 w 182"/>
                <a:gd name="T19" fmla="*/ 2147483647 h 166"/>
                <a:gd name="T20" fmla="*/ 2147483647 w 182"/>
                <a:gd name="T21" fmla="*/ 2147483647 h 166"/>
                <a:gd name="T22" fmla="*/ 2147483647 w 182"/>
                <a:gd name="T23" fmla="*/ 0 h 166"/>
                <a:gd name="T24" fmla="*/ 2147483647 w 182"/>
                <a:gd name="T25" fmla="*/ 2147483647 h 166"/>
                <a:gd name="T26" fmla="*/ 2147483647 w 182"/>
                <a:gd name="T27" fmla="*/ 2147483647 h 166"/>
                <a:gd name="T28" fmla="*/ 2147483647 w 182"/>
                <a:gd name="T29" fmla="*/ 2147483647 h 166"/>
                <a:gd name="T30" fmla="*/ 2147483647 w 182"/>
                <a:gd name="T31" fmla="*/ 2147483647 h 16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2"/>
                <a:gd name="T49" fmla="*/ 0 h 166"/>
                <a:gd name="T50" fmla="*/ 182 w 182"/>
                <a:gd name="T51" fmla="*/ 166 h 16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2" h="166">
                  <a:moveTo>
                    <a:pt x="181" y="29"/>
                  </a:moveTo>
                  <a:lnTo>
                    <a:pt x="148" y="86"/>
                  </a:lnTo>
                  <a:lnTo>
                    <a:pt x="148" y="112"/>
                  </a:lnTo>
                  <a:lnTo>
                    <a:pt x="83" y="165"/>
                  </a:lnTo>
                  <a:lnTo>
                    <a:pt x="14" y="142"/>
                  </a:lnTo>
                  <a:lnTo>
                    <a:pt x="0" y="93"/>
                  </a:lnTo>
                  <a:lnTo>
                    <a:pt x="4" y="72"/>
                  </a:lnTo>
                  <a:lnTo>
                    <a:pt x="41" y="34"/>
                  </a:lnTo>
                  <a:lnTo>
                    <a:pt x="54" y="24"/>
                  </a:lnTo>
                  <a:lnTo>
                    <a:pt x="114" y="12"/>
                  </a:lnTo>
                  <a:lnTo>
                    <a:pt x="142" y="10"/>
                  </a:lnTo>
                  <a:lnTo>
                    <a:pt x="152" y="0"/>
                  </a:lnTo>
                  <a:lnTo>
                    <a:pt x="171" y="5"/>
                  </a:lnTo>
                  <a:lnTo>
                    <a:pt x="181" y="29"/>
                  </a:lnTo>
                </a:path>
              </a:pathLst>
            </a:custGeom>
            <a:solidFill>
              <a:srgbClr val="D8D8D8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7" name="taiwan"/>
            <p:cNvSpPr>
              <a:spLocks noChangeAspect="1"/>
            </p:cNvSpPr>
            <p:nvPr/>
          </p:nvSpPr>
          <p:spPr bwMode="auto">
            <a:xfrm>
              <a:off x="6531216" y="5038724"/>
              <a:ext cx="179387" cy="414339"/>
            </a:xfrm>
            <a:custGeom>
              <a:avLst/>
              <a:gdLst>
                <a:gd name="T0" fmla="*/ 2147483647 w 106"/>
                <a:gd name="T1" fmla="*/ 2147483647 h 289"/>
                <a:gd name="T2" fmla="*/ 2147483647 w 106"/>
                <a:gd name="T3" fmla="*/ 2147483647 h 289"/>
                <a:gd name="T4" fmla="*/ 2147483647 w 106"/>
                <a:gd name="T5" fmla="*/ 2147483647 h 289"/>
                <a:gd name="T6" fmla="*/ 2147483647 w 106"/>
                <a:gd name="T7" fmla="*/ 2147483647 h 289"/>
                <a:gd name="T8" fmla="*/ 2147483647 w 106"/>
                <a:gd name="T9" fmla="*/ 2147483647 h 289"/>
                <a:gd name="T10" fmla="*/ 2147483647 w 106"/>
                <a:gd name="T11" fmla="*/ 2147483647 h 289"/>
                <a:gd name="T12" fmla="*/ 2147483647 w 106"/>
                <a:gd name="T13" fmla="*/ 2147483647 h 289"/>
                <a:gd name="T14" fmla="*/ 2147483647 w 106"/>
                <a:gd name="T15" fmla="*/ 2147483647 h 289"/>
                <a:gd name="T16" fmla="*/ 2147483647 w 106"/>
                <a:gd name="T17" fmla="*/ 2147483647 h 289"/>
                <a:gd name="T18" fmla="*/ 2147483647 w 106"/>
                <a:gd name="T19" fmla="*/ 2147483647 h 289"/>
                <a:gd name="T20" fmla="*/ 2147483647 w 106"/>
                <a:gd name="T21" fmla="*/ 2147483647 h 289"/>
                <a:gd name="T22" fmla="*/ 2147483647 w 106"/>
                <a:gd name="T23" fmla="*/ 2147483647 h 289"/>
                <a:gd name="T24" fmla="*/ 2147483647 w 106"/>
                <a:gd name="T25" fmla="*/ 2147483647 h 289"/>
                <a:gd name="T26" fmla="*/ 2147483647 w 106"/>
                <a:gd name="T27" fmla="*/ 2147483647 h 289"/>
                <a:gd name="T28" fmla="*/ 2147483647 w 106"/>
                <a:gd name="T29" fmla="*/ 2147483647 h 289"/>
                <a:gd name="T30" fmla="*/ 2147483647 w 106"/>
                <a:gd name="T31" fmla="*/ 2147483647 h 289"/>
                <a:gd name="T32" fmla="*/ 2147483647 w 106"/>
                <a:gd name="T33" fmla="*/ 2147483647 h 289"/>
                <a:gd name="T34" fmla="*/ 2147483647 w 106"/>
                <a:gd name="T35" fmla="*/ 2147483647 h 289"/>
                <a:gd name="T36" fmla="*/ 2147483647 w 106"/>
                <a:gd name="T37" fmla="*/ 2147483647 h 289"/>
                <a:gd name="T38" fmla="*/ 2147483647 w 106"/>
                <a:gd name="T39" fmla="*/ 2147483647 h 289"/>
                <a:gd name="T40" fmla="*/ 2147483647 w 106"/>
                <a:gd name="T41" fmla="*/ 2147483647 h 289"/>
                <a:gd name="T42" fmla="*/ 2147483647 w 106"/>
                <a:gd name="T43" fmla="*/ 2147483647 h 289"/>
                <a:gd name="T44" fmla="*/ 2147483647 w 106"/>
                <a:gd name="T45" fmla="*/ 2147483647 h 289"/>
                <a:gd name="T46" fmla="*/ 2147483647 w 106"/>
                <a:gd name="T47" fmla="*/ 2147483647 h 289"/>
                <a:gd name="T48" fmla="*/ 2147483647 w 106"/>
                <a:gd name="T49" fmla="*/ 2147483647 h 289"/>
                <a:gd name="T50" fmla="*/ 2147483647 w 106"/>
                <a:gd name="T51" fmla="*/ 2147483647 h 289"/>
                <a:gd name="T52" fmla="*/ 2147483647 w 106"/>
                <a:gd name="T53" fmla="*/ 2147483647 h 289"/>
                <a:gd name="T54" fmla="*/ 2147483647 w 106"/>
                <a:gd name="T55" fmla="*/ 2147483647 h 289"/>
                <a:gd name="T56" fmla="*/ 2147483647 w 106"/>
                <a:gd name="T57" fmla="*/ 2147483647 h 289"/>
                <a:gd name="T58" fmla="*/ 2147483647 w 106"/>
                <a:gd name="T59" fmla="*/ 2147483647 h 289"/>
                <a:gd name="T60" fmla="*/ 2147483647 w 106"/>
                <a:gd name="T61" fmla="*/ 2147483647 h 289"/>
                <a:gd name="T62" fmla="*/ 2147483647 w 106"/>
                <a:gd name="T63" fmla="*/ 2147483647 h 289"/>
                <a:gd name="T64" fmla="*/ 2147483647 w 106"/>
                <a:gd name="T65" fmla="*/ 2147483647 h 289"/>
                <a:gd name="T66" fmla="*/ 2147483647 w 106"/>
                <a:gd name="T67" fmla="*/ 2147483647 h 289"/>
                <a:gd name="T68" fmla="*/ 2147483647 w 106"/>
                <a:gd name="T69" fmla="*/ 2147483647 h 289"/>
                <a:gd name="T70" fmla="*/ 2147483647 w 106"/>
                <a:gd name="T71" fmla="*/ 2147483647 h 289"/>
                <a:gd name="T72" fmla="*/ 2147483647 w 106"/>
                <a:gd name="T73" fmla="*/ 2147483647 h 289"/>
                <a:gd name="T74" fmla="*/ 2147483647 w 106"/>
                <a:gd name="T75" fmla="*/ 2147483647 h 289"/>
                <a:gd name="T76" fmla="*/ 2147483647 w 106"/>
                <a:gd name="T77" fmla="*/ 2147483647 h 289"/>
                <a:gd name="T78" fmla="*/ 2147483647 w 106"/>
                <a:gd name="T79" fmla="*/ 2147483647 h 289"/>
                <a:gd name="T80" fmla="*/ 2147483647 w 106"/>
                <a:gd name="T81" fmla="*/ 2147483647 h 289"/>
                <a:gd name="T82" fmla="*/ 2147483647 w 106"/>
                <a:gd name="T83" fmla="*/ 2147483647 h 289"/>
                <a:gd name="T84" fmla="*/ 2147483647 w 106"/>
                <a:gd name="T85" fmla="*/ 2147483647 h 289"/>
                <a:gd name="T86" fmla="*/ 2147483647 w 106"/>
                <a:gd name="T87" fmla="*/ 2147483647 h 289"/>
                <a:gd name="T88" fmla="*/ 2147483647 w 106"/>
                <a:gd name="T89" fmla="*/ 2147483647 h 289"/>
                <a:gd name="T90" fmla="*/ 2147483647 w 106"/>
                <a:gd name="T91" fmla="*/ 2147483647 h 289"/>
                <a:gd name="T92" fmla="*/ 2147483647 w 106"/>
                <a:gd name="T93" fmla="*/ 2147483647 h 289"/>
                <a:gd name="T94" fmla="*/ 2147483647 w 106"/>
                <a:gd name="T95" fmla="*/ 2147483647 h 289"/>
                <a:gd name="T96" fmla="*/ 2147483647 w 106"/>
                <a:gd name="T97" fmla="*/ 2147483647 h 289"/>
                <a:gd name="T98" fmla="*/ 0 w 106"/>
                <a:gd name="T99" fmla="*/ 2147483647 h 289"/>
                <a:gd name="T100" fmla="*/ 2147483647 w 106"/>
                <a:gd name="T101" fmla="*/ 2147483647 h 289"/>
                <a:gd name="T102" fmla="*/ 2147483647 w 106"/>
                <a:gd name="T103" fmla="*/ 2147483647 h 289"/>
                <a:gd name="T104" fmla="*/ 2147483647 w 106"/>
                <a:gd name="T105" fmla="*/ 2147483647 h 289"/>
                <a:gd name="T106" fmla="*/ 2147483647 w 106"/>
                <a:gd name="T107" fmla="*/ 2147483647 h 289"/>
                <a:gd name="T108" fmla="*/ 2147483647 w 106"/>
                <a:gd name="T109" fmla="*/ 2147483647 h 289"/>
                <a:gd name="T110" fmla="*/ 2147483647 w 106"/>
                <a:gd name="T111" fmla="*/ 2147483647 h 289"/>
                <a:gd name="T112" fmla="*/ 2147483647 w 106"/>
                <a:gd name="T113" fmla="*/ 2147483647 h 289"/>
                <a:gd name="T114" fmla="*/ 2147483647 w 106"/>
                <a:gd name="T115" fmla="*/ 2147483647 h 289"/>
                <a:gd name="T116" fmla="*/ 2147483647 w 106"/>
                <a:gd name="T117" fmla="*/ 2147483647 h 289"/>
                <a:gd name="T118" fmla="*/ 2147483647 w 106"/>
                <a:gd name="T119" fmla="*/ 2147483647 h 289"/>
                <a:gd name="T120" fmla="*/ 2147483647 w 106"/>
                <a:gd name="T121" fmla="*/ 2147483647 h 289"/>
                <a:gd name="T122" fmla="*/ 2147483647 w 106"/>
                <a:gd name="T123" fmla="*/ 2147483647 h 28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6"/>
                <a:gd name="T187" fmla="*/ 0 h 289"/>
                <a:gd name="T188" fmla="*/ 106 w 106"/>
                <a:gd name="T189" fmla="*/ 289 h 28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6" h="289">
                  <a:moveTo>
                    <a:pt x="23" y="40"/>
                  </a:moveTo>
                  <a:lnTo>
                    <a:pt x="23" y="41"/>
                  </a:lnTo>
                  <a:lnTo>
                    <a:pt x="24" y="39"/>
                  </a:lnTo>
                  <a:lnTo>
                    <a:pt x="26" y="37"/>
                  </a:lnTo>
                  <a:lnTo>
                    <a:pt x="28" y="36"/>
                  </a:lnTo>
                  <a:lnTo>
                    <a:pt x="29" y="34"/>
                  </a:lnTo>
                  <a:lnTo>
                    <a:pt x="30" y="33"/>
                  </a:lnTo>
                  <a:lnTo>
                    <a:pt x="31" y="31"/>
                  </a:lnTo>
                  <a:lnTo>
                    <a:pt x="32" y="31"/>
                  </a:lnTo>
                  <a:lnTo>
                    <a:pt x="34" y="29"/>
                  </a:lnTo>
                  <a:lnTo>
                    <a:pt x="34" y="27"/>
                  </a:lnTo>
                  <a:lnTo>
                    <a:pt x="34" y="24"/>
                  </a:lnTo>
                  <a:lnTo>
                    <a:pt x="36" y="22"/>
                  </a:lnTo>
                  <a:lnTo>
                    <a:pt x="36" y="21"/>
                  </a:lnTo>
                  <a:lnTo>
                    <a:pt x="38" y="19"/>
                  </a:lnTo>
                  <a:lnTo>
                    <a:pt x="38" y="17"/>
                  </a:lnTo>
                  <a:lnTo>
                    <a:pt x="39" y="15"/>
                  </a:lnTo>
                  <a:lnTo>
                    <a:pt x="42" y="13"/>
                  </a:lnTo>
                  <a:lnTo>
                    <a:pt x="42" y="11"/>
                  </a:lnTo>
                  <a:lnTo>
                    <a:pt x="44" y="9"/>
                  </a:lnTo>
                  <a:lnTo>
                    <a:pt x="46" y="7"/>
                  </a:lnTo>
                  <a:lnTo>
                    <a:pt x="47" y="5"/>
                  </a:lnTo>
                  <a:lnTo>
                    <a:pt x="49" y="3"/>
                  </a:lnTo>
                  <a:lnTo>
                    <a:pt x="50" y="3"/>
                  </a:lnTo>
                  <a:lnTo>
                    <a:pt x="52" y="3"/>
                  </a:lnTo>
                  <a:lnTo>
                    <a:pt x="54" y="3"/>
                  </a:lnTo>
                  <a:lnTo>
                    <a:pt x="57" y="1"/>
                  </a:lnTo>
                  <a:lnTo>
                    <a:pt x="58" y="1"/>
                  </a:lnTo>
                  <a:lnTo>
                    <a:pt x="61" y="1"/>
                  </a:lnTo>
                  <a:lnTo>
                    <a:pt x="63" y="0"/>
                  </a:lnTo>
                  <a:lnTo>
                    <a:pt x="64" y="0"/>
                  </a:lnTo>
                  <a:lnTo>
                    <a:pt x="64" y="1"/>
                  </a:lnTo>
                  <a:lnTo>
                    <a:pt x="67" y="1"/>
                  </a:lnTo>
                  <a:lnTo>
                    <a:pt x="68" y="1"/>
                  </a:lnTo>
                  <a:lnTo>
                    <a:pt x="71" y="1"/>
                  </a:lnTo>
                  <a:lnTo>
                    <a:pt x="73" y="1"/>
                  </a:lnTo>
                  <a:lnTo>
                    <a:pt x="75" y="0"/>
                  </a:lnTo>
                  <a:lnTo>
                    <a:pt x="75" y="3"/>
                  </a:lnTo>
                  <a:lnTo>
                    <a:pt x="76" y="3"/>
                  </a:lnTo>
                  <a:lnTo>
                    <a:pt x="78" y="3"/>
                  </a:lnTo>
                  <a:lnTo>
                    <a:pt x="78" y="5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4" y="5"/>
                  </a:lnTo>
                  <a:lnTo>
                    <a:pt x="84" y="7"/>
                  </a:lnTo>
                  <a:lnTo>
                    <a:pt x="85" y="7"/>
                  </a:lnTo>
                  <a:lnTo>
                    <a:pt x="87" y="7"/>
                  </a:lnTo>
                  <a:lnTo>
                    <a:pt x="87" y="9"/>
                  </a:lnTo>
                  <a:lnTo>
                    <a:pt x="87" y="10"/>
                  </a:lnTo>
                  <a:lnTo>
                    <a:pt x="90" y="10"/>
                  </a:lnTo>
                  <a:lnTo>
                    <a:pt x="90" y="13"/>
                  </a:lnTo>
                  <a:lnTo>
                    <a:pt x="92" y="13"/>
                  </a:lnTo>
                  <a:lnTo>
                    <a:pt x="94" y="13"/>
                  </a:lnTo>
                  <a:lnTo>
                    <a:pt x="94" y="15"/>
                  </a:lnTo>
                  <a:lnTo>
                    <a:pt x="96" y="15"/>
                  </a:lnTo>
                  <a:lnTo>
                    <a:pt x="96" y="17"/>
                  </a:lnTo>
                  <a:lnTo>
                    <a:pt x="97" y="17"/>
                  </a:lnTo>
                  <a:lnTo>
                    <a:pt x="100" y="17"/>
                  </a:lnTo>
                  <a:lnTo>
                    <a:pt x="100" y="20"/>
                  </a:lnTo>
                  <a:lnTo>
                    <a:pt x="100" y="22"/>
                  </a:lnTo>
                  <a:lnTo>
                    <a:pt x="100" y="24"/>
                  </a:lnTo>
                  <a:lnTo>
                    <a:pt x="100" y="25"/>
                  </a:lnTo>
                  <a:lnTo>
                    <a:pt x="102" y="25"/>
                  </a:lnTo>
                  <a:lnTo>
                    <a:pt x="100" y="27"/>
                  </a:lnTo>
                  <a:lnTo>
                    <a:pt x="100" y="29"/>
                  </a:lnTo>
                  <a:lnTo>
                    <a:pt x="98" y="32"/>
                  </a:lnTo>
                  <a:lnTo>
                    <a:pt x="96" y="34"/>
                  </a:lnTo>
                  <a:lnTo>
                    <a:pt x="93" y="36"/>
                  </a:lnTo>
                  <a:lnTo>
                    <a:pt x="91" y="38"/>
                  </a:lnTo>
                  <a:lnTo>
                    <a:pt x="91" y="39"/>
                  </a:lnTo>
                  <a:lnTo>
                    <a:pt x="90" y="41"/>
                  </a:lnTo>
                  <a:lnTo>
                    <a:pt x="90" y="44"/>
                  </a:lnTo>
                  <a:lnTo>
                    <a:pt x="90" y="46"/>
                  </a:lnTo>
                  <a:lnTo>
                    <a:pt x="90" y="48"/>
                  </a:lnTo>
                  <a:lnTo>
                    <a:pt x="91" y="48"/>
                  </a:lnTo>
                  <a:lnTo>
                    <a:pt x="91" y="50"/>
                  </a:lnTo>
                  <a:lnTo>
                    <a:pt x="91" y="52"/>
                  </a:lnTo>
                  <a:lnTo>
                    <a:pt x="91" y="54"/>
                  </a:lnTo>
                  <a:lnTo>
                    <a:pt x="93" y="54"/>
                  </a:lnTo>
                  <a:lnTo>
                    <a:pt x="93" y="56"/>
                  </a:lnTo>
                  <a:lnTo>
                    <a:pt x="93" y="58"/>
                  </a:lnTo>
                  <a:lnTo>
                    <a:pt x="93" y="61"/>
                  </a:lnTo>
                  <a:lnTo>
                    <a:pt x="96" y="61"/>
                  </a:lnTo>
                  <a:lnTo>
                    <a:pt x="96" y="63"/>
                  </a:lnTo>
                  <a:lnTo>
                    <a:pt x="96" y="65"/>
                  </a:lnTo>
                  <a:lnTo>
                    <a:pt x="98" y="65"/>
                  </a:lnTo>
                  <a:lnTo>
                    <a:pt x="98" y="68"/>
                  </a:lnTo>
                  <a:lnTo>
                    <a:pt x="99" y="68"/>
                  </a:lnTo>
                  <a:lnTo>
                    <a:pt x="99" y="70"/>
                  </a:lnTo>
                  <a:lnTo>
                    <a:pt x="100" y="70"/>
                  </a:lnTo>
                  <a:lnTo>
                    <a:pt x="100" y="72"/>
                  </a:lnTo>
                  <a:lnTo>
                    <a:pt x="101" y="72"/>
                  </a:lnTo>
                  <a:lnTo>
                    <a:pt x="101" y="73"/>
                  </a:lnTo>
                  <a:lnTo>
                    <a:pt x="103" y="73"/>
                  </a:lnTo>
                  <a:lnTo>
                    <a:pt x="101" y="75"/>
                  </a:lnTo>
                  <a:lnTo>
                    <a:pt x="100" y="75"/>
                  </a:lnTo>
                  <a:lnTo>
                    <a:pt x="98" y="77"/>
                  </a:lnTo>
                  <a:lnTo>
                    <a:pt x="96" y="79"/>
                  </a:lnTo>
                  <a:lnTo>
                    <a:pt x="95" y="80"/>
                  </a:lnTo>
                  <a:lnTo>
                    <a:pt x="92" y="82"/>
                  </a:lnTo>
                  <a:lnTo>
                    <a:pt x="92" y="85"/>
                  </a:lnTo>
                  <a:lnTo>
                    <a:pt x="91" y="87"/>
                  </a:lnTo>
                  <a:lnTo>
                    <a:pt x="91" y="89"/>
                  </a:lnTo>
                  <a:lnTo>
                    <a:pt x="91" y="91"/>
                  </a:lnTo>
                  <a:lnTo>
                    <a:pt x="91" y="93"/>
                  </a:lnTo>
                  <a:lnTo>
                    <a:pt x="91" y="95"/>
                  </a:lnTo>
                  <a:lnTo>
                    <a:pt x="92" y="95"/>
                  </a:lnTo>
                  <a:lnTo>
                    <a:pt x="92" y="97"/>
                  </a:lnTo>
                  <a:lnTo>
                    <a:pt x="92" y="98"/>
                  </a:lnTo>
                  <a:lnTo>
                    <a:pt x="92" y="100"/>
                  </a:lnTo>
                  <a:lnTo>
                    <a:pt x="95" y="100"/>
                  </a:lnTo>
                  <a:lnTo>
                    <a:pt x="95" y="102"/>
                  </a:lnTo>
                  <a:lnTo>
                    <a:pt x="96" y="102"/>
                  </a:lnTo>
                  <a:lnTo>
                    <a:pt x="96" y="104"/>
                  </a:lnTo>
                  <a:lnTo>
                    <a:pt x="96" y="106"/>
                  </a:lnTo>
                  <a:lnTo>
                    <a:pt x="96" y="109"/>
                  </a:lnTo>
                  <a:lnTo>
                    <a:pt x="98" y="109"/>
                  </a:lnTo>
                  <a:lnTo>
                    <a:pt x="97" y="111"/>
                  </a:lnTo>
                  <a:lnTo>
                    <a:pt x="97" y="113"/>
                  </a:lnTo>
                  <a:lnTo>
                    <a:pt x="97" y="115"/>
                  </a:lnTo>
                  <a:lnTo>
                    <a:pt x="97" y="116"/>
                  </a:lnTo>
                  <a:lnTo>
                    <a:pt x="96" y="118"/>
                  </a:lnTo>
                  <a:lnTo>
                    <a:pt x="96" y="121"/>
                  </a:lnTo>
                  <a:lnTo>
                    <a:pt x="96" y="123"/>
                  </a:lnTo>
                  <a:lnTo>
                    <a:pt x="96" y="125"/>
                  </a:lnTo>
                  <a:lnTo>
                    <a:pt x="96" y="127"/>
                  </a:lnTo>
                  <a:lnTo>
                    <a:pt x="96" y="129"/>
                  </a:lnTo>
                  <a:lnTo>
                    <a:pt x="96" y="131"/>
                  </a:lnTo>
                  <a:lnTo>
                    <a:pt x="97" y="131"/>
                  </a:lnTo>
                  <a:lnTo>
                    <a:pt x="97" y="133"/>
                  </a:lnTo>
                  <a:lnTo>
                    <a:pt x="97" y="135"/>
                  </a:lnTo>
                  <a:lnTo>
                    <a:pt x="97" y="137"/>
                  </a:lnTo>
                  <a:lnTo>
                    <a:pt x="100" y="137"/>
                  </a:lnTo>
                  <a:lnTo>
                    <a:pt x="100" y="139"/>
                  </a:lnTo>
                  <a:lnTo>
                    <a:pt x="100" y="141"/>
                  </a:lnTo>
                  <a:lnTo>
                    <a:pt x="102" y="141"/>
                  </a:lnTo>
                  <a:lnTo>
                    <a:pt x="102" y="143"/>
                  </a:lnTo>
                  <a:lnTo>
                    <a:pt x="102" y="145"/>
                  </a:lnTo>
                  <a:lnTo>
                    <a:pt x="102" y="147"/>
                  </a:lnTo>
                  <a:lnTo>
                    <a:pt x="102" y="150"/>
                  </a:lnTo>
                  <a:lnTo>
                    <a:pt x="102" y="152"/>
                  </a:lnTo>
                  <a:lnTo>
                    <a:pt x="102" y="154"/>
                  </a:lnTo>
                  <a:lnTo>
                    <a:pt x="102" y="156"/>
                  </a:lnTo>
                  <a:lnTo>
                    <a:pt x="102" y="157"/>
                  </a:lnTo>
                  <a:lnTo>
                    <a:pt x="104" y="157"/>
                  </a:lnTo>
                  <a:lnTo>
                    <a:pt x="104" y="159"/>
                  </a:lnTo>
                  <a:lnTo>
                    <a:pt x="104" y="161"/>
                  </a:lnTo>
                  <a:lnTo>
                    <a:pt x="104" y="163"/>
                  </a:lnTo>
                  <a:lnTo>
                    <a:pt x="105" y="163"/>
                  </a:lnTo>
                  <a:lnTo>
                    <a:pt x="104" y="165"/>
                  </a:lnTo>
                  <a:lnTo>
                    <a:pt x="104" y="167"/>
                  </a:lnTo>
                  <a:lnTo>
                    <a:pt x="104" y="169"/>
                  </a:lnTo>
                  <a:lnTo>
                    <a:pt x="104" y="171"/>
                  </a:lnTo>
                  <a:lnTo>
                    <a:pt x="103" y="173"/>
                  </a:lnTo>
                  <a:lnTo>
                    <a:pt x="103" y="175"/>
                  </a:lnTo>
                  <a:lnTo>
                    <a:pt x="103" y="177"/>
                  </a:lnTo>
                  <a:lnTo>
                    <a:pt x="103" y="178"/>
                  </a:lnTo>
                  <a:lnTo>
                    <a:pt x="102" y="180"/>
                  </a:lnTo>
                  <a:lnTo>
                    <a:pt x="102" y="181"/>
                  </a:lnTo>
                  <a:lnTo>
                    <a:pt x="100" y="183"/>
                  </a:lnTo>
                  <a:lnTo>
                    <a:pt x="100" y="185"/>
                  </a:lnTo>
                  <a:lnTo>
                    <a:pt x="100" y="187"/>
                  </a:lnTo>
                  <a:lnTo>
                    <a:pt x="100" y="189"/>
                  </a:lnTo>
                  <a:lnTo>
                    <a:pt x="97" y="191"/>
                  </a:lnTo>
                  <a:lnTo>
                    <a:pt x="97" y="192"/>
                  </a:lnTo>
                  <a:lnTo>
                    <a:pt x="96" y="193"/>
                  </a:lnTo>
                  <a:lnTo>
                    <a:pt x="96" y="195"/>
                  </a:lnTo>
                  <a:lnTo>
                    <a:pt x="96" y="196"/>
                  </a:lnTo>
                  <a:lnTo>
                    <a:pt x="96" y="198"/>
                  </a:lnTo>
                  <a:lnTo>
                    <a:pt x="96" y="200"/>
                  </a:lnTo>
                  <a:lnTo>
                    <a:pt x="96" y="203"/>
                  </a:lnTo>
                  <a:lnTo>
                    <a:pt x="96" y="205"/>
                  </a:lnTo>
                  <a:lnTo>
                    <a:pt x="95" y="207"/>
                  </a:lnTo>
                  <a:lnTo>
                    <a:pt x="95" y="208"/>
                  </a:lnTo>
                  <a:lnTo>
                    <a:pt x="95" y="210"/>
                  </a:lnTo>
                  <a:lnTo>
                    <a:pt x="93" y="211"/>
                  </a:lnTo>
                  <a:lnTo>
                    <a:pt x="91" y="213"/>
                  </a:lnTo>
                  <a:lnTo>
                    <a:pt x="90" y="215"/>
                  </a:lnTo>
                  <a:lnTo>
                    <a:pt x="87" y="217"/>
                  </a:lnTo>
                  <a:lnTo>
                    <a:pt x="86" y="219"/>
                  </a:lnTo>
                  <a:lnTo>
                    <a:pt x="86" y="220"/>
                  </a:lnTo>
                  <a:lnTo>
                    <a:pt x="86" y="222"/>
                  </a:lnTo>
                  <a:lnTo>
                    <a:pt x="85" y="224"/>
                  </a:lnTo>
                  <a:lnTo>
                    <a:pt x="85" y="227"/>
                  </a:lnTo>
                  <a:lnTo>
                    <a:pt x="83" y="227"/>
                  </a:lnTo>
                  <a:lnTo>
                    <a:pt x="81" y="229"/>
                  </a:lnTo>
                  <a:lnTo>
                    <a:pt x="79" y="230"/>
                  </a:lnTo>
                  <a:lnTo>
                    <a:pt x="78" y="232"/>
                  </a:lnTo>
                  <a:lnTo>
                    <a:pt x="78" y="234"/>
                  </a:lnTo>
                  <a:lnTo>
                    <a:pt x="78" y="236"/>
                  </a:lnTo>
                  <a:lnTo>
                    <a:pt x="78" y="238"/>
                  </a:lnTo>
                  <a:lnTo>
                    <a:pt x="78" y="241"/>
                  </a:lnTo>
                  <a:lnTo>
                    <a:pt x="78" y="243"/>
                  </a:lnTo>
                  <a:lnTo>
                    <a:pt x="78" y="245"/>
                  </a:lnTo>
                  <a:lnTo>
                    <a:pt x="78" y="247"/>
                  </a:lnTo>
                  <a:lnTo>
                    <a:pt x="78" y="249"/>
                  </a:lnTo>
                  <a:lnTo>
                    <a:pt x="76" y="251"/>
                  </a:lnTo>
                  <a:lnTo>
                    <a:pt x="76" y="253"/>
                  </a:lnTo>
                  <a:lnTo>
                    <a:pt x="73" y="255"/>
                  </a:lnTo>
                  <a:lnTo>
                    <a:pt x="73" y="256"/>
                  </a:lnTo>
                  <a:lnTo>
                    <a:pt x="72" y="258"/>
                  </a:lnTo>
                  <a:lnTo>
                    <a:pt x="71" y="260"/>
                  </a:lnTo>
                  <a:lnTo>
                    <a:pt x="70" y="262"/>
                  </a:lnTo>
                  <a:lnTo>
                    <a:pt x="70" y="263"/>
                  </a:lnTo>
                  <a:lnTo>
                    <a:pt x="70" y="265"/>
                  </a:lnTo>
                  <a:lnTo>
                    <a:pt x="70" y="267"/>
                  </a:lnTo>
                  <a:lnTo>
                    <a:pt x="70" y="270"/>
                  </a:lnTo>
                  <a:lnTo>
                    <a:pt x="70" y="271"/>
                  </a:lnTo>
                  <a:lnTo>
                    <a:pt x="71" y="271"/>
                  </a:lnTo>
                  <a:lnTo>
                    <a:pt x="71" y="273"/>
                  </a:lnTo>
                  <a:lnTo>
                    <a:pt x="71" y="275"/>
                  </a:lnTo>
                  <a:lnTo>
                    <a:pt x="72" y="275"/>
                  </a:lnTo>
                  <a:lnTo>
                    <a:pt x="72" y="277"/>
                  </a:lnTo>
                  <a:lnTo>
                    <a:pt x="73" y="277"/>
                  </a:lnTo>
                  <a:lnTo>
                    <a:pt x="73" y="280"/>
                  </a:lnTo>
                  <a:lnTo>
                    <a:pt x="74" y="280"/>
                  </a:lnTo>
                  <a:lnTo>
                    <a:pt x="76" y="280"/>
                  </a:lnTo>
                  <a:lnTo>
                    <a:pt x="76" y="282"/>
                  </a:lnTo>
                  <a:lnTo>
                    <a:pt x="76" y="284"/>
                  </a:lnTo>
                  <a:lnTo>
                    <a:pt x="74" y="284"/>
                  </a:lnTo>
                  <a:lnTo>
                    <a:pt x="73" y="284"/>
                  </a:lnTo>
                  <a:lnTo>
                    <a:pt x="73" y="283"/>
                  </a:lnTo>
                  <a:lnTo>
                    <a:pt x="72" y="283"/>
                  </a:lnTo>
                  <a:lnTo>
                    <a:pt x="72" y="281"/>
                  </a:lnTo>
                  <a:lnTo>
                    <a:pt x="70" y="281"/>
                  </a:lnTo>
                  <a:lnTo>
                    <a:pt x="70" y="280"/>
                  </a:lnTo>
                  <a:lnTo>
                    <a:pt x="68" y="281"/>
                  </a:lnTo>
                  <a:lnTo>
                    <a:pt x="67" y="281"/>
                  </a:lnTo>
                  <a:lnTo>
                    <a:pt x="65" y="281"/>
                  </a:lnTo>
                  <a:lnTo>
                    <a:pt x="65" y="283"/>
                  </a:lnTo>
                  <a:lnTo>
                    <a:pt x="63" y="285"/>
                  </a:lnTo>
                  <a:lnTo>
                    <a:pt x="62" y="286"/>
                  </a:lnTo>
                  <a:lnTo>
                    <a:pt x="59" y="288"/>
                  </a:lnTo>
                  <a:lnTo>
                    <a:pt x="58" y="288"/>
                  </a:lnTo>
                  <a:lnTo>
                    <a:pt x="58" y="287"/>
                  </a:lnTo>
                  <a:lnTo>
                    <a:pt x="57" y="287"/>
                  </a:lnTo>
                  <a:lnTo>
                    <a:pt x="57" y="286"/>
                  </a:lnTo>
                  <a:lnTo>
                    <a:pt x="57" y="285"/>
                  </a:lnTo>
                  <a:lnTo>
                    <a:pt x="57" y="282"/>
                  </a:lnTo>
                  <a:lnTo>
                    <a:pt x="57" y="281"/>
                  </a:lnTo>
                  <a:lnTo>
                    <a:pt x="57" y="279"/>
                  </a:lnTo>
                  <a:lnTo>
                    <a:pt x="55" y="279"/>
                  </a:lnTo>
                  <a:lnTo>
                    <a:pt x="54" y="279"/>
                  </a:lnTo>
                  <a:lnTo>
                    <a:pt x="54" y="278"/>
                  </a:lnTo>
                  <a:lnTo>
                    <a:pt x="54" y="276"/>
                  </a:lnTo>
                  <a:lnTo>
                    <a:pt x="52" y="276"/>
                  </a:lnTo>
                  <a:lnTo>
                    <a:pt x="52" y="274"/>
                  </a:lnTo>
                  <a:lnTo>
                    <a:pt x="52" y="272"/>
                  </a:lnTo>
                  <a:lnTo>
                    <a:pt x="52" y="270"/>
                  </a:lnTo>
                  <a:lnTo>
                    <a:pt x="52" y="268"/>
                  </a:lnTo>
                  <a:lnTo>
                    <a:pt x="52" y="266"/>
                  </a:lnTo>
                  <a:lnTo>
                    <a:pt x="52" y="264"/>
                  </a:lnTo>
                  <a:lnTo>
                    <a:pt x="51" y="264"/>
                  </a:lnTo>
                  <a:lnTo>
                    <a:pt x="51" y="262"/>
                  </a:lnTo>
                  <a:lnTo>
                    <a:pt x="51" y="260"/>
                  </a:lnTo>
                  <a:lnTo>
                    <a:pt x="49" y="260"/>
                  </a:lnTo>
                  <a:lnTo>
                    <a:pt x="48" y="260"/>
                  </a:lnTo>
                  <a:lnTo>
                    <a:pt x="48" y="258"/>
                  </a:lnTo>
                  <a:lnTo>
                    <a:pt x="46" y="258"/>
                  </a:lnTo>
                  <a:lnTo>
                    <a:pt x="46" y="256"/>
                  </a:lnTo>
                  <a:lnTo>
                    <a:pt x="44" y="256"/>
                  </a:lnTo>
                  <a:lnTo>
                    <a:pt x="43" y="256"/>
                  </a:lnTo>
                  <a:lnTo>
                    <a:pt x="40" y="256"/>
                  </a:lnTo>
                  <a:lnTo>
                    <a:pt x="40" y="254"/>
                  </a:lnTo>
                  <a:lnTo>
                    <a:pt x="38" y="254"/>
                  </a:lnTo>
                  <a:lnTo>
                    <a:pt x="36" y="254"/>
                  </a:lnTo>
                  <a:lnTo>
                    <a:pt x="36" y="252"/>
                  </a:lnTo>
                  <a:lnTo>
                    <a:pt x="34" y="252"/>
                  </a:lnTo>
                  <a:lnTo>
                    <a:pt x="34" y="251"/>
                  </a:lnTo>
                  <a:lnTo>
                    <a:pt x="33" y="251"/>
                  </a:lnTo>
                  <a:lnTo>
                    <a:pt x="33" y="250"/>
                  </a:lnTo>
                  <a:lnTo>
                    <a:pt x="31" y="250"/>
                  </a:lnTo>
                  <a:lnTo>
                    <a:pt x="31" y="248"/>
                  </a:lnTo>
                  <a:lnTo>
                    <a:pt x="29" y="248"/>
                  </a:lnTo>
                  <a:lnTo>
                    <a:pt x="29" y="246"/>
                  </a:lnTo>
                  <a:lnTo>
                    <a:pt x="28" y="246"/>
                  </a:lnTo>
                  <a:lnTo>
                    <a:pt x="28" y="243"/>
                  </a:lnTo>
                  <a:lnTo>
                    <a:pt x="28" y="242"/>
                  </a:lnTo>
                  <a:lnTo>
                    <a:pt x="28" y="240"/>
                  </a:lnTo>
                  <a:lnTo>
                    <a:pt x="30" y="238"/>
                  </a:lnTo>
                  <a:lnTo>
                    <a:pt x="28" y="238"/>
                  </a:lnTo>
                  <a:lnTo>
                    <a:pt x="27" y="238"/>
                  </a:lnTo>
                  <a:lnTo>
                    <a:pt x="27" y="236"/>
                  </a:lnTo>
                  <a:lnTo>
                    <a:pt x="25" y="236"/>
                  </a:lnTo>
                  <a:lnTo>
                    <a:pt x="25" y="234"/>
                  </a:lnTo>
                  <a:lnTo>
                    <a:pt x="25" y="232"/>
                  </a:lnTo>
                  <a:lnTo>
                    <a:pt x="23" y="232"/>
                  </a:lnTo>
                  <a:lnTo>
                    <a:pt x="21" y="232"/>
                  </a:lnTo>
                  <a:lnTo>
                    <a:pt x="21" y="230"/>
                  </a:lnTo>
                  <a:lnTo>
                    <a:pt x="19" y="230"/>
                  </a:lnTo>
                  <a:lnTo>
                    <a:pt x="19" y="229"/>
                  </a:lnTo>
                  <a:lnTo>
                    <a:pt x="19" y="227"/>
                  </a:lnTo>
                  <a:lnTo>
                    <a:pt x="19" y="225"/>
                  </a:lnTo>
                  <a:lnTo>
                    <a:pt x="19" y="223"/>
                  </a:lnTo>
                  <a:lnTo>
                    <a:pt x="17" y="223"/>
                  </a:lnTo>
                  <a:lnTo>
                    <a:pt x="17" y="221"/>
                  </a:lnTo>
                  <a:lnTo>
                    <a:pt x="15" y="221"/>
                  </a:lnTo>
                  <a:lnTo>
                    <a:pt x="15" y="219"/>
                  </a:lnTo>
                  <a:lnTo>
                    <a:pt x="15" y="217"/>
                  </a:lnTo>
                  <a:lnTo>
                    <a:pt x="13" y="217"/>
                  </a:lnTo>
                  <a:lnTo>
                    <a:pt x="13" y="215"/>
                  </a:lnTo>
                  <a:lnTo>
                    <a:pt x="13" y="213"/>
                  </a:lnTo>
                  <a:lnTo>
                    <a:pt x="13" y="211"/>
                  </a:lnTo>
                  <a:lnTo>
                    <a:pt x="11" y="211"/>
                  </a:lnTo>
                  <a:lnTo>
                    <a:pt x="10" y="211"/>
                  </a:lnTo>
                  <a:lnTo>
                    <a:pt x="10" y="209"/>
                  </a:lnTo>
                  <a:lnTo>
                    <a:pt x="8" y="209"/>
                  </a:lnTo>
                  <a:lnTo>
                    <a:pt x="8" y="207"/>
                  </a:lnTo>
                  <a:lnTo>
                    <a:pt x="8" y="205"/>
                  </a:lnTo>
                  <a:lnTo>
                    <a:pt x="6" y="205"/>
                  </a:lnTo>
                  <a:lnTo>
                    <a:pt x="6" y="203"/>
                  </a:lnTo>
                  <a:lnTo>
                    <a:pt x="6" y="201"/>
                  </a:lnTo>
                  <a:lnTo>
                    <a:pt x="5" y="201"/>
                  </a:lnTo>
                  <a:lnTo>
                    <a:pt x="5" y="199"/>
                  </a:lnTo>
                  <a:lnTo>
                    <a:pt x="5" y="197"/>
                  </a:lnTo>
                  <a:lnTo>
                    <a:pt x="5" y="195"/>
                  </a:lnTo>
                  <a:lnTo>
                    <a:pt x="5" y="193"/>
                  </a:lnTo>
                  <a:lnTo>
                    <a:pt x="8" y="191"/>
                  </a:lnTo>
                  <a:lnTo>
                    <a:pt x="7" y="191"/>
                  </a:lnTo>
                  <a:lnTo>
                    <a:pt x="7" y="190"/>
                  </a:lnTo>
                  <a:lnTo>
                    <a:pt x="7" y="188"/>
                  </a:lnTo>
                  <a:lnTo>
                    <a:pt x="7" y="185"/>
                  </a:lnTo>
                  <a:lnTo>
                    <a:pt x="9" y="183"/>
                  </a:lnTo>
                  <a:lnTo>
                    <a:pt x="9" y="182"/>
                  </a:lnTo>
                  <a:lnTo>
                    <a:pt x="9" y="180"/>
                  </a:lnTo>
                  <a:lnTo>
                    <a:pt x="9" y="178"/>
                  </a:lnTo>
                  <a:lnTo>
                    <a:pt x="9" y="176"/>
                  </a:lnTo>
                  <a:lnTo>
                    <a:pt x="7" y="176"/>
                  </a:lnTo>
                  <a:lnTo>
                    <a:pt x="6" y="176"/>
                  </a:lnTo>
                  <a:lnTo>
                    <a:pt x="6" y="174"/>
                  </a:lnTo>
                  <a:lnTo>
                    <a:pt x="5" y="174"/>
                  </a:lnTo>
                  <a:lnTo>
                    <a:pt x="5" y="173"/>
                  </a:lnTo>
                  <a:lnTo>
                    <a:pt x="5" y="171"/>
                  </a:lnTo>
                  <a:lnTo>
                    <a:pt x="4" y="171"/>
                  </a:lnTo>
                  <a:lnTo>
                    <a:pt x="2" y="171"/>
                  </a:lnTo>
                  <a:lnTo>
                    <a:pt x="2" y="169"/>
                  </a:lnTo>
                  <a:lnTo>
                    <a:pt x="1" y="169"/>
                  </a:lnTo>
                  <a:lnTo>
                    <a:pt x="1" y="166"/>
                  </a:lnTo>
                  <a:lnTo>
                    <a:pt x="1" y="164"/>
                  </a:lnTo>
                  <a:lnTo>
                    <a:pt x="0" y="164"/>
                  </a:lnTo>
                  <a:lnTo>
                    <a:pt x="0" y="162"/>
                  </a:lnTo>
                  <a:lnTo>
                    <a:pt x="0" y="160"/>
                  </a:lnTo>
                  <a:lnTo>
                    <a:pt x="0" y="158"/>
                  </a:lnTo>
                  <a:lnTo>
                    <a:pt x="0" y="157"/>
                  </a:lnTo>
                  <a:lnTo>
                    <a:pt x="1" y="156"/>
                  </a:lnTo>
                  <a:lnTo>
                    <a:pt x="4" y="154"/>
                  </a:lnTo>
                  <a:lnTo>
                    <a:pt x="4" y="153"/>
                  </a:lnTo>
                  <a:lnTo>
                    <a:pt x="5" y="151"/>
                  </a:lnTo>
                  <a:lnTo>
                    <a:pt x="5" y="149"/>
                  </a:lnTo>
                  <a:lnTo>
                    <a:pt x="6" y="147"/>
                  </a:lnTo>
                  <a:lnTo>
                    <a:pt x="6" y="145"/>
                  </a:lnTo>
                  <a:lnTo>
                    <a:pt x="6" y="143"/>
                  </a:lnTo>
                  <a:lnTo>
                    <a:pt x="6" y="141"/>
                  </a:lnTo>
                  <a:lnTo>
                    <a:pt x="6" y="140"/>
                  </a:lnTo>
                  <a:lnTo>
                    <a:pt x="6" y="138"/>
                  </a:lnTo>
                  <a:lnTo>
                    <a:pt x="5" y="138"/>
                  </a:lnTo>
                  <a:lnTo>
                    <a:pt x="5" y="137"/>
                  </a:lnTo>
                  <a:lnTo>
                    <a:pt x="5" y="135"/>
                  </a:lnTo>
                  <a:lnTo>
                    <a:pt x="5" y="133"/>
                  </a:lnTo>
                  <a:lnTo>
                    <a:pt x="7" y="130"/>
                  </a:lnTo>
                  <a:lnTo>
                    <a:pt x="6" y="130"/>
                  </a:lnTo>
                  <a:lnTo>
                    <a:pt x="6" y="128"/>
                  </a:lnTo>
                  <a:lnTo>
                    <a:pt x="6" y="126"/>
                  </a:lnTo>
                  <a:lnTo>
                    <a:pt x="6" y="123"/>
                  </a:lnTo>
                  <a:lnTo>
                    <a:pt x="6" y="121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7" y="115"/>
                  </a:lnTo>
                  <a:lnTo>
                    <a:pt x="7" y="113"/>
                  </a:lnTo>
                  <a:lnTo>
                    <a:pt x="7" y="111"/>
                  </a:lnTo>
                  <a:lnTo>
                    <a:pt x="7" y="109"/>
                  </a:lnTo>
                  <a:lnTo>
                    <a:pt x="7" y="106"/>
                  </a:lnTo>
                  <a:lnTo>
                    <a:pt x="5" y="104"/>
                  </a:lnTo>
                  <a:lnTo>
                    <a:pt x="5" y="102"/>
                  </a:lnTo>
                  <a:lnTo>
                    <a:pt x="5" y="100"/>
                  </a:lnTo>
                  <a:lnTo>
                    <a:pt x="5" y="98"/>
                  </a:lnTo>
                  <a:lnTo>
                    <a:pt x="5" y="97"/>
                  </a:lnTo>
                  <a:lnTo>
                    <a:pt x="6" y="95"/>
                  </a:lnTo>
                  <a:lnTo>
                    <a:pt x="8" y="95"/>
                  </a:lnTo>
                  <a:lnTo>
                    <a:pt x="9" y="94"/>
                  </a:lnTo>
                  <a:lnTo>
                    <a:pt x="9" y="92"/>
                  </a:lnTo>
                  <a:lnTo>
                    <a:pt x="10" y="90"/>
                  </a:lnTo>
                  <a:lnTo>
                    <a:pt x="10" y="88"/>
                  </a:lnTo>
                  <a:lnTo>
                    <a:pt x="10" y="87"/>
                  </a:lnTo>
                  <a:lnTo>
                    <a:pt x="10" y="85"/>
                  </a:lnTo>
                  <a:lnTo>
                    <a:pt x="10" y="83"/>
                  </a:lnTo>
                  <a:lnTo>
                    <a:pt x="13" y="81"/>
                  </a:lnTo>
                  <a:lnTo>
                    <a:pt x="13" y="79"/>
                  </a:lnTo>
                  <a:lnTo>
                    <a:pt x="14" y="77"/>
                  </a:lnTo>
                  <a:lnTo>
                    <a:pt x="14" y="75"/>
                  </a:lnTo>
                  <a:lnTo>
                    <a:pt x="15" y="73"/>
                  </a:lnTo>
                  <a:lnTo>
                    <a:pt x="15" y="72"/>
                  </a:lnTo>
                  <a:lnTo>
                    <a:pt x="16" y="70"/>
                  </a:lnTo>
                  <a:lnTo>
                    <a:pt x="16" y="68"/>
                  </a:lnTo>
                  <a:lnTo>
                    <a:pt x="19" y="65"/>
                  </a:lnTo>
                  <a:lnTo>
                    <a:pt x="19" y="63"/>
                  </a:lnTo>
                  <a:lnTo>
                    <a:pt x="20" y="61"/>
                  </a:lnTo>
                  <a:lnTo>
                    <a:pt x="20" y="59"/>
                  </a:lnTo>
                  <a:lnTo>
                    <a:pt x="23" y="57"/>
                  </a:lnTo>
                  <a:lnTo>
                    <a:pt x="23" y="55"/>
                  </a:lnTo>
                  <a:lnTo>
                    <a:pt x="24" y="53"/>
                  </a:lnTo>
                  <a:lnTo>
                    <a:pt x="24" y="51"/>
                  </a:lnTo>
                  <a:lnTo>
                    <a:pt x="24" y="49"/>
                  </a:lnTo>
                  <a:lnTo>
                    <a:pt x="25" y="47"/>
                  </a:lnTo>
                  <a:lnTo>
                    <a:pt x="24" y="47"/>
                  </a:lnTo>
                  <a:lnTo>
                    <a:pt x="24" y="45"/>
                  </a:lnTo>
                  <a:lnTo>
                    <a:pt x="24" y="43"/>
                  </a:lnTo>
                  <a:lnTo>
                    <a:pt x="24" y="41"/>
                  </a:lnTo>
                  <a:lnTo>
                    <a:pt x="25" y="40"/>
                  </a:lnTo>
                  <a:lnTo>
                    <a:pt x="23" y="40"/>
                  </a:lnTo>
                </a:path>
              </a:pathLst>
            </a:custGeom>
            <a:solidFill>
              <a:srgbClr val="D8D8D8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8" name="fujian"/>
            <p:cNvSpPr>
              <a:spLocks noChangeAspect="1"/>
            </p:cNvSpPr>
            <p:nvPr/>
          </p:nvSpPr>
          <p:spPr bwMode="auto">
            <a:xfrm>
              <a:off x="5975592" y="4745038"/>
              <a:ext cx="534987" cy="552449"/>
            </a:xfrm>
            <a:custGeom>
              <a:avLst/>
              <a:gdLst>
                <a:gd name="T0" fmla="*/ 0 w 309"/>
                <a:gd name="T1" fmla="*/ 2147483647 h 389"/>
                <a:gd name="T2" fmla="*/ 2147483647 w 309"/>
                <a:gd name="T3" fmla="*/ 2147483647 h 389"/>
                <a:gd name="T4" fmla="*/ 2147483647 w 309"/>
                <a:gd name="T5" fmla="*/ 2147483647 h 389"/>
                <a:gd name="T6" fmla="*/ 2147483647 w 309"/>
                <a:gd name="T7" fmla="*/ 2147483647 h 389"/>
                <a:gd name="T8" fmla="*/ 2147483647 w 309"/>
                <a:gd name="T9" fmla="*/ 2147483647 h 389"/>
                <a:gd name="T10" fmla="*/ 2147483647 w 309"/>
                <a:gd name="T11" fmla="*/ 2147483647 h 389"/>
                <a:gd name="T12" fmla="*/ 2147483647 w 309"/>
                <a:gd name="T13" fmla="*/ 2147483647 h 389"/>
                <a:gd name="T14" fmla="*/ 2147483647 w 309"/>
                <a:gd name="T15" fmla="*/ 2147483647 h 389"/>
                <a:gd name="T16" fmla="*/ 2147483647 w 309"/>
                <a:gd name="T17" fmla="*/ 2147483647 h 389"/>
                <a:gd name="T18" fmla="*/ 2147483647 w 309"/>
                <a:gd name="T19" fmla="*/ 2147483647 h 389"/>
                <a:gd name="T20" fmla="*/ 2147483647 w 309"/>
                <a:gd name="T21" fmla="*/ 2147483647 h 389"/>
                <a:gd name="T22" fmla="*/ 2147483647 w 309"/>
                <a:gd name="T23" fmla="*/ 2147483647 h 389"/>
                <a:gd name="T24" fmla="*/ 2147483647 w 309"/>
                <a:gd name="T25" fmla="*/ 0 h 389"/>
                <a:gd name="T26" fmla="*/ 2147483647 w 309"/>
                <a:gd name="T27" fmla="*/ 2147483647 h 389"/>
                <a:gd name="T28" fmla="*/ 2147483647 w 309"/>
                <a:gd name="T29" fmla="*/ 2147483647 h 389"/>
                <a:gd name="T30" fmla="*/ 2147483647 w 309"/>
                <a:gd name="T31" fmla="*/ 2147483647 h 389"/>
                <a:gd name="T32" fmla="*/ 2147483647 w 309"/>
                <a:gd name="T33" fmla="*/ 2147483647 h 389"/>
                <a:gd name="T34" fmla="*/ 2147483647 w 309"/>
                <a:gd name="T35" fmla="*/ 2147483647 h 389"/>
                <a:gd name="T36" fmla="*/ 2147483647 w 309"/>
                <a:gd name="T37" fmla="*/ 2147483647 h 389"/>
                <a:gd name="T38" fmla="*/ 2147483647 w 309"/>
                <a:gd name="T39" fmla="*/ 2147483647 h 389"/>
                <a:gd name="T40" fmla="*/ 2147483647 w 309"/>
                <a:gd name="T41" fmla="*/ 2147483647 h 389"/>
                <a:gd name="T42" fmla="*/ 2147483647 w 309"/>
                <a:gd name="T43" fmla="*/ 2147483647 h 389"/>
                <a:gd name="T44" fmla="*/ 2147483647 w 309"/>
                <a:gd name="T45" fmla="*/ 2147483647 h 389"/>
                <a:gd name="T46" fmla="*/ 2147483647 w 309"/>
                <a:gd name="T47" fmla="*/ 2147483647 h 389"/>
                <a:gd name="T48" fmla="*/ 2147483647 w 309"/>
                <a:gd name="T49" fmla="*/ 2147483647 h 389"/>
                <a:gd name="T50" fmla="*/ 2147483647 w 309"/>
                <a:gd name="T51" fmla="*/ 2147483647 h 389"/>
                <a:gd name="T52" fmla="*/ 2147483647 w 309"/>
                <a:gd name="T53" fmla="*/ 2147483647 h 389"/>
                <a:gd name="T54" fmla="*/ 2147483647 w 309"/>
                <a:gd name="T55" fmla="*/ 2147483647 h 389"/>
                <a:gd name="T56" fmla="*/ 2147483647 w 309"/>
                <a:gd name="T57" fmla="*/ 2147483647 h 389"/>
                <a:gd name="T58" fmla="*/ 2147483647 w 309"/>
                <a:gd name="T59" fmla="*/ 2147483647 h 389"/>
                <a:gd name="T60" fmla="*/ 2147483647 w 309"/>
                <a:gd name="T61" fmla="*/ 2147483647 h 389"/>
                <a:gd name="T62" fmla="*/ 2147483647 w 309"/>
                <a:gd name="T63" fmla="*/ 2147483647 h 389"/>
                <a:gd name="T64" fmla="*/ 2147483647 w 309"/>
                <a:gd name="T65" fmla="*/ 2147483647 h 389"/>
                <a:gd name="T66" fmla="*/ 2147483647 w 309"/>
                <a:gd name="T67" fmla="*/ 2147483647 h 389"/>
                <a:gd name="T68" fmla="*/ 2147483647 w 309"/>
                <a:gd name="T69" fmla="*/ 2147483647 h 389"/>
                <a:gd name="T70" fmla="*/ 2147483647 w 309"/>
                <a:gd name="T71" fmla="*/ 2147483647 h 389"/>
                <a:gd name="T72" fmla="*/ 2147483647 w 309"/>
                <a:gd name="T73" fmla="*/ 2147483647 h 389"/>
                <a:gd name="T74" fmla="*/ 2147483647 w 309"/>
                <a:gd name="T75" fmla="*/ 2147483647 h 389"/>
                <a:gd name="T76" fmla="*/ 2147483647 w 309"/>
                <a:gd name="T77" fmla="*/ 2147483647 h 389"/>
                <a:gd name="T78" fmla="*/ 2147483647 w 309"/>
                <a:gd name="T79" fmla="*/ 2147483647 h 389"/>
                <a:gd name="T80" fmla="*/ 2147483647 w 309"/>
                <a:gd name="T81" fmla="*/ 2147483647 h 389"/>
                <a:gd name="T82" fmla="*/ 2147483647 w 309"/>
                <a:gd name="T83" fmla="*/ 2147483647 h 389"/>
                <a:gd name="T84" fmla="*/ 2147483647 w 309"/>
                <a:gd name="T85" fmla="*/ 2147483647 h 389"/>
                <a:gd name="T86" fmla="*/ 2147483647 w 309"/>
                <a:gd name="T87" fmla="*/ 2147483647 h 389"/>
                <a:gd name="T88" fmla="*/ 2147483647 w 309"/>
                <a:gd name="T89" fmla="*/ 2147483647 h 389"/>
                <a:gd name="T90" fmla="*/ 2147483647 w 309"/>
                <a:gd name="T91" fmla="*/ 2147483647 h 389"/>
                <a:gd name="T92" fmla="*/ 2147483647 w 309"/>
                <a:gd name="T93" fmla="*/ 2147483647 h 389"/>
                <a:gd name="T94" fmla="*/ 2147483647 w 309"/>
                <a:gd name="T95" fmla="*/ 2147483647 h 389"/>
                <a:gd name="T96" fmla="*/ 0 w 309"/>
                <a:gd name="T97" fmla="*/ 2147483647 h 389"/>
                <a:gd name="T98" fmla="*/ 0 w 309"/>
                <a:gd name="T99" fmla="*/ 2147483647 h 38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09"/>
                <a:gd name="T151" fmla="*/ 0 h 389"/>
                <a:gd name="T152" fmla="*/ 309 w 309"/>
                <a:gd name="T153" fmla="*/ 389 h 38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09" h="389">
                  <a:moveTo>
                    <a:pt x="0" y="299"/>
                  </a:moveTo>
                  <a:lnTo>
                    <a:pt x="11" y="232"/>
                  </a:lnTo>
                  <a:lnTo>
                    <a:pt x="22" y="214"/>
                  </a:lnTo>
                  <a:lnTo>
                    <a:pt x="26" y="195"/>
                  </a:lnTo>
                  <a:lnTo>
                    <a:pt x="41" y="168"/>
                  </a:lnTo>
                  <a:lnTo>
                    <a:pt x="33" y="157"/>
                  </a:lnTo>
                  <a:lnTo>
                    <a:pt x="35" y="134"/>
                  </a:lnTo>
                  <a:lnTo>
                    <a:pt x="66" y="98"/>
                  </a:lnTo>
                  <a:lnTo>
                    <a:pt x="63" y="75"/>
                  </a:lnTo>
                  <a:lnTo>
                    <a:pt x="85" y="40"/>
                  </a:lnTo>
                  <a:lnTo>
                    <a:pt x="105" y="45"/>
                  </a:lnTo>
                  <a:lnTo>
                    <a:pt x="146" y="16"/>
                  </a:lnTo>
                  <a:lnTo>
                    <a:pt x="153" y="0"/>
                  </a:lnTo>
                  <a:lnTo>
                    <a:pt x="177" y="5"/>
                  </a:lnTo>
                  <a:lnTo>
                    <a:pt x="190" y="37"/>
                  </a:lnTo>
                  <a:lnTo>
                    <a:pt x="201" y="61"/>
                  </a:lnTo>
                  <a:lnTo>
                    <a:pt x="226" y="61"/>
                  </a:lnTo>
                  <a:lnTo>
                    <a:pt x="244" y="40"/>
                  </a:lnTo>
                  <a:lnTo>
                    <a:pt x="267" y="64"/>
                  </a:lnTo>
                  <a:lnTo>
                    <a:pt x="308" y="48"/>
                  </a:lnTo>
                  <a:lnTo>
                    <a:pt x="282" y="112"/>
                  </a:lnTo>
                  <a:lnTo>
                    <a:pt x="267" y="104"/>
                  </a:lnTo>
                  <a:lnTo>
                    <a:pt x="256" y="109"/>
                  </a:lnTo>
                  <a:lnTo>
                    <a:pt x="255" y="115"/>
                  </a:lnTo>
                  <a:lnTo>
                    <a:pt x="269" y="131"/>
                  </a:lnTo>
                  <a:lnTo>
                    <a:pt x="266" y="189"/>
                  </a:lnTo>
                  <a:lnTo>
                    <a:pt x="269" y="208"/>
                  </a:lnTo>
                  <a:lnTo>
                    <a:pt x="266" y="213"/>
                  </a:lnTo>
                  <a:lnTo>
                    <a:pt x="249" y="209"/>
                  </a:lnTo>
                  <a:lnTo>
                    <a:pt x="238" y="220"/>
                  </a:lnTo>
                  <a:lnTo>
                    <a:pt x="245" y="235"/>
                  </a:lnTo>
                  <a:lnTo>
                    <a:pt x="225" y="255"/>
                  </a:lnTo>
                  <a:lnTo>
                    <a:pt x="229" y="263"/>
                  </a:lnTo>
                  <a:lnTo>
                    <a:pt x="208" y="273"/>
                  </a:lnTo>
                  <a:lnTo>
                    <a:pt x="211" y="289"/>
                  </a:lnTo>
                  <a:lnTo>
                    <a:pt x="205" y="296"/>
                  </a:lnTo>
                  <a:lnTo>
                    <a:pt x="177" y="296"/>
                  </a:lnTo>
                  <a:lnTo>
                    <a:pt x="162" y="309"/>
                  </a:lnTo>
                  <a:lnTo>
                    <a:pt x="160" y="314"/>
                  </a:lnTo>
                  <a:lnTo>
                    <a:pt x="173" y="323"/>
                  </a:lnTo>
                  <a:lnTo>
                    <a:pt x="159" y="345"/>
                  </a:lnTo>
                  <a:lnTo>
                    <a:pt x="140" y="370"/>
                  </a:lnTo>
                  <a:lnTo>
                    <a:pt x="132" y="367"/>
                  </a:lnTo>
                  <a:lnTo>
                    <a:pt x="112" y="388"/>
                  </a:lnTo>
                  <a:lnTo>
                    <a:pt x="90" y="340"/>
                  </a:lnTo>
                  <a:lnTo>
                    <a:pt x="71" y="314"/>
                  </a:lnTo>
                  <a:lnTo>
                    <a:pt x="57" y="316"/>
                  </a:lnTo>
                  <a:lnTo>
                    <a:pt x="48" y="309"/>
                  </a:lnTo>
                  <a:lnTo>
                    <a:pt x="0" y="299"/>
                  </a:lnTo>
                </a:path>
              </a:pathLst>
            </a:custGeom>
            <a:solidFill>
              <a:srgbClr val="D8D8D8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zhejiang"/>
            <p:cNvSpPr>
              <a:spLocks noChangeAspect="1"/>
            </p:cNvSpPr>
            <p:nvPr/>
          </p:nvSpPr>
          <p:spPr bwMode="auto">
            <a:xfrm>
              <a:off x="6174028" y="4383088"/>
              <a:ext cx="476251" cy="447676"/>
            </a:xfrm>
            <a:custGeom>
              <a:avLst/>
              <a:gdLst>
                <a:gd name="T0" fmla="*/ 2147483647 w 274"/>
                <a:gd name="T1" fmla="*/ 2147483647 h 320"/>
                <a:gd name="T2" fmla="*/ 2147483647 w 274"/>
                <a:gd name="T3" fmla="*/ 2147483647 h 320"/>
                <a:gd name="T4" fmla="*/ 2147483647 w 274"/>
                <a:gd name="T5" fmla="*/ 2147483647 h 320"/>
                <a:gd name="T6" fmla="*/ 2147483647 w 274"/>
                <a:gd name="T7" fmla="*/ 2147483647 h 320"/>
                <a:gd name="T8" fmla="*/ 2147483647 w 274"/>
                <a:gd name="T9" fmla="*/ 2147483647 h 320"/>
                <a:gd name="T10" fmla="*/ 2147483647 w 274"/>
                <a:gd name="T11" fmla="*/ 2147483647 h 320"/>
                <a:gd name="T12" fmla="*/ 2147483647 w 274"/>
                <a:gd name="T13" fmla="*/ 2147483647 h 320"/>
                <a:gd name="T14" fmla="*/ 2147483647 w 274"/>
                <a:gd name="T15" fmla="*/ 2147483647 h 320"/>
                <a:gd name="T16" fmla="*/ 2147483647 w 274"/>
                <a:gd name="T17" fmla="*/ 2147483647 h 320"/>
                <a:gd name="T18" fmla="*/ 0 w 274"/>
                <a:gd name="T19" fmla="*/ 2147483647 h 320"/>
                <a:gd name="T20" fmla="*/ 2147483647 w 274"/>
                <a:gd name="T21" fmla="*/ 2147483647 h 320"/>
                <a:gd name="T22" fmla="*/ 2147483647 w 274"/>
                <a:gd name="T23" fmla="*/ 2147483647 h 320"/>
                <a:gd name="T24" fmla="*/ 2147483647 w 274"/>
                <a:gd name="T25" fmla="*/ 2147483647 h 320"/>
                <a:gd name="T26" fmla="*/ 2147483647 w 274"/>
                <a:gd name="T27" fmla="*/ 2147483647 h 320"/>
                <a:gd name="T28" fmla="*/ 2147483647 w 274"/>
                <a:gd name="T29" fmla="*/ 2147483647 h 320"/>
                <a:gd name="T30" fmla="*/ 2147483647 w 274"/>
                <a:gd name="T31" fmla="*/ 2147483647 h 320"/>
                <a:gd name="T32" fmla="*/ 2147483647 w 274"/>
                <a:gd name="T33" fmla="*/ 2147483647 h 320"/>
                <a:gd name="T34" fmla="*/ 2147483647 w 274"/>
                <a:gd name="T35" fmla="*/ 2147483647 h 320"/>
                <a:gd name="T36" fmla="*/ 2147483647 w 274"/>
                <a:gd name="T37" fmla="*/ 2147483647 h 320"/>
                <a:gd name="T38" fmla="*/ 2147483647 w 274"/>
                <a:gd name="T39" fmla="*/ 2147483647 h 320"/>
                <a:gd name="T40" fmla="*/ 2147483647 w 274"/>
                <a:gd name="T41" fmla="*/ 2147483647 h 320"/>
                <a:gd name="T42" fmla="*/ 2147483647 w 274"/>
                <a:gd name="T43" fmla="*/ 2147483647 h 320"/>
                <a:gd name="T44" fmla="*/ 2147483647 w 274"/>
                <a:gd name="T45" fmla="*/ 2147483647 h 320"/>
                <a:gd name="T46" fmla="*/ 2147483647 w 274"/>
                <a:gd name="T47" fmla="*/ 0 h 320"/>
                <a:gd name="T48" fmla="*/ 2147483647 w 274"/>
                <a:gd name="T49" fmla="*/ 2147483647 h 320"/>
                <a:gd name="T50" fmla="*/ 2147483647 w 274"/>
                <a:gd name="T51" fmla="*/ 2147483647 h 320"/>
                <a:gd name="T52" fmla="*/ 2147483647 w 274"/>
                <a:gd name="T53" fmla="*/ 2147483647 h 320"/>
                <a:gd name="T54" fmla="*/ 2147483647 w 274"/>
                <a:gd name="T55" fmla="*/ 2147483647 h 320"/>
                <a:gd name="T56" fmla="*/ 2147483647 w 274"/>
                <a:gd name="T57" fmla="*/ 2147483647 h 320"/>
                <a:gd name="T58" fmla="*/ 2147483647 w 274"/>
                <a:gd name="T59" fmla="*/ 2147483647 h 320"/>
                <a:gd name="T60" fmla="*/ 2147483647 w 274"/>
                <a:gd name="T61" fmla="*/ 2147483647 h 320"/>
                <a:gd name="T62" fmla="*/ 2147483647 w 274"/>
                <a:gd name="T63" fmla="*/ 2147483647 h 320"/>
                <a:gd name="T64" fmla="*/ 2147483647 w 274"/>
                <a:gd name="T65" fmla="*/ 2147483647 h 320"/>
                <a:gd name="T66" fmla="*/ 2147483647 w 274"/>
                <a:gd name="T67" fmla="*/ 2147483647 h 320"/>
                <a:gd name="T68" fmla="*/ 2147483647 w 274"/>
                <a:gd name="T69" fmla="*/ 2147483647 h 320"/>
                <a:gd name="T70" fmla="*/ 2147483647 w 274"/>
                <a:gd name="T71" fmla="*/ 2147483647 h 320"/>
                <a:gd name="T72" fmla="*/ 2147483647 w 274"/>
                <a:gd name="T73" fmla="*/ 2147483647 h 320"/>
                <a:gd name="T74" fmla="*/ 2147483647 w 274"/>
                <a:gd name="T75" fmla="*/ 2147483647 h 320"/>
                <a:gd name="T76" fmla="*/ 2147483647 w 274"/>
                <a:gd name="T77" fmla="*/ 2147483647 h 320"/>
                <a:gd name="T78" fmla="*/ 2147483647 w 274"/>
                <a:gd name="T79" fmla="*/ 2147483647 h 320"/>
                <a:gd name="T80" fmla="*/ 2147483647 w 274"/>
                <a:gd name="T81" fmla="*/ 2147483647 h 320"/>
                <a:gd name="T82" fmla="*/ 2147483647 w 274"/>
                <a:gd name="T83" fmla="*/ 2147483647 h 320"/>
                <a:gd name="T84" fmla="*/ 2147483647 w 274"/>
                <a:gd name="T85" fmla="*/ 2147483647 h 32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74"/>
                <a:gd name="T130" fmla="*/ 0 h 320"/>
                <a:gd name="T131" fmla="*/ 274 w 274"/>
                <a:gd name="T132" fmla="*/ 320 h 32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74" h="320">
                  <a:moveTo>
                    <a:pt x="197" y="303"/>
                  </a:moveTo>
                  <a:lnTo>
                    <a:pt x="156" y="319"/>
                  </a:lnTo>
                  <a:lnTo>
                    <a:pt x="133" y="295"/>
                  </a:lnTo>
                  <a:lnTo>
                    <a:pt x="115" y="316"/>
                  </a:lnTo>
                  <a:lnTo>
                    <a:pt x="90" y="316"/>
                  </a:lnTo>
                  <a:lnTo>
                    <a:pt x="79" y="292"/>
                  </a:lnTo>
                  <a:lnTo>
                    <a:pt x="66" y="260"/>
                  </a:lnTo>
                  <a:lnTo>
                    <a:pt x="42" y="255"/>
                  </a:lnTo>
                  <a:lnTo>
                    <a:pt x="16" y="207"/>
                  </a:lnTo>
                  <a:lnTo>
                    <a:pt x="0" y="183"/>
                  </a:lnTo>
                  <a:lnTo>
                    <a:pt x="10" y="171"/>
                  </a:lnTo>
                  <a:lnTo>
                    <a:pt x="16" y="166"/>
                  </a:lnTo>
                  <a:lnTo>
                    <a:pt x="43" y="128"/>
                  </a:lnTo>
                  <a:lnTo>
                    <a:pt x="42" y="96"/>
                  </a:lnTo>
                  <a:lnTo>
                    <a:pt x="51" y="83"/>
                  </a:lnTo>
                  <a:lnTo>
                    <a:pt x="72" y="79"/>
                  </a:lnTo>
                  <a:lnTo>
                    <a:pt x="79" y="70"/>
                  </a:lnTo>
                  <a:lnTo>
                    <a:pt x="71" y="55"/>
                  </a:lnTo>
                  <a:lnTo>
                    <a:pt x="82" y="41"/>
                  </a:lnTo>
                  <a:lnTo>
                    <a:pt x="82" y="11"/>
                  </a:lnTo>
                  <a:lnTo>
                    <a:pt x="97" y="4"/>
                  </a:lnTo>
                  <a:lnTo>
                    <a:pt x="123" y="20"/>
                  </a:lnTo>
                  <a:lnTo>
                    <a:pt x="155" y="25"/>
                  </a:lnTo>
                  <a:lnTo>
                    <a:pt x="176" y="0"/>
                  </a:lnTo>
                  <a:lnTo>
                    <a:pt x="201" y="22"/>
                  </a:lnTo>
                  <a:lnTo>
                    <a:pt x="190" y="30"/>
                  </a:lnTo>
                  <a:lnTo>
                    <a:pt x="177" y="50"/>
                  </a:lnTo>
                  <a:lnTo>
                    <a:pt x="156" y="55"/>
                  </a:lnTo>
                  <a:lnTo>
                    <a:pt x="149" y="61"/>
                  </a:lnTo>
                  <a:lnTo>
                    <a:pt x="168" y="73"/>
                  </a:lnTo>
                  <a:lnTo>
                    <a:pt x="206" y="55"/>
                  </a:lnTo>
                  <a:lnTo>
                    <a:pt x="267" y="81"/>
                  </a:lnTo>
                  <a:lnTo>
                    <a:pt x="273" y="133"/>
                  </a:lnTo>
                  <a:lnTo>
                    <a:pt x="249" y="133"/>
                  </a:lnTo>
                  <a:lnTo>
                    <a:pt x="247" y="148"/>
                  </a:lnTo>
                  <a:lnTo>
                    <a:pt x="260" y="170"/>
                  </a:lnTo>
                  <a:lnTo>
                    <a:pt x="249" y="183"/>
                  </a:lnTo>
                  <a:lnTo>
                    <a:pt x="261" y="204"/>
                  </a:lnTo>
                  <a:lnTo>
                    <a:pt x="241" y="228"/>
                  </a:lnTo>
                  <a:lnTo>
                    <a:pt x="232" y="215"/>
                  </a:lnTo>
                  <a:lnTo>
                    <a:pt x="202" y="292"/>
                  </a:lnTo>
                  <a:lnTo>
                    <a:pt x="197" y="303"/>
                  </a:lnTo>
                </a:path>
              </a:pathLst>
            </a:custGeom>
            <a:solidFill>
              <a:srgbClr val="D8D8D8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0" name="ninxia"/>
            <p:cNvSpPr>
              <a:spLocks noChangeAspect="1"/>
            </p:cNvSpPr>
            <p:nvPr/>
          </p:nvSpPr>
          <p:spPr bwMode="auto">
            <a:xfrm>
              <a:off x="4503978" y="3554413"/>
              <a:ext cx="319088" cy="482600"/>
            </a:xfrm>
            <a:custGeom>
              <a:avLst/>
              <a:gdLst>
                <a:gd name="T0" fmla="*/ 2147483647 w 194"/>
                <a:gd name="T1" fmla="*/ 2147483647 h 335"/>
                <a:gd name="T2" fmla="*/ 2147483647 w 194"/>
                <a:gd name="T3" fmla="*/ 2147483647 h 335"/>
                <a:gd name="T4" fmla="*/ 2147483647 w 194"/>
                <a:gd name="T5" fmla="*/ 2147483647 h 335"/>
                <a:gd name="T6" fmla="*/ 2147483647 w 194"/>
                <a:gd name="T7" fmla="*/ 2147483647 h 335"/>
                <a:gd name="T8" fmla="*/ 2147483647 w 194"/>
                <a:gd name="T9" fmla="*/ 2147483647 h 335"/>
                <a:gd name="T10" fmla="*/ 2147483647 w 194"/>
                <a:gd name="T11" fmla="*/ 2147483647 h 335"/>
                <a:gd name="T12" fmla="*/ 2147483647 w 194"/>
                <a:gd name="T13" fmla="*/ 2147483647 h 335"/>
                <a:gd name="T14" fmla="*/ 2147483647 w 194"/>
                <a:gd name="T15" fmla="*/ 2147483647 h 335"/>
                <a:gd name="T16" fmla="*/ 2147483647 w 194"/>
                <a:gd name="T17" fmla="*/ 0 h 335"/>
                <a:gd name="T18" fmla="*/ 2147483647 w 194"/>
                <a:gd name="T19" fmla="*/ 2147483647 h 335"/>
                <a:gd name="T20" fmla="*/ 2147483647 w 194"/>
                <a:gd name="T21" fmla="*/ 2147483647 h 335"/>
                <a:gd name="T22" fmla="*/ 2147483647 w 194"/>
                <a:gd name="T23" fmla="*/ 2147483647 h 335"/>
                <a:gd name="T24" fmla="*/ 2147483647 w 194"/>
                <a:gd name="T25" fmla="*/ 2147483647 h 335"/>
                <a:gd name="T26" fmla="*/ 2147483647 w 194"/>
                <a:gd name="T27" fmla="*/ 2147483647 h 335"/>
                <a:gd name="T28" fmla="*/ 0 w 194"/>
                <a:gd name="T29" fmla="*/ 2147483647 h 335"/>
                <a:gd name="T30" fmla="*/ 2147483647 w 194"/>
                <a:gd name="T31" fmla="*/ 2147483647 h 335"/>
                <a:gd name="T32" fmla="*/ 2147483647 w 194"/>
                <a:gd name="T33" fmla="*/ 2147483647 h 335"/>
                <a:gd name="T34" fmla="*/ 2147483647 w 194"/>
                <a:gd name="T35" fmla="*/ 2147483647 h 335"/>
                <a:gd name="T36" fmla="*/ 2147483647 w 194"/>
                <a:gd name="T37" fmla="*/ 2147483647 h 335"/>
                <a:gd name="T38" fmla="*/ 2147483647 w 194"/>
                <a:gd name="T39" fmla="*/ 2147483647 h 335"/>
                <a:gd name="T40" fmla="*/ 2147483647 w 194"/>
                <a:gd name="T41" fmla="*/ 2147483647 h 335"/>
                <a:gd name="T42" fmla="*/ 2147483647 w 194"/>
                <a:gd name="T43" fmla="*/ 2147483647 h 335"/>
                <a:gd name="T44" fmla="*/ 2147483647 w 194"/>
                <a:gd name="T45" fmla="*/ 2147483647 h 335"/>
                <a:gd name="T46" fmla="*/ 2147483647 w 194"/>
                <a:gd name="T47" fmla="*/ 2147483647 h 335"/>
                <a:gd name="T48" fmla="*/ 2147483647 w 194"/>
                <a:gd name="T49" fmla="*/ 2147483647 h 335"/>
                <a:gd name="T50" fmla="*/ 2147483647 w 194"/>
                <a:gd name="T51" fmla="*/ 2147483647 h 335"/>
                <a:gd name="T52" fmla="*/ 2147483647 w 194"/>
                <a:gd name="T53" fmla="*/ 2147483647 h 335"/>
                <a:gd name="T54" fmla="*/ 2147483647 w 194"/>
                <a:gd name="T55" fmla="*/ 2147483647 h 335"/>
                <a:gd name="T56" fmla="*/ 2147483647 w 194"/>
                <a:gd name="T57" fmla="*/ 2147483647 h 335"/>
                <a:gd name="T58" fmla="*/ 2147483647 w 194"/>
                <a:gd name="T59" fmla="*/ 2147483647 h 335"/>
                <a:gd name="T60" fmla="*/ 2147483647 w 194"/>
                <a:gd name="T61" fmla="*/ 2147483647 h 335"/>
                <a:gd name="T62" fmla="*/ 2147483647 w 194"/>
                <a:gd name="T63" fmla="*/ 2147483647 h 33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94"/>
                <a:gd name="T97" fmla="*/ 0 h 335"/>
                <a:gd name="T98" fmla="*/ 194 w 194"/>
                <a:gd name="T99" fmla="*/ 335 h 33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94" h="335">
                  <a:moveTo>
                    <a:pt x="180" y="187"/>
                  </a:moveTo>
                  <a:lnTo>
                    <a:pt x="181" y="151"/>
                  </a:lnTo>
                  <a:lnTo>
                    <a:pt x="193" y="136"/>
                  </a:lnTo>
                  <a:lnTo>
                    <a:pt x="188" y="119"/>
                  </a:lnTo>
                  <a:lnTo>
                    <a:pt x="129" y="96"/>
                  </a:lnTo>
                  <a:lnTo>
                    <a:pt x="132" y="72"/>
                  </a:lnTo>
                  <a:lnTo>
                    <a:pt x="151" y="47"/>
                  </a:lnTo>
                  <a:lnTo>
                    <a:pt x="139" y="6"/>
                  </a:lnTo>
                  <a:lnTo>
                    <a:pt x="135" y="0"/>
                  </a:lnTo>
                  <a:lnTo>
                    <a:pt x="95" y="27"/>
                  </a:lnTo>
                  <a:lnTo>
                    <a:pt x="77" y="85"/>
                  </a:lnTo>
                  <a:lnTo>
                    <a:pt x="70" y="127"/>
                  </a:lnTo>
                  <a:lnTo>
                    <a:pt x="39" y="151"/>
                  </a:lnTo>
                  <a:lnTo>
                    <a:pt x="21" y="159"/>
                  </a:lnTo>
                  <a:lnTo>
                    <a:pt x="0" y="165"/>
                  </a:lnTo>
                  <a:lnTo>
                    <a:pt x="49" y="226"/>
                  </a:lnTo>
                  <a:lnTo>
                    <a:pt x="60" y="272"/>
                  </a:lnTo>
                  <a:lnTo>
                    <a:pt x="54" y="294"/>
                  </a:lnTo>
                  <a:lnTo>
                    <a:pt x="89" y="312"/>
                  </a:lnTo>
                  <a:lnTo>
                    <a:pt x="89" y="327"/>
                  </a:lnTo>
                  <a:lnTo>
                    <a:pt x="120" y="334"/>
                  </a:lnTo>
                  <a:lnTo>
                    <a:pt x="130" y="334"/>
                  </a:lnTo>
                  <a:lnTo>
                    <a:pt x="130" y="308"/>
                  </a:lnTo>
                  <a:lnTo>
                    <a:pt x="155" y="305"/>
                  </a:lnTo>
                  <a:lnTo>
                    <a:pt x="160" y="274"/>
                  </a:lnTo>
                  <a:lnTo>
                    <a:pt x="143" y="261"/>
                  </a:lnTo>
                  <a:lnTo>
                    <a:pt x="130" y="248"/>
                  </a:lnTo>
                  <a:lnTo>
                    <a:pt x="136" y="188"/>
                  </a:lnTo>
                  <a:lnTo>
                    <a:pt x="149" y="182"/>
                  </a:lnTo>
                  <a:lnTo>
                    <a:pt x="171" y="191"/>
                  </a:lnTo>
                  <a:lnTo>
                    <a:pt x="180" y="187"/>
                  </a:lnTo>
                </a:path>
              </a:pathLst>
            </a:custGeom>
            <a:solidFill>
              <a:srgbClr val="D8D8D8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jiangsu"/>
            <p:cNvSpPr>
              <a:spLocks noChangeAspect="1"/>
            </p:cNvSpPr>
            <p:nvPr/>
          </p:nvSpPr>
          <p:spPr bwMode="auto">
            <a:xfrm>
              <a:off x="5854942" y="3951288"/>
              <a:ext cx="695325" cy="465138"/>
            </a:xfrm>
            <a:custGeom>
              <a:avLst/>
              <a:gdLst>
                <a:gd name="T0" fmla="*/ 2147483647 w 404"/>
                <a:gd name="T1" fmla="*/ 2147483647 h 323"/>
                <a:gd name="T2" fmla="*/ 2147483647 w 404"/>
                <a:gd name="T3" fmla="*/ 2147483647 h 323"/>
                <a:gd name="T4" fmla="*/ 2147483647 w 404"/>
                <a:gd name="T5" fmla="*/ 2147483647 h 323"/>
                <a:gd name="T6" fmla="*/ 2147483647 w 404"/>
                <a:gd name="T7" fmla="*/ 2147483647 h 323"/>
                <a:gd name="T8" fmla="*/ 2147483647 w 404"/>
                <a:gd name="T9" fmla="*/ 2147483647 h 323"/>
                <a:gd name="T10" fmla="*/ 2147483647 w 404"/>
                <a:gd name="T11" fmla="*/ 2147483647 h 323"/>
                <a:gd name="T12" fmla="*/ 2147483647 w 404"/>
                <a:gd name="T13" fmla="*/ 2147483647 h 323"/>
                <a:gd name="T14" fmla="*/ 2147483647 w 404"/>
                <a:gd name="T15" fmla="*/ 2147483647 h 323"/>
                <a:gd name="T16" fmla="*/ 2147483647 w 404"/>
                <a:gd name="T17" fmla="*/ 2147483647 h 323"/>
                <a:gd name="T18" fmla="*/ 2147483647 w 404"/>
                <a:gd name="T19" fmla="*/ 2147483647 h 323"/>
                <a:gd name="T20" fmla="*/ 2147483647 w 404"/>
                <a:gd name="T21" fmla="*/ 2147483647 h 323"/>
                <a:gd name="T22" fmla="*/ 2147483647 w 404"/>
                <a:gd name="T23" fmla="*/ 2147483647 h 323"/>
                <a:gd name="T24" fmla="*/ 2147483647 w 404"/>
                <a:gd name="T25" fmla="*/ 2147483647 h 323"/>
                <a:gd name="T26" fmla="*/ 2147483647 w 404"/>
                <a:gd name="T27" fmla="*/ 2147483647 h 323"/>
                <a:gd name="T28" fmla="*/ 2147483647 w 404"/>
                <a:gd name="T29" fmla="*/ 2147483647 h 323"/>
                <a:gd name="T30" fmla="*/ 2147483647 w 404"/>
                <a:gd name="T31" fmla="*/ 2147483647 h 323"/>
                <a:gd name="T32" fmla="*/ 2147483647 w 404"/>
                <a:gd name="T33" fmla="*/ 2147483647 h 323"/>
                <a:gd name="T34" fmla="*/ 2147483647 w 404"/>
                <a:gd name="T35" fmla="*/ 2147483647 h 323"/>
                <a:gd name="T36" fmla="*/ 2147483647 w 404"/>
                <a:gd name="T37" fmla="*/ 2147483647 h 323"/>
                <a:gd name="T38" fmla="*/ 2147483647 w 404"/>
                <a:gd name="T39" fmla="*/ 2147483647 h 323"/>
                <a:gd name="T40" fmla="*/ 2147483647 w 404"/>
                <a:gd name="T41" fmla="*/ 2147483647 h 323"/>
                <a:gd name="T42" fmla="*/ 2147483647 w 404"/>
                <a:gd name="T43" fmla="*/ 2147483647 h 323"/>
                <a:gd name="T44" fmla="*/ 2147483647 w 404"/>
                <a:gd name="T45" fmla="*/ 2147483647 h 323"/>
                <a:gd name="T46" fmla="*/ 2147483647 w 404"/>
                <a:gd name="T47" fmla="*/ 2147483647 h 323"/>
                <a:gd name="T48" fmla="*/ 2147483647 w 404"/>
                <a:gd name="T49" fmla="*/ 2147483647 h 323"/>
                <a:gd name="T50" fmla="*/ 2147483647 w 404"/>
                <a:gd name="T51" fmla="*/ 2147483647 h 323"/>
                <a:gd name="T52" fmla="*/ 2147483647 w 404"/>
                <a:gd name="T53" fmla="*/ 2147483647 h 323"/>
                <a:gd name="T54" fmla="*/ 2147483647 w 404"/>
                <a:gd name="T55" fmla="*/ 2147483647 h 323"/>
                <a:gd name="T56" fmla="*/ 0 w 404"/>
                <a:gd name="T57" fmla="*/ 2147483647 h 323"/>
                <a:gd name="T58" fmla="*/ 2147483647 w 404"/>
                <a:gd name="T59" fmla="*/ 2147483647 h 323"/>
                <a:gd name="T60" fmla="*/ 2147483647 w 404"/>
                <a:gd name="T61" fmla="*/ 2147483647 h 323"/>
                <a:gd name="T62" fmla="*/ 2147483647 w 404"/>
                <a:gd name="T63" fmla="*/ 2147483647 h 323"/>
                <a:gd name="T64" fmla="*/ 2147483647 w 404"/>
                <a:gd name="T65" fmla="*/ 2147483647 h 323"/>
                <a:gd name="T66" fmla="*/ 2147483647 w 404"/>
                <a:gd name="T67" fmla="*/ 2147483647 h 323"/>
                <a:gd name="T68" fmla="*/ 2147483647 w 404"/>
                <a:gd name="T69" fmla="*/ 2147483647 h 323"/>
                <a:gd name="T70" fmla="*/ 2147483647 w 404"/>
                <a:gd name="T71" fmla="*/ 2147483647 h 323"/>
                <a:gd name="T72" fmla="*/ 2147483647 w 404"/>
                <a:gd name="T73" fmla="*/ 2147483647 h 323"/>
                <a:gd name="T74" fmla="*/ 2147483647 w 404"/>
                <a:gd name="T75" fmla="*/ 2147483647 h 323"/>
                <a:gd name="T76" fmla="*/ 2147483647 w 404"/>
                <a:gd name="T77" fmla="*/ 2147483647 h 323"/>
                <a:gd name="T78" fmla="*/ 2147483647 w 404"/>
                <a:gd name="T79" fmla="*/ 2147483647 h 323"/>
                <a:gd name="T80" fmla="*/ 2147483647 w 404"/>
                <a:gd name="T81" fmla="*/ 0 h 323"/>
                <a:gd name="T82" fmla="*/ 2147483647 w 404"/>
                <a:gd name="T83" fmla="*/ 2147483647 h 323"/>
                <a:gd name="T84" fmla="*/ 2147483647 w 404"/>
                <a:gd name="T85" fmla="*/ 2147483647 h 323"/>
                <a:gd name="T86" fmla="*/ 2147483647 w 404"/>
                <a:gd name="T87" fmla="*/ 2147483647 h 323"/>
                <a:gd name="T88" fmla="*/ 2147483647 w 404"/>
                <a:gd name="T89" fmla="*/ 2147483647 h 323"/>
                <a:gd name="T90" fmla="*/ 2147483647 w 404"/>
                <a:gd name="T91" fmla="*/ 2147483647 h 323"/>
                <a:gd name="T92" fmla="*/ 2147483647 w 404"/>
                <a:gd name="T93" fmla="*/ 2147483647 h 323"/>
                <a:gd name="T94" fmla="*/ 2147483647 w 404"/>
                <a:gd name="T95" fmla="*/ 2147483647 h 323"/>
                <a:gd name="T96" fmla="*/ 2147483647 w 404"/>
                <a:gd name="T97" fmla="*/ 2147483647 h 323"/>
                <a:gd name="T98" fmla="*/ 2147483647 w 404"/>
                <a:gd name="T99" fmla="*/ 2147483647 h 323"/>
                <a:gd name="T100" fmla="*/ 2147483647 w 404"/>
                <a:gd name="T101" fmla="*/ 2147483647 h 323"/>
                <a:gd name="T102" fmla="*/ 2147483647 w 404"/>
                <a:gd name="T103" fmla="*/ 2147483647 h 323"/>
                <a:gd name="T104" fmla="*/ 2147483647 w 404"/>
                <a:gd name="T105" fmla="*/ 2147483647 h 323"/>
                <a:gd name="T106" fmla="*/ 2147483647 w 404"/>
                <a:gd name="T107" fmla="*/ 2147483647 h 323"/>
                <a:gd name="T108" fmla="*/ 2147483647 w 404"/>
                <a:gd name="T109" fmla="*/ 2147483647 h 323"/>
                <a:gd name="T110" fmla="*/ 2147483647 w 404"/>
                <a:gd name="T111" fmla="*/ 2147483647 h 323"/>
                <a:gd name="T112" fmla="*/ 2147483647 w 404"/>
                <a:gd name="T113" fmla="*/ 2147483647 h 323"/>
                <a:gd name="T114" fmla="*/ 2147483647 w 404"/>
                <a:gd name="T115" fmla="*/ 2147483647 h 32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04"/>
                <a:gd name="T175" fmla="*/ 0 h 323"/>
                <a:gd name="T176" fmla="*/ 404 w 404"/>
                <a:gd name="T177" fmla="*/ 323 h 323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04" h="323">
                  <a:moveTo>
                    <a:pt x="375" y="255"/>
                  </a:moveTo>
                  <a:lnTo>
                    <a:pt x="365" y="282"/>
                  </a:lnTo>
                  <a:lnTo>
                    <a:pt x="354" y="297"/>
                  </a:lnTo>
                  <a:lnTo>
                    <a:pt x="333" y="322"/>
                  </a:lnTo>
                  <a:lnTo>
                    <a:pt x="301" y="317"/>
                  </a:lnTo>
                  <a:lnTo>
                    <a:pt x="275" y="301"/>
                  </a:lnTo>
                  <a:lnTo>
                    <a:pt x="260" y="308"/>
                  </a:lnTo>
                  <a:lnTo>
                    <a:pt x="205" y="303"/>
                  </a:lnTo>
                  <a:lnTo>
                    <a:pt x="203" y="281"/>
                  </a:lnTo>
                  <a:lnTo>
                    <a:pt x="176" y="261"/>
                  </a:lnTo>
                  <a:lnTo>
                    <a:pt x="166" y="245"/>
                  </a:lnTo>
                  <a:lnTo>
                    <a:pt x="179" y="231"/>
                  </a:lnTo>
                  <a:lnTo>
                    <a:pt x="179" y="220"/>
                  </a:lnTo>
                  <a:lnTo>
                    <a:pt x="179" y="206"/>
                  </a:lnTo>
                  <a:lnTo>
                    <a:pt x="213" y="202"/>
                  </a:lnTo>
                  <a:lnTo>
                    <a:pt x="215" y="188"/>
                  </a:lnTo>
                  <a:lnTo>
                    <a:pt x="203" y="173"/>
                  </a:lnTo>
                  <a:lnTo>
                    <a:pt x="186" y="172"/>
                  </a:lnTo>
                  <a:lnTo>
                    <a:pt x="176" y="190"/>
                  </a:lnTo>
                  <a:lnTo>
                    <a:pt x="149" y="184"/>
                  </a:lnTo>
                  <a:lnTo>
                    <a:pt x="139" y="169"/>
                  </a:lnTo>
                  <a:lnTo>
                    <a:pt x="122" y="160"/>
                  </a:lnTo>
                  <a:lnTo>
                    <a:pt x="128" y="120"/>
                  </a:lnTo>
                  <a:lnTo>
                    <a:pt x="124" y="113"/>
                  </a:lnTo>
                  <a:lnTo>
                    <a:pt x="106" y="116"/>
                  </a:lnTo>
                  <a:lnTo>
                    <a:pt x="92" y="105"/>
                  </a:lnTo>
                  <a:lnTo>
                    <a:pt x="60" y="96"/>
                  </a:lnTo>
                  <a:lnTo>
                    <a:pt x="41" y="77"/>
                  </a:lnTo>
                  <a:lnTo>
                    <a:pt x="0" y="61"/>
                  </a:lnTo>
                  <a:lnTo>
                    <a:pt x="3" y="42"/>
                  </a:lnTo>
                  <a:lnTo>
                    <a:pt x="20" y="35"/>
                  </a:lnTo>
                  <a:lnTo>
                    <a:pt x="50" y="61"/>
                  </a:lnTo>
                  <a:lnTo>
                    <a:pt x="60" y="61"/>
                  </a:lnTo>
                  <a:lnTo>
                    <a:pt x="87" y="57"/>
                  </a:lnTo>
                  <a:lnTo>
                    <a:pt x="103" y="45"/>
                  </a:lnTo>
                  <a:lnTo>
                    <a:pt x="125" y="62"/>
                  </a:lnTo>
                  <a:lnTo>
                    <a:pt x="134" y="46"/>
                  </a:lnTo>
                  <a:lnTo>
                    <a:pt x="138" y="36"/>
                  </a:lnTo>
                  <a:lnTo>
                    <a:pt x="156" y="26"/>
                  </a:lnTo>
                  <a:lnTo>
                    <a:pt x="161" y="4"/>
                  </a:lnTo>
                  <a:lnTo>
                    <a:pt x="179" y="0"/>
                  </a:lnTo>
                  <a:lnTo>
                    <a:pt x="226" y="31"/>
                  </a:lnTo>
                  <a:lnTo>
                    <a:pt x="258" y="45"/>
                  </a:lnTo>
                  <a:lnTo>
                    <a:pt x="322" y="150"/>
                  </a:lnTo>
                  <a:lnTo>
                    <a:pt x="319" y="161"/>
                  </a:lnTo>
                  <a:lnTo>
                    <a:pt x="362" y="181"/>
                  </a:lnTo>
                  <a:lnTo>
                    <a:pt x="374" y="198"/>
                  </a:lnTo>
                  <a:lnTo>
                    <a:pt x="393" y="208"/>
                  </a:lnTo>
                  <a:lnTo>
                    <a:pt x="403" y="227"/>
                  </a:lnTo>
                  <a:lnTo>
                    <a:pt x="389" y="232"/>
                  </a:lnTo>
                  <a:lnTo>
                    <a:pt x="368" y="226"/>
                  </a:lnTo>
                  <a:lnTo>
                    <a:pt x="338" y="226"/>
                  </a:lnTo>
                  <a:lnTo>
                    <a:pt x="311" y="216"/>
                  </a:lnTo>
                  <a:lnTo>
                    <a:pt x="298" y="226"/>
                  </a:lnTo>
                  <a:lnTo>
                    <a:pt x="325" y="232"/>
                  </a:lnTo>
                  <a:lnTo>
                    <a:pt x="349" y="243"/>
                  </a:lnTo>
                  <a:lnTo>
                    <a:pt x="375" y="255"/>
                  </a:lnTo>
                </a:path>
              </a:pathLst>
            </a:custGeom>
            <a:solidFill>
              <a:srgbClr val="D8D8D8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2" name="guizhou"/>
            <p:cNvSpPr>
              <a:spLocks noChangeAspect="1"/>
            </p:cNvSpPr>
            <p:nvPr/>
          </p:nvSpPr>
          <p:spPr bwMode="auto">
            <a:xfrm>
              <a:off x="4405554" y="4762500"/>
              <a:ext cx="754064" cy="534987"/>
            </a:xfrm>
            <a:custGeom>
              <a:avLst/>
              <a:gdLst>
                <a:gd name="T0" fmla="*/ 2147483647 w 439"/>
                <a:gd name="T1" fmla="*/ 2147483647 h 383"/>
                <a:gd name="T2" fmla="*/ 2147483647 w 439"/>
                <a:gd name="T3" fmla="*/ 2147483647 h 383"/>
                <a:gd name="T4" fmla="*/ 2147483647 w 439"/>
                <a:gd name="T5" fmla="*/ 2147483647 h 383"/>
                <a:gd name="T6" fmla="*/ 2147483647 w 439"/>
                <a:gd name="T7" fmla="*/ 2147483647 h 383"/>
                <a:gd name="T8" fmla="*/ 2147483647 w 439"/>
                <a:gd name="T9" fmla="*/ 2147483647 h 383"/>
                <a:gd name="T10" fmla="*/ 2147483647 w 439"/>
                <a:gd name="T11" fmla="*/ 2147483647 h 383"/>
                <a:gd name="T12" fmla="*/ 0 w 439"/>
                <a:gd name="T13" fmla="*/ 2147483647 h 383"/>
                <a:gd name="T14" fmla="*/ 2147483647 w 439"/>
                <a:gd name="T15" fmla="*/ 2147483647 h 383"/>
                <a:gd name="T16" fmla="*/ 2147483647 w 439"/>
                <a:gd name="T17" fmla="*/ 2147483647 h 383"/>
                <a:gd name="T18" fmla="*/ 2147483647 w 439"/>
                <a:gd name="T19" fmla="*/ 2147483647 h 383"/>
                <a:gd name="T20" fmla="*/ 2147483647 w 439"/>
                <a:gd name="T21" fmla="*/ 2147483647 h 383"/>
                <a:gd name="T22" fmla="*/ 2147483647 w 439"/>
                <a:gd name="T23" fmla="*/ 2147483647 h 383"/>
                <a:gd name="T24" fmla="*/ 2147483647 w 439"/>
                <a:gd name="T25" fmla="*/ 2147483647 h 383"/>
                <a:gd name="T26" fmla="*/ 2147483647 w 439"/>
                <a:gd name="T27" fmla="*/ 2147483647 h 383"/>
                <a:gd name="T28" fmla="*/ 2147483647 w 439"/>
                <a:gd name="T29" fmla="*/ 2147483647 h 383"/>
                <a:gd name="T30" fmla="*/ 2147483647 w 439"/>
                <a:gd name="T31" fmla="*/ 2147483647 h 383"/>
                <a:gd name="T32" fmla="*/ 2147483647 w 439"/>
                <a:gd name="T33" fmla="*/ 2147483647 h 383"/>
                <a:gd name="T34" fmla="*/ 2147483647 w 439"/>
                <a:gd name="T35" fmla="*/ 2147483647 h 383"/>
                <a:gd name="T36" fmla="*/ 2147483647 w 439"/>
                <a:gd name="T37" fmla="*/ 2147483647 h 383"/>
                <a:gd name="T38" fmla="*/ 2147483647 w 439"/>
                <a:gd name="T39" fmla="*/ 2147483647 h 383"/>
                <a:gd name="T40" fmla="*/ 2147483647 w 439"/>
                <a:gd name="T41" fmla="*/ 2147483647 h 383"/>
                <a:gd name="T42" fmla="*/ 2147483647 w 439"/>
                <a:gd name="T43" fmla="*/ 2147483647 h 383"/>
                <a:gd name="T44" fmla="*/ 2147483647 w 439"/>
                <a:gd name="T45" fmla="*/ 2147483647 h 383"/>
                <a:gd name="T46" fmla="*/ 2147483647 w 439"/>
                <a:gd name="T47" fmla="*/ 2147483647 h 383"/>
                <a:gd name="T48" fmla="*/ 2147483647 w 439"/>
                <a:gd name="T49" fmla="*/ 2147483647 h 383"/>
                <a:gd name="T50" fmla="*/ 2147483647 w 439"/>
                <a:gd name="T51" fmla="*/ 2147483647 h 383"/>
                <a:gd name="T52" fmla="*/ 2147483647 w 439"/>
                <a:gd name="T53" fmla="*/ 2147483647 h 383"/>
                <a:gd name="T54" fmla="*/ 2147483647 w 439"/>
                <a:gd name="T55" fmla="*/ 2147483647 h 383"/>
                <a:gd name="T56" fmla="*/ 2147483647 w 439"/>
                <a:gd name="T57" fmla="*/ 2147483647 h 383"/>
                <a:gd name="T58" fmla="*/ 2147483647 w 439"/>
                <a:gd name="T59" fmla="*/ 2147483647 h 383"/>
                <a:gd name="T60" fmla="*/ 2147483647 w 439"/>
                <a:gd name="T61" fmla="*/ 2147483647 h 383"/>
                <a:gd name="T62" fmla="*/ 2147483647 w 439"/>
                <a:gd name="T63" fmla="*/ 2147483647 h 383"/>
                <a:gd name="T64" fmla="*/ 2147483647 w 439"/>
                <a:gd name="T65" fmla="*/ 2147483647 h 383"/>
                <a:gd name="T66" fmla="*/ 2147483647 w 439"/>
                <a:gd name="T67" fmla="*/ 2147483647 h 383"/>
                <a:gd name="T68" fmla="*/ 2147483647 w 439"/>
                <a:gd name="T69" fmla="*/ 2147483647 h 383"/>
                <a:gd name="T70" fmla="*/ 2147483647 w 439"/>
                <a:gd name="T71" fmla="*/ 2147483647 h 383"/>
                <a:gd name="T72" fmla="*/ 2147483647 w 439"/>
                <a:gd name="T73" fmla="*/ 2147483647 h 383"/>
                <a:gd name="T74" fmla="*/ 2147483647 w 439"/>
                <a:gd name="T75" fmla="*/ 2147483647 h 383"/>
                <a:gd name="T76" fmla="*/ 2147483647 w 439"/>
                <a:gd name="T77" fmla="*/ 2147483647 h 383"/>
                <a:gd name="T78" fmla="*/ 2147483647 w 439"/>
                <a:gd name="T79" fmla="*/ 2147483647 h 383"/>
                <a:gd name="T80" fmla="*/ 2147483647 w 439"/>
                <a:gd name="T81" fmla="*/ 2147483647 h 383"/>
                <a:gd name="T82" fmla="*/ 2147483647 w 439"/>
                <a:gd name="T83" fmla="*/ 2147483647 h 383"/>
                <a:gd name="T84" fmla="*/ 2147483647 w 439"/>
                <a:gd name="T85" fmla="*/ 2147483647 h 383"/>
                <a:gd name="T86" fmla="*/ 2147483647 w 439"/>
                <a:gd name="T87" fmla="*/ 2147483647 h 383"/>
                <a:gd name="T88" fmla="*/ 2147483647 w 439"/>
                <a:gd name="T89" fmla="*/ 2147483647 h 383"/>
                <a:gd name="T90" fmla="*/ 2147483647 w 439"/>
                <a:gd name="T91" fmla="*/ 2147483647 h 383"/>
                <a:gd name="T92" fmla="*/ 2147483647 w 439"/>
                <a:gd name="T93" fmla="*/ 2147483647 h 383"/>
                <a:gd name="T94" fmla="*/ 2147483647 w 439"/>
                <a:gd name="T95" fmla="*/ 0 h 383"/>
                <a:gd name="T96" fmla="*/ 2147483647 w 439"/>
                <a:gd name="T97" fmla="*/ 2147483647 h 383"/>
                <a:gd name="T98" fmla="*/ 2147483647 w 439"/>
                <a:gd name="T99" fmla="*/ 2147483647 h 383"/>
                <a:gd name="T100" fmla="*/ 2147483647 w 439"/>
                <a:gd name="T101" fmla="*/ 2147483647 h 383"/>
                <a:gd name="T102" fmla="*/ 2147483647 w 439"/>
                <a:gd name="T103" fmla="*/ 2147483647 h 383"/>
                <a:gd name="T104" fmla="*/ 2147483647 w 439"/>
                <a:gd name="T105" fmla="*/ 2147483647 h 383"/>
                <a:gd name="T106" fmla="*/ 2147483647 w 439"/>
                <a:gd name="T107" fmla="*/ 2147483647 h 383"/>
                <a:gd name="T108" fmla="*/ 2147483647 w 439"/>
                <a:gd name="T109" fmla="*/ 2147483647 h 383"/>
                <a:gd name="T110" fmla="*/ 2147483647 w 439"/>
                <a:gd name="T111" fmla="*/ 2147483647 h 383"/>
                <a:gd name="T112" fmla="*/ 2147483647 w 439"/>
                <a:gd name="T113" fmla="*/ 2147483647 h 383"/>
                <a:gd name="T114" fmla="*/ 2147483647 w 439"/>
                <a:gd name="T115" fmla="*/ 2147483647 h 383"/>
                <a:gd name="T116" fmla="*/ 2147483647 w 439"/>
                <a:gd name="T117" fmla="*/ 2147483647 h 383"/>
                <a:gd name="T118" fmla="*/ 2147483647 w 439"/>
                <a:gd name="T119" fmla="*/ 2147483647 h 383"/>
                <a:gd name="T120" fmla="*/ 2147483647 w 439"/>
                <a:gd name="T121" fmla="*/ 2147483647 h 38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439"/>
                <a:gd name="T184" fmla="*/ 0 h 383"/>
                <a:gd name="T185" fmla="*/ 439 w 439"/>
                <a:gd name="T186" fmla="*/ 383 h 38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439" h="383">
                  <a:moveTo>
                    <a:pt x="121" y="128"/>
                  </a:moveTo>
                  <a:lnTo>
                    <a:pt x="111" y="158"/>
                  </a:lnTo>
                  <a:lnTo>
                    <a:pt x="92" y="164"/>
                  </a:lnTo>
                  <a:lnTo>
                    <a:pt x="51" y="158"/>
                  </a:lnTo>
                  <a:lnTo>
                    <a:pt x="43" y="168"/>
                  </a:lnTo>
                  <a:lnTo>
                    <a:pt x="20" y="160"/>
                  </a:lnTo>
                  <a:lnTo>
                    <a:pt x="0" y="189"/>
                  </a:lnTo>
                  <a:lnTo>
                    <a:pt x="9" y="197"/>
                  </a:lnTo>
                  <a:lnTo>
                    <a:pt x="9" y="216"/>
                  </a:lnTo>
                  <a:lnTo>
                    <a:pt x="19" y="232"/>
                  </a:lnTo>
                  <a:lnTo>
                    <a:pt x="59" y="220"/>
                  </a:lnTo>
                  <a:lnTo>
                    <a:pt x="72" y="230"/>
                  </a:lnTo>
                  <a:lnTo>
                    <a:pt x="53" y="308"/>
                  </a:lnTo>
                  <a:lnTo>
                    <a:pt x="77" y="332"/>
                  </a:lnTo>
                  <a:lnTo>
                    <a:pt x="70" y="377"/>
                  </a:lnTo>
                  <a:lnTo>
                    <a:pt x="94" y="379"/>
                  </a:lnTo>
                  <a:lnTo>
                    <a:pt x="120" y="355"/>
                  </a:lnTo>
                  <a:lnTo>
                    <a:pt x="131" y="361"/>
                  </a:lnTo>
                  <a:lnTo>
                    <a:pt x="182" y="382"/>
                  </a:lnTo>
                  <a:lnTo>
                    <a:pt x="190" y="377"/>
                  </a:lnTo>
                  <a:lnTo>
                    <a:pt x="192" y="360"/>
                  </a:lnTo>
                  <a:lnTo>
                    <a:pt x="202" y="351"/>
                  </a:lnTo>
                  <a:lnTo>
                    <a:pt x="272" y="305"/>
                  </a:lnTo>
                  <a:lnTo>
                    <a:pt x="284" y="319"/>
                  </a:lnTo>
                  <a:lnTo>
                    <a:pt x="327" y="332"/>
                  </a:lnTo>
                  <a:lnTo>
                    <a:pt x="351" y="301"/>
                  </a:lnTo>
                  <a:lnTo>
                    <a:pt x="362" y="308"/>
                  </a:lnTo>
                  <a:lnTo>
                    <a:pt x="379" y="308"/>
                  </a:lnTo>
                  <a:lnTo>
                    <a:pt x="379" y="299"/>
                  </a:lnTo>
                  <a:lnTo>
                    <a:pt x="402" y="291"/>
                  </a:lnTo>
                  <a:lnTo>
                    <a:pt x="402" y="285"/>
                  </a:lnTo>
                  <a:lnTo>
                    <a:pt x="410" y="275"/>
                  </a:lnTo>
                  <a:lnTo>
                    <a:pt x="415" y="276"/>
                  </a:lnTo>
                  <a:lnTo>
                    <a:pt x="438" y="255"/>
                  </a:lnTo>
                  <a:lnTo>
                    <a:pt x="420" y="221"/>
                  </a:lnTo>
                  <a:lnTo>
                    <a:pt x="429" y="175"/>
                  </a:lnTo>
                  <a:lnTo>
                    <a:pt x="417" y="160"/>
                  </a:lnTo>
                  <a:lnTo>
                    <a:pt x="385" y="170"/>
                  </a:lnTo>
                  <a:lnTo>
                    <a:pt x="381" y="164"/>
                  </a:lnTo>
                  <a:lnTo>
                    <a:pt x="417" y="125"/>
                  </a:lnTo>
                  <a:lnTo>
                    <a:pt x="402" y="59"/>
                  </a:lnTo>
                  <a:lnTo>
                    <a:pt x="377" y="78"/>
                  </a:lnTo>
                  <a:lnTo>
                    <a:pt x="355" y="55"/>
                  </a:lnTo>
                  <a:lnTo>
                    <a:pt x="334" y="27"/>
                  </a:lnTo>
                  <a:lnTo>
                    <a:pt x="333" y="10"/>
                  </a:lnTo>
                  <a:lnTo>
                    <a:pt x="318" y="8"/>
                  </a:lnTo>
                  <a:lnTo>
                    <a:pt x="301" y="13"/>
                  </a:lnTo>
                  <a:lnTo>
                    <a:pt x="274" y="0"/>
                  </a:lnTo>
                  <a:lnTo>
                    <a:pt x="260" y="31"/>
                  </a:lnTo>
                  <a:lnTo>
                    <a:pt x="236" y="34"/>
                  </a:lnTo>
                  <a:lnTo>
                    <a:pt x="220" y="59"/>
                  </a:lnTo>
                  <a:lnTo>
                    <a:pt x="208" y="55"/>
                  </a:lnTo>
                  <a:lnTo>
                    <a:pt x="192" y="59"/>
                  </a:lnTo>
                  <a:lnTo>
                    <a:pt x="166" y="44"/>
                  </a:lnTo>
                  <a:lnTo>
                    <a:pt x="145" y="69"/>
                  </a:lnTo>
                  <a:lnTo>
                    <a:pt x="145" y="79"/>
                  </a:lnTo>
                  <a:lnTo>
                    <a:pt x="186" y="101"/>
                  </a:lnTo>
                  <a:lnTo>
                    <a:pt x="196" y="118"/>
                  </a:lnTo>
                  <a:lnTo>
                    <a:pt x="166" y="129"/>
                  </a:lnTo>
                  <a:lnTo>
                    <a:pt x="121" y="128"/>
                  </a:lnTo>
                </a:path>
              </a:pathLst>
            </a:custGeom>
            <a:solidFill>
              <a:srgbClr val="D8D8D8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hebei"/>
            <p:cNvSpPr>
              <a:spLocks noChangeAspect="1"/>
            </p:cNvSpPr>
            <p:nvPr/>
          </p:nvSpPr>
          <p:spPr bwMode="auto">
            <a:xfrm>
              <a:off x="5458066" y="3087688"/>
              <a:ext cx="676276" cy="793750"/>
            </a:xfrm>
            <a:custGeom>
              <a:avLst/>
              <a:gdLst>
                <a:gd name="T0" fmla="*/ 2147483647 w 384"/>
                <a:gd name="T1" fmla="*/ 2147483647 h 552"/>
                <a:gd name="T2" fmla="*/ 2147483647 w 384"/>
                <a:gd name="T3" fmla="*/ 2147483647 h 552"/>
                <a:gd name="T4" fmla="*/ 2147483647 w 384"/>
                <a:gd name="T5" fmla="*/ 2147483647 h 552"/>
                <a:gd name="T6" fmla="*/ 2147483647 w 384"/>
                <a:gd name="T7" fmla="*/ 2147483647 h 552"/>
                <a:gd name="T8" fmla="*/ 2147483647 w 384"/>
                <a:gd name="T9" fmla="*/ 2147483647 h 552"/>
                <a:gd name="T10" fmla="*/ 2147483647 w 384"/>
                <a:gd name="T11" fmla="*/ 2147483647 h 552"/>
                <a:gd name="T12" fmla="*/ 2147483647 w 384"/>
                <a:gd name="T13" fmla="*/ 2147483647 h 552"/>
                <a:gd name="T14" fmla="*/ 2147483647 w 384"/>
                <a:gd name="T15" fmla="*/ 2147483647 h 552"/>
                <a:gd name="T16" fmla="*/ 2147483647 w 384"/>
                <a:gd name="T17" fmla="*/ 2147483647 h 552"/>
                <a:gd name="T18" fmla="*/ 2147483647 w 384"/>
                <a:gd name="T19" fmla="*/ 2147483647 h 552"/>
                <a:gd name="T20" fmla="*/ 2147483647 w 384"/>
                <a:gd name="T21" fmla="*/ 2147483647 h 552"/>
                <a:gd name="T22" fmla="*/ 2147483647 w 384"/>
                <a:gd name="T23" fmla="*/ 2147483647 h 552"/>
                <a:gd name="T24" fmla="*/ 2147483647 w 384"/>
                <a:gd name="T25" fmla="*/ 2147483647 h 552"/>
                <a:gd name="T26" fmla="*/ 2147483647 w 384"/>
                <a:gd name="T27" fmla="*/ 2147483647 h 552"/>
                <a:gd name="T28" fmla="*/ 2147483647 w 384"/>
                <a:gd name="T29" fmla="*/ 2147483647 h 552"/>
                <a:gd name="T30" fmla="*/ 2147483647 w 384"/>
                <a:gd name="T31" fmla="*/ 2147483647 h 552"/>
                <a:gd name="T32" fmla="*/ 2147483647 w 384"/>
                <a:gd name="T33" fmla="*/ 2147483647 h 552"/>
                <a:gd name="T34" fmla="*/ 2147483647 w 384"/>
                <a:gd name="T35" fmla="*/ 2147483647 h 552"/>
                <a:gd name="T36" fmla="*/ 2147483647 w 384"/>
                <a:gd name="T37" fmla="*/ 2147483647 h 552"/>
                <a:gd name="T38" fmla="*/ 2147483647 w 384"/>
                <a:gd name="T39" fmla="*/ 2147483647 h 552"/>
                <a:gd name="T40" fmla="*/ 2147483647 w 384"/>
                <a:gd name="T41" fmla="*/ 0 h 552"/>
                <a:gd name="T42" fmla="*/ 2147483647 w 384"/>
                <a:gd name="T43" fmla="*/ 2147483647 h 552"/>
                <a:gd name="T44" fmla="*/ 2147483647 w 384"/>
                <a:gd name="T45" fmla="*/ 2147483647 h 552"/>
                <a:gd name="T46" fmla="*/ 2147483647 w 384"/>
                <a:gd name="T47" fmla="*/ 2147483647 h 552"/>
                <a:gd name="T48" fmla="*/ 2147483647 w 384"/>
                <a:gd name="T49" fmla="*/ 2147483647 h 552"/>
                <a:gd name="T50" fmla="*/ 2147483647 w 384"/>
                <a:gd name="T51" fmla="*/ 2147483647 h 552"/>
                <a:gd name="T52" fmla="*/ 2147483647 w 384"/>
                <a:gd name="T53" fmla="*/ 2147483647 h 552"/>
                <a:gd name="T54" fmla="*/ 2147483647 w 384"/>
                <a:gd name="T55" fmla="*/ 2147483647 h 552"/>
                <a:gd name="T56" fmla="*/ 2147483647 w 384"/>
                <a:gd name="T57" fmla="*/ 2147483647 h 552"/>
                <a:gd name="T58" fmla="*/ 2147483647 w 384"/>
                <a:gd name="T59" fmla="*/ 2147483647 h 552"/>
                <a:gd name="T60" fmla="*/ 2147483647 w 384"/>
                <a:gd name="T61" fmla="*/ 2147483647 h 552"/>
                <a:gd name="T62" fmla="*/ 2147483647 w 384"/>
                <a:gd name="T63" fmla="*/ 2147483647 h 552"/>
                <a:gd name="T64" fmla="*/ 2147483647 w 384"/>
                <a:gd name="T65" fmla="*/ 2147483647 h 552"/>
                <a:gd name="T66" fmla="*/ 2147483647 w 384"/>
                <a:gd name="T67" fmla="*/ 2147483647 h 552"/>
                <a:gd name="T68" fmla="*/ 2147483647 w 384"/>
                <a:gd name="T69" fmla="*/ 2147483647 h 552"/>
                <a:gd name="T70" fmla="*/ 2147483647 w 384"/>
                <a:gd name="T71" fmla="*/ 2147483647 h 552"/>
                <a:gd name="T72" fmla="*/ 2147483647 w 384"/>
                <a:gd name="T73" fmla="*/ 2147483647 h 55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84"/>
                <a:gd name="T112" fmla="*/ 0 h 552"/>
                <a:gd name="T113" fmla="*/ 384 w 384"/>
                <a:gd name="T114" fmla="*/ 552 h 55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84" h="552">
                  <a:moveTo>
                    <a:pt x="149" y="543"/>
                  </a:moveTo>
                  <a:lnTo>
                    <a:pt x="152" y="534"/>
                  </a:lnTo>
                  <a:lnTo>
                    <a:pt x="140" y="511"/>
                  </a:lnTo>
                  <a:lnTo>
                    <a:pt x="185" y="431"/>
                  </a:lnTo>
                  <a:lnTo>
                    <a:pt x="225" y="394"/>
                  </a:lnTo>
                  <a:lnTo>
                    <a:pt x="255" y="385"/>
                  </a:lnTo>
                  <a:lnTo>
                    <a:pt x="282" y="351"/>
                  </a:lnTo>
                  <a:lnTo>
                    <a:pt x="272" y="344"/>
                  </a:lnTo>
                  <a:lnTo>
                    <a:pt x="262" y="318"/>
                  </a:lnTo>
                  <a:lnTo>
                    <a:pt x="241" y="327"/>
                  </a:lnTo>
                  <a:lnTo>
                    <a:pt x="205" y="317"/>
                  </a:lnTo>
                  <a:lnTo>
                    <a:pt x="203" y="308"/>
                  </a:lnTo>
                  <a:lnTo>
                    <a:pt x="202" y="249"/>
                  </a:lnTo>
                  <a:lnTo>
                    <a:pt x="183" y="257"/>
                  </a:lnTo>
                  <a:lnTo>
                    <a:pt x="172" y="267"/>
                  </a:lnTo>
                  <a:lnTo>
                    <a:pt x="149" y="261"/>
                  </a:lnTo>
                  <a:lnTo>
                    <a:pt x="116" y="265"/>
                  </a:lnTo>
                  <a:lnTo>
                    <a:pt x="111" y="251"/>
                  </a:lnTo>
                  <a:lnTo>
                    <a:pt x="114" y="223"/>
                  </a:lnTo>
                  <a:lnTo>
                    <a:pt x="138" y="195"/>
                  </a:lnTo>
                  <a:lnTo>
                    <a:pt x="143" y="165"/>
                  </a:lnTo>
                  <a:lnTo>
                    <a:pt x="168" y="141"/>
                  </a:lnTo>
                  <a:lnTo>
                    <a:pt x="211" y="164"/>
                  </a:lnTo>
                  <a:lnTo>
                    <a:pt x="221" y="164"/>
                  </a:lnTo>
                  <a:lnTo>
                    <a:pt x="229" y="194"/>
                  </a:lnTo>
                  <a:lnTo>
                    <a:pt x="242" y="200"/>
                  </a:lnTo>
                  <a:lnTo>
                    <a:pt x="248" y="220"/>
                  </a:lnTo>
                  <a:lnTo>
                    <a:pt x="245" y="233"/>
                  </a:lnTo>
                  <a:lnTo>
                    <a:pt x="272" y="251"/>
                  </a:lnTo>
                  <a:lnTo>
                    <a:pt x="275" y="265"/>
                  </a:lnTo>
                  <a:lnTo>
                    <a:pt x="298" y="276"/>
                  </a:lnTo>
                  <a:lnTo>
                    <a:pt x="351" y="246"/>
                  </a:lnTo>
                  <a:lnTo>
                    <a:pt x="351" y="228"/>
                  </a:lnTo>
                  <a:lnTo>
                    <a:pt x="383" y="183"/>
                  </a:lnTo>
                  <a:lnTo>
                    <a:pt x="360" y="151"/>
                  </a:lnTo>
                  <a:lnTo>
                    <a:pt x="343" y="150"/>
                  </a:lnTo>
                  <a:lnTo>
                    <a:pt x="313" y="129"/>
                  </a:lnTo>
                  <a:lnTo>
                    <a:pt x="323" y="97"/>
                  </a:lnTo>
                  <a:lnTo>
                    <a:pt x="275" y="92"/>
                  </a:lnTo>
                  <a:lnTo>
                    <a:pt x="255" y="61"/>
                  </a:lnTo>
                  <a:lnTo>
                    <a:pt x="257" y="45"/>
                  </a:lnTo>
                  <a:lnTo>
                    <a:pt x="217" y="0"/>
                  </a:lnTo>
                  <a:lnTo>
                    <a:pt x="190" y="13"/>
                  </a:lnTo>
                  <a:lnTo>
                    <a:pt x="168" y="35"/>
                  </a:lnTo>
                  <a:lnTo>
                    <a:pt x="176" y="52"/>
                  </a:lnTo>
                  <a:lnTo>
                    <a:pt x="170" y="63"/>
                  </a:lnTo>
                  <a:lnTo>
                    <a:pt x="138" y="64"/>
                  </a:lnTo>
                  <a:lnTo>
                    <a:pt x="123" y="78"/>
                  </a:lnTo>
                  <a:lnTo>
                    <a:pt x="111" y="73"/>
                  </a:lnTo>
                  <a:lnTo>
                    <a:pt x="98" y="86"/>
                  </a:lnTo>
                  <a:lnTo>
                    <a:pt x="68" y="107"/>
                  </a:lnTo>
                  <a:lnTo>
                    <a:pt x="55" y="98"/>
                  </a:lnTo>
                  <a:lnTo>
                    <a:pt x="55" y="68"/>
                  </a:lnTo>
                  <a:lnTo>
                    <a:pt x="44" y="63"/>
                  </a:lnTo>
                  <a:lnTo>
                    <a:pt x="28" y="69"/>
                  </a:lnTo>
                  <a:lnTo>
                    <a:pt x="7" y="113"/>
                  </a:lnTo>
                  <a:lnTo>
                    <a:pt x="0" y="154"/>
                  </a:lnTo>
                  <a:lnTo>
                    <a:pt x="24" y="194"/>
                  </a:lnTo>
                  <a:lnTo>
                    <a:pt x="44" y="212"/>
                  </a:lnTo>
                  <a:lnTo>
                    <a:pt x="44" y="246"/>
                  </a:lnTo>
                  <a:lnTo>
                    <a:pt x="58" y="274"/>
                  </a:lnTo>
                  <a:lnTo>
                    <a:pt x="52" y="304"/>
                  </a:lnTo>
                  <a:lnTo>
                    <a:pt x="20" y="326"/>
                  </a:lnTo>
                  <a:lnTo>
                    <a:pt x="5" y="373"/>
                  </a:lnTo>
                  <a:lnTo>
                    <a:pt x="31" y="403"/>
                  </a:lnTo>
                  <a:lnTo>
                    <a:pt x="50" y="440"/>
                  </a:lnTo>
                  <a:lnTo>
                    <a:pt x="39" y="459"/>
                  </a:lnTo>
                  <a:lnTo>
                    <a:pt x="36" y="484"/>
                  </a:lnTo>
                  <a:lnTo>
                    <a:pt x="24" y="501"/>
                  </a:lnTo>
                  <a:lnTo>
                    <a:pt x="18" y="520"/>
                  </a:lnTo>
                  <a:lnTo>
                    <a:pt x="36" y="541"/>
                  </a:lnTo>
                  <a:lnTo>
                    <a:pt x="109" y="551"/>
                  </a:lnTo>
                  <a:lnTo>
                    <a:pt x="138" y="539"/>
                  </a:lnTo>
                  <a:lnTo>
                    <a:pt x="149" y="543"/>
                  </a:lnTo>
                </a:path>
              </a:pathLst>
            </a:custGeom>
            <a:solidFill>
              <a:srgbClr val="D8D8D8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shanxi1"/>
            <p:cNvSpPr>
              <a:spLocks noChangeAspect="1"/>
            </p:cNvSpPr>
            <p:nvPr/>
          </p:nvSpPr>
          <p:spPr bwMode="auto">
            <a:xfrm>
              <a:off x="5140566" y="3363913"/>
              <a:ext cx="436561" cy="725487"/>
            </a:xfrm>
            <a:custGeom>
              <a:avLst/>
              <a:gdLst>
                <a:gd name="T0" fmla="*/ 2147483647 w 247"/>
                <a:gd name="T1" fmla="*/ 2147483647 h 507"/>
                <a:gd name="T2" fmla="*/ 2147483647 w 247"/>
                <a:gd name="T3" fmla="*/ 2147483647 h 507"/>
                <a:gd name="T4" fmla="*/ 2147483647 w 247"/>
                <a:gd name="T5" fmla="*/ 2147483647 h 507"/>
                <a:gd name="T6" fmla="*/ 2147483647 w 247"/>
                <a:gd name="T7" fmla="*/ 2147483647 h 507"/>
                <a:gd name="T8" fmla="*/ 2147483647 w 247"/>
                <a:gd name="T9" fmla="*/ 2147483647 h 507"/>
                <a:gd name="T10" fmla="*/ 2147483647 w 247"/>
                <a:gd name="T11" fmla="*/ 2147483647 h 507"/>
                <a:gd name="T12" fmla="*/ 2147483647 w 247"/>
                <a:gd name="T13" fmla="*/ 2147483647 h 507"/>
                <a:gd name="T14" fmla="*/ 2147483647 w 247"/>
                <a:gd name="T15" fmla="*/ 2147483647 h 507"/>
                <a:gd name="T16" fmla="*/ 2147483647 w 247"/>
                <a:gd name="T17" fmla="*/ 2147483647 h 507"/>
                <a:gd name="T18" fmla="*/ 2147483647 w 247"/>
                <a:gd name="T19" fmla="*/ 2147483647 h 507"/>
                <a:gd name="T20" fmla="*/ 2147483647 w 247"/>
                <a:gd name="T21" fmla="*/ 2147483647 h 507"/>
                <a:gd name="T22" fmla="*/ 2147483647 w 247"/>
                <a:gd name="T23" fmla="*/ 2147483647 h 507"/>
                <a:gd name="T24" fmla="*/ 2147483647 w 247"/>
                <a:gd name="T25" fmla="*/ 2147483647 h 507"/>
                <a:gd name="T26" fmla="*/ 2147483647 w 247"/>
                <a:gd name="T27" fmla="*/ 2147483647 h 507"/>
                <a:gd name="T28" fmla="*/ 2147483647 w 247"/>
                <a:gd name="T29" fmla="*/ 2147483647 h 507"/>
                <a:gd name="T30" fmla="*/ 2147483647 w 247"/>
                <a:gd name="T31" fmla="*/ 2147483647 h 507"/>
                <a:gd name="T32" fmla="*/ 2147483647 w 247"/>
                <a:gd name="T33" fmla="*/ 2147483647 h 507"/>
                <a:gd name="T34" fmla="*/ 2147483647 w 247"/>
                <a:gd name="T35" fmla="*/ 2147483647 h 507"/>
                <a:gd name="T36" fmla="*/ 2147483647 w 247"/>
                <a:gd name="T37" fmla="*/ 0 h 507"/>
                <a:gd name="T38" fmla="*/ 2147483647 w 247"/>
                <a:gd name="T39" fmla="*/ 2147483647 h 507"/>
                <a:gd name="T40" fmla="*/ 2147483647 w 247"/>
                <a:gd name="T41" fmla="*/ 2147483647 h 507"/>
                <a:gd name="T42" fmla="*/ 2147483647 w 247"/>
                <a:gd name="T43" fmla="*/ 2147483647 h 507"/>
                <a:gd name="T44" fmla="*/ 2147483647 w 247"/>
                <a:gd name="T45" fmla="*/ 2147483647 h 507"/>
                <a:gd name="T46" fmla="*/ 2147483647 w 247"/>
                <a:gd name="T47" fmla="*/ 2147483647 h 507"/>
                <a:gd name="T48" fmla="*/ 2147483647 w 247"/>
                <a:gd name="T49" fmla="*/ 2147483647 h 507"/>
                <a:gd name="T50" fmla="*/ 2147483647 w 247"/>
                <a:gd name="T51" fmla="*/ 2147483647 h 507"/>
                <a:gd name="T52" fmla="*/ 2147483647 w 247"/>
                <a:gd name="T53" fmla="*/ 2147483647 h 507"/>
                <a:gd name="T54" fmla="*/ 2147483647 w 247"/>
                <a:gd name="T55" fmla="*/ 2147483647 h 507"/>
                <a:gd name="T56" fmla="*/ 2147483647 w 247"/>
                <a:gd name="T57" fmla="*/ 2147483647 h 507"/>
                <a:gd name="T58" fmla="*/ 2147483647 w 247"/>
                <a:gd name="T59" fmla="*/ 2147483647 h 507"/>
                <a:gd name="T60" fmla="*/ 2147483647 w 247"/>
                <a:gd name="T61" fmla="*/ 2147483647 h 507"/>
                <a:gd name="T62" fmla="*/ 2147483647 w 247"/>
                <a:gd name="T63" fmla="*/ 2147483647 h 507"/>
                <a:gd name="T64" fmla="*/ 0 w 247"/>
                <a:gd name="T65" fmla="*/ 2147483647 h 507"/>
                <a:gd name="T66" fmla="*/ 2147483647 w 247"/>
                <a:gd name="T67" fmla="*/ 2147483647 h 507"/>
                <a:gd name="T68" fmla="*/ 2147483647 w 247"/>
                <a:gd name="T69" fmla="*/ 2147483647 h 507"/>
                <a:gd name="T70" fmla="*/ 2147483647 w 247"/>
                <a:gd name="T71" fmla="*/ 2147483647 h 507"/>
                <a:gd name="T72" fmla="*/ 2147483647 w 247"/>
                <a:gd name="T73" fmla="*/ 2147483647 h 50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7"/>
                <a:gd name="T112" fmla="*/ 0 h 507"/>
                <a:gd name="T113" fmla="*/ 247 w 247"/>
                <a:gd name="T114" fmla="*/ 507 h 50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7" h="507">
                  <a:moveTo>
                    <a:pt x="16" y="506"/>
                  </a:moveTo>
                  <a:lnTo>
                    <a:pt x="70" y="492"/>
                  </a:lnTo>
                  <a:lnTo>
                    <a:pt x="136" y="446"/>
                  </a:lnTo>
                  <a:lnTo>
                    <a:pt x="184" y="436"/>
                  </a:lnTo>
                  <a:lnTo>
                    <a:pt x="219" y="408"/>
                  </a:lnTo>
                  <a:lnTo>
                    <a:pt x="224" y="347"/>
                  </a:lnTo>
                  <a:lnTo>
                    <a:pt x="206" y="326"/>
                  </a:lnTo>
                  <a:lnTo>
                    <a:pt x="212" y="307"/>
                  </a:lnTo>
                  <a:lnTo>
                    <a:pt x="224" y="290"/>
                  </a:lnTo>
                  <a:lnTo>
                    <a:pt x="227" y="265"/>
                  </a:lnTo>
                  <a:lnTo>
                    <a:pt x="238" y="246"/>
                  </a:lnTo>
                  <a:lnTo>
                    <a:pt x="219" y="209"/>
                  </a:lnTo>
                  <a:lnTo>
                    <a:pt x="193" y="179"/>
                  </a:lnTo>
                  <a:lnTo>
                    <a:pt x="208" y="132"/>
                  </a:lnTo>
                  <a:lnTo>
                    <a:pt x="240" y="110"/>
                  </a:lnTo>
                  <a:lnTo>
                    <a:pt x="246" y="80"/>
                  </a:lnTo>
                  <a:lnTo>
                    <a:pt x="232" y="52"/>
                  </a:lnTo>
                  <a:lnTo>
                    <a:pt x="232" y="18"/>
                  </a:lnTo>
                  <a:lnTo>
                    <a:pt x="212" y="0"/>
                  </a:lnTo>
                  <a:lnTo>
                    <a:pt x="165" y="24"/>
                  </a:lnTo>
                  <a:lnTo>
                    <a:pt x="157" y="17"/>
                  </a:lnTo>
                  <a:lnTo>
                    <a:pt x="131" y="34"/>
                  </a:lnTo>
                  <a:lnTo>
                    <a:pt x="111" y="33"/>
                  </a:lnTo>
                  <a:lnTo>
                    <a:pt x="70" y="92"/>
                  </a:lnTo>
                  <a:lnTo>
                    <a:pt x="56" y="92"/>
                  </a:lnTo>
                  <a:lnTo>
                    <a:pt x="35" y="110"/>
                  </a:lnTo>
                  <a:lnTo>
                    <a:pt x="36" y="137"/>
                  </a:lnTo>
                  <a:lnTo>
                    <a:pt x="25" y="159"/>
                  </a:lnTo>
                  <a:lnTo>
                    <a:pt x="22" y="188"/>
                  </a:lnTo>
                  <a:lnTo>
                    <a:pt x="2" y="220"/>
                  </a:lnTo>
                  <a:lnTo>
                    <a:pt x="24" y="265"/>
                  </a:lnTo>
                  <a:lnTo>
                    <a:pt x="16" y="290"/>
                  </a:lnTo>
                  <a:lnTo>
                    <a:pt x="0" y="317"/>
                  </a:lnTo>
                  <a:lnTo>
                    <a:pt x="24" y="427"/>
                  </a:lnTo>
                  <a:lnTo>
                    <a:pt x="7" y="484"/>
                  </a:lnTo>
                  <a:lnTo>
                    <a:pt x="16" y="506"/>
                  </a:lnTo>
                </a:path>
              </a:pathLst>
            </a:custGeom>
            <a:solidFill>
              <a:srgbClr val="D8D8D8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5" name="xizang"/>
            <p:cNvSpPr>
              <a:spLocks noChangeAspect="1"/>
            </p:cNvSpPr>
            <p:nvPr/>
          </p:nvSpPr>
          <p:spPr bwMode="auto">
            <a:xfrm>
              <a:off x="1465502" y="3813175"/>
              <a:ext cx="2382838" cy="1087438"/>
            </a:xfrm>
            <a:custGeom>
              <a:avLst/>
              <a:gdLst>
                <a:gd name="T0" fmla="*/ 2147483647 w 1394"/>
                <a:gd name="T1" fmla="*/ 2147483647 h 754"/>
                <a:gd name="T2" fmla="*/ 2147483647 w 1394"/>
                <a:gd name="T3" fmla="*/ 2147483647 h 754"/>
                <a:gd name="T4" fmla="*/ 2147483647 w 1394"/>
                <a:gd name="T5" fmla="*/ 2147483647 h 754"/>
                <a:gd name="T6" fmla="*/ 2147483647 w 1394"/>
                <a:gd name="T7" fmla="*/ 2147483647 h 754"/>
                <a:gd name="T8" fmla="*/ 2147483647 w 1394"/>
                <a:gd name="T9" fmla="*/ 2147483647 h 754"/>
                <a:gd name="T10" fmla="*/ 2147483647 w 1394"/>
                <a:gd name="T11" fmla="*/ 2147483647 h 754"/>
                <a:gd name="T12" fmla="*/ 2147483647 w 1394"/>
                <a:gd name="T13" fmla="*/ 2147483647 h 754"/>
                <a:gd name="T14" fmla="*/ 2147483647 w 1394"/>
                <a:gd name="T15" fmla="*/ 2147483647 h 754"/>
                <a:gd name="T16" fmla="*/ 2147483647 w 1394"/>
                <a:gd name="T17" fmla="*/ 2147483647 h 754"/>
                <a:gd name="T18" fmla="*/ 2147483647 w 1394"/>
                <a:gd name="T19" fmla="*/ 2147483647 h 754"/>
                <a:gd name="T20" fmla="*/ 2147483647 w 1394"/>
                <a:gd name="T21" fmla="*/ 2147483647 h 754"/>
                <a:gd name="T22" fmla="*/ 2147483647 w 1394"/>
                <a:gd name="T23" fmla="*/ 2147483647 h 754"/>
                <a:gd name="T24" fmla="*/ 2147483647 w 1394"/>
                <a:gd name="T25" fmla="*/ 2147483647 h 754"/>
                <a:gd name="T26" fmla="*/ 2147483647 w 1394"/>
                <a:gd name="T27" fmla="*/ 2147483647 h 754"/>
                <a:gd name="T28" fmla="*/ 2147483647 w 1394"/>
                <a:gd name="T29" fmla="*/ 2147483647 h 754"/>
                <a:gd name="T30" fmla="*/ 2147483647 w 1394"/>
                <a:gd name="T31" fmla="*/ 2147483647 h 754"/>
                <a:gd name="T32" fmla="*/ 2147483647 w 1394"/>
                <a:gd name="T33" fmla="*/ 2147483647 h 754"/>
                <a:gd name="T34" fmla="*/ 2147483647 w 1394"/>
                <a:gd name="T35" fmla="*/ 2147483647 h 754"/>
                <a:gd name="T36" fmla="*/ 2147483647 w 1394"/>
                <a:gd name="T37" fmla="*/ 2147483647 h 754"/>
                <a:gd name="T38" fmla="*/ 2147483647 w 1394"/>
                <a:gd name="T39" fmla="*/ 2147483647 h 754"/>
                <a:gd name="T40" fmla="*/ 2147483647 w 1394"/>
                <a:gd name="T41" fmla="*/ 2147483647 h 754"/>
                <a:gd name="T42" fmla="*/ 2147483647 w 1394"/>
                <a:gd name="T43" fmla="*/ 2147483647 h 754"/>
                <a:gd name="T44" fmla="*/ 2147483647 w 1394"/>
                <a:gd name="T45" fmla="*/ 2147483647 h 754"/>
                <a:gd name="T46" fmla="*/ 2147483647 w 1394"/>
                <a:gd name="T47" fmla="*/ 2147483647 h 754"/>
                <a:gd name="T48" fmla="*/ 2147483647 w 1394"/>
                <a:gd name="T49" fmla="*/ 2147483647 h 754"/>
                <a:gd name="T50" fmla="*/ 2147483647 w 1394"/>
                <a:gd name="T51" fmla="*/ 2147483647 h 754"/>
                <a:gd name="T52" fmla="*/ 2147483647 w 1394"/>
                <a:gd name="T53" fmla="*/ 2147483647 h 754"/>
                <a:gd name="T54" fmla="*/ 2147483647 w 1394"/>
                <a:gd name="T55" fmla="*/ 2147483647 h 754"/>
                <a:gd name="T56" fmla="*/ 2147483647 w 1394"/>
                <a:gd name="T57" fmla="*/ 0 h 754"/>
                <a:gd name="T58" fmla="*/ 2147483647 w 1394"/>
                <a:gd name="T59" fmla="*/ 2147483647 h 754"/>
                <a:gd name="T60" fmla="*/ 2147483647 w 1394"/>
                <a:gd name="T61" fmla="*/ 2147483647 h 754"/>
                <a:gd name="T62" fmla="*/ 2147483647 w 1394"/>
                <a:gd name="T63" fmla="*/ 2147483647 h 754"/>
                <a:gd name="T64" fmla="*/ 2147483647 w 1394"/>
                <a:gd name="T65" fmla="*/ 2147483647 h 754"/>
                <a:gd name="T66" fmla="*/ 2147483647 w 1394"/>
                <a:gd name="T67" fmla="*/ 2147483647 h 754"/>
                <a:gd name="T68" fmla="*/ 2147483647 w 1394"/>
                <a:gd name="T69" fmla="*/ 2147483647 h 754"/>
                <a:gd name="T70" fmla="*/ 2147483647 w 1394"/>
                <a:gd name="T71" fmla="*/ 2147483647 h 754"/>
                <a:gd name="T72" fmla="*/ 2147483647 w 1394"/>
                <a:gd name="T73" fmla="*/ 2147483647 h 754"/>
                <a:gd name="T74" fmla="*/ 2147483647 w 1394"/>
                <a:gd name="T75" fmla="*/ 2147483647 h 754"/>
                <a:gd name="T76" fmla="*/ 2147483647 w 1394"/>
                <a:gd name="T77" fmla="*/ 2147483647 h 754"/>
                <a:gd name="T78" fmla="*/ 2147483647 w 1394"/>
                <a:gd name="T79" fmla="*/ 2147483647 h 754"/>
                <a:gd name="T80" fmla="*/ 2147483647 w 1394"/>
                <a:gd name="T81" fmla="*/ 2147483647 h 754"/>
                <a:gd name="T82" fmla="*/ 2147483647 w 1394"/>
                <a:gd name="T83" fmla="*/ 2147483647 h 754"/>
                <a:gd name="T84" fmla="*/ 2147483647 w 1394"/>
                <a:gd name="T85" fmla="*/ 2147483647 h 754"/>
                <a:gd name="T86" fmla="*/ 0 w 1394"/>
                <a:gd name="T87" fmla="*/ 2147483647 h 754"/>
                <a:gd name="T88" fmla="*/ 2147483647 w 1394"/>
                <a:gd name="T89" fmla="*/ 2147483647 h 754"/>
                <a:gd name="T90" fmla="*/ 2147483647 w 1394"/>
                <a:gd name="T91" fmla="*/ 2147483647 h 754"/>
                <a:gd name="T92" fmla="*/ 2147483647 w 1394"/>
                <a:gd name="T93" fmla="*/ 2147483647 h 754"/>
                <a:gd name="T94" fmla="*/ 2147483647 w 1394"/>
                <a:gd name="T95" fmla="*/ 2147483647 h 754"/>
                <a:gd name="T96" fmla="*/ 2147483647 w 1394"/>
                <a:gd name="T97" fmla="*/ 2147483647 h 754"/>
                <a:gd name="T98" fmla="*/ 2147483647 w 1394"/>
                <a:gd name="T99" fmla="*/ 2147483647 h 754"/>
                <a:gd name="T100" fmla="*/ 2147483647 w 1394"/>
                <a:gd name="T101" fmla="*/ 2147483647 h 754"/>
                <a:gd name="T102" fmla="*/ 2147483647 w 1394"/>
                <a:gd name="T103" fmla="*/ 2147483647 h 754"/>
                <a:gd name="T104" fmla="*/ 2147483647 w 1394"/>
                <a:gd name="T105" fmla="*/ 2147483647 h 754"/>
                <a:gd name="T106" fmla="*/ 2147483647 w 1394"/>
                <a:gd name="T107" fmla="*/ 2147483647 h 754"/>
                <a:gd name="T108" fmla="*/ 2147483647 w 1394"/>
                <a:gd name="T109" fmla="*/ 2147483647 h 754"/>
                <a:gd name="T110" fmla="*/ 2147483647 w 1394"/>
                <a:gd name="T111" fmla="*/ 2147483647 h 754"/>
                <a:gd name="T112" fmla="*/ 2147483647 w 1394"/>
                <a:gd name="T113" fmla="*/ 2147483647 h 754"/>
                <a:gd name="T114" fmla="*/ 2147483647 w 1394"/>
                <a:gd name="T115" fmla="*/ 2147483647 h 754"/>
                <a:gd name="T116" fmla="*/ 2147483647 w 1394"/>
                <a:gd name="T117" fmla="*/ 2147483647 h 754"/>
                <a:gd name="T118" fmla="*/ 2147483647 w 1394"/>
                <a:gd name="T119" fmla="*/ 2147483647 h 754"/>
                <a:gd name="T120" fmla="*/ 2147483647 w 1394"/>
                <a:gd name="T121" fmla="*/ 2147483647 h 754"/>
                <a:gd name="T122" fmla="*/ 2147483647 w 1394"/>
                <a:gd name="T123" fmla="*/ 2147483647 h 754"/>
                <a:gd name="T124" fmla="*/ 2147483647 w 1394"/>
                <a:gd name="T125" fmla="*/ 2147483647 h 75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394"/>
                <a:gd name="T190" fmla="*/ 0 h 754"/>
                <a:gd name="T191" fmla="*/ 1394 w 1394"/>
                <a:gd name="T192" fmla="*/ 754 h 75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394" h="754">
                  <a:moveTo>
                    <a:pt x="803" y="714"/>
                  </a:moveTo>
                  <a:lnTo>
                    <a:pt x="847" y="719"/>
                  </a:lnTo>
                  <a:lnTo>
                    <a:pt x="862" y="740"/>
                  </a:lnTo>
                  <a:lnTo>
                    <a:pt x="870" y="743"/>
                  </a:lnTo>
                  <a:lnTo>
                    <a:pt x="936" y="732"/>
                  </a:lnTo>
                  <a:lnTo>
                    <a:pt x="941" y="719"/>
                  </a:lnTo>
                  <a:lnTo>
                    <a:pt x="952" y="713"/>
                  </a:lnTo>
                  <a:lnTo>
                    <a:pt x="984" y="687"/>
                  </a:lnTo>
                  <a:lnTo>
                    <a:pt x="1012" y="684"/>
                  </a:lnTo>
                  <a:lnTo>
                    <a:pt x="1037" y="667"/>
                  </a:lnTo>
                  <a:lnTo>
                    <a:pt x="1087" y="640"/>
                  </a:lnTo>
                  <a:lnTo>
                    <a:pt x="1092" y="649"/>
                  </a:lnTo>
                  <a:lnTo>
                    <a:pt x="1130" y="660"/>
                  </a:lnTo>
                  <a:lnTo>
                    <a:pt x="1183" y="632"/>
                  </a:lnTo>
                  <a:lnTo>
                    <a:pt x="1201" y="644"/>
                  </a:lnTo>
                  <a:lnTo>
                    <a:pt x="1185" y="667"/>
                  </a:lnTo>
                  <a:lnTo>
                    <a:pt x="1191" y="672"/>
                  </a:lnTo>
                  <a:lnTo>
                    <a:pt x="1213" y="672"/>
                  </a:lnTo>
                  <a:lnTo>
                    <a:pt x="1215" y="681"/>
                  </a:lnTo>
                  <a:lnTo>
                    <a:pt x="1197" y="714"/>
                  </a:lnTo>
                  <a:lnTo>
                    <a:pt x="1202" y="719"/>
                  </a:lnTo>
                  <a:lnTo>
                    <a:pt x="1213" y="719"/>
                  </a:lnTo>
                  <a:lnTo>
                    <a:pt x="1267" y="734"/>
                  </a:lnTo>
                  <a:lnTo>
                    <a:pt x="1290" y="714"/>
                  </a:lnTo>
                  <a:lnTo>
                    <a:pt x="1326" y="742"/>
                  </a:lnTo>
                  <a:lnTo>
                    <a:pt x="1337" y="729"/>
                  </a:lnTo>
                  <a:lnTo>
                    <a:pt x="1346" y="738"/>
                  </a:lnTo>
                  <a:lnTo>
                    <a:pt x="1358" y="738"/>
                  </a:lnTo>
                  <a:lnTo>
                    <a:pt x="1363" y="729"/>
                  </a:lnTo>
                  <a:lnTo>
                    <a:pt x="1361" y="687"/>
                  </a:lnTo>
                  <a:lnTo>
                    <a:pt x="1369" y="681"/>
                  </a:lnTo>
                  <a:lnTo>
                    <a:pt x="1393" y="654"/>
                  </a:lnTo>
                  <a:lnTo>
                    <a:pt x="1388" y="547"/>
                  </a:lnTo>
                  <a:lnTo>
                    <a:pt x="1368" y="493"/>
                  </a:lnTo>
                  <a:lnTo>
                    <a:pt x="1383" y="482"/>
                  </a:lnTo>
                  <a:lnTo>
                    <a:pt x="1340" y="404"/>
                  </a:lnTo>
                  <a:lnTo>
                    <a:pt x="1289" y="363"/>
                  </a:lnTo>
                  <a:lnTo>
                    <a:pt x="1274" y="373"/>
                  </a:lnTo>
                  <a:lnTo>
                    <a:pt x="1276" y="396"/>
                  </a:lnTo>
                  <a:lnTo>
                    <a:pt x="1231" y="454"/>
                  </a:lnTo>
                  <a:lnTo>
                    <a:pt x="1158" y="439"/>
                  </a:lnTo>
                  <a:lnTo>
                    <a:pt x="1153" y="411"/>
                  </a:lnTo>
                  <a:lnTo>
                    <a:pt x="1106" y="374"/>
                  </a:lnTo>
                  <a:lnTo>
                    <a:pt x="1004" y="358"/>
                  </a:lnTo>
                  <a:lnTo>
                    <a:pt x="961" y="351"/>
                  </a:lnTo>
                  <a:lnTo>
                    <a:pt x="943" y="348"/>
                  </a:lnTo>
                  <a:lnTo>
                    <a:pt x="905" y="318"/>
                  </a:lnTo>
                  <a:lnTo>
                    <a:pt x="825" y="299"/>
                  </a:lnTo>
                  <a:lnTo>
                    <a:pt x="769" y="192"/>
                  </a:lnTo>
                  <a:lnTo>
                    <a:pt x="767" y="162"/>
                  </a:lnTo>
                  <a:lnTo>
                    <a:pt x="791" y="151"/>
                  </a:lnTo>
                  <a:lnTo>
                    <a:pt x="791" y="118"/>
                  </a:lnTo>
                  <a:lnTo>
                    <a:pt x="807" y="77"/>
                  </a:lnTo>
                  <a:lnTo>
                    <a:pt x="788" y="58"/>
                  </a:lnTo>
                  <a:lnTo>
                    <a:pt x="812" y="38"/>
                  </a:lnTo>
                  <a:lnTo>
                    <a:pt x="797" y="29"/>
                  </a:lnTo>
                  <a:lnTo>
                    <a:pt x="761" y="29"/>
                  </a:lnTo>
                  <a:lnTo>
                    <a:pt x="695" y="0"/>
                  </a:lnTo>
                  <a:lnTo>
                    <a:pt x="652" y="0"/>
                  </a:lnTo>
                  <a:lnTo>
                    <a:pt x="619" y="8"/>
                  </a:lnTo>
                  <a:lnTo>
                    <a:pt x="582" y="8"/>
                  </a:lnTo>
                  <a:lnTo>
                    <a:pt x="524" y="40"/>
                  </a:lnTo>
                  <a:lnTo>
                    <a:pt x="477" y="35"/>
                  </a:lnTo>
                  <a:lnTo>
                    <a:pt x="431" y="51"/>
                  </a:lnTo>
                  <a:lnTo>
                    <a:pt x="394" y="38"/>
                  </a:lnTo>
                  <a:lnTo>
                    <a:pt x="370" y="18"/>
                  </a:lnTo>
                  <a:lnTo>
                    <a:pt x="308" y="8"/>
                  </a:lnTo>
                  <a:lnTo>
                    <a:pt x="268" y="36"/>
                  </a:lnTo>
                  <a:lnTo>
                    <a:pt x="246" y="28"/>
                  </a:lnTo>
                  <a:lnTo>
                    <a:pt x="227" y="13"/>
                  </a:lnTo>
                  <a:lnTo>
                    <a:pt x="182" y="2"/>
                  </a:lnTo>
                  <a:lnTo>
                    <a:pt x="151" y="24"/>
                  </a:lnTo>
                  <a:lnTo>
                    <a:pt x="139" y="58"/>
                  </a:lnTo>
                  <a:lnTo>
                    <a:pt x="113" y="72"/>
                  </a:lnTo>
                  <a:lnTo>
                    <a:pt x="108" y="92"/>
                  </a:lnTo>
                  <a:lnTo>
                    <a:pt x="92" y="97"/>
                  </a:lnTo>
                  <a:lnTo>
                    <a:pt x="74" y="96"/>
                  </a:lnTo>
                  <a:lnTo>
                    <a:pt x="66" y="110"/>
                  </a:lnTo>
                  <a:lnTo>
                    <a:pt x="63" y="130"/>
                  </a:lnTo>
                  <a:lnTo>
                    <a:pt x="54" y="130"/>
                  </a:lnTo>
                  <a:lnTo>
                    <a:pt x="53" y="151"/>
                  </a:lnTo>
                  <a:lnTo>
                    <a:pt x="75" y="173"/>
                  </a:lnTo>
                  <a:lnTo>
                    <a:pt x="77" y="205"/>
                  </a:lnTo>
                  <a:lnTo>
                    <a:pt x="69" y="217"/>
                  </a:lnTo>
                  <a:lnTo>
                    <a:pt x="37" y="221"/>
                  </a:lnTo>
                  <a:lnTo>
                    <a:pt x="19" y="204"/>
                  </a:lnTo>
                  <a:lnTo>
                    <a:pt x="3" y="205"/>
                  </a:lnTo>
                  <a:lnTo>
                    <a:pt x="0" y="219"/>
                  </a:lnTo>
                  <a:lnTo>
                    <a:pt x="10" y="243"/>
                  </a:lnTo>
                  <a:lnTo>
                    <a:pt x="13" y="260"/>
                  </a:lnTo>
                  <a:lnTo>
                    <a:pt x="13" y="282"/>
                  </a:lnTo>
                  <a:lnTo>
                    <a:pt x="7" y="298"/>
                  </a:lnTo>
                  <a:lnTo>
                    <a:pt x="10" y="309"/>
                  </a:lnTo>
                  <a:lnTo>
                    <a:pt x="30" y="312"/>
                  </a:lnTo>
                  <a:lnTo>
                    <a:pt x="43" y="332"/>
                  </a:lnTo>
                  <a:lnTo>
                    <a:pt x="92" y="371"/>
                  </a:lnTo>
                  <a:lnTo>
                    <a:pt x="92" y="383"/>
                  </a:lnTo>
                  <a:lnTo>
                    <a:pt x="130" y="424"/>
                  </a:lnTo>
                  <a:lnTo>
                    <a:pt x="141" y="439"/>
                  </a:lnTo>
                  <a:lnTo>
                    <a:pt x="153" y="443"/>
                  </a:lnTo>
                  <a:lnTo>
                    <a:pt x="175" y="420"/>
                  </a:lnTo>
                  <a:lnTo>
                    <a:pt x="195" y="439"/>
                  </a:lnTo>
                  <a:lnTo>
                    <a:pt x="280" y="511"/>
                  </a:lnTo>
                  <a:lnTo>
                    <a:pt x="295" y="549"/>
                  </a:lnTo>
                  <a:lnTo>
                    <a:pt x="314" y="549"/>
                  </a:lnTo>
                  <a:lnTo>
                    <a:pt x="325" y="537"/>
                  </a:lnTo>
                  <a:lnTo>
                    <a:pt x="334" y="547"/>
                  </a:lnTo>
                  <a:lnTo>
                    <a:pt x="334" y="579"/>
                  </a:lnTo>
                  <a:lnTo>
                    <a:pt x="384" y="608"/>
                  </a:lnTo>
                  <a:lnTo>
                    <a:pt x="395" y="604"/>
                  </a:lnTo>
                  <a:lnTo>
                    <a:pt x="402" y="632"/>
                  </a:lnTo>
                  <a:lnTo>
                    <a:pt x="445" y="658"/>
                  </a:lnTo>
                  <a:lnTo>
                    <a:pt x="446" y="674"/>
                  </a:lnTo>
                  <a:lnTo>
                    <a:pt x="454" y="679"/>
                  </a:lnTo>
                  <a:lnTo>
                    <a:pt x="491" y="677"/>
                  </a:lnTo>
                  <a:lnTo>
                    <a:pt x="511" y="677"/>
                  </a:lnTo>
                  <a:lnTo>
                    <a:pt x="541" y="699"/>
                  </a:lnTo>
                  <a:lnTo>
                    <a:pt x="607" y="698"/>
                  </a:lnTo>
                  <a:lnTo>
                    <a:pt x="643" y="695"/>
                  </a:lnTo>
                  <a:lnTo>
                    <a:pt x="652" y="710"/>
                  </a:lnTo>
                  <a:lnTo>
                    <a:pt x="644" y="742"/>
                  </a:lnTo>
                  <a:lnTo>
                    <a:pt x="654" y="753"/>
                  </a:lnTo>
                  <a:lnTo>
                    <a:pt x="690" y="722"/>
                  </a:lnTo>
                  <a:lnTo>
                    <a:pt x="736" y="689"/>
                  </a:lnTo>
                  <a:lnTo>
                    <a:pt x="769" y="694"/>
                  </a:lnTo>
                  <a:lnTo>
                    <a:pt x="803" y="714"/>
                  </a:lnTo>
                </a:path>
              </a:pathLst>
            </a:custGeom>
            <a:solidFill>
              <a:srgbClr val="D8D8D8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6" name="hubei"/>
            <p:cNvSpPr>
              <a:spLocks noChangeAspect="1"/>
            </p:cNvSpPr>
            <p:nvPr/>
          </p:nvSpPr>
          <p:spPr bwMode="auto">
            <a:xfrm>
              <a:off x="4981816" y="4244974"/>
              <a:ext cx="952499" cy="517525"/>
            </a:xfrm>
            <a:custGeom>
              <a:avLst/>
              <a:gdLst>
                <a:gd name="T0" fmla="*/ 2147483647 w 551"/>
                <a:gd name="T1" fmla="*/ 2147483647 h 346"/>
                <a:gd name="T2" fmla="*/ 2147483647 w 551"/>
                <a:gd name="T3" fmla="*/ 2147483647 h 346"/>
                <a:gd name="T4" fmla="*/ 2147483647 w 551"/>
                <a:gd name="T5" fmla="*/ 2147483647 h 346"/>
                <a:gd name="T6" fmla="*/ 2147483647 w 551"/>
                <a:gd name="T7" fmla="*/ 2147483647 h 346"/>
                <a:gd name="T8" fmla="*/ 2147483647 w 551"/>
                <a:gd name="T9" fmla="*/ 2147483647 h 346"/>
                <a:gd name="T10" fmla="*/ 2147483647 w 551"/>
                <a:gd name="T11" fmla="*/ 2147483647 h 346"/>
                <a:gd name="T12" fmla="*/ 2147483647 w 551"/>
                <a:gd name="T13" fmla="*/ 2147483647 h 346"/>
                <a:gd name="T14" fmla="*/ 2147483647 w 551"/>
                <a:gd name="T15" fmla="*/ 2147483647 h 346"/>
                <a:gd name="T16" fmla="*/ 2147483647 w 551"/>
                <a:gd name="T17" fmla="*/ 2147483647 h 346"/>
                <a:gd name="T18" fmla="*/ 2147483647 w 551"/>
                <a:gd name="T19" fmla="*/ 2147483647 h 346"/>
                <a:gd name="T20" fmla="*/ 2147483647 w 551"/>
                <a:gd name="T21" fmla="*/ 2147483647 h 346"/>
                <a:gd name="T22" fmla="*/ 2147483647 w 551"/>
                <a:gd name="T23" fmla="*/ 2147483647 h 346"/>
                <a:gd name="T24" fmla="*/ 2147483647 w 551"/>
                <a:gd name="T25" fmla="*/ 2147483647 h 346"/>
                <a:gd name="T26" fmla="*/ 2147483647 w 551"/>
                <a:gd name="T27" fmla="*/ 2147483647 h 346"/>
                <a:gd name="T28" fmla="*/ 2147483647 w 551"/>
                <a:gd name="T29" fmla="*/ 2147483647 h 346"/>
                <a:gd name="T30" fmla="*/ 2147483647 w 551"/>
                <a:gd name="T31" fmla="*/ 2147483647 h 346"/>
                <a:gd name="T32" fmla="*/ 2147483647 w 551"/>
                <a:gd name="T33" fmla="*/ 2147483647 h 346"/>
                <a:gd name="T34" fmla="*/ 2147483647 w 551"/>
                <a:gd name="T35" fmla="*/ 2147483647 h 346"/>
                <a:gd name="T36" fmla="*/ 2147483647 w 551"/>
                <a:gd name="T37" fmla="*/ 2147483647 h 346"/>
                <a:gd name="T38" fmla="*/ 2147483647 w 551"/>
                <a:gd name="T39" fmla="*/ 2147483647 h 346"/>
                <a:gd name="T40" fmla="*/ 2147483647 w 551"/>
                <a:gd name="T41" fmla="*/ 0 h 346"/>
                <a:gd name="T42" fmla="*/ 2147483647 w 551"/>
                <a:gd name="T43" fmla="*/ 2147483647 h 346"/>
                <a:gd name="T44" fmla="*/ 2147483647 w 551"/>
                <a:gd name="T45" fmla="*/ 2147483647 h 346"/>
                <a:gd name="T46" fmla="*/ 2147483647 w 551"/>
                <a:gd name="T47" fmla="*/ 2147483647 h 346"/>
                <a:gd name="T48" fmla="*/ 2147483647 w 551"/>
                <a:gd name="T49" fmla="*/ 2147483647 h 346"/>
                <a:gd name="T50" fmla="*/ 2147483647 w 551"/>
                <a:gd name="T51" fmla="*/ 2147483647 h 346"/>
                <a:gd name="T52" fmla="*/ 2147483647 w 551"/>
                <a:gd name="T53" fmla="*/ 2147483647 h 346"/>
                <a:gd name="T54" fmla="*/ 2147483647 w 551"/>
                <a:gd name="T55" fmla="*/ 2147483647 h 346"/>
                <a:gd name="T56" fmla="*/ 2147483647 w 551"/>
                <a:gd name="T57" fmla="*/ 2147483647 h 346"/>
                <a:gd name="T58" fmla="*/ 2147483647 w 551"/>
                <a:gd name="T59" fmla="*/ 2147483647 h 346"/>
                <a:gd name="T60" fmla="*/ 2147483647 w 551"/>
                <a:gd name="T61" fmla="*/ 2147483647 h 346"/>
                <a:gd name="T62" fmla="*/ 2147483647 w 551"/>
                <a:gd name="T63" fmla="*/ 2147483647 h 346"/>
                <a:gd name="T64" fmla="*/ 2147483647 w 551"/>
                <a:gd name="T65" fmla="*/ 2147483647 h 346"/>
                <a:gd name="T66" fmla="*/ 2147483647 w 551"/>
                <a:gd name="T67" fmla="*/ 2147483647 h 34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51"/>
                <a:gd name="T103" fmla="*/ 0 h 346"/>
                <a:gd name="T104" fmla="*/ 551 w 551"/>
                <a:gd name="T105" fmla="*/ 346 h 34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51" h="346">
                  <a:moveTo>
                    <a:pt x="65" y="345"/>
                  </a:moveTo>
                  <a:lnTo>
                    <a:pt x="76" y="318"/>
                  </a:lnTo>
                  <a:lnTo>
                    <a:pt x="109" y="290"/>
                  </a:lnTo>
                  <a:lnTo>
                    <a:pt x="141" y="304"/>
                  </a:lnTo>
                  <a:lnTo>
                    <a:pt x="162" y="290"/>
                  </a:lnTo>
                  <a:lnTo>
                    <a:pt x="144" y="270"/>
                  </a:lnTo>
                  <a:lnTo>
                    <a:pt x="153" y="261"/>
                  </a:lnTo>
                  <a:lnTo>
                    <a:pt x="238" y="267"/>
                  </a:lnTo>
                  <a:lnTo>
                    <a:pt x="267" y="287"/>
                  </a:lnTo>
                  <a:lnTo>
                    <a:pt x="283" y="296"/>
                  </a:lnTo>
                  <a:lnTo>
                    <a:pt x="305" y="280"/>
                  </a:lnTo>
                  <a:lnTo>
                    <a:pt x="322" y="275"/>
                  </a:lnTo>
                  <a:lnTo>
                    <a:pt x="325" y="296"/>
                  </a:lnTo>
                  <a:lnTo>
                    <a:pt x="339" y="296"/>
                  </a:lnTo>
                  <a:lnTo>
                    <a:pt x="347" y="283"/>
                  </a:lnTo>
                  <a:lnTo>
                    <a:pt x="365" y="265"/>
                  </a:lnTo>
                  <a:lnTo>
                    <a:pt x="375" y="277"/>
                  </a:lnTo>
                  <a:lnTo>
                    <a:pt x="375" y="304"/>
                  </a:lnTo>
                  <a:lnTo>
                    <a:pt x="382" y="315"/>
                  </a:lnTo>
                  <a:lnTo>
                    <a:pt x="399" y="318"/>
                  </a:lnTo>
                  <a:lnTo>
                    <a:pt x="418" y="299"/>
                  </a:lnTo>
                  <a:lnTo>
                    <a:pt x="445" y="290"/>
                  </a:lnTo>
                  <a:lnTo>
                    <a:pt x="498" y="243"/>
                  </a:lnTo>
                  <a:lnTo>
                    <a:pt x="522" y="245"/>
                  </a:lnTo>
                  <a:lnTo>
                    <a:pt x="550" y="235"/>
                  </a:lnTo>
                  <a:lnTo>
                    <a:pt x="515" y="168"/>
                  </a:lnTo>
                  <a:lnTo>
                    <a:pt x="526" y="148"/>
                  </a:lnTo>
                  <a:lnTo>
                    <a:pt x="523" y="140"/>
                  </a:lnTo>
                  <a:lnTo>
                    <a:pt x="505" y="135"/>
                  </a:lnTo>
                  <a:lnTo>
                    <a:pt x="473" y="116"/>
                  </a:lnTo>
                  <a:lnTo>
                    <a:pt x="458" y="107"/>
                  </a:lnTo>
                  <a:lnTo>
                    <a:pt x="438" y="116"/>
                  </a:lnTo>
                  <a:lnTo>
                    <a:pt x="416" y="98"/>
                  </a:lnTo>
                  <a:lnTo>
                    <a:pt x="387" y="98"/>
                  </a:lnTo>
                  <a:lnTo>
                    <a:pt x="365" y="86"/>
                  </a:lnTo>
                  <a:lnTo>
                    <a:pt x="358" y="67"/>
                  </a:lnTo>
                  <a:lnTo>
                    <a:pt x="347" y="55"/>
                  </a:lnTo>
                  <a:lnTo>
                    <a:pt x="331" y="65"/>
                  </a:lnTo>
                  <a:lnTo>
                    <a:pt x="317" y="58"/>
                  </a:lnTo>
                  <a:lnTo>
                    <a:pt x="271" y="65"/>
                  </a:lnTo>
                  <a:lnTo>
                    <a:pt x="220" y="54"/>
                  </a:lnTo>
                  <a:lnTo>
                    <a:pt x="159" y="0"/>
                  </a:lnTo>
                  <a:lnTo>
                    <a:pt x="143" y="14"/>
                  </a:lnTo>
                  <a:lnTo>
                    <a:pt x="135" y="8"/>
                  </a:lnTo>
                  <a:lnTo>
                    <a:pt x="123" y="8"/>
                  </a:lnTo>
                  <a:lnTo>
                    <a:pt x="68" y="8"/>
                  </a:lnTo>
                  <a:lnTo>
                    <a:pt x="59" y="15"/>
                  </a:lnTo>
                  <a:lnTo>
                    <a:pt x="76" y="31"/>
                  </a:lnTo>
                  <a:lnTo>
                    <a:pt x="93" y="35"/>
                  </a:lnTo>
                  <a:lnTo>
                    <a:pt x="108" y="41"/>
                  </a:lnTo>
                  <a:lnTo>
                    <a:pt x="100" y="52"/>
                  </a:lnTo>
                  <a:lnTo>
                    <a:pt x="73" y="65"/>
                  </a:lnTo>
                  <a:lnTo>
                    <a:pt x="68" y="87"/>
                  </a:lnTo>
                  <a:lnTo>
                    <a:pt x="73" y="95"/>
                  </a:lnTo>
                  <a:lnTo>
                    <a:pt x="76" y="122"/>
                  </a:lnTo>
                  <a:lnTo>
                    <a:pt x="93" y="125"/>
                  </a:lnTo>
                  <a:lnTo>
                    <a:pt x="109" y="146"/>
                  </a:lnTo>
                  <a:lnTo>
                    <a:pt x="117" y="189"/>
                  </a:lnTo>
                  <a:lnTo>
                    <a:pt x="111" y="203"/>
                  </a:lnTo>
                  <a:lnTo>
                    <a:pt x="100" y="200"/>
                  </a:lnTo>
                  <a:lnTo>
                    <a:pt x="69" y="225"/>
                  </a:lnTo>
                  <a:lnTo>
                    <a:pt x="14" y="233"/>
                  </a:lnTo>
                  <a:lnTo>
                    <a:pt x="0" y="248"/>
                  </a:lnTo>
                  <a:lnTo>
                    <a:pt x="12" y="263"/>
                  </a:lnTo>
                  <a:lnTo>
                    <a:pt x="13" y="295"/>
                  </a:lnTo>
                  <a:lnTo>
                    <a:pt x="28" y="298"/>
                  </a:lnTo>
                  <a:lnTo>
                    <a:pt x="65" y="345"/>
                  </a:lnTo>
                </a:path>
              </a:pathLst>
            </a:custGeom>
            <a:solidFill>
              <a:srgbClr val="D8D8D8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7" name="henan"/>
            <p:cNvSpPr>
              <a:spLocks noChangeAspect="1"/>
            </p:cNvSpPr>
            <p:nvPr/>
          </p:nvSpPr>
          <p:spPr bwMode="auto">
            <a:xfrm>
              <a:off x="5180254" y="3865563"/>
              <a:ext cx="735012" cy="568324"/>
            </a:xfrm>
            <a:custGeom>
              <a:avLst/>
              <a:gdLst>
                <a:gd name="T0" fmla="*/ 2147483647 w 426"/>
                <a:gd name="T1" fmla="*/ 2147483647 h 385"/>
                <a:gd name="T2" fmla="*/ 2147483647 w 426"/>
                <a:gd name="T3" fmla="*/ 2147483647 h 385"/>
                <a:gd name="T4" fmla="*/ 2147483647 w 426"/>
                <a:gd name="T5" fmla="*/ 2147483647 h 385"/>
                <a:gd name="T6" fmla="*/ 2147483647 w 426"/>
                <a:gd name="T7" fmla="*/ 2147483647 h 385"/>
                <a:gd name="T8" fmla="*/ 2147483647 w 426"/>
                <a:gd name="T9" fmla="*/ 2147483647 h 385"/>
                <a:gd name="T10" fmla="*/ 2147483647 w 426"/>
                <a:gd name="T11" fmla="*/ 2147483647 h 385"/>
                <a:gd name="T12" fmla="*/ 2147483647 w 426"/>
                <a:gd name="T13" fmla="*/ 2147483647 h 385"/>
                <a:gd name="T14" fmla="*/ 2147483647 w 426"/>
                <a:gd name="T15" fmla="*/ 2147483647 h 385"/>
                <a:gd name="T16" fmla="*/ 2147483647 w 426"/>
                <a:gd name="T17" fmla="*/ 2147483647 h 385"/>
                <a:gd name="T18" fmla="*/ 2147483647 w 426"/>
                <a:gd name="T19" fmla="*/ 2147483647 h 385"/>
                <a:gd name="T20" fmla="*/ 2147483647 w 426"/>
                <a:gd name="T21" fmla="*/ 2147483647 h 385"/>
                <a:gd name="T22" fmla="*/ 2147483647 w 426"/>
                <a:gd name="T23" fmla="*/ 2147483647 h 385"/>
                <a:gd name="T24" fmla="*/ 2147483647 w 426"/>
                <a:gd name="T25" fmla="*/ 2147483647 h 385"/>
                <a:gd name="T26" fmla="*/ 2147483647 w 426"/>
                <a:gd name="T27" fmla="*/ 2147483647 h 385"/>
                <a:gd name="T28" fmla="*/ 2147483647 w 426"/>
                <a:gd name="T29" fmla="*/ 2147483647 h 385"/>
                <a:gd name="T30" fmla="*/ 2147483647 w 426"/>
                <a:gd name="T31" fmla="*/ 2147483647 h 385"/>
                <a:gd name="T32" fmla="*/ 2147483647 w 426"/>
                <a:gd name="T33" fmla="*/ 2147483647 h 385"/>
                <a:gd name="T34" fmla="*/ 2147483647 w 426"/>
                <a:gd name="T35" fmla="*/ 2147483647 h 385"/>
                <a:gd name="T36" fmla="*/ 2147483647 w 426"/>
                <a:gd name="T37" fmla="*/ 2147483647 h 385"/>
                <a:gd name="T38" fmla="*/ 2147483647 w 426"/>
                <a:gd name="T39" fmla="*/ 2147483647 h 385"/>
                <a:gd name="T40" fmla="*/ 2147483647 w 426"/>
                <a:gd name="T41" fmla="*/ 2147483647 h 385"/>
                <a:gd name="T42" fmla="*/ 2147483647 w 426"/>
                <a:gd name="T43" fmla="*/ 2147483647 h 385"/>
                <a:gd name="T44" fmla="*/ 2147483647 w 426"/>
                <a:gd name="T45" fmla="*/ 2147483647 h 385"/>
                <a:gd name="T46" fmla="*/ 2147483647 w 426"/>
                <a:gd name="T47" fmla="*/ 2147483647 h 385"/>
                <a:gd name="T48" fmla="*/ 2147483647 w 426"/>
                <a:gd name="T49" fmla="*/ 2147483647 h 385"/>
                <a:gd name="T50" fmla="*/ 2147483647 w 426"/>
                <a:gd name="T51" fmla="*/ 2147483647 h 385"/>
                <a:gd name="T52" fmla="*/ 2147483647 w 426"/>
                <a:gd name="T53" fmla="*/ 2147483647 h 385"/>
                <a:gd name="T54" fmla="*/ 2147483647 w 426"/>
                <a:gd name="T55" fmla="*/ 2147483647 h 385"/>
                <a:gd name="T56" fmla="*/ 2147483647 w 426"/>
                <a:gd name="T57" fmla="*/ 2147483647 h 385"/>
                <a:gd name="T58" fmla="*/ 2147483647 w 426"/>
                <a:gd name="T59" fmla="*/ 2147483647 h 385"/>
                <a:gd name="T60" fmla="*/ 2147483647 w 426"/>
                <a:gd name="T61" fmla="*/ 2147483647 h 385"/>
                <a:gd name="T62" fmla="*/ 2147483647 w 426"/>
                <a:gd name="T63" fmla="*/ 2147483647 h 385"/>
                <a:gd name="T64" fmla="*/ 2147483647 w 426"/>
                <a:gd name="T65" fmla="*/ 2147483647 h 385"/>
                <a:gd name="T66" fmla="*/ 2147483647 w 426"/>
                <a:gd name="T67" fmla="*/ 2147483647 h 385"/>
                <a:gd name="T68" fmla="*/ 2147483647 w 426"/>
                <a:gd name="T69" fmla="*/ 2147483647 h 385"/>
                <a:gd name="T70" fmla="*/ 2147483647 w 426"/>
                <a:gd name="T71" fmla="*/ 2147483647 h 385"/>
                <a:gd name="T72" fmla="*/ 2147483647 w 426"/>
                <a:gd name="T73" fmla="*/ 2147483647 h 385"/>
                <a:gd name="T74" fmla="*/ 2147483647 w 426"/>
                <a:gd name="T75" fmla="*/ 2147483647 h 385"/>
                <a:gd name="T76" fmla="*/ 2147483647 w 426"/>
                <a:gd name="T77" fmla="*/ 2147483647 h 385"/>
                <a:gd name="T78" fmla="*/ 2147483647 w 426"/>
                <a:gd name="T79" fmla="*/ 2147483647 h 385"/>
                <a:gd name="T80" fmla="*/ 2147483647 w 426"/>
                <a:gd name="T81" fmla="*/ 2147483647 h 385"/>
                <a:gd name="T82" fmla="*/ 2147483647 w 426"/>
                <a:gd name="T83" fmla="*/ 2147483647 h 385"/>
                <a:gd name="T84" fmla="*/ 2147483647 w 426"/>
                <a:gd name="T85" fmla="*/ 0 h 385"/>
                <a:gd name="T86" fmla="*/ 2147483647 w 426"/>
                <a:gd name="T87" fmla="*/ 2147483647 h 385"/>
                <a:gd name="T88" fmla="*/ 2147483647 w 426"/>
                <a:gd name="T89" fmla="*/ 2147483647 h 385"/>
                <a:gd name="T90" fmla="*/ 2147483647 w 426"/>
                <a:gd name="T91" fmla="*/ 2147483647 h 385"/>
                <a:gd name="T92" fmla="*/ 2147483647 w 426"/>
                <a:gd name="T93" fmla="*/ 2147483647 h 385"/>
                <a:gd name="T94" fmla="*/ 2147483647 w 426"/>
                <a:gd name="T95" fmla="*/ 2147483647 h 385"/>
                <a:gd name="T96" fmla="*/ 2147483647 w 426"/>
                <a:gd name="T97" fmla="*/ 2147483647 h 385"/>
                <a:gd name="T98" fmla="*/ 0 w 426"/>
                <a:gd name="T99" fmla="*/ 2147483647 h 385"/>
                <a:gd name="T100" fmla="*/ 0 w 426"/>
                <a:gd name="T101" fmla="*/ 2147483647 h 385"/>
                <a:gd name="T102" fmla="*/ 2147483647 w 426"/>
                <a:gd name="T103" fmla="*/ 2147483647 h 385"/>
                <a:gd name="T104" fmla="*/ 2147483647 w 426"/>
                <a:gd name="T105" fmla="*/ 2147483647 h 385"/>
                <a:gd name="T106" fmla="*/ 2147483647 w 426"/>
                <a:gd name="T107" fmla="*/ 2147483647 h 385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426"/>
                <a:gd name="T163" fmla="*/ 0 h 385"/>
                <a:gd name="T164" fmla="*/ 426 w 426"/>
                <a:gd name="T165" fmla="*/ 385 h 385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426" h="385">
                  <a:moveTo>
                    <a:pt x="50" y="268"/>
                  </a:moveTo>
                  <a:lnTo>
                    <a:pt x="111" y="322"/>
                  </a:lnTo>
                  <a:lnTo>
                    <a:pt x="162" y="333"/>
                  </a:lnTo>
                  <a:lnTo>
                    <a:pt x="208" y="326"/>
                  </a:lnTo>
                  <a:lnTo>
                    <a:pt x="222" y="333"/>
                  </a:lnTo>
                  <a:lnTo>
                    <a:pt x="238" y="323"/>
                  </a:lnTo>
                  <a:lnTo>
                    <a:pt x="249" y="335"/>
                  </a:lnTo>
                  <a:lnTo>
                    <a:pt x="256" y="354"/>
                  </a:lnTo>
                  <a:lnTo>
                    <a:pt x="278" y="366"/>
                  </a:lnTo>
                  <a:lnTo>
                    <a:pt x="307" y="366"/>
                  </a:lnTo>
                  <a:lnTo>
                    <a:pt x="329" y="384"/>
                  </a:lnTo>
                  <a:lnTo>
                    <a:pt x="349" y="375"/>
                  </a:lnTo>
                  <a:lnTo>
                    <a:pt x="364" y="384"/>
                  </a:lnTo>
                  <a:lnTo>
                    <a:pt x="377" y="359"/>
                  </a:lnTo>
                  <a:lnTo>
                    <a:pt x="396" y="350"/>
                  </a:lnTo>
                  <a:lnTo>
                    <a:pt x="399" y="329"/>
                  </a:lnTo>
                  <a:lnTo>
                    <a:pt x="393" y="292"/>
                  </a:lnTo>
                  <a:lnTo>
                    <a:pt x="389" y="288"/>
                  </a:lnTo>
                  <a:lnTo>
                    <a:pt x="370" y="307"/>
                  </a:lnTo>
                  <a:lnTo>
                    <a:pt x="342" y="285"/>
                  </a:lnTo>
                  <a:lnTo>
                    <a:pt x="321" y="259"/>
                  </a:lnTo>
                  <a:lnTo>
                    <a:pt x="342" y="244"/>
                  </a:lnTo>
                  <a:lnTo>
                    <a:pt x="348" y="219"/>
                  </a:lnTo>
                  <a:lnTo>
                    <a:pt x="360" y="209"/>
                  </a:lnTo>
                  <a:lnTo>
                    <a:pt x="358" y="174"/>
                  </a:lnTo>
                  <a:lnTo>
                    <a:pt x="367" y="168"/>
                  </a:lnTo>
                  <a:lnTo>
                    <a:pt x="384" y="178"/>
                  </a:lnTo>
                  <a:lnTo>
                    <a:pt x="396" y="192"/>
                  </a:lnTo>
                  <a:lnTo>
                    <a:pt x="417" y="178"/>
                  </a:lnTo>
                  <a:lnTo>
                    <a:pt x="425" y="169"/>
                  </a:lnTo>
                  <a:lnTo>
                    <a:pt x="421" y="152"/>
                  </a:lnTo>
                  <a:lnTo>
                    <a:pt x="396" y="137"/>
                  </a:lnTo>
                  <a:lnTo>
                    <a:pt x="391" y="120"/>
                  </a:lnTo>
                  <a:lnTo>
                    <a:pt x="344" y="126"/>
                  </a:lnTo>
                  <a:lnTo>
                    <a:pt x="315" y="101"/>
                  </a:lnTo>
                  <a:lnTo>
                    <a:pt x="302" y="96"/>
                  </a:lnTo>
                  <a:lnTo>
                    <a:pt x="302" y="80"/>
                  </a:lnTo>
                  <a:lnTo>
                    <a:pt x="366" y="7"/>
                  </a:lnTo>
                  <a:lnTo>
                    <a:pt x="342" y="13"/>
                  </a:lnTo>
                  <a:lnTo>
                    <a:pt x="328" y="24"/>
                  </a:lnTo>
                  <a:lnTo>
                    <a:pt x="321" y="15"/>
                  </a:lnTo>
                  <a:lnTo>
                    <a:pt x="321" y="4"/>
                  </a:lnTo>
                  <a:lnTo>
                    <a:pt x="310" y="0"/>
                  </a:lnTo>
                  <a:lnTo>
                    <a:pt x="281" y="12"/>
                  </a:lnTo>
                  <a:lnTo>
                    <a:pt x="208" y="2"/>
                  </a:lnTo>
                  <a:lnTo>
                    <a:pt x="203" y="63"/>
                  </a:lnTo>
                  <a:lnTo>
                    <a:pt x="168" y="91"/>
                  </a:lnTo>
                  <a:lnTo>
                    <a:pt x="120" y="101"/>
                  </a:lnTo>
                  <a:lnTo>
                    <a:pt x="54" y="147"/>
                  </a:lnTo>
                  <a:lnTo>
                    <a:pt x="0" y="161"/>
                  </a:lnTo>
                  <a:lnTo>
                    <a:pt x="0" y="171"/>
                  </a:lnTo>
                  <a:lnTo>
                    <a:pt x="50" y="246"/>
                  </a:lnTo>
                  <a:lnTo>
                    <a:pt x="50" y="268"/>
                  </a:lnTo>
                </a:path>
              </a:pathLst>
            </a:custGeom>
            <a:solidFill>
              <a:srgbClr val="D8D8D8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8" name="guangxi"/>
            <p:cNvSpPr>
              <a:spLocks noChangeAspect="1"/>
            </p:cNvSpPr>
            <p:nvPr/>
          </p:nvSpPr>
          <p:spPr bwMode="auto">
            <a:xfrm>
              <a:off x="4524616" y="5072063"/>
              <a:ext cx="973138" cy="587375"/>
            </a:xfrm>
            <a:custGeom>
              <a:avLst/>
              <a:gdLst>
                <a:gd name="T0" fmla="*/ 2147483647 w 568"/>
                <a:gd name="T1" fmla="*/ 2147483647 h 410"/>
                <a:gd name="T2" fmla="*/ 2147483647 w 568"/>
                <a:gd name="T3" fmla="*/ 2147483647 h 410"/>
                <a:gd name="T4" fmla="*/ 2147483647 w 568"/>
                <a:gd name="T5" fmla="*/ 2147483647 h 410"/>
                <a:gd name="T6" fmla="*/ 2147483647 w 568"/>
                <a:gd name="T7" fmla="*/ 2147483647 h 410"/>
                <a:gd name="T8" fmla="*/ 2147483647 w 568"/>
                <a:gd name="T9" fmla="*/ 2147483647 h 410"/>
                <a:gd name="T10" fmla="*/ 2147483647 w 568"/>
                <a:gd name="T11" fmla="*/ 2147483647 h 410"/>
                <a:gd name="T12" fmla="*/ 2147483647 w 568"/>
                <a:gd name="T13" fmla="*/ 2147483647 h 410"/>
                <a:gd name="T14" fmla="*/ 2147483647 w 568"/>
                <a:gd name="T15" fmla="*/ 2147483647 h 410"/>
                <a:gd name="T16" fmla="*/ 2147483647 w 568"/>
                <a:gd name="T17" fmla="*/ 2147483647 h 410"/>
                <a:gd name="T18" fmla="*/ 2147483647 w 568"/>
                <a:gd name="T19" fmla="*/ 2147483647 h 410"/>
                <a:gd name="T20" fmla="*/ 2147483647 w 568"/>
                <a:gd name="T21" fmla="*/ 2147483647 h 410"/>
                <a:gd name="T22" fmla="*/ 2147483647 w 568"/>
                <a:gd name="T23" fmla="*/ 2147483647 h 410"/>
                <a:gd name="T24" fmla="*/ 2147483647 w 568"/>
                <a:gd name="T25" fmla="*/ 2147483647 h 410"/>
                <a:gd name="T26" fmla="*/ 2147483647 w 568"/>
                <a:gd name="T27" fmla="*/ 2147483647 h 410"/>
                <a:gd name="T28" fmla="*/ 2147483647 w 568"/>
                <a:gd name="T29" fmla="*/ 2147483647 h 410"/>
                <a:gd name="T30" fmla="*/ 2147483647 w 568"/>
                <a:gd name="T31" fmla="*/ 2147483647 h 410"/>
                <a:gd name="T32" fmla="*/ 2147483647 w 568"/>
                <a:gd name="T33" fmla="*/ 2147483647 h 410"/>
                <a:gd name="T34" fmla="*/ 2147483647 w 568"/>
                <a:gd name="T35" fmla="*/ 2147483647 h 410"/>
                <a:gd name="T36" fmla="*/ 2147483647 w 568"/>
                <a:gd name="T37" fmla="*/ 2147483647 h 410"/>
                <a:gd name="T38" fmla="*/ 2147483647 w 568"/>
                <a:gd name="T39" fmla="*/ 2147483647 h 410"/>
                <a:gd name="T40" fmla="*/ 2147483647 w 568"/>
                <a:gd name="T41" fmla="*/ 2147483647 h 410"/>
                <a:gd name="T42" fmla="*/ 2147483647 w 568"/>
                <a:gd name="T43" fmla="*/ 2147483647 h 410"/>
                <a:gd name="T44" fmla="*/ 2147483647 w 568"/>
                <a:gd name="T45" fmla="*/ 2147483647 h 410"/>
                <a:gd name="T46" fmla="*/ 2147483647 w 568"/>
                <a:gd name="T47" fmla="*/ 2147483647 h 410"/>
                <a:gd name="T48" fmla="*/ 2147483647 w 568"/>
                <a:gd name="T49" fmla="*/ 2147483647 h 410"/>
                <a:gd name="T50" fmla="*/ 2147483647 w 568"/>
                <a:gd name="T51" fmla="*/ 2147483647 h 410"/>
                <a:gd name="T52" fmla="*/ 2147483647 w 568"/>
                <a:gd name="T53" fmla="*/ 2147483647 h 410"/>
                <a:gd name="T54" fmla="*/ 2147483647 w 568"/>
                <a:gd name="T55" fmla="*/ 2147483647 h 410"/>
                <a:gd name="T56" fmla="*/ 2147483647 w 568"/>
                <a:gd name="T57" fmla="*/ 2147483647 h 410"/>
                <a:gd name="T58" fmla="*/ 2147483647 w 568"/>
                <a:gd name="T59" fmla="*/ 2147483647 h 410"/>
                <a:gd name="T60" fmla="*/ 2147483647 w 568"/>
                <a:gd name="T61" fmla="*/ 2147483647 h 410"/>
                <a:gd name="T62" fmla="*/ 2147483647 w 568"/>
                <a:gd name="T63" fmla="*/ 2147483647 h 410"/>
                <a:gd name="T64" fmla="*/ 2147483647 w 568"/>
                <a:gd name="T65" fmla="*/ 2147483647 h 410"/>
                <a:gd name="T66" fmla="*/ 2147483647 w 568"/>
                <a:gd name="T67" fmla="*/ 2147483647 h 410"/>
                <a:gd name="T68" fmla="*/ 2147483647 w 568"/>
                <a:gd name="T69" fmla="*/ 2147483647 h 410"/>
                <a:gd name="T70" fmla="*/ 2147483647 w 568"/>
                <a:gd name="T71" fmla="*/ 2147483647 h 410"/>
                <a:gd name="T72" fmla="*/ 2147483647 w 568"/>
                <a:gd name="T73" fmla="*/ 2147483647 h 41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68"/>
                <a:gd name="T112" fmla="*/ 0 h 410"/>
                <a:gd name="T113" fmla="*/ 568 w 568"/>
                <a:gd name="T114" fmla="*/ 410 h 41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68" h="410">
                  <a:moveTo>
                    <a:pt x="2" y="157"/>
                  </a:moveTo>
                  <a:lnTo>
                    <a:pt x="26" y="159"/>
                  </a:lnTo>
                  <a:lnTo>
                    <a:pt x="52" y="135"/>
                  </a:lnTo>
                  <a:lnTo>
                    <a:pt x="63" y="141"/>
                  </a:lnTo>
                  <a:lnTo>
                    <a:pt x="114" y="162"/>
                  </a:lnTo>
                  <a:lnTo>
                    <a:pt x="122" y="157"/>
                  </a:lnTo>
                  <a:lnTo>
                    <a:pt x="124" y="140"/>
                  </a:lnTo>
                  <a:lnTo>
                    <a:pt x="134" y="131"/>
                  </a:lnTo>
                  <a:lnTo>
                    <a:pt x="204" y="85"/>
                  </a:lnTo>
                  <a:lnTo>
                    <a:pt x="216" y="99"/>
                  </a:lnTo>
                  <a:lnTo>
                    <a:pt x="259" y="112"/>
                  </a:lnTo>
                  <a:lnTo>
                    <a:pt x="283" y="81"/>
                  </a:lnTo>
                  <a:lnTo>
                    <a:pt x="294" y="88"/>
                  </a:lnTo>
                  <a:lnTo>
                    <a:pt x="311" y="88"/>
                  </a:lnTo>
                  <a:lnTo>
                    <a:pt x="311" y="79"/>
                  </a:lnTo>
                  <a:lnTo>
                    <a:pt x="334" y="71"/>
                  </a:lnTo>
                  <a:lnTo>
                    <a:pt x="334" y="65"/>
                  </a:lnTo>
                  <a:lnTo>
                    <a:pt x="342" y="55"/>
                  </a:lnTo>
                  <a:lnTo>
                    <a:pt x="347" y="56"/>
                  </a:lnTo>
                  <a:lnTo>
                    <a:pt x="370" y="35"/>
                  </a:lnTo>
                  <a:lnTo>
                    <a:pt x="389" y="39"/>
                  </a:lnTo>
                  <a:lnTo>
                    <a:pt x="407" y="15"/>
                  </a:lnTo>
                  <a:lnTo>
                    <a:pt x="415" y="35"/>
                  </a:lnTo>
                  <a:lnTo>
                    <a:pt x="423" y="33"/>
                  </a:lnTo>
                  <a:lnTo>
                    <a:pt x="452" y="6"/>
                  </a:lnTo>
                  <a:lnTo>
                    <a:pt x="458" y="7"/>
                  </a:lnTo>
                  <a:lnTo>
                    <a:pt x="472" y="0"/>
                  </a:lnTo>
                  <a:lnTo>
                    <a:pt x="495" y="7"/>
                  </a:lnTo>
                  <a:lnTo>
                    <a:pt x="495" y="33"/>
                  </a:lnTo>
                  <a:lnTo>
                    <a:pt x="514" y="37"/>
                  </a:lnTo>
                  <a:lnTo>
                    <a:pt x="509" y="63"/>
                  </a:lnTo>
                  <a:lnTo>
                    <a:pt x="492" y="90"/>
                  </a:lnTo>
                  <a:lnTo>
                    <a:pt x="484" y="114"/>
                  </a:lnTo>
                  <a:lnTo>
                    <a:pt x="492" y="114"/>
                  </a:lnTo>
                  <a:lnTo>
                    <a:pt x="511" y="95"/>
                  </a:lnTo>
                  <a:lnTo>
                    <a:pt x="529" y="133"/>
                  </a:lnTo>
                  <a:lnTo>
                    <a:pt x="542" y="124"/>
                  </a:lnTo>
                  <a:lnTo>
                    <a:pt x="556" y="124"/>
                  </a:lnTo>
                  <a:lnTo>
                    <a:pt x="567" y="159"/>
                  </a:lnTo>
                  <a:lnTo>
                    <a:pt x="556" y="175"/>
                  </a:lnTo>
                  <a:lnTo>
                    <a:pt x="557" y="191"/>
                  </a:lnTo>
                  <a:lnTo>
                    <a:pt x="525" y="234"/>
                  </a:lnTo>
                  <a:lnTo>
                    <a:pt x="527" y="278"/>
                  </a:lnTo>
                  <a:lnTo>
                    <a:pt x="484" y="312"/>
                  </a:lnTo>
                  <a:lnTo>
                    <a:pt x="481" y="340"/>
                  </a:lnTo>
                  <a:lnTo>
                    <a:pt x="456" y="350"/>
                  </a:lnTo>
                  <a:lnTo>
                    <a:pt x="458" y="366"/>
                  </a:lnTo>
                  <a:lnTo>
                    <a:pt x="434" y="372"/>
                  </a:lnTo>
                  <a:lnTo>
                    <a:pt x="415" y="403"/>
                  </a:lnTo>
                  <a:lnTo>
                    <a:pt x="368" y="409"/>
                  </a:lnTo>
                  <a:lnTo>
                    <a:pt x="342" y="390"/>
                  </a:lnTo>
                  <a:lnTo>
                    <a:pt x="317" y="380"/>
                  </a:lnTo>
                  <a:lnTo>
                    <a:pt x="289" y="406"/>
                  </a:lnTo>
                  <a:lnTo>
                    <a:pt x="264" y="408"/>
                  </a:lnTo>
                  <a:lnTo>
                    <a:pt x="236" y="409"/>
                  </a:lnTo>
                  <a:lnTo>
                    <a:pt x="178" y="376"/>
                  </a:lnTo>
                  <a:lnTo>
                    <a:pt x="167" y="347"/>
                  </a:lnTo>
                  <a:lnTo>
                    <a:pt x="182" y="317"/>
                  </a:lnTo>
                  <a:lnTo>
                    <a:pt x="164" y="304"/>
                  </a:lnTo>
                  <a:lnTo>
                    <a:pt x="142" y="304"/>
                  </a:lnTo>
                  <a:lnTo>
                    <a:pt x="137" y="299"/>
                  </a:lnTo>
                  <a:lnTo>
                    <a:pt x="114" y="304"/>
                  </a:lnTo>
                  <a:lnTo>
                    <a:pt x="89" y="288"/>
                  </a:lnTo>
                  <a:lnTo>
                    <a:pt x="98" y="261"/>
                  </a:lnTo>
                  <a:lnTo>
                    <a:pt x="117" y="260"/>
                  </a:lnTo>
                  <a:lnTo>
                    <a:pt x="124" y="254"/>
                  </a:lnTo>
                  <a:lnTo>
                    <a:pt x="130" y="231"/>
                  </a:lnTo>
                  <a:lnTo>
                    <a:pt x="122" y="218"/>
                  </a:lnTo>
                  <a:lnTo>
                    <a:pt x="58" y="206"/>
                  </a:lnTo>
                  <a:lnTo>
                    <a:pt x="48" y="188"/>
                  </a:lnTo>
                  <a:lnTo>
                    <a:pt x="29" y="188"/>
                  </a:lnTo>
                  <a:lnTo>
                    <a:pt x="13" y="188"/>
                  </a:lnTo>
                  <a:lnTo>
                    <a:pt x="0" y="167"/>
                  </a:lnTo>
                  <a:lnTo>
                    <a:pt x="2" y="157"/>
                  </a:lnTo>
                </a:path>
              </a:pathLst>
            </a:custGeom>
            <a:solidFill>
              <a:srgbClr val="D8D8D8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9" name="xinjiang"/>
            <p:cNvSpPr>
              <a:spLocks noChangeAspect="1"/>
            </p:cNvSpPr>
            <p:nvPr/>
          </p:nvSpPr>
          <p:spPr bwMode="auto">
            <a:xfrm>
              <a:off x="1167053" y="2311400"/>
              <a:ext cx="2463801" cy="1674813"/>
            </a:xfrm>
            <a:custGeom>
              <a:avLst/>
              <a:gdLst>
                <a:gd name="T0" fmla="*/ 2147483647 w 168"/>
                <a:gd name="T1" fmla="*/ 2147483647 h 131"/>
                <a:gd name="T2" fmla="*/ 2147483647 w 168"/>
                <a:gd name="T3" fmla="*/ 2147483647 h 131"/>
                <a:gd name="T4" fmla="*/ 2147483647 w 168"/>
                <a:gd name="T5" fmla="*/ 2147483647 h 131"/>
                <a:gd name="T6" fmla="*/ 2147483647 w 168"/>
                <a:gd name="T7" fmla="*/ 2147483647 h 131"/>
                <a:gd name="T8" fmla="*/ 2147483647 w 168"/>
                <a:gd name="T9" fmla="*/ 2147483647 h 131"/>
                <a:gd name="T10" fmla="*/ 2147483647 w 168"/>
                <a:gd name="T11" fmla="*/ 2147483647 h 131"/>
                <a:gd name="T12" fmla="*/ 2147483647 w 168"/>
                <a:gd name="T13" fmla="*/ 2147483647 h 131"/>
                <a:gd name="T14" fmla="*/ 2147483647 w 168"/>
                <a:gd name="T15" fmla="*/ 2147483647 h 131"/>
                <a:gd name="T16" fmla="*/ 2147483647 w 168"/>
                <a:gd name="T17" fmla="*/ 2147483647 h 131"/>
                <a:gd name="T18" fmla="*/ 2147483647 w 168"/>
                <a:gd name="T19" fmla="*/ 2147483647 h 131"/>
                <a:gd name="T20" fmla="*/ 2147483647 w 168"/>
                <a:gd name="T21" fmla="*/ 2147483647 h 131"/>
                <a:gd name="T22" fmla="*/ 2147483647 w 168"/>
                <a:gd name="T23" fmla="*/ 2147483647 h 131"/>
                <a:gd name="T24" fmla="*/ 2147483647 w 168"/>
                <a:gd name="T25" fmla="*/ 2147483647 h 131"/>
                <a:gd name="T26" fmla="*/ 2147483647 w 168"/>
                <a:gd name="T27" fmla="*/ 2147483647 h 131"/>
                <a:gd name="T28" fmla="*/ 2147483647 w 168"/>
                <a:gd name="T29" fmla="*/ 2147483647 h 131"/>
                <a:gd name="T30" fmla="*/ 2147483647 w 168"/>
                <a:gd name="T31" fmla="*/ 2147483647 h 131"/>
                <a:gd name="T32" fmla="*/ 2147483647 w 168"/>
                <a:gd name="T33" fmla="*/ 2147483647 h 131"/>
                <a:gd name="T34" fmla="*/ 2147483647 w 168"/>
                <a:gd name="T35" fmla="*/ 2147483647 h 131"/>
                <a:gd name="T36" fmla="*/ 2147483647 w 168"/>
                <a:gd name="T37" fmla="*/ 2147483647 h 131"/>
                <a:gd name="T38" fmla="*/ 2147483647 w 168"/>
                <a:gd name="T39" fmla="*/ 2147483647 h 131"/>
                <a:gd name="T40" fmla="*/ 2147483647 w 168"/>
                <a:gd name="T41" fmla="*/ 2147483647 h 131"/>
                <a:gd name="T42" fmla="*/ 2147483647 w 168"/>
                <a:gd name="T43" fmla="*/ 2147483647 h 131"/>
                <a:gd name="T44" fmla="*/ 2147483647 w 168"/>
                <a:gd name="T45" fmla="*/ 2147483647 h 131"/>
                <a:gd name="T46" fmla="*/ 2147483647 w 168"/>
                <a:gd name="T47" fmla="*/ 2147483647 h 131"/>
                <a:gd name="T48" fmla="*/ 2147483647 w 168"/>
                <a:gd name="T49" fmla="*/ 2147483647 h 131"/>
                <a:gd name="T50" fmla="*/ 2147483647 w 168"/>
                <a:gd name="T51" fmla="*/ 2147483647 h 131"/>
                <a:gd name="T52" fmla="*/ 2147483647 w 168"/>
                <a:gd name="T53" fmla="*/ 2147483647 h 131"/>
                <a:gd name="T54" fmla="*/ 2147483647 w 168"/>
                <a:gd name="T55" fmla="*/ 2147483647 h 131"/>
                <a:gd name="T56" fmla="*/ 2147483647 w 168"/>
                <a:gd name="T57" fmla="*/ 2147483647 h 131"/>
                <a:gd name="T58" fmla="*/ 2147483647 w 168"/>
                <a:gd name="T59" fmla="*/ 2147483647 h 131"/>
                <a:gd name="T60" fmla="*/ 2147483647 w 168"/>
                <a:gd name="T61" fmla="*/ 2147483647 h 131"/>
                <a:gd name="T62" fmla="*/ 2147483647 w 168"/>
                <a:gd name="T63" fmla="*/ 2147483647 h 131"/>
                <a:gd name="T64" fmla="*/ 2147483647 w 168"/>
                <a:gd name="T65" fmla="*/ 2147483647 h 131"/>
                <a:gd name="T66" fmla="*/ 2147483647 w 168"/>
                <a:gd name="T67" fmla="*/ 2147483647 h 131"/>
                <a:gd name="T68" fmla="*/ 2147483647 w 168"/>
                <a:gd name="T69" fmla="*/ 2147483647 h 131"/>
                <a:gd name="T70" fmla="*/ 2147483647 w 168"/>
                <a:gd name="T71" fmla="*/ 2147483647 h 131"/>
                <a:gd name="T72" fmla="*/ 2147483647 w 168"/>
                <a:gd name="T73" fmla="*/ 2147483647 h 131"/>
                <a:gd name="T74" fmla="*/ 2147483647 w 168"/>
                <a:gd name="T75" fmla="*/ 2147483647 h 131"/>
                <a:gd name="T76" fmla="*/ 2147483647 w 168"/>
                <a:gd name="T77" fmla="*/ 2147483647 h 131"/>
                <a:gd name="T78" fmla="*/ 2147483647 w 168"/>
                <a:gd name="T79" fmla="*/ 2147483647 h 131"/>
                <a:gd name="T80" fmla="*/ 2147483647 w 168"/>
                <a:gd name="T81" fmla="*/ 2147483647 h 131"/>
                <a:gd name="T82" fmla="*/ 2147483647 w 168"/>
                <a:gd name="T83" fmla="*/ 2147483647 h 131"/>
                <a:gd name="T84" fmla="*/ 2147483647 w 168"/>
                <a:gd name="T85" fmla="*/ 2147483647 h 131"/>
                <a:gd name="T86" fmla="*/ 2147483647 w 168"/>
                <a:gd name="T87" fmla="*/ 2147483647 h 13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68"/>
                <a:gd name="T133" fmla="*/ 0 h 131"/>
                <a:gd name="T134" fmla="*/ 168 w 168"/>
                <a:gd name="T135" fmla="*/ 131 h 13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68" h="131">
                  <a:moveTo>
                    <a:pt x="115" y="1"/>
                  </a:moveTo>
                  <a:lnTo>
                    <a:pt x="116" y="1"/>
                  </a:lnTo>
                  <a:lnTo>
                    <a:pt x="115" y="4"/>
                  </a:lnTo>
                  <a:lnTo>
                    <a:pt x="117" y="6"/>
                  </a:lnTo>
                  <a:lnTo>
                    <a:pt x="117" y="7"/>
                  </a:lnTo>
                  <a:lnTo>
                    <a:pt x="120" y="10"/>
                  </a:lnTo>
                  <a:lnTo>
                    <a:pt x="121" y="13"/>
                  </a:lnTo>
                  <a:lnTo>
                    <a:pt x="126" y="13"/>
                  </a:lnTo>
                  <a:lnTo>
                    <a:pt x="128" y="15"/>
                  </a:lnTo>
                  <a:lnTo>
                    <a:pt x="129" y="15"/>
                  </a:lnTo>
                  <a:lnTo>
                    <a:pt x="131" y="20"/>
                  </a:lnTo>
                  <a:lnTo>
                    <a:pt x="134" y="27"/>
                  </a:lnTo>
                  <a:lnTo>
                    <a:pt x="133" y="31"/>
                  </a:lnTo>
                  <a:lnTo>
                    <a:pt x="133" y="32"/>
                  </a:lnTo>
                  <a:lnTo>
                    <a:pt x="131" y="36"/>
                  </a:lnTo>
                  <a:lnTo>
                    <a:pt x="131" y="39"/>
                  </a:lnTo>
                  <a:lnTo>
                    <a:pt x="140" y="43"/>
                  </a:lnTo>
                  <a:lnTo>
                    <a:pt x="149" y="44"/>
                  </a:lnTo>
                  <a:lnTo>
                    <a:pt x="158" y="51"/>
                  </a:lnTo>
                  <a:lnTo>
                    <a:pt x="161" y="52"/>
                  </a:lnTo>
                  <a:lnTo>
                    <a:pt x="161" y="53"/>
                  </a:lnTo>
                  <a:lnTo>
                    <a:pt x="163" y="57"/>
                  </a:lnTo>
                  <a:lnTo>
                    <a:pt x="165" y="63"/>
                  </a:lnTo>
                  <a:lnTo>
                    <a:pt x="168" y="67"/>
                  </a:lnTo>
                  <a:lnTo>
                    <a:pt x="167" y="69"/>
                  </a:lnTo>
                  <a:lnTo>
                    <a:pt x="167" y="72"/>
                  </a:lnTo>
                  <a:lnTo>
                    <a:pt x="163" y="73"/>
                  </a:lnTo>
                  <a:lnTo>
                    <a:pt x="155" y="76"/>
                  </a:lnTo>
                  <a:lnTo>
                    <a:pt x="150" y="80"/>
                  </a:lnTo>
                  <a:lnTo>
                    <a:pt x="146" y="82"/>
                  </a:lnTo>
                  <a:lnTo>
                    <a:pt x="146" y="85"/>
                  </a:lnTo>
                  <a:lnTo>
                    <a:pt x="147" y="97"/>
                  </a:lnTo>
                  <a:lnTo>
                    <a:pt x="144" y="96"/>
                  </a:lnTo>
                  <a:lnTo>
                    <a:pt x="142" y="97"/>
                  </a:lnTo>
                  <a:lnTo>
                    <a:pt x="123" y="101"/>
                  </a:lnTo>
                  <a:lnTo>
                    <a:pt x="120" y="103"/>
                  </a:lnTo>
                  <a:lnTo>
                    <a:pt x="120" y="108"/>
                  </a:lnTo>
                  <a:lnTo>
                    <a:pt x="126" y="113"/>
                  </a:lnTo>
                  <a:lnTo>
                    <a:pt x="124" y="116"/>
                  </a:lnTo>
                  <a:lnTo>
                    <a:pt x="121" y="118"/>
                  </a:lnTo>
                  <a:lnTo>
                    <a:pt x="121" y="119"/>
                  </a:lnTo>
                  <a:lnTo>
                    <a:pt x="122" y="121"/>
                  </a:lnTo>
                  <a:lnTo>
                    <a:pt x="123" y="121"/>
                  </a:lnTo>
                  <a:lnTo>
                    <a:pt x="124" y="122"/>
                  </a:lnTo>
                  <a:lnTo>
                    <a:pt x="118" y="124"/>
                  </a:lnTo>
                  <a:lnTo>
                    <a:pt x="115" y="122"/>
                  </a:lnTo>
                  <a:lnTo>
                    <a:pt x="113" y="121"/>
                  </a:lnTo>
                  <a:lnTo>
                    <a:pt x="109" y="121"/>
                  </a:lnTo>
                  <a:lnTo>
                    <a:pt x="101" y="118"/>
                  </a:lnTo>
                  <a:lnTo>
                    <a:pt x="96" y="118"/>
                  </a:lnTo>
                  <a:lnTo>
                    <a:pt x="92" y="119"/>
                  </a:lnTo>
                  <a:lnTo>
                    <a:pt x="88" y="119"/>
                  </a:lnTo>
                  <a:lnTo>
                    <a:pt x="81" y="123"/>
                  </a:lnTo>
                  <a:lnTo>
                    <a:pt x="75" y="122"/>
                  </a:lnTo>
                  <a:lnTo>
                    <a:pt x="70" y="124"/>
                  </a:lnTo>
                  <a:lnTo>
                    <a:pt x="66" y="122"/>
                  </a:lnTo>
                  <a:lnTo>
                    <a:pt x="63" y="120"/>
                  </a:lnTo>
                  <a:lnTo>
                    <a:pt x="56" y="119"/>
                  </a:lnTo>
                  <a:lnTo>
                    <a:pt x="51" y="122"/>
                  </a:lnTo>
                  <a:lnTo>
                    <a:pt x="48" y="121"/>
                  </a:lnTo>
                  <a:lnTo>
                    <a:pt x="46" y="120"/>
                  </a:lnTo>
                  <a:lnTo>
                    <a:pt x="40" y="120"/>
                  </a:lnTo>
                  <a:lnTo>
                    <a:pt x="40" y="117"/>
                  </a:lnTo>
                  <a:lnTo>
                    <a:pt x="32" y="131"/>
                  </a:lnTo>
                  <a:lnTo>
                    <a:pt x="25" y="125"/>
                  </a:lnTo>
                  <a:lnTo>
                    <a:pt x="22" y="121"/>
                  </a:lnTo>
                  <a:lnTo>
                    <a:pt x="23" y="114"/>
                  </a:lnTo>
                  <a:lnTo>
                    <a:pt x="20" y="113"/>
                  </a:lnTo>
                  <a:lnTo>
                    <a:pt x="13" y="108"/>
                  </a:lnTo>
                  <a:lnTo>
                    <a:pt x="11" y="108"/>
                  </a:lnTo>
                  <a:lnTo>
                    <a:pt x="9" y="105"/>
                  </a:lnTo>
                  <a:lnTo>
                    <a:pt x="10" y="101"/>
                  </a:lnTo>
                  <a:lnTo>
                    <a:pt x="10" y="100"/>
                  </a:lnTo>
                  <a:lnTo>
                    <a:pt x="7" y="98"/>
                  </a:lnTo>
                  <a:lnTo>
                    <a:pt x="6" y="96"/>
                  </a:lnTo>
                  <a:lnTo>
                    <a:pt x="1" y="93"/>
                  </a:lnTo>
                  <a:lnTo>
                    <a:pt x="1" y="92"/>
                  </a:lnTo>
                  <a:lnTo>
                    <a:pt x="4" y="91"/>
                  </a:lnTo>
                  <a:lnTo>
                    <a:pt x="5" y="92"/>
                  </a:lnTo>
                  <a:lnTo>
                    <a:pt x="7" y="91"/>
                  </a:lnTo>
                  <a:lnTo>
                    <a:pt x="6" y="86"/>
                  </a:lnTo>
                  <a:lnTo>
                    <a:pt x="7" y="81"/>
                  </a:lnTo>
                  <a:lnTo>
                    <a:pt x="3" y="78"/>
                  </a:lnTo>
                  <a:lnTo>
                    <a:pt x="1" y="79"/>
                  </a:lnTo>
                  <a:lnTo>
                    <a:pt x="0" y="76"/>
                  </a:lnTo>
                  <a:lnTo>
                    <a:pt x="1" y="74"/>
                  </a:lnTo>
                  <a:lnTo>
                    <a:pt x="1" y="71"/>
                  </a:lnTo>
                  <a:lnTo>
                    <a:pt x="3" y="69"/>
                  </a:lnTo>
                  <a:lnTo>
                    <a:pt x="4" y="68"/>
                  </a:lnTo>
                  <a:lnTo>
                    <a:pt x="4" y="67"/>
                  </a:lnTo>
                  <a:lnTo>
                    <a:pt x="7" y="65"/>
                  </a:lnTo>
                  <a:lnTo>
                    <a:pt x="10" y="64"/>
                  </a:lnTo>
                  <a:lnTo>
                    <a:pt x="13" y="63"/>
                  </a:lnTo>
                  <a:lnTo>
                    <a:pt x="16" y="64"/>
                  </a:lnTo>
                  <a:lnTo>
                    <a:pt x="17" y="63"/>
                  </a:lnTo>
                  <a:lnTo>
                    <a:pt x="18" y="64"/>
                  </a:lnTo>
                  <a:lnTo>
                    <a:pt x="18" y="66"/>
                  </a:lnTo>
                  <a:lnTo>
                    <a:pt x="20" y="67"/>
                  </a:lnTo>
                  <a:lnTo>
                    <a:pt x="23" y="66"/>
                  </a:lnTo>
                  <a:lnTo>
                    <a:pt x="27" y="62"/>
                  </a:lnTo>
                  <a:lnTo>
                    <a:pt x="36" y="64"/>
                  </a:lnTo>
                  <a:lnTo>
                    <a:pt x="40" y="61"/>
                  </a:lnTo>
                  <a:lnTo>
                    <a:pt x="53" y="58"/>
                  </a:lnTo>
                  <a:lnTo>
                    <a:pt x="54" y="56"/>
                  </a:lnTo>
                  <a:lnTo>
                    <a:pt x="55" y="52"/>
                  </a:lnTo>
                  <a:lnTo>
                    <a:pt x="58" y="49"/>
                  </a:lnTo>
                  <a:lnTo>
                    <a:pt x="59" y="49"/>
                  </a:lnTo>
                  <a:lnTo>
                    <a:pt x="59" y="47"/>
                  </a:lnTo>
                  <a:lnTo>
                    <a:pt x="59" y="36"/>
                  </a:lnTo>
                  <a:lnTo>
                    <a:pt x="60" y="34"/>
                  </a:lnTo>
                  <a:lnTo>
                    <a:pt x="57" y="32"/>
                  </a:lnTo>
                  <a:lnTo>
                    <a:pt x="56" y="31"/>
                  </a:lnTo>
                  <a:lnTo>
                    <a:pt x="60" y="30"/>
                  </a:lnTo>
                  <a:lnTo>
                    <a:pt x="69" y="30"/>
                  </a:lnTo>
                  <a:lnTo>
                    <a:pt x="71" y="31"/>
                  </a:lnTo>
                  <a:lnTo>
                    <a:pt x="74" y="32"/>
                  </a:lnTo>
                  <a:lnTo>
                    <a:pt x="75" y="32"/>
                  </a:lnTo>
                  <a:lnTo>
                    <a:pt x="76" y="31"/>
                  </a:lnTo>
                  <a:lnTo>
                    <a:pt x="75" y="29"/>
                  </a:lnTo>
                  <a:lnTo>
                    <a:pt x="81" y="15"/>
                  </a:lnTo>
                  <a:lnTo>
                    <a:pt x="82" y="15"/>
                  </a:lnTo>
                  <a:lnTo>
                    <a:pt x="89" y="18"/>
                  </a:lnTo>
                  <a:lnTo>
                    <a:pt x="92" y="18"/>
                  </a:lnTo>
                  <a:lnTo>
                    <a:pt x="93" y="19"/>
                  </a:lnTo>
                  <a:lnTo>
                    <a:pt x="99" y="17"/>
                  </a:lnTo>
                  <a:lnTo>
                    <a:pt x="100" y="8"/>
                  </a:lnTo>
                  <a:lnTo>
                    <a:pt x="103" y="6"/>
                  </a:lnTo>
                  <a:lnTo>
                    <a:pt x="106" y="6"/>
                  </a:lnTo>
                  <a:lnTo>
                    <a:pt x="108" y="3"/>
                  </a:lnTo>
                  <a:lnTo>
                    <a:pt x="109" y="1"/>
                  </a:lnTo>
                  <a:lnTo>
                    <a:pt x="111" y="0"/>
                  </a:lnTo>
                  <a:lnTo>
                    <a:pt x="115" y="1"/>
                  </a:lnTo>
                </a:path>
              </a:pathLst>
            </a:custGeom>
            <a:solidFill>
              <a:srgbClr val="00B39F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0" name="qinghai"/>
            <p:cNvSpPr>
              <a:spLocks noChangeAspect="1"/>
            </p:cNvSpPr>
            <p:nvPr/>
          </p:nvSpPr>
          <p:spPr bwMode="auto">
            <a:xfrm>
              <a:off x="2776779" y="3536951"/>
              <a:ext cx="1549400" cy="949324"/>
            </a:xfrm>
            <a:custGeom>
              <a:avLst/>
              <a:gdLst>
                <a:gd name="T0" fmla="*/ 2147483647 w 902"/>
                <a:gd name="T1" fmla="*/ 2147483647 h 645"/>
                <a:gd name="T2" fmla="*/ 2147483647 w 902"/>
                <a:gd name="T3" fmla="*/ 2147483647 h 645"/>
                <a:gd name="T4" fmla="*/ 2147483647 w 902"/>
                <a:gd name="T5" fmla="*/ 2147483647 h 645"/>
                <a:gd name="T6" fmla="*/ 2147483647 w 902"/>
                <a:gd name="T7" fmla="*/ 2147483647 h 645"/>
                <a:gd name="T8" fmla="*/ 2147483647 w 902"/>
                <a:gd name="T9" fmla="*/ 2147483647 h 645"/>
                <a:gd name="T10" fmla="*/ 2147483647 w 902"/>
                <a:gd name="T11" fmla="*/ 2147483647 h 645"/>
                <a:gd name="T12" fmla="*/ 2147483647 w 902"/>
                <a:gd name="T13" fmla="*/ 0 h 645"/>
                <a:gd name="T14" fmla="*/ 2147483647 w 902"/>
                <a:gd name="T15" fmla="*/ 2147483647 h 645"/>
                <a:gd name="T16" fmla="*/ 2147483647 w 902"/>
                <a:gd name="T17" fmla="*/ 2147483647 h 645"/>
                <a:gd name="T18" fmla="*/ 2147483647 w 902"/>
                <a:gd name="T19" fmla="*/ 2147483647 h 645"/>
                <a:gd name="T20" fmla="*/ 2147483647 w 902"/>
                <a:gd name="T21" fmla="*/ 2147483647 h 645"/>
                <a:gd name="T22" fmla="*/ 2147483647 w 902"/>
                <a:gd name="T23" fmla="*/ 2147483647 h 645"/>
                <a:gd name="T24" fmla="*/ 2147483647 w 902"/>
                <a:gd name="T25" fmla="*/ 2147483647 h 645"/>
                <a:gd name="T26" fmla="*/ 2147483647 w 902"/>
                <a:gd name="T27" fmla="*/ 2147483647 h 645"/>
                <a:gd name="T28" fmla="*/ 2147483647 w 902"/>
                <a:gd name="T29" fmla="*/ 2147483647 h 645"/>
                <a:gd name="T30" fmla="*/ 2147483647 w 902"/>
                <a:gd name="T31" fmla="*/ 2147483647 h 645"/>
                <a:gd name="T32" fmla="*/ 2147483647 w 902"/>
                <a:gd name="T33" fmla="*/ 2147483647 h 645"/>
                <a:gd name="T34" fmla="*/ 2147483647 w 902"/>
                <a:gd name="T35" fmla="*/ 2147483647 h 645"/>
                <a:gd name="T36" fmla="*/ 2147483647 w 902"/>
                <a:gd name="T37" fmla="*/ 2147483647 h 645"/>
                <a:gd name="T38" fmla="*/ 2147483647 w 902"/>
                <a:gd name="T39" fmla="*/ 2147483647 h 645"/>
                <a:gd name="T40" fmla="*/ 2147483647 w 902"/>
                <a:gd name="T41" fmla="*/ 2147483647 h 645"/>
                <a:gd name="T42" fmla="*/ 2147483647 w 902"/>
                <a:gd name="T43" fmla="*/ 2147483647 h 645"/>
                <a:gd name="T44" fmla="*/ 2147483647 w 902"/>
                <a:gd name="T45" fmla="*/ 2147483647 h 645"/>
                <a:gd name="T46" fmla="*/ 2147483647 w 902"/>
                <a:gd name="T47" fmla="*/ 2147483647 h 645"/>
                <a:gd name="T48" fmla="*/ 2147483647 w 902"/>
                <a:gd name="T49" fmla="*/ 2147483647 h 645"/>
                <a:gd name="T50" fmla="*/ 2147483647 w 902"/>
                <a:gd name="T51" fmla="*/ 2147483647 h 645"/>
                <a:gd name="T52" fmla="*/ 2147483647 w 902"/>
                <a:gd name="T53" fmla="*/ 2147483647 h 645"/>
                <a:gd name="T54" fmla="*/ 2147483647 w 902"/>
                <a:gd name="T55" fmla="*/ 2147483647 h 645"/>
                <a:gd name="T56" fmla="*/ 2147483647 w 902"/>
                <a:gd name="T57" fmla="*/ 2147483647 h 645"/>
                <a:gd name="T58" fmla="*/ 2147483647 w 902"/>
                <a:gd name="T59" fmla="*/ 2147483647 h 645"/>
                <a:gd name="T60" fmla="*/ 2147483647 w 902"/>
                <a:gd name="T61" fmla="*/ 2147483647 h 645"/>
                <a:gd name="T62" fmla="*/ 2147483647 w 902"/>
                <a:gd name="T63" fmla="*/ 2147483647 h 645"/>
                <a:gd name="T64" fmla="*/ 2147483647 w 902"/>
                <a:gd name="T65" fmla="*/ 2147483647 h 645"/>
                <a:gd name="T66" fmla="*/ 2147483647 w 902"/>
                <a:gd name="T67" fmla="*/ 2147483647 h 645"/>
                <a:gd name="T68" fmla="*/ 2147483647 w 902"/>
                <a:gd name="T69" fmla="*/ 2147483647 h 645"/>
                <a:gd name="T70" fmla="*/ 2147483647 w 902"/>
                <a:gd name="T71" fmla="*/ 2147483647 h 645"/>
                <a:gd name="T72" fmla="*/ 2147483647 w 902"/>
                <a:gd name="T73" fmla="*/ 2147483647 h 645"/>
                <a:gd name="T74" fmla="*/ 2147483647 w 902"/>
                <a:gd name="T75" fmla="*/ 2147483647 h 645"/>
                <a:gd name="T76" fmla="*/ 2147483647 w 902"/>
                <a:gd name="T77" fmla="*/ 2147483647 h 645"/>
                <a:gd name="T78" fmla="*/ 2147483647 w 902"/>
                <a:gd name="T79" fmla="*/ 2147483647 h 64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902"/>
                <a:gd name="T121" fmla="*/ 0 h 645"/>
                <a:gd name="T122" fmla="*/ 902 w 902"/>
                <a:gd name="T123" fmla="*/ 645 h 645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902" h="645">
                  <a:moveTo>
                    <a:pt x="45" y="228"/>
                  </a:moveTo>
                  <a:lnTo>
                    <a:pt x="74" y="239"/>
                  </a:lnTo>
                  <a:lnTo>
                    <a:pt x="125" y="223"/>
                  </a:lnTo>
                  <a:lnTo>
                    <a:pt x="117" y="214"/>
                  </a:lnTo>
                  <a:lnTo>
                    <a:pt x="105" y="214"/>
                  </a:lnTo>
                  <a:lnTo>
                    <a:pt x="98" y="198"/>
                  </a:lnTo>
                  <a:lnTo>
                    <a:pt x="103" y="185"/>
                  </a:lnTo>
                  <a:lnTo>
                    <a:pt x="126" y="175"/>
                  </a:lnTo>
                  <a:lnTo>
                    <a:pt x="144" y="148"/>
                  </a:lnTo>
                  <a:lnTo>
                    <a:pt x="92" y="105"/>
                  </a:lnTo>
                  <a:lnTo>
                    <a:pt x="89" y="60"/>
                  </a:lnTo>
                  <a:lnTo>
                    <a:pt x="113" y="41"/>
                  </a:lnTo>
                  <a:lnTo>
                    <a:pt x="283" y="9"/>
                  </a:lnTo>
                  <a:lnTo>
                    <a:pt x="295" y="0"/>
                  </a:lnTo>
                  <a:lnTo>
                    <a:pt x="320" y="2"/>
                  </a:lnTo>
                  <a:lnTo>
                    <a:pt x="406" y="22"/>
                  </a:lnTo>
                  <a:lnTo>
                    <a:pt x="430" y="38"/>
                  </a:lnTo>
                  <a:lnTo>
                    <a:pt x="469" y="60"/>
                  </a:lnTo>
                  <a:lnTo>
                    <a:pt x="492" y="59"/>
                  </a:lnTo>
                  <a:lnTo>
                    <a:pt x="529" y="37"/>
                  </a:lnTo>
                  <a:lnTo>
                    <a:pt x="577" y="43"/>
                  </a:lnTo>
                  <a:lnTo>
                    <a:pt x="609" y="27"/>
                  </a:lnTo>
                  <a:lnTo>
                    <a:pt x="674" y="68"/>
                  </a:lnTo>
                  <a:lnTo>
                    <a:pt x="708" y="55"/>
                  </a:lnTo>
                  <a:lnTo>
                    <a:pt x="727" y="99"/>
                  </a:lnTo>
                  <a:lnTo>
                    <a:pt x="772" y="127"/>
                  </a:lnTo>
                  <a:lnTo>
                    <a:pt x="804" y="156"/>
                  </a:lnTo>
                  <a:lnTo>
                    <a:pt x="828" y="148"/>
                  </a:lnTo>
                  <a:lnTo>
                    <a:pt x="875" y="208"/>
                  </a:lnTo>
                  <a:lnTo>
                    <a:pt x="884" y="248"/>
                  </a:lnTo>
                  <a:lnTo>
                    <a:pt x="901" y="271"/>
                  </a:lnTo>
                  <a:lnTo>
                    <a:pt x="895" y="317"/>
                  </a:lnTo>
                  <a:lnTo>
                    <a:pt x="858" y="346"/>
                  </a:lnTo>
                  <a:lnTo>
                    <a:pt x="865" y="365"/>
                  </a:lnTo>
                  <a:lnTo>
                    <a:pt x="851" y="379"/>
                  </a:lnTo>
                  <a:lnTo>
                    <a:pt x="832" y="397"/>
                  </a:lnTo>
                  <a:lnTo>
                    <a:pt x="832" y="428"/>
                  </a:lnTo>
                  <a:lnTo>
                    <a:pt x="816" y="442"/>
                  </a:lnTo>
                  <a:lnTo>
                    <a:pt x="796" y="435"/>
                  </a:lnTo>
                  <a:lnTo>
                    <a:pt x="778" y="418"/>
                  </a:lnTo>
                  <a:lnTo>
                    <a:pt x="769" y="437"/>
                  </a:lnTo>
                  <a:lnTo>
                    <a:pt x="780" y="454"/>
                  </a:lnTo>
                  <a:lnTo>
                    <a:pt x="810" y="456"/>
                  </a:lnTo>
                  <a:lnTo>
                    <a:pt x="837" y="485"/>
                  </a:lnTo>
                  <a:lnTo>
                    <a:pt x="855" y="485"/>
                  </a:lnTo>
                  <a:lnTo>
                    <a:pt x="867" y="499"/>
                  </a:lnTo>
                  <a:lnTo>
                    <a:pt x="856" y="525"/>
                  </a:lnTo>
                  <a:lnTo>
                    <a:pt x="856" y="527"/>
                  </a:lnTo>
                  <a:lnTo>
                    <a:pt x="832" y="524"/>
                  </a:lnTo>
                  <a:lnTo>
                    <a:pt x="816" y="537"/>
                  </a:lnTo>
                  <a:lnTo>
                    <a:pt x="804" y="518"/>
                  </a:lnTo>
                  <a:lnTo>
                    <a:pt x="776" y="529"/>
                  </a:lnTo>
                  <a:lnTo>
                    <a:pt x="767" y="543"/>
                  </a:lnTo>
                  <a:lnTo>
                    <a:pt x="767" y="566"/>
                  </a:lnTo>
                  <a:lnTo>
                    <a:pt x="738" y="572"/>
                  </a:lnTo>
                  <a:lnTo>
                    <a:pt x="701" y="535"/>
                  </a:lnTo>
                  <a:lnTo>
                    <a:pt x="690" y="517"/>
                  </a:lnTo>
                  <a:lnTo>
                    <a:pt x="661" y="525"/>
                  </a:lnTo>
                  <a:lnTo>
                    <a:pt x="611" y="511"/>
                  </a:lnTo>
                  <a:lnTo>
                    <a:pt x="536" y="522"/>
                  </a:lnTo>
                  <a:lnTo>
                    <a:pt x="529" y="529"/>
                  </a:lnTo>
                  <a:lnTo>
                    <a:pt x="522" y="553"/>
                  </a:lnTo>
                  <a:lnTo>
                    <a:pt x="507" y="563"/>
                  </a:lnTo>
                  <a:lnTo>
                    <a:pt x="509" y="586"/>
                  </a:lnTo>
                  <a:lnTo>
                    <a:pt x="464" y="644"/>
                  </a:lnTo>
                  <a:lnTo>
                    <a:pt x="391" y="629"/>
                  </a:lnTo>
                  <a:lnTo>
                    <a:pt x="386" y="601"/>
                  </a:lnTo>
                  <a:lnTo>
                    <a:pt x="339" y="564"/>
                  </a:lnTo>
                  <a:lnTo>
                    <a:pt x="237" y="548"/>
                  </a:lnTo>
                  <a:lnTo>
                    <a:pt x="194" y="541"/>
                  </a:lnTo>
                  <a:lnTo>
                    <a:pt x="176" y="538"/>
                  </a:lnTo>
                  <a:lnTo>
                    <a:pt x="138" y="508"/>
                  </a:lnTo>
                  <a:lnTo>
                    <a:pt x="58" y="489"/>
                  </a:lnTo>
                  <a:lnTo>
                    <a:pt x="2" y="382"/>
                  </a:lnTo>
                  <a:lnTo>
                    <a:pt x="0" y="352"/>
                  </a:lnTo>
                  <a:lnTo>
                    <a:pt x="24" y="341"/>
                  </a:lnTo>
                  <a:lnTo>
                    <a:pt x="24" y="308"/>
                  </a:lnTo>
                  <a:lnTo>
                    <a:pt x="40" y="267"/>
                  </a:lnTo>
                  <a:lnTo>
                    <a:pt x="21" y="248"/>
                  </a:lnTo>
                  <a:lnTo>
                    <a:pt x="45" y="228"/>
                  </a:lnTo>
                </a:path>
              </a:pathLst>
            </a:custGeom>
            <a:solidFill>
              <a:srgbClr val="D8D8D8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1" name="sichuan"/>
            <p:cNvSpPr>
              <a:spLocks noChangeAspect="1"/>
            </p:cNvSpPr>
            <p:nvPr/>
          </p:nvSpPr>
          <p:spPr bwMode="auto">
            <a:xfrm>
              <a:off x="3670541" y="4175125"/>
              <a:ext cx="1350962" cy="966788"/>
            </a:xfrm>
            <a:custGeom>
              <a:avLst/>
              <a:gdLst>
                <a:gd name="T0" fmla="*/ 2147483647 w 92"/>
                <a:gd name="T1" fmla="*/ 2147483647 h 76"/>
                <a:gd name="T2" fmla="*/ 2147483647 w 92"/>
                <a:gd name="T3" fmla="*/ 2147483647 h 76"/>
                <a:gd name="T4" fmla="*/ 2147483647 w 92"/>
                <a:gd name="T5" fmla="*/ 0 h 76"/>
                <a:gd name="T6" fmla="*/ 2147483647 w 92"/>
                <a:gd name="T7" fmla="*/ 2147483647 h 76"/>
                <a:gd name="T8" fmla="*/ 2147483647 w 92"/>
                <a:gd name="T9" fmla="*/ 2147483647 h 76"/>
                <a:gd name="T10" fmla="*/ 2147483647 w 92"/>
                <a:gd name="T11" fmla="*/ 2147483647 h 76"/>
                <a:gd name="T12" fmla="*/ 2147483647 w 92"/>
                <a:gd name="T13" fmla="*/ 2147483647 h 76"/>
                <a:gd name="T14" fmla="*/ 2147483647 w 92"/>
                <a:gd name="T15" fmla="*/ 2147483647 h 76"/>
                <a:gd name="T16" fmla="*/ 2147483647 w 92"/>
                <a:gd name="T17" fmla="*/ 2147483647 h 76"/>
                <a:gd name="T18" fmla="*/ 2147483647 w 92"/>
                <a:gd name="T19" fmla="*/ 2147483647 h 76"/>
                <a:gd name="T20" fmla="*/ 2147483647 w 92"/>
                <a:gd name="T21" fmla="*/ 2147483647 h 76"/>
                <a:gd name="T22" fmla="*/ 2147483647 w 92"/>
                <a:gd name="T23" fmla="*/ 2147483647 h 76"/>
                <a:gd name="T24" fmla="*/ 2147483647 w 92"/>
                <a:gd name="T25" fmla="*/ 2147483647 h 76"/>
                <a:gd name="T26" fmla="*/ 2147483647 w 92"/>
                <a:gd name="T27" fmla="*/ 2147483647 h 76"/>
                <a:gd name="T28" fmla="*/ 2147483647 w 92"/>
                <a:gd name="T29" fmla="*/ 2147483647 h 76"/>
                <a:gd name="T30" fmla="*/ 2147483647 w 92"/>
                <a:gd name="T31" fmla="*/ 2147483647 h 76"/>
                <a:gd name="T32" fmla="*/ 2147483647 w 92"/>
                <a:gd name="T33" fmla="*/ 2147483647 h 76"/>
                <a:gd name="T34" fmla="*/ 2147483647 w 92"/>
                <a:gd name="T35" fmla="*/ 2147483647 h 76"/>
                <a:gd name="T36" fmla="*/ 2147483647 w 92"/>
                <a:gd name="T37" fmla="*/ 2147483647 h 76"/>
                <a:gd name="T38" fmla="*/ 2147483647 w 92"/>
                <a:gd name="T39" fmla="*/ 2147483647 h 76"/>
                <a:gd name="T40" fmla="*/ 2147483647 w 92"/>
                <a:gd name="T41" fmla="*/ 2147483647 h 76"/>
                <a:gd name="T42" fmla="*/ 2147483647 w 92"/>
                <a:gd name="T43" fmla="*/ 2147483647 h 76"/>
                <a:gd name="T44" fmla="*/ 2147483647 w 92"/>
                <a:gd name="T45" fmla="*/ 2147483647 h 76"/>
                <a:gd name="T46" fmla="*/ 2147483647 w 92"/>
                <a:gd name="T47" fmla="*/ 2147483647 h 76"/>
                <a:gd name="T48" fmla="*/ 2147483647 w 92"/>
                <a:gd name="T49" fmla="*/ 2147483647 h 76"/>
                <a:gd name="T50" fmla="*/ 2147483647 w 92"/>
                <a:gd name="T51" fmla="*/ 2147483647 h 76"/>
                <a:gd name="T52" fmla="*/ 2147483647 w 92"/>
                <a:gd name="T53" fmla="*/ 2147483647 h 76"/>
                <a:gd name="T54" fmla="*/ 2147483647 w 92"/>
                <a:gd name="T55" fmla="*/ 2147483647 h 76"/>
                <a:gd name="T56" fmla="*/ 2147483647 w 92"/>
                <a:gd name="T57" fmla="*/ 2147483647 h 76"/>
                <a:gd name="T58" fmla="*/ 2147483647 w 92"/>
                <a:gd name="T59" fmla="*/ 2147483647 h 76"/>
                <a:gd name="T60" fmla="*/ 2147483647 w 92"/>
                <a:gd name="T61" fmla="*/ 2147483647 h 76"/>
                <a:gd name="T62" fmla="*/ 2147483647 w 92"/>
                <a:gd name="T63" fmla="*/ 2147483647 h 76"/>
                <a:gd name="T64" fmla="*/ 2147483647 w 92"/>
                <a:gd name="T65" fmla="*/ 2147483647 h 76"/>
                <a:gd name="T66" fmla="*/ 2147483647 w 92"/>
                <a:gd name="T67" fmla="*/ 2147483647 h 76"/>
                <a:gd name="T68" fmla="*/ 2147483647 w 92"/>
                <a:gd name="T69" fmla="*/ 2147483647 h 76"/>
                <a:gd name="T70" fmla="*/ 2147483647 w 92"/>
                <a:gd name="T71" fmla="*/ 2147483647 h 76"/>
                <a:gd name="T72" fmla="*/ 2147483647 w 92"/>
                <a:gd name="T73" fmla="*/ 2147483647 h 76"/>
                <a:gd name="T74" fmla="*/ 2147483647 w 92"/>
                <a:gd name="T75" fmla="*/ 2147483647 h 76"/>
                <a:gd name="T76" fmla="*/ 2147483647 w 92"/>
                <a:gd name="T77" fmla="*/ 2147483647 h 76"/>
                <a:gd name="T78" fmla="*/ 2147483647 w 92"/>
                <a:gd name="T79" fmla="*/ 2147483647 h 76"/>
                <a:gd name="T80" fmla="*/ 2147483647 w 92"/>
                <a:gd name="T81" fmla="*/ 2147483647 h 76"/>
                <a:gd name="T82" fmla="*/ 2147483647 w 92"/>
                <a:gd name="T83" fmla="*/ 2147483647 h 76"/>
                <a:gd name="T84" fmla="*/ 2147483647 w 92"/>
                <a:gd name="T85" fmla="*/ 2147483647 h 76"/>
                <a:gd name="T86" fmla="*/ 2147483647 w 92"/>
                <a:gd name="T87" fmla="*/ 2147483647 h 76"/>
                <a:gd name="T88" fmla="*/ 2147483647 w 92"/>
                <a:gd name="T89" fmla="*/ 2147483647 h 76"/>
                <a:gd name="T90" fmla="*/ 2147483647 w 92"/>
                <a:gd name="T91" fmla="*/ 2147483647 h 76"/>
                <a:gd name="T92" fmla="*/ 2147483647 w 92"/>
                <a:gd name="T93" fmla="*/ 2147483647 h 76"/>
                <a:gd name="T94" fmla="*/ 0 w 92"/>
                <a:gd name="T95" fmla="*/ 2147483647 h 76"/>
                <a:gd name="T96" fmla="*/ 2147483647 w 92"/>
                <a:gd name="T97" fmla="*/ 2147483647 h 76"/>
                <a:gd name="T98" fmla="*/ 2147483647 w 92"/>
                <a:gd name="T99" fmla="*/ 2147483647 h 76"/>
                <a:gd name="T100" fmla="*/ 2147483647 w 92"/>
                <a:gd name="T101" fmla="*/ 2147483647 h 76"/>
                <a:gd name="T102" fmla="*/ 2147483647 w 92"/>
                <a:gd name="T103" fmla="*/ 2147483647 h 76"/>
                <a:gd name="T104" fmla="*/ 2147483647 w 92"/>
                <a:gd name="T105" fmla="*/ 2147483647 h 76"/>
                <a:gd name="T106" fmla="*/ 2147483647 w 92"/>
                <a:gd name="T107" fmla="*/ 2147483647 h 76"/>
                <a:gd name="T108" fmla="*/ 2147483647 w 92"/>
                <a:gd name="T109" fmla="*/ 2147483647 h 76"/>
                <a:gd name="T110" fmla="*/ 2147483647 w 92"/>
                <a:gd name="T111" fmla="*/ 2147483647 h 7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92"/>
                <a:gd name="T169" fmla="*/ 0 h 76"/>
                <a:gd name="T170" fmla="*/ 92 w 92"/>
                <a:gd name="T171" fmla="*/ 76 h 7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92" h="76">
                  <a:moveTo>
                    <a:pt x="39" y="9"/>
                  </a:moveTo>
                  <a:lnTo>
                    <a:pt x="40" y="6"/>
                  </a:lnTo>
                  <a:lnTo>
                    <a:pt x="39" y="5"/>
                  </a:lnTo>
                  <a:lnTo>
                    <a:pt x="39" y="2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46" y="2"/>
                  </a:lnTo>
                  <a:lnTo>
                    <a:pt x="47" y="4"/>
                  </a:lnTo>
                  <a:lnTo>
                    <a:pt x="49" y="6"/>
                  </a:lnTo>
                  <a:lnTo>
                    <a:pt x="53" y="9"/>
                  </a:lnTo>
                  <a:lnTo>
                    <a:pt x="55" y="8"/>
                  </a:lnTo>
                  <a:lnTo>
                    <a:pt x="56" y="9"/>
                  </a:lnTo>
                  <a:lnTo>
                    <a:pt x="56" y="13"/>
                  </a:lnTo>
                  <a:lnTo>
                    <a:pt x="59" y="14"/>
                  </a:lnTo>
                  <a:lnTo>
                    <a:pt x="64" y="15"/>
                  </a:lnTo>
                  <a:lnTo>
                    <a:pt x="65" y="14"/>
                  </a:lnTo>
                  <a:lnTo>
                    <a:pt x="65" y="12"/>
                  </a:lnTo>
                  <a:lnTo>
                    <a:pt x="68" y="11"/>
                  </a:lnTo>
                  <a:lnTo>
                    <a:pt x="70" y="12"/>
                  </a:lnTo>
                  <a:lnTo>
                    <a:pt x="70" y="14"/>
                  </a:lnTo>
                  <a:lnTo>
                    <a:pt x="72" y="14"/>
                  </a:lnTo>
                  <a:lnTo>
                    <a:pt x="77" y="13"/>
                  </a:lnTo>
                  <a:lnTo>
                    <a:pt x="78" y="13"/>
                  </a:lnTo>
                  <a:lnTo>
                    <a:pt x="79" y="15"/>
                  </a:lnTo>
                  <a:lnTo>
                    <a:pt x="81" y="15"/>
                  </a:lnTo>
                  <a:lnTo>
                    <a:pt x="86" y="18"/>
                  </a:lnTo>
                  <a:lnTo>
                    <a:pt x="89" y="17"/>
                  </a:lnTo>
                  <a:lnTo>
                    <a:pt x="92" y="19"/>
                  </a:lnTo>
                  <a:lnTo>
                    <a:pt x="90" y="19"/>
                  </a:lnTo>
                  <a:lnTo>
                    <a:pt x="91" y="19"/>
                  </a:lnTo>
                  <a:lnTo>
                    <a:pt x="90" y="20"/>
                  </a:lnTo>
                  <a:lnTo>
                    <a:pt x="90" y="22"/>
                  </a:lnTo>
                  <a:lnTo>
                    <a:pt x="89" y="24"/>
                  </a:lnTo>
                  <a:lnTo>
                    <a:pt x="88" y="26"/>
                  </a:lnTo>
                  <a:lnTo>
                    <a:pt x="88" y="28"/>
                  </a:lnTo>
                  <a:lnTo>
                    <a:pt x="85" y="29"/>
                  </a:lnTo>
                  <a:lnTo>
                    <a:pt x="84" y="30"/>
                  </a:lnTo>
                  <a:lnTo>
                    <a:pt x="83" y="31"/>
                  </a:lnTo>
                  <a:lnTo>
                    <a:pt x="82" y="33"/>
                  </a:lnTo>
                  <a:lnTo>
                    <a:pt x="80" y="35"/>
                  </a:lnTo>
                  <a:lnTo>
                    <a:pt x="79" y="36"/>
                  </a:lnTo>
                  <a:lnTo>
                    <a:pt x="76" y="36"/>
                  </a:lnTo>
                  <a:lnTo>
                    <a:pt x="74" y="34"/>
                  </a:lnTo>
                  <a:lnTo>
                    <a:pt x="72" y="35"/>
                  </a:lnTo>
                  <a:lnTo>
                    <a:pt x="70" y="33"/>
                  </a:lnTo>
                  <a:lnTo>
                    <a:pt x="67" y="34"/>
                  </a:lnTo>
                  <a:lnTo>
                    <a:pt x="67" y="36"/>
                  </a:lnTo>
                  <a:lnTo>
                    <a:pt x="67" y="38"/>
                  </a:lnTo>
                  <a:lnTo>
                    <a:pt x="67" y="39"/>
                  </a:lnTo>
                  <a:lnTo>
                    <a:pt x="66" y="40"/>
                  </a:lnTo>
                  <a:lnTo>
                    <a:pt x="64" y="42"/>
                  </a:lnTo>
                  <a:lnTo>
                    <a:pt x="67" y="44"/>
                  </a:lnTo>
                  <a:lnTo>
                    <a:pt x="70" y="47"/>
                  </a:lnTo>
                  <a:lnTo>
                    <a:pt x="71" y="47"/>
                  </a:lnTo>
                  <a:lnTo>
                    <a:pt x="71" y="49"/>
                  </a:lnTo>
                  <a:lnTo>
                    <a:pt x="70" y="50"/>
                  </a:lnTo>
                  <a:lnTo>
                    <a:pt x="68" y="53"/>
                  </a:lnTo>
                  <a:lnTo>
                    <a:pt x="68" y="54"/>
                  </a:lnTo>
                  <a:lnTo>
                    <a:pt x="73" y="57"/>
                  </a:lnTo>
                  <a:lnTo>
                    <a:pt x="74" y="59"/>
                  </a:lnTo>
                  <a:lnTo>
                    <a:pt x="70" y="60"/>
                  </a:lnTo>
                  <a:lnTo>
                    <a:pt x="65" y="60"/>
                  </a:lnTo>
                  <a:lnTo>
                    <a:pt x="65" y="57"/>
                  </a:lnTo>
                  <a:lnTo>
                    <a:pt x="63" y="57"/>
                  </a:lnTo>
                  <a:lnTo>
                    <a:pt x="59" y="59"/>
                  </a:lnTo>
                  <a:lnTo>
                    <a:pt x="57" y="58"/>
                  </a:lnTo>
                  <a:lnTo>
                    <a:pt x="57" y="55"/>
                  </a:lnTo>
                  <a:lnTo>
                    <a:pt x="56" y="54"/>
                  </a:lnTo>
                  <a:lnTo>
                    <a:pt x="56" y="52"/>
                  </a:lnTo>
                  <a:lnTo>
                    <a:pt x="53" y="52"/>
                  </a:lnTo>
                  <a:lnTo>
                    <a:pt x="52" y="52"/>
                  </a:lnTo>
                  <a:lnTo>
                    <a:pt x="53" y="55"/>
                  </a:lnTo>
                  <a:lnTo>
                    <a:pt x="50" y="56"/>
                  </a:lnTo>
                  <a:lnTo>
                    <a:pt x="49" y="57"/>
                  </a:lnTo>
                  <a:lnTo>
                    <a:pt x="50" y="59"/>
                  </a:lnTo>
                  <a:lnTo>
                    <a:pt x="45" y="65"/>
                  </a:lnTo>
                  <a:lnTo>
                    <a:pt x="46" y="72"/>
                  </a:lnTo>
                  <a:lnTo>
                    <a:pt x="43" y="74"/>
                  </a:lnTo>
                  <a:lnTo>
                    <a:pt x="42" y="73"/>
                  </a:lnTo>
                  <a:lnTo>
                    <a:pt x="36" y="76"/>
                  </a:lnTo>
                  <a:lnTo>
                    <a:pt x="35" y="75"/>
                  </a:lnTo>
                  <a:lnTo>
                    <a:pt x="27" y="61"/>
                  </a:lnTo>
                  <a:lnTo>
                    <a:pt x="24" y="59"/>
                  </a:lnTo>
                  <a:lnTo>
                    <a:pt x="21" y="58"/>
                  </a:lnTo>
                  <a:lnTo>
                    <a:pt x="20" y="56"/>
                  </a:lnTo>
                  <a:lnTo>
                    <a:pt x="22" y="54"/>
                  </a:lnTo>
                  <a:lnTo>
                    <a:pt x="19" y="52"/>
                  </a:lnTo>
                  <a:lnTo>
                    <a:pt x="17" y="55"/>
                  </a:lnTo>
                  <a:lnTo>
                    <a:pt x="14" y="55"/>
                  </a:lnTo>
                  <a:lnTo>
                    <a:pt x="13" y="47"/>
                  </a:lnTo>
                  <a:lnTo>
                    <a:pt x="12" y="46"/>
                  </a:lnTo>
                  <a:lnTo>
                    <a:pt x="12" y="33"/>
                  </a:lnTo>
                  <a:lnTo>
                    <a:pt x="9" y="27"/>
                  </a:lnTo>
                  <a:lnTo>
                    <a:pt x="11" y="26"/>
                  </a:lnTo>
                  <a:lnTo>
                    <a:pt x="6" y="17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2" y="9"/>
                  </a:lnTo>
                  <a:lnTo>
                    <a:pt x="10" y="8"/>
                  </a:lnTo>
                  <a:lnTo>
                    <a:pt x="16" y="9"/>
                  </a:lnTo>
                  <a:lnTo>
                    <a:pt x="20" y="8"/>
                  </a:lnTo>
                  <a:lnTo>
                    <a:pt x="21" y="10"/>
                  </a:lnTo>
                  <a:lnTo>
                    <a:pt x="25" y="15"/>
                  </a:lnTo>
                  <a:lnTo>
                    <a:pt x="29" y="14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33" y="9"/>
                  </a:lnTo>
                  <a:lnTo>
                    <a:pt x="35" y="11"/>
                  </a:lnTo>
                  <a:lnTo>
                    <a:pt x="36" y="9"/>
                  </a:lnTo>
                  <a:lnTo>
                    <a:pt x="39" y="10"/>
                  </a:lnTo>
                  <a:lnTo>
                    <a:pt x="39" y="9"/>
                  </a:lnTo>
                </a:path>
              </a:pathLst>
            </a:custGeom>
            <a:solidFill>
              <a:srgbClr val="FB5550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rgbClr val="257BC6"/>
                </a:solidFill>
              </a:endParaRPr>
            </a:p>
          </p:txBody>
        </p:sp>
        <p:sp>
          <p:nvSpPr>
            <p:cNvPr id="52" name="gansu"/>
            <p:cNvSpPr>
              <a:spLocks noChangeAspect="1"/>
            </p:cNvSpPr>
            <p:nvPr/>
          </p:nvSpPr>
          <p:spPr bwMode="auto">
            <a:xfrm>
              <a:off x="3313353" y="3175000"/>
              <a:ext cx="1668462" cy="1208089"/>
            </a:xfrm>
            <a:custGeom>
              <a:avLst/>
              <a:gdLst>
                <a:gd name="T0" fmla="*/ 2147483647 w 974"/>
                <a:gd name="T1" fmla="*/ 2147483647 h 832"/>
                <a:gd name="T2" fmla="*/ 2147483647 w 974"/>
                <a:gd name="T3" fmla="*/ 2147483647 h 832"/>
                <a:gd name="T4" fmla="*/ 2147483647 w 974"/>
                <a:gd name="T5" fmla="*/ 0 h 832"/>
                <a:gd name="T6" fmla="*/ 2147483647 w 974"/>
                <a:gd name="T7" fmla="*/ 2147483647 h 832"/>
                <a:gd name="T8" fmla="*/ 2147483647 w 974"/>
                <a:gd name="T9" fmla="*/ 2147483647 h 832"/>
                <a:gd name="T10" fmla="*/ 2147483647 w 974"/>
                <a:gd name="T11" fmla="*/ 2147483647 h 832"/>
                <a:gd name="T12" fmla="*/ 2147483647 w 974"/>
                <a:gd name="T13" fmla="*/ 2147483647 h 832"/>
                <a:gd name="T14" fmla="*/ 2147483647 w 974"/>
                <a:gd name="T15" fmla="*/ 2147483647 h 832"/>
                <a:gd name="T16" fmla="*/ 2147483647 w 974"/>
                <a:gd name="T17" fmla="*/ 2147483647 h 832"/>
                <a:gd name="T18" fmla="*/ 2147483647 w 974"/>
                <a:gd name="T19" fmla="*/ 2147483647 h 832"/>
                <a:gd name="T20" fmla="*/ 2147483647 w 974"/>
                <a:gd name="T21" fmla="*/ 2147483647 h 832"/>
                <a:gd name="T22" fmla="*/ 2147483647 w 974"/>
                <a:gd name="T23" fmla="*/ 2147483647 h 832"/>
                <a:gd name="T24" fmla="*/ 2147483647 w 974"/>
                <a:gd name="T25" fmla="*/ 2147483647 h 832"/>
                <a:gd name="T26" fmla="*/ 2147483647 w 974"/>
                <a:gd name="T27" fmla="*/ 2147483647 h 832"/>
                <a:gd name="T28" fmla="*/ 2147483647 w 974"/>
                <a:gd name="T29" fmla="*/ 2147483647 h 832"/>
                <a:gd name="T30" fmla="*/ 2147483647 w 974"/>
                <a:gd name="T31" fmla="*/ 2147483647 h 832"/>
                <a:gd name="T32" fmla="*/ 2147483647 w 974"/>
                <a:gd name="T33" fmla="*/ 2147483647 h 832"/>
                <a:gd name="T34" fmla="*/ 2147483647 w 974"/>
                <a:gd name="T35" fmla="*/ 2147483647 h 832"/>
                <a:gd name="T36" fmla="*/ 2147483647 w 974"/>
                <a:gd name="T37" fmla="*/ 2147483647 h 832"/>
                <a:gd name="T38" fmla="*/ 2147483647 w 974"/>
                <a:gd name="T39" fmla="*/ 2147483647 h 832"/>
                <a:gd name="T40" fmla="*/ 2147483647 w 974"/>
                <a:gd name="T41" fmla="*/ 2147483647 h 832"/>
                <a:gd name="T42" fmla="*/ 2147483647 w 974"/>
                <a:gd name="T43" fmla="*/ 2147483647 h 832"/>
                <a:gd name="T44" fmla="*/ 2147483647 w 974"/>
                <a:gd name="T45" fmla="*/ 2147483647 h 832"/>
                <a:gd name="T46" fmla="*/ 2147483647 w 974"/>
                <a:gd name="T47" fmla="*/ 2147483647 h 832"/>
                <a:gd name="T48" fmla="*/ 2147483647 w 974"/>
                <a:gd name="T49" fmla="*/ 2147483647 h 832"/>
                <a:gd name="T50" fmla="*/ 2147483647 w 974"/>
                <a:gd name="T51" fmla="*/ 2147483647 h 832"/>
                <a:gd name="T52" fmla="*/ 2147483647 w 974"/>
                <a:gd name="T53" fmla="*/ 2147483647 h 832"/>
                <a:gd name="T54" fmla="*/ 2147483647 w 974"/>
                <a:gd name="T55" fmla="*/ 2147483647 h 832"/>
                <a:gd name="T56" fmla="*/ 2147483647 w 974"/>
                <a:gd name="T57" fmla="*/ 2147483647 h 832"/>
                <a:gd name="T58" fmla="*/ 2147483647 w 974"/>
                <a:gd name="T59" fmla="*/ 2147483647 h 832"/>
                <a:gd name="T60" fmla="*/ 2147483647 w 974"/>
                <a:gd name="T61" fmla="*/ 2147483647 h 832"/>
                <a:gd name="T62" fmla="*/ 2147483647 w 974"/>
                <a:gd name="T63" fmla="*/ 2147483647 h 832"/>
                <a:gd name="T64" fmla="*/ 2147483647 w 974"/>
                <a:gd name="T65" fmla="*/ 2147483647 h 832"/>
                <a:gd name="T66" fmla="*/ 2147483647 w 974"/>
                <a:gd name="T67" fmla="*/ 2147483647 h 832"/>
                <a:gd name="T68" fmla="*/ 2147483647 w 974"/>
                <a:gd name="T69" fmla="*/ 2147483647 h 832"/>
                <a:gd name="T70" fmla="*/ 2147483647 w 974"/>
                <a:gd name="T71" fmla="*/ 2147483647 h 832"/>
                <a:gd name="T72" fmla="*/ 2147483647 w 974"/>
                <a:gd name="T73" fmla="*/ 2147483647 h 832"/>
                <a:gd name="T74" fmla="*/ 2147483647 w 974"/>
                <a:gd name="T75" fmla="*/ 2147483647 h 832"/>
                <a:gd name="T76" fmla="*/ 2147483647 w 974"/>
                <a:gd name="T77" fmla="*/ 2147483647 h 832"/>
                <a:gd name="T78" fmla="*/ 2147483647 w 974"/>
                <a:gd name="T79" fmla="*/ 2147483647 h 832"/>
                <a:gd name="T80" fmla="*/ 2147483647 w 974"/>
                <a:gd name="T81" fmla="*/ 2147483647 h 832"/>
                <a:gd name="T82" fmla="*/ 2147483647 w 974"/>
                <a:gd name="T83" fmla="*/ 2147483647 h 83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974"/>
                <a:gd name="T127" fmla="*/ 0 h 832"/>
                <a:gd name="T128" fmla="*/ 974 w 974"/>
                <a:gd name="T129" fmla="*/ 832 h 83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974" h="832">
                  <a:moveTo>
                    <a:pt x="9" y="261"/>
                  </a:moveTo>
                  <a:lnTo>
                    <a:pt x="0" y="155"/>
                  </a:lnTo>
                  <a:lnTo>
                    <a:pt x="5" y="132"/>
                  </a:lnTo>
                  <a:lnTo>
                    <a:pt x="37" y="118"/>
                  </a:lnTo>
                  <a:lnTo>
                    <a:pt x="81" y="81"/>
                  </a:lnTo>
                  <a:lnTo>
                    <a:pt x="149" y="53"/>
                  </a:lnTo>
                  <a:lnTo>
                    <a:pt x="179" y="41"/>
                  </a:lnTo>
                  <a:lnTo>
                    <a:pt x="179" y="14"/>
                  </a:lnTo>
                  <a:lnTo>
                    <a:pt x="190" y="0"/>
                  </a:lnTo>
                  <a:lnTo>
                    <a:pt x="202" y="1"/>
                  </a:lnTo>
                  <a:lnTo>
                    <a:pt x="248" y="9"/>
                  </a:lnTo>
                  <a:lnTo>
                    <a:pt x="245" y="29"/>
                  </a:lnTo>
                  <a:lnTo>
                    <a:pt x="255" y="60"/>
                  </a:lnTo>
                  <a:lnTo>
                    <a:pt x="249" y="112"/>
                  </a:lnTo>
                  <a:lnTo>
                    <a:pt x="288" y="169"/>
                  </a:lnTo>
                  <a:lnTo>
                    <a:pt x="308" y="182"/>
                  </a:lnTo>
                  <a:lnTo>
                    <a:pt x="341" y="158"/>
                  </a:lnTo>
                  <a:lnTo>
                    <a:pt x="406" y="158"/>
                  </a:lnTo>
                  <a:lnTo>
                    <a:pt x="423" y="164"/>
                  </a:lnTo>
                  <a:lnTo>
                    <a:pt x="433" y="179"/>
                  </a:lnTo>
                  <a:lnTo>
                    <a:pt x="425" y="195"/>
                  </a:lnTo>
                  <a:lnTo>
                    <a:pt x="388" y="226"/>
                  </a:lnTo>
                  <a:lnTo>
                    <a:pt x="392" y="240"/>
                  </a:lnTo>
                  <a:lnTo>
                    <a:pt x="435" y="272"/>
                  </a:lnTo>
                  <a:lnTo>
                    <a:pt x="451" y="272"/>
                  </a:lnTo>
                  <a:lnTo>
                    <a:pt x="456" y="278"/>
                  </a:lnTo>
                  <a:lnTo>
                    <a:pt x="453" y="292"/>
                  </a:lnTo>
                  <a:lnTo>
                    <a:pt x="479" y="312"/>
                  </a:lnTo>
                  <a:lnTo>
                    <a:pt x="540" y="322"/>
                  </a:lnTo>
                  <a:lnTo>
                    <a:pt x="569" y="314"/>
                  </a:lnTo>
                  <a:lnTo>
                    <a:pt x="606" y="277"/>
                  </a:lnTo>
                  <a:lnTo>
                    <a:pt x="651" y="280"/>
                  </a:lnTo>
                  <a:lnTo>
                    <a:pt x="669" y="308"/>
                  </a:lnTo>
                  <a:lnTo>
                    <a:pt x="659" y="333"/>
                  </a:lnTo>
                  <a:lnTo>
                    <a:pt x="661" y="349"/>
                  </a:lnTo>
                  <a:lnTo>
                    <a:pt x="637" y="364"/>
                  </a:lnTo>
                  <a:lnTo>
                    <a:pt x="626" y="377"/>
                  </a:lnTo>
                  <a:lnTo>
                    <a:pt x="631" y="408"/>
                  </a:lnTo>
                  <a:lnTo>
                    <a:pt x="673" y="437"/>
                  </a:lnTo>
                  <a:lnTo>
                    <a:pt x="692" y="434"/>
                  </a:lnTo>
                  <a:lnTo>
                    <a:pt x="741" y="495"/>
                  </a:lnTo>
                  <a:lnTo>
                    <a:pt x="752" y="541"/>
                  </a:lnTo>
                  <a:lnTo>
                    <a:pt x="746" y="563"/>
                  </a:lnTo>
                  <a:lnTo>
                    <a:pt x="781" y="581"/>
                  </a:lnTo>
                  <a:lnTo>
                    <a:pt x="781" y="596"/>
                  </a:lnTo>
                  <a:lnTo>
                    <a:pt x="812" y="603"/>
                  </a:lnTo>
                  <a:lnTo>
                    <a:pt x="822" y="603"/>
                  </a:lnTo>
                  <a:lnTo>
                    <a:pt x="822" y="577"/>
                  </a:lnTo>
                  <a:lnTo>
                    <a:pt x="847" y="574"/>
                  </a:lnTo>
                  <a:lnTo>
                    <a:pt x="852" y="543"/>
                  </a:lnTo>
                  <a:lnTo>
                    <a:pt x="835" y="530"/>
                  </a:lnTo>
                  <a:lnTo>
                    <a:pt x="822" y="517"/>
                  </a:lnTo>
                  <a:lnTo>
                    <a:pt x="828" y="457"/>
                  </a:lnTo>
                  <a:lnTo>
                    <a:pt x="841" y="451"/>
                  </a:lnTo>
                  <a:lnTo>
                    <a:pt x="863" y="460"/>
                  </a:lnTo>
                  <a:lnTo>
                    <a:pt x="872" y="456"/>
                  </a:lnTo>
                  <a:lnTo>
                    <a:pt x="877" y="467"/>
                  </a:lnTo>
                  <a:lnTo>
                    <a:pt x="938" y="497"/>
                  </a:lnTo>
                  <a:lnTo>
                    <a:pt x="969" y="517"/>
                  </a:lnTo>
                  <a:lnTo>
                    <a:pt x="973" y="536"/>
                  </a:lnTo>
                  <a:lnTo>
                    <a:pt x="958" y="559"/>
                  </a:lnTo>
                  <a:lnTo>
                    <a:pt x="967" y="587"/>
                  </a:lnTo>
                  <a:lnTo>
                    <a:pt x="961" y="600"/>
                  </a:lnTo>
                  <a:lnTo>
                    <a:pt x="917" y="603"/>
                  </a:lnTo>
                  <a:lnTo>
                    <a:pt x="908" y="610"/>
                  </a:lnTo>
                  <a:lnTo>
                    <a:pt x="911" y="617"/>
                  </a:lnTo>
                  <a:lnTo>
                    <a:pt x="911" y="629"/>
                  </a:lnTo>
                  <a:lnTo>
                    <a:pt x="876" y="634"/>
                  </a:lnTo>
                  <a:lnTo>
                    <a:pt x="857" y="624"/>
                  </a:lnTo>
                  <a:lnTo>
                    <a:pt x="833" y="624"/>
                  </a:lnTo>
                  <a:lnTo>
                    <a:pt x="830" y="629"/>
                  </a:lnTo>
                  <a:lnTo>
                    <a:pt x="833" y="642"/>
                  </a:lnTo>
                  <a:lnTo>
                    <a:pt x="822" y="656"/>
                  </a:lnTo>
                  <a:lnTo>
                    <a:pt x="819" y="670"/>
                  </a:lnTo>
                  <a:lnTo>
                    <a:pt x="841" y="688"/>
                  </a:lnTo>
                  <a:lnTo>
                    <a:pt x="824" y="722"/>
                  </a:lnTo>
                  <a:lnTo>
                    <a:pt x="831" y="738"/>
                  </a:lnTo>
                  <a:lnTo>
                    <a:pt x="830" y="747"/>
                  </a:lnTo>
                  <a:lnTo>
                    <a:pt x="804" y="747"/>
                  </a:lnTo>
                  <a:lnTo>
                    <a:pt x="785" y="755"/>
                  </a:lnTo>
                  <a:lnTo>
                    <a:pt x="800" y="776"/>
                  </a:lnTo>
                  <a:lnTo>
                    <a:pt x="790" y="802"/>
                  </a:lnTo>
                  <a:lnTo>
                    <a:pt x="762" y="808"/>
                  </a:lnTo>
                  <a:lnTo>
                    <a:pt x="765" y="822"/>
                  </a:lnTo>
                  <a:lnTo>
                    <a:pt x="757" y="831"/>
                  </a:lnTo>
                  <a:lnTo>
                    <a:pt x="710" y="827"/>
                  </a:lnTo>
                  <a:lnTo>
                    <a:pt x="692" y="814"/>
                  </a:lnTo>
                  <a:lnTo>
                    <a:pt x="688" y="784"/>
                  </a:lnTo>
                  <a:lnTo>
                    <a:pt x="676" y="773"/>
                  </a:lnTo>
                  <a:lnTo>
                    <a:pt x="660" y="784"/>
                  </a:lnTo>
                  <a:lnTo>
                    <a:pt x="631" y="755"/>
                  </a:lnTo>
                  <a:lnTo>
                    <a:pt x="608" y="739"/>
                  </a:lnTo>
                  <a:lnTo>
                    <a:pt x="606" y="718"/>
                  </a:lnTo>
                  <a:lnTo>
                    <a:pt x="599" y="702"/>
                  </a:lnTo>
                  <a:lnTo>
                    <a:pt x="587" y="702"/>
                  </a:lnTo>
                  <a:lnTo>
                    <a:pt x="541" y="722"/>
                  </a:lnTo>
                  <a:lnTo>
                    <a:pt x="544" y="744"/>
                  </a:lnTo>
                  <a:lnTo>
                    <a:pt x="526" y="744"/>
                  </a:lnTo>
                  <a:lnTo>
                    <a:pt x="499" y="715"/>
                  </a:lnTo>
                  <a:lnTo>
                    <a:pt x="469" y="713"/>
                  </a:lnTo>
                  <a:lnTo>
                    <a:pt x="458" y="696"/>
                  </a:lnTo>
                  <a:lnTo>
                    <a:pt x="467" y="677"/>
                  </a:lnTo>
                  <a:lnTo>
                    <a:pt x="485" y="694"/>
                  </a:lnTo>
                  <a:lnTo>
                    <a:pt x="505" y="701"/>
                  </a:lnTo>
                  <a:lnTo>
                    <a:pt x="521" y="687"/>
                  </a:lnTo>
                  <a:lnTo>
                    <a:pt x="521" y="656"/>
                  </a:lnTo>
                  <a:lnTo>
                    <a:pt x="540" y="638"/>
                  </a:lnTo>
                  <a:lnTo>
                    <a:pt x="554" y="624"/>
                  </a:lnTo>
                  <a:lnTo>
                    <a:pt x="547" y="605"/>
                  </a:lnTo>
                  <a:lnTo>
                    <a:pt x="584" y="576"/>
                  </a:lnTo>
                  <a:lnTo>
                    <a:pt x="590" y="530"/>
                  </a:lnTo>
                  <a:lnTo>
                    <a:pt x="573" y="507"/>
                  </a:lnTo>
                  <a:lnTo>
                    <a:pt x="564" y="467"/>
                  </a:lnTo>
                  <a:lnTo>
                    <a:pt x="517" y="407"/>
                  </a:lnTo>
                  <a:lnTo>
                    <a:pt x="493" y="415"/>
                  </a:lnTo>
                  <a:lnTo>
                    <a:pt x="461" y="386"/>
                  </a:lnTo>
                  <a:lnTo>
                    <a:pt x="416" y="358"/>
                  </a:lnTo>
                  <a:lnTo>
                    <a:pt x="397" y="314"/>
                  </a:lnTo>
                  <a:lnTo>
                    <a:pt x="363" y="327"/>
                  </a:lnTo>
                  <a:lnTo>
                    <a:pt x="298" y="286"/>
                  </a:lnTo>
                  <a:lnTo>
                    <a:pt x="266" y="302"/>
                  </a:lnTo>
                  <a:lnTo>
                    <a:pt x="218" y="296"/>
                  </a:lnTo>
                  <a:lnTo>
                    <a:pt x="181" y="318"/>
                  </a:lnTo>
                  <a:lnTo>
                    <a:pt x="158" y="319"/>
                  </a:lnTo>
                  <a:lnTo>
                    <a:pt x="119" y="297"/>
                  </a:lnTo>
                  <a:lnTo>
                    <a:pt x="95" y="281"/>
                  </a:lnTo>
                  <a:lnTo>
                    <a:pt x="9" y="261"/>
                  </a:lnTo>
                </a:path>
              </a:pathLst>
            </a:custGeom>
            <a:solidFill>
              <a:srgbClr val="D8D8D8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3" name="shandong"/>
            <p:cNvSpPr>
              <a:spLocks noChangeAspect="1"/>
            </p:cNvSpPr>
            <p:nvPr/>
          </p:nvSpPr>
          <p:spPr bwMode="auto">
            <a:xfrm>
              <a:off x="5696192" y="3606800"/>
              <a:ext cx="774700" cy="447676"/>
            </a:xfrm>
            <a:custGeom>
              <a:avLst/>
              <a:gdLst>
                <a:gd name="T0" fmla="*/ 2147483647 w 461"/>
                <a:gd name="T1" fmla="*/ 2147483647 h 316"/>
                <a:gd name="T2" fmla="*/ 2147483647 w 461"/>
                <a:gd name="T3" fmla="*/ 2147483647 h 316"/>
                <a:gd name="T4" fmla="*/ 2147483647 w 461"/>
                <a:gd name="T5" fmla="*/ 2147483647 h 316"/>
                <a:gd name="T6" fmla="*/ 2147483647 w 461"/>
                <a:gd name="T7" fmla="*/ 2147483647 h 316"/>
                <a:gd name="T8" fmla="*/ 2147483647 w 461"/>
                <a:gd name="T9" fmla="*/ 2147483647 h 316"/>
                <a:gd name="T10" fmla="*/ 2147483647 w 461"/>
                <a:gd name="T11" fmla="*/ 2147483647 h 316"/>
                <a:gd name="T12" fmla="*/ 2147483647 w 461"/>
                <a:gd name="T13" fmla="*/ 2147483647 h 316"/>
                <a:gd name="T14" fmla="*/ 2147483647 w 461"/>
                <a:gd name="T15" fmla="*/ 2147483647 h 316"/>
                <a:gd name="T16" fmla="*/ 2147483647 w 461"/>
                <a:gd name="T17" fmla="*/ 2147483647 h 316"/>
                <a:gd name="T18" fmla="*/ 2147483647 w 461"/>
                <a:gd name="T19" fmla="*/ 2147483647 h 316"/>
                <a:gd name="T20" fmla="*/ 2147483647 w 461"/>
                <a:gd name="T21" fmla="*/ 2147483647 h 316"/>
                <a:gd name="T22" fmla="*/ 2147483647 w 461"/>
                <a:gd name="T23" fmla="*/ 2147483647 h 316"/>
                <a:gd name="T24" fmla="*/ 2147483647 w 461"/>
                <a:gd name="T25" fmla="*/ 2147483647 h 316"/>
                <a:gd name="T26" fmla="*/ 2147483647 w 461"/>
                <a:gd name="T27" fmla="*/ 2147483647 h 316"/>
                <a:gd name="T28" fmla="*/ 2147483647 w 461"/>
                <a:gd name="T29" fmla="*/ 2147483647 h 316"/>
                <a:gd name="T30" fmla="*/ 2147483647 w 461"/>
                <a:gd name="T31" fmla="*/ 2147483647 h 316"/>
                <a:gd name="T32" fmla="*/ 2147483647 w 461"/>
                <a:gd name="T33" fmla="*/ 2147483647 h 316"/>
                <a:gd name="T34" fmla="*/ 2147483647 w 461"/>
                <a:gd name="T35" fmla="*/ 2147483647 h 316"/>
                <a:gd name="T36" fmla="*/ 2147483647 w 461"/>
                <a:gd name="T37" fmla="*/ 2147483647 h 316"/>
                <a:gd name="T38" fmla="*/ 2147483647 w 461"/>
                <a:gd name="T39" fmla="*/ 2147483647 h 316"/>
                <a:gd name="T40" fmla="*/ 2147483647 w 461"/>
                <a:gd name="T41" fmla="*/ 2147483647 h 316"/>
                <a:gd name="T42" fmla="*/ 2147483647 w 461"/>
                <a:gd name="T43" fmla="*/ 2147483647 h 316"/>
                <a:gd name="T44" fmla="*/ 2147483647 w 461"/>
                <a:gd name="T45" fmla="*/ 2147483647 h 316"/>
                <a:gd name="T46" fmla="*/ 2147483647 w 461"/>
                <a:gd name="T47" fmla="*/ 2147483647 h 316"/>
                <a:gd name="T48" fmla="*/ 2147483647 w 461"/>
                <a:gd name="T49" fmla="*/ 2147483647 h 316"/>
                <a:gd name="T50" fmla="*/ 2147483647 w 461"/>
                <a:gd name="T51" fmla="*/ 0 h 316"/>
                <a:gd name="T52" fmla="*/ 2147483647 w 461"/>
                <a:gd name="T53" fmla="*/ 2147483647 h 316"/>
                <a:gd name="T54" fmla="*/ 2147483647 w 461"/>
                <a:gd name="T55" fmla="*/ 2147483647 h 316"/>
                <a:gd name="T56" fmla="*/ 2147483647 w 461"/>
                <a:gd name="T57" fmla="*/ 2147483647 h 316"/>
                <a:gd name="T58" fmla="*/ 2147483647 w 461"/>
                <a:gd name="T59" fmla="*/ 2147483647 h 316"/>
                <a:gd name="T60" fmla="*/ 2147483647 w 461"/>
                <a:gd name="T61" fmla="*/ 2147483647 h 316"/>
                <a:gd name="T62" fmla="*/ 2147483647 w 461"/>
                <a:gd name="T63" fmla="*/ 2147483647 h 316"/>
                <a:gd name="T64" fmla="*/ 2147483647 w 461"/>
                <a:gd name="T65" fmla="*/ 2147483647 h 316"/>
                <a:gd name="T66" fmla="*/ 2147483647 w 461"/>
                <a:gd name="T67" fmla="*/ 2147483647 h 316"/>
                <a:gd name="T68" fmla="*/ 2147483647 w 461"/>
                <a:gd name="T69" fmla="*/ 2147483647 h 316"/>
                <a:gd name="T70" fmla="*/ 2147483647 w 461"/>
                <a:gd name="T71" fmla="*/ 2147483647 h 316"/>
                <a:gd name="T72" fmla="*/ 2147483647 w 461"/>
                <a:gd name="T73" fmla="*/ 2147483647 h 316"/>
                <a:gd name="T74" fmla="*/ 2147483647 w 461"/>
                <a:gd name="T75" fmla="*/ 2147483647 h 316"/>
                <a:gd name="T76" fmla="*/ 2147483647 w 461"/>
                <a:gd name="T77" fmla="*/ 2147483647 h 316"/>
                <a:gd name="T78" fmla="*/ 2147483647 w 461"/>
                <a:gd name="T79" fmla="*/ 2147483647 h 316"/>
                <a:gd name="T80" fmla="*/ 2147483647 w 461"/>
                <a:gd name="T81" fmla="*/ 2147483647 h 316"/>
                <a:gd name="T82" fmla="*/ 2147483647 w 461"/>
                <a:gd name="T83" fmla="*/ 2147483647 h 316"/>
                <a:gd name="T84" fmla="*/ 2147483647 w 461"/>
                <a:gd name="T85" fmla="*/ 2147483647 h 316"/>
                <a:gd name="T86" fmla="*/ 2147483647 w 461"/>
                <a:gd name="T87" fmla="*/ 2147483647 h 316"/>
                <a:gd name="T88" fmla="*/ 2147483647 w 461"/>
                <a:gd name="T89" fmla="*/ 2147483647 h 316"/>
                <a:gd name="T90" fmla="*/ 0 w 461"/>
                <a:gd name="T91" fmla="*/ 2147483647 h 316"/>
                <a:gd name="T92" fmla="*/ 0 w 461"/>
                <a:gd name="T93" fmla="*/ 2147483647 h 316"/>
                <a:gd name="T94" fmla="*/ 2147483647 w 461"/>
                <a:gd name="T95" fmla="*/ 2147483647 h 316"/>
                <a:gd name="T96" fmla="*/ 2147483647 w 461"/>
                <a:gd name="T97" fmla="*/ 2147483647 h 316"/>
                <a:gd name="T98" fmla="*/ 2147483647 w 461"/>
                <a:gd name="T99" fmla="*/ 2147483647 h 316"/>
                <a:gd name="T100" fmla="*/ 2147483647 w 461"/>
                <a:gd name="T101" fmla="*/ 2147483647 h 316"/>
                <a:gd name="T102" fmla="*/ 2147483647 w 461"/>
                <a:gd name="T103" fmla="*/ 2147483647 h 3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61"/>
                <a:gd name="T157" fmla="*/ 0 h 316"/>
                <a:gd name="T158" fmla="*/ 461 w 461"/>
                <a:gd name="T159" fmla="*/ 316 h 3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61" h="316">
                  <a:moveTo>
                    <a:pt x="101" y="306"/>
                  </a:moveTo>
                  <a:lnTo>
                    <a:pt x="104" y="287"/>
                  </a:lnTo>
                  <a:lnTo>
                    <a:pt x="121" y="280"/>
                  </a:lnTo>
                  <a:lnTo>
                    <a:pt x="151" y="306"/>
                  </a:lnTo>
                  <a:lnTo>
                    <a:pt x="161" y="306"/>
                  </a:lnTo>
                  <a:lnTo>
                    <a:pt x="188" y="302"/>
                  </a:lnTo>
                  <a:lnTo>
                    <a:pt x="204" y="290"/>
                  </a:lnTo>
                  <a:lnTo>
                    <a:pt x="226" y="307"/>
                  </a:lnTo>
                  <a:lnTo>
                    <a:pt x="235" y="291"/>
                  </a:lnTo>
                  <a:lnTo>
                    <a:pt x="239" y="281"/>
                  </a:lnTo>
                  <a:lnTo>
                    <a:pt x="257" y="271"/>
                  </a:lnTo>
                  <a:lnTo>
                    <a:pt x="262" y="249"/>
                  </a:lnTo>
                  <a:lnTo>
                    <a:pt x="280" y="245"/>
                  </a:lnTo>
                  <a:lnTo>
                    <a:pt x="332" y="158"/>
                  </a:lnTo>
                  <a:lnTo>
                    <a:pt x="322" y="143"/>
                  </a:lnTo>
                  <a:lnTo>
                    <a:pt x="332" y="134"/>
                  </a:lnTo>
                  <a:lnTo>
                    <a:pt x="343" y="138"/>
                  </a:lnTo>
                  <a:lnTo>
                    <a:pt x="359" y="129"/>
                  </a:lnTo>
                  <a:lnTo>
                    <a:pt x="369" y="109"/>
                  </a:lnTo>
                  <a:lnTo>
                    <a:pt x="412" y="69"/>
                  </a:lnTo>
                  <a:lnTo>
                    <a:pt x="445" y="58"/>
                  </a:lnTo>
                  <a:lnTo>
                    <a:pt x="460" y="44"/>
                  </a:lnTo>
                  <a:lnTo>
                    <a:pt x="456" y="12"/>
                  </a:lnTo>
                  <a:lnTo>
                    <a:pt x="434" y="10"/>
                  </a:lnTo>
                  <a:lnTo>
                    <a:pt x="384" y="16"/>
                  </a:lnTo>
                  <a:lnTo>
                    <a:pt x="349" y="0"/>
                  </a:lnTo>
                  <a:lnTo>
                    <a:pt x="328" y="3"/>
                  </a:lnTo>
                  <a:lnTo>
                    <a:pt x="277" y="69"/>
                  </a:lnTo>
                  <a:lnTo>
                    <a:pt x="262" y="78"/>
                  </a:lnTo>
                  <a:lnTo>
                    <a:pt x="229" y="64"/>
                  </a:lnTo>
                  <a:lnTo>
                    <a:pt x="226" y="47"/>
                  </a:lnTo>
                  <a:lnTo>
                    <a:pt x="219" y="18"/>
                  </a:lnTo>
                  <a:lnTo>
                    <a:pt x="201" y="6"/>
                  </a:lnTo>
                  <a:lnTo>
                    <a:pt x="171" y="13"/>
                  </a:lnTo>
                  <a:lnTo>
                    <a:pt x="152" y="1"/>
                  </a:lnTo>
                  <a:lnTo>
                    <a:pt x="125" y="35"/>
                  </a:lnTo>
                  <a:lnTo>
                    <a:pt x="95" y="44"/>
                  </a:lnTo>
                  <a:lnTo>
                    <a:pt x="55" y="81"/>
                  </a:lnTo>
                  <a:lnTo>
                    <a:pt x="10" y="161"/>
                  </a:lnTo>
                  <a:lnTo>
                    <a:pt x="22" y="184"/>
                  </a:lnTo>
                  <a:lnTo>
                    <a:pt x="19" y="193"/>
                  </a:lnTo>
                  <a:lnTo>
                    <a:pt x="19" y="204"/>
                  </a:lnTo>
                  <a:lnTo>
                    <a:pt x="26" y="213"/>
                  </a:lnTo>
                  <a:lnTo>
                    <a:pt x="40" y="202"/>
                  </a:lnTo>
                  <a:lnTo>
                    <a:pt x="64" y="196"/>
                  </a:lnTo>
                  <a:lnTo>
                    <a:pt x="0" y="269"/>
                  </a:lnTo>
                  <a:lnTo>
                    <a:pt x="0" y="285"/>
                  </a:lnTo>
                  <a:lnTo>
                    <a:pt x="13" y="290"/>
                  </a:lnTo>
                  <a:lnTo>
                    <a:pt x="42" y="315"/>
                  </a:lnTo>
                  <a:lnTo>
                    <a:pt x="89" y="309"/>
                  </a:lnTo>
                  <a:lnTo>
                    <a:pt x="101" y="306"/>
                  </a:lnTo>
                </a:path>
              </a:pathLst>
            </a:custGeom>
            <a:solidFill>
              <a:srgbClr val="D8D8D8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4" name="neimenggu"/>
            <p:cNvSpPr>
              <a:spLocks noChangeAspect="1"/>
            </p:cNvSpPr>
            <p:nvPr/>
          </p:nvSpPr>
          <p:spPr bwMode="auto">
            <a:xfrm>
              <a:off x="3729278" y="1743076"/>
              <a:ext cx="2701924" cy="2052638"/>
            </a:xfrm>
            <a:custGeom>
              <a:avLst/>
              <a:gdLst>
                <a:gd name="T0" fmla="*/ 2147483647 w 1583"/>
                <a:gd name="T1" fmla="*/ 2147483647 h 1423"/>
                <a:gd name="T2" fmla="*/ 2147483647 w 1583"/>
                <a:gd name="T3" fmla="*/ 2147483647 h 1423"/>
                <a:gd name="T4" fmla="*/ 2147483647 w 1583"/>
                <a:gd name="T5" fmla="*/ 2147483647 h 1423"/>
                <a:gd name="T6" fmla="*/ 2147483647 w 1583"/>
                <a:gd name="T7" fmla="*/ 2147483647 h 1423"/>
                <a:gd name="T8" fmla="*/ 2147483647 w 1583"/>
                <a:gd name="T9" fmla="*/ 2147483647 h 1423"/>
                <a:gd name="T10" fmla="*/ 2147483647 w 1583"/>
                <a:gd name="T11" fmla="*/ 2147483647 h 1423"/>
                <a:gd name="T12" fmla="*/ 2147483647 w 1583"/>
                <a:gd name="T13" fmla="*/ 2147483647 h 1423"/>
                <a:gd name="T14" fmla="*/ 2147483647 w 1583"/>
                <a:gd name="T15" fmla="*/ 2147483647 h 1423"/>
                <a:gd name="T16" fmla="*/ 2147483647 w 1583"/>
                <a:gd name="T17" fmla="*/ 2147483647 h 1423"/>
                <a:gd name="T18" fmla="*/ 2147483647 w 1583"/>
                <a:gd name="T19" fmla="*/ 2147483647 h 1423"/>
                <a:gd name="T20" fmla="*/ 2147483647 w 1583"/>
                <a:gd name="T21" fmla="*/ 2147483647 h 1423"/>
                <a:gd name="T22" fmla="*/ 2147483647 w 1583"/>
                <a:gd name="T23" fmla="*/ 2147483647 h 1423"/>
                <a:gd name="T24" fmla="*/ 2147483647 w 1583"/>
                <a:gd name="T25" fmla="*/ 2147483647 h 1423"/>
                <a:gd name="T26" fmla="*/ 2147483647 w 1583"/>
                <a:gd name="T27" fmla="*/ 2147483647 h 1423"/>
                <a:gd name="T28" fmla="*/ 2147483647 w 1583"/>
                <a:gd name="T29" fmla="*/ 2147483647 h 1423"/>
                <a:gd name="T30" fmla="*/ 2147483647 w 1583"/>
                <a:gd name="T31" fmla="*/ 2147483647 h 1423"/>
                <a:gd name="T32" fmla="*/ 2147483647 w 1583"/>
                <a:gd name="T33" fmla="*/ 2147483647 h 1423"/>
                <a:gd name="T34" fmla="*/ 2147483647 w 1583"/>
                <a:gd name="T35" fmla="*/ 2147483647 h 1423"/>
                <a:gd name="T36" fmla="*/ 2147483647 w 1583"/>
                <a:gd name="T37" fmla="*/ 2147483647 h 1423"/>
                <a:gd name="T38" fmla="*/ 2147483647 w 1583"/>
                <a:gd name="T39" fmla="*/ 2147483647 h 1423"/>
                <a:gd name="T40" fmla="*/ 2147483647 w 1583"/>
                <a:gd name="T41" fmla="*/ 2147483647 h 1423"/>
                <a:gd name="T42" fmla="*/ 2147483647 w 1583"/>
                <a:gd name="T43" fmla="*/ 2147483647 h 1423"/>
                <a:gd name="T44" fmla="*/ 2147483647 w 1583"/>
                <a:gd name="T45" fmla="*/ 2147483647 h 1423"/>
                <a:gd name="T46" fmla="*/ 2147483647 w 1583"/>
                <a:gd name="T47" fmla="*/ 2147483647 h 1423"/>
                <a:gd name="T48" fmla="*/ 2147483647 w 1583"/>
                <a:gd name="T49" fmla="*/ 2147483647 h 1423"/>
                <a:gd name="T50" fmla="*/ 2147483647 w 1583"/>
                <a:gd name="T51" fmla="*/ 2147483647 h 1423"/>
                <a:gd name="T52" fmla="*/ 2147483647 w 1583"/>
                <a:gd name="T53" fmla="*/ 2147483647 h 1423"/>
                <a:gd name="T54" fmla="*/ 2147483647 w 1583"/>
                <a:gd name="T55" fmla="*/ 2147483647 h 1423"/>
                <a:gd name="T56" fmla="*/ 2147483647 w 1583"/>
                <a:gd name="T57" fmla="*/ 0 h 1423"/>
                <a:gd name="T58" fmla="*/ 2147483647 w 1583"/>
                <a:gd name="T59" fmla="*/ 2147483647 h 1423"/>
                <a:gd name="T60" fmla="*/ 2147483647 w 1583"/>
                <a:gd name="T61" fmla="*/ 2147483647 h 1423"/>
                <a:gd name="T62" fmla="*/ 2147483647 w 1583"/>
                <a:gd name="T63" fmla="*/ 2147483647 h 1423"/>
                <a:gd name="T64" fmla="*/ 2147483647 w 1583"/>
                <a:gd name="T65" fmla="*/ 2147483647 h 1423"/>
                <a:gd name="T66" fmla="*/ 2147483647 w 1583"/>
                <a:gd name="T67" fmla="*/ 2147483647 h 1423"/>
                <a:gd name="T68" fmla="*/ 2147483647 w 1583"/>
                <a:gd name="T69" fmla="*/ 2147483647 h 1423"/>
                <a:gd name="T70" fmla="*/ 2147483647 w 1583"/>
                <a:gd name="T71" fmla="*/ 2147483647 h 1423"/>
                <a:gd name="T72" fmla="*/ 2147483647 w 1583"/>
                <a:gd name="T73" fmla="*/ 2147483647 h 1423"/>
                <a:gd name="T74" fmla="*/ 2147483647 w 1583"/>
                <a:gd name="T75" fmla="*/ 2147483647 h 1423"/>
                <a:gd name="T76" fmla="*/ 2147483647 w 1583"/>
                <a:gd name="T77" fmla="*/ 2147483647 h 1423"/>
                <a:gd name="T78" fmla="*/ 2147483647 w 1583"/>
                <a:gd name="T79" fmla="*/ 2147483647 h 1423"/>
                <a:gd name="T80" fmla="*/ 2147483647 w 1583"/>
                <a:gd name="T81" fmla="*/ 2147483647 h 1423"/>
                <a:gd name="T82" fmla="*/ 2147483647 w 1583"/>
                <a:gd name="T83" fmla="*/ 2147483647 h 1423"/>
                <a:gd name="T84" fmla="*/ 2147483647 w 1583"/>
                <a:gd name="T85" fmla="*/ 2147483647 h 1423"/>
                <a:gd name="T86" fmla="*/ 2147483647 w 1583"/>
                <a:gd name="T87" fmla="*/ 2147483647 h 1423"/>
                <a:gd name="T88" fmla="*/ 2147483647 w 1583"/>
                <a:gd name="T89" fmla="*/ 2147483647 h 1423"/>
                <a:gd name="T90" fmla="*/ 2147483647 w 1583"/>
                <a:gd name="T91" fmla="*/ 2147483647 h 1423"/>
                <a:gd name="T92" fmla="*/ 2147483647 w 1583"/>
                <a:gd name="T93" fmla="*/ 2147483647 h 1423"/>
                <a:gd name="T94" fmla="*/ 2147483647 w 1583"/>
                <a:gd name="T95" fmla="*/ 2147483647 h 1423"/>
                <a:gd name="T96" fmla="*/ 2147483647 w 1583"/>
                <a:gd name="T97" fmla="*/ 2147483647 h 1423"/>
                <a:gd name="T98" fmla="*/ 2147483647 w 1583"/>
                <a:gd name="T99" fmla="*/ 2147483647 h 1423"/>
                <a:gd name="T100" fmla="*/ 2147483647 w 1583"/>
                <a:gd name="T101" fmla="*/ 2147483647 h 142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583"/>
                <a:gd name="T154" fmla="*/ 0 h 1423"/>
                <a:gd name="T155" fmla="*/ 1583 w 1583"/>
                <a:gd name="T156" fmla="*/ 1423 h 142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583" h="1423">
                  <a:moveTo>
                    <a:pt x="447" y="1419"/>
                  </a:moveTo>
                  <a:lnTo>
                    <a:pt x="468" y="1413"/>
                  </a:lnTo>
                  <a:lnTo>
                    <a:pt x="486" y="1405"/>
                  </a:lnTo>
                  <a:lnTo>
                    <a:pt x="517" y="1381"/>
                  </a:lnTo>
                  <a:lnTo>
                    <a:pt x="524" y="1339"/>
                  </a:lnTo>
                  <a:lnTo>
                    <a:pt x="542" y="1281"/>
                  </a:lnTo>
                  <a:lnTo>
                    <a:pt x="582" y="1254"/>
                  </a:lnTo>
                  <a:lnTo>
                    <a:pt x="586" y="1260"/>
                  </a:lnTo>
                  <a:lnTo>
                    <a:pt x="598" y="1301"/>
                  </a:lnTo>
                  <a:lnTo>
                    <a:pt x="579" y="1326"/>
                  </a:lnTo>
                  <a:lnTo>
                    <a:pt x="576" y="1350"/>
                  </a:lnTo>
                  <a:lnTo>
                    <a:pt x="635" y="1373"/>
                  </a:lnTo>
                  <a:lnTo>
                    <a:pt x="640" y="1390"/>
                  </a:lnTo>
                  <a:lnTo>
                    <a:pt x="675" y="1386"/>
                  </a:lnTo>
                  <a:lnTo>
                    <a:pt x="693" y="1392"/>
                  </a:lnTo>
                  <a:lnTo>
                    <a:pt x="700" y="1397"/>
                  </a:lnTo>
                  <a:lnTo>
                    <a:pt x="761" y="1309"/>
                  </a:lnTo>
                  <a:lnTo>
                    <a:pt x="777" y="1304"/>
                  </a:lnTo>
                  <a:lnTo>
                    <a:pt x="781" y="1293"/>
                  </a:lnTo>
                  <a:lnTo>
                    <a:pt x="779" y="1277"/>
                  </a:lnTo>
                  <a:lnTo>
                    <a:pt x="799" y="1246"/>
                  </a:lnTo>
                  <a:lnTo>
                    <a:pt x="838" y="1245"/>
                  </a:lnTo>
                  <a:lnTo>
                    <a:pt x="852" y="1228"/>
                  </a:lnTo>
                  <a:lnTo>
                    <a:pt x="862" y="1235"/>
                  </a:lnTo>
                  <a:lnTo>
                    <a:pt x="883" y="1217"/>
                  </a:lnTo>
                  <a:lnTo>
                    <a:pt x="897" y="1217"/>
                  </a:lnTo>
                  <a:lnTo>
                    <a:pt x="938" y="1158"/>
                  </a:lnTo>
                  <a:lnTo>
                    <a:pt x="958" y="1159"/>
                  </a:lnTo>
                  <a:lnTo>
                    <a:pt x="984" y="1142"/>
                  </a:lnTo>
                  <a:lnTo>
                    <a:pt x="992" y="1149"/>
                  </a:lnTo>
                  <a:lnTo>
                    <a:pt x="1039" y="1125"/>
                  </a:lnTo>
                  <a:lnTo>
                    <a:pt x="1015" y="1085"/>
                  </a:lnTo>
                  <a:lnTo>
                    <a:pt x="1022" y="1044"/>
                  </a:lnTo>
                  <a:lnTo>
                    <a:pt x="1043" y="1000"/>
                  </a:lnTo>
                  <a:lnTo>
                    <a:pt x="1059" y="994"/>
                  </a:lnTo>
                  <a:lnTo>
                    <a:pt x="1070" y="999"/>
                  </a:lnTo>
                  <a:lnTo>
                    <a:pt x="1070" y="1029"/>
                  </a:lnTo>
                  <a:lnTo>
                    <a:pt x="1083" y="1038"/>
                  </a:lnTo>
                  <a:lnTo>
                    <a:pt x="1113" y="1017"/>
                  </a:lnTo>
                  <a:lnTo>
                    <a:pt x="1126" y="1004"/>
                  </a:lnTo>
                  <a:lnTo>
                    <a:pt x="1138" y="1009"/>
                  </a:lnTo>
                  <a:lnTo>
                    <a:pt x="1153" y="995"/>
                  </a:lnTo>
                  <a:lnTo>
                    <a:pt x="1185" y="994"/>
                  </a:lnTo>
                  <a:lnTo>
                    <a:pt x="1191" y="983"/>
                  </a:lnTo>
                  <a:lnTo>
                    <a:pt x="1183" y="966"/>
                  </a:lnTo>
                  <a:lnTo>
                    <a:pt x="1205" y="944"/>
                  </a:lnTo>
                  <a:lnTo>
                    <a:pt x="1232" y="931"/>
                  </a:lnTo>
                  <a:lnTo>
                    <a:pt x="1272" y="976"/>
                  </a:lnTo>
                  <a:lnTo>
                    <a:pt x="1270" y="992"/>
                  </a:lnTo>
                  <a:lnTo>
                    <a:pt x="1290" y="1023"/>
                  </a:lnTo>
                  <a:lnTo>
                    <a:pt x="1338" y="1028"/>
                  </a:lnTo>
                  <a:lnTo>
                    <a:pt x="1349" y="1005"/>
                  </a:lnTo>
                  <a:lnTo>
                    <a:pt x="1336" y="940"/>
                  </a:lnTo>
                  <a:lnTo>
                    <a:pt x="1348" y="928"/>
                  </a:lnTo>
                  <a:lnTo>
                    <a:pt x="1370" y="944"/>
                  </a:lnTo>
                  <a:lnTo>
                    <a:pt x="1389" y="974"/>
                  </a:lnTo>
                  <a:lnTo>
                    <a:pt x="1422" y="926"/>
                  </a:lnTo>
                  <a:lnTo>
                    <a:pt x="1437" y="921"/>
                  </a:lnTo>
                  <a:lnTo>
                    <a:pt x="1461" y="898"/>
                  </a:lnTo>
                  <a:lnTo>
                    <a:pt x="1472" y="898"/>
                  </a:lnTo>
                  <a:lnTo>
                    <a:pt x="1491" y="878"/>
                  </a:lnTo>
                  <a:lnTo>
                    <a:pt x="1503" y="878"/>
                  </a:lnTo>
                  <a:lnTo>
                    <a:pt x="1514" y="859"/>
                  </a:lnTo>
                  <a:lnTo>
                    <a:pt x="1543" y="859"/>
                  </a:lnTo>
                  <a:lnTo>
                    <a:pt x="1569" y="833"/>
                  </a:lnTo>
                  <a:lnTo>
                    <a:pt x="1582" y="820"/>
                  </a:lnTo>
                  <a:lnTo>
                    <a:pt x="1582" y="806"/>
                  </a:lnTo>
                  <a:lnTo>
                    <a:pt x="1562" y="794"/>
                  </a:lnTo>
                  <a:lnTo>
                    <a:pt x="1562" y="767"/>
                  </a:lnTo>
                  <a:lnTo>
                    <a:pt x="1523" y="719"/>
                  </a:lnTo>
                  <a:lnTo>
                    <a:pt x="1486" y="754"/>
                  </a:lnTo>
                  <a:lnTo>
                    <a:pt x="1475" y="745"/>
                  </a:lnTo>
                  <a:lnTo>
                    <a:pt x="1473" y="726"/>
                  </a:lnTo>
                  <a:lnTo>
                    <a:pt x="1459" y="703"/>
                  </a:lnTo>
                  <a:lnTo>
                    <a:pt x="1454" y="678"/>
                  </a:lnTo>
                  <a:lnTo>
                    <a:pt x="1454" y="652"/>
                  </a:lnTo>
                  <a:lnTo>
                    <a:pt x="1428" y="633"/>
                  </a:lnTo>
                  <a:lnTo>
                    <a:pt x="1425" y="623"/>
                  </a:lnTo>
                  <a:lnTo>
                    <a:pt x="1432" y="607"/>
                  </a:lnTo>
                  <a:lnTo>
                    <a:pt x="1480" y="621"/>
                  </a:lnTo>
                  <a:lnTo>
                    <a:pt x="1483" y="599"/>
                  </a:lnTo>
                  <a:lnTo>
                    <a:pt x="1499" y="578"/>
                  </a:lnTo>
                  <a:lnTo>
                    <a:pt x="1488" y="567"/>
                  </a:lnTo>
                  <a:lnTo>
                    <a:pt x="1490" y="546"/>
                  </a:lnTo>
                  <a:lnTo>
                    <a:pt x="1514" y="536"/>
                  </a:lnTo>
                  <a:lnTo>
                    <a:pt x="1519" y="529"/>
                  </a:lnTo>
                  <a:lnTo>
                    <a:pt x="1515" y="521"/>
                  </a:lnTo>
                  <a:lnTo>
                    <a:pt x="1490" y="529"/>
                  </a:lnTo>
                  <a:lnTo>
                    <a:pt x="1444" y="496"/>
                  </a:lnTo>
                  <a:lnTo>
                    <a:pt x="1442" y="487"/>
                  </a:lnTo>
                  <a:lnTo>
                    <a:pt x="1464" y="459"/>
                  </a:lnTo>
                  <a:lnTo>
                    <a:pt x="1510" y="390"/>
                  </a:lnTo>
                  <a:lnTo>
                    <a:pt x="1514" y="382"/>
                  </a:lnTo>
                  <a:lnTo>
                    <a:pt x="1521" y="382"/>
                  </a:lnTo>
                  <a:lnTo>
                    <a:pt x="1536" y="401"/>
                  </a:lnTo>
                  <a:lnTo>
                    <a:pt x="1539" y="404"/>
                  </a:lnTo>
                  <a:lnTo>
                    <a:pt x="1542" y="318"/>
                  </a:lnTo>
                  <a:lnTo>
                    <a:pt x="1557" y="310"/>
                  </a:lnTo>
                  <a:lnTo>
                    <a:pt x="1557" y="277"/>
                  </a:lnTo>
                  <a:lnTo>
                    <a:pt x="1552" y="223"/>
                  </a:lnTo>
                  <a:lnTo>
                    <a:pt x="1571" y="149"/>
                  </a:lnTo>
                  <a:lnTo>
                    <a:pt x="1515" y="107"/>
                  </a:lnTo>
                  <a:lnTo>
                    <a:pt x="1473" y="142"/>
                  </a:lnTo>
                  <a:lnTo>
                    <a:pt x="1451" y="146"/>
                  </a:lnTo>
                  <a:lnTo>
                    <a:pt x="1440" y="157"/>
                  </a:lnTo>
                  <a:lnTo>
                    <a:pt x="1403" y="151"/>
                  </a:lnTo>
                  <a:lnTo>
                    <a:pt x="1385" y="130"/>
                  </a:lnTo>
                  <a:lnTo>
                    <a:pt x="1374" y="98"/>
                  </a:lnTo>
                  <a:lnTo>
                    <a:pt x="1375" y="85"/>
                  </a:lnTo>
                  <a:lnTo>
                    <a:pt x="1346" y="66"/>
                  </a:lnTo>
                  <a:lnTo>
                    <a:pt x="1329" y="93"/>
                  </a:lnTo>
                  <a:lnTo>
                    <a:pt x="1297" y="74"/>
                  </a:lnTo>
                  <a:lnTo>
                    <a:pt x="1292" y="69"/>
                  </a:lnTo>
                  <a:lnTo>
                    <a:pt x="1311" y="20"/>
                  </a:lnTo>
                  <a:lnTo>
                    <a:pt x="1296" y="0"/>
                  </a:lnTo>
                  <a:lnTo>
                    <a:pt x="1283" y="0"/>
                  </a:lnTo>
                  <a:lnTo>
                    <a:pt x="1249" y="24"/>
                  </a:lnTo>
                  <a:lnTo>
                    <a:pt x="1222" y="64"/>
                  </a:lnTo>
                  <a:lnTo>
                    <a:pt x="1234" y="71"/>
                  </a:lnTo>
                  <a:lnTo>
                    <a:pt x="1254" y="74"/>
                  </a:lnTo>
                  <a:lnTo>
                    <a:pt x="1270" y="116"/>
                  </a:lnTo>
                  <a:lnTo>
                    <a:pt x="1260" y="133"/>
                  </a:lnTo>
                  <a:lnTo>
                    <a:pt x="1244" y="157"/>
                  </a:lnTo>
                  <a:lnTo>
                    <a:pt x="1215" y="268"/>
                  </a:lnTo>
                  <a:lnTo>
                    <a:pt x="1226" y="287"/>
                  </a:lnTo>
                  <a:lnTo>
                    <a:pt x="1217" y="303"/>
                  </a:lnTo>
                  <a:lnTo>
                    <a:pt x="1148" y="353"/>
                  </a:lnTo>
                  <a:lnTo>
                    <a:pt x="1111" y="346"/>
                  </a:lnTo>
                  <a:lnTo>
                    <a:pt x="1090" y="338"/>
                  </a:lnTo>
                  <a:lnTo>
                    <a:pt x="1088" y="349"/>
                  </a:lnTo>
                  <a:lnTo>
                    <a:pt x="1058" y="469"/>
                  </a:lnTo>
                  <a:lnTo>
                    <a:pt x="1043" y="484"/>
                  </a:lnTo>
                  <a:lnTo>
                    <a:pt x="1051" y="505"/>
                  </a:lnTo>
                  <a:lnTo>
                    <a:pt x="1068" y="521"/>
                  </a:lnTo>
                  <a:lnTo>
                    <a:pt x="1099" y="505"/>
                  </a:lnTo>
                  <a:lnTo>
                    <a:pt x="1150" y="508"/>
                  </a:lnTo>
                  <a:lnTo>
                    <a:pt x="1164" y="484"/>
                  </a:lnTo>
                  <a:lnTo>
                    <a:pt x="1191" y="478"/>
                  </a:lnTo>
                  <a:lnTo>
                    <a:pt x="1240" y="496"/>
                  </a:lnTo>
                  <a:lnTo>
                    <a:pt x="1302" y="560"/>
                  </a:lnTo>
                  <a:lnTo>
                    <a:pt x="1302" y="573"/>
                  </a:lnTo>
                  <a:lnTo>
                    <a:pt x="1288" y="582"/>
                  </a:lnTo>
                  <a:lnTo>
                    <a:pt x="1218" y="585"/>
                  </a:lnTo>
                  <a:lnTo>
                    <a:pt x="1195" y="604"/>
                  </a:lnTo>
                  <a:lnTo>
                    <a:pt x="1177" y="602"/>
                  </a:lnTo>
                  <a:lnTo>
                    <a:pt x="1164" y="623"/>
                  </a:lnTo>
                  <a:lnTo>
                    <a:pt x="1129" y="630"/>
                  </a:lnTo>
                  <a:lnTo>
                    <a:pt x="1108" y="663"/>
                  </a:lnTo>
                  <a:lnTo>
                    <a:pt x="1104" y="687"/>
                  </a:lnTo>
                  <a:lnTo>
                    <a:pt x="1056" y="719"/>
                  </a:lnTo>
                  <a:lnTo>
                    <a:pt x="1025" y="721"/>
                  </a:lnTo>
                  <a:lnTo>
                    <a:pt x="993" y="767"/>
                  </a:lnTo>
                  <a:lnTo>
                    <a:pt x="961" y="786"/>
                  </a:lnTo>
                  <a:lnTo>
                    <a:pt x="901" y="772"/>
                  </a:lnTo>
                  <a:lnTo>
                    <a:pt x="881" y="763"/>
                  </a:lnTo>
                  <a:lnTo>
                    <a:pt x="857" y="787"/>
                  </a:lnTo>
                  <a:lnTo>
                    <a:pt x="845" y="830"/>
                  </a:lnTo>
                  <a:lnTo>
                    <a:pt x="878" y="878"/>
                  </a:lnTo>
                  <a:lnTo>
                    <a:pt x="857" y="900"/>
                  </a:lnTo>
                  <a:lnTo>
                    <a:pt x="827" y="918"/>
                  </a:lnTo>
                  <a:lnTo>
                    <a:pt x="783" y="974"/>
                  </a:lnTo>
                  <a:lnTo>
                    <a:pt x="724" y="999"/>
                  </a:lnTo>
                  <a:lnTo>
                    <a:pt x="631" y="1009"/>
                  </a:lnTo>
                  <a:lnTo>
                    <a:pt x="617" y="1007"/>
                  </a:lnTo>
                  <a:lnTo>
                    <a:pt x="507" y="1053"/>
                  </a:lnTo>
                  <a:lnTo>
                    <a:pt x="457" y="1085"/>
                  </a:lnTo>
                  <a:lnTo>
                    <a:pt x="443" y="1077"/>
                  </a:lnTo>
                  <a:lnTo>
                    <a:pt x="438" y="1062"/>
                  </a:lnTo>
                  <a:lnTo>
                    <a:pt x="371" y="1058"/>
                  </a:lnTo>
                  <a:lnTo>
                    <a:pt x="293" y="1035"/>
                  </a:lnTo>
                  <a:lnTo>
                    <a:pt x="272" y="1011"/>
                  </a:lnTo>
                  <a:lnTo>
                    <a:pt x="160" y="998"/>
                  </a:lnTo>
                  <a:lnTo>
                    <a:pt x="139" y="1007"/>
                  </a:lnTo>
                  <a:lnTo>
                    <a:pt x="3" y="994"/>
                  </a:lnTo>
                  <a:lnTo>
                    <a:pt x="0" y="1014"/>
                  </a:lnTo>
                  <a:lnTo>
                    <a:pt x="10" y="1045"/>
                  </a:lnTo>
                  <a:lnTo>
                    <a:pt x="4" y="1097"/>
                  </a:lnTo>
                  <a:lnTo>
                    <a:pt x="43" y="1154"/>
                  </a:lnTo>
                  <a:lnTo>
                    <a:pt x="63" y="1167"/>
                  </a:lnTo>
                  <a:lnTo>
                    <a:pt x="96" y="1143"/>
                  </a:lnTo>
                  <a:lnTo>
                    <a:pt x="161" y="1143"/>
                  </a:lnTo>
                  <a:lnTo>
                    <a:pt x="178" y="1149"/>
                  </a:lnTo>
                  <a:lnTo>
                    <a:pt x="188" y="1164"/>
                  </a:lnTo>
                  <a:lnTo>
                    <a:pt x="180" y="1180"/>
                  </a:lnTo>
                  <a:lnTo>
                    <a:pt x="143" y="1211"/>
                  </a:lnTo>
                  <a:lnTo>
                    <a:pt x="147" y="1225"/>
                  </a:lnTo>
                  <a:lnTo>
                    <a:pt x="190" y="1257"/>
                  </a:lnTo>
                  <a:lnTo>
                    <a:pt x="206" y="1257"/>
                  </a:lnTo>
                  <a:lnTo>
                    <a:pt x="211" y="1263"/>
                  </a:lnTo>
                  <a:lnTo>
                    <a:pt x="208" y="1277"/>
                  </a:lnTo>
                  <a:lnTo>
                    <a:pt x="234" y="1297"/>
                  </a:lnTo>
                  <a:lnTo>
                    <a:pt x="295" y="1307"/>
                  </a:lnTo>
                  <a:lnTo>
                    <a:pt x="324" y="1299"/>
                  </a:lnTo>
                  <a:lnTo>
                    <a:pt x="361" y="1262"/>
                  </a:lnTo>
                  <a:lnTo>
                    <a:pt x="406" y="1265"/>
                  </a:lnTo>
                  <a:lnTo>
                    <a:pt x="424" y="1293"/>
                  </a:lnTo>
                  <a:lnTo>
                    <a:pt x="414" y="1318"/>
                  </a:lnTo>
                  <a:lnTo>
                    <a:pt x="416" y="1334"/>
                  </a:lnTo>
                  <a:lnTo>
                    <a:pt x="392" y="1349"/>
                  </a:lnTo>
                  <a:lnTo>
                    <a:pt x="381" y="1362"/>
                  </a:lnTo>
                  <a:lnTo>
                    <a:pt x="386" y="1393"/>
                  </a:lnTo>
                  <a:lnTo>
                    <a:pt x="428" y="1422"/>
                  </a:lnTo>
                  <a:lnTo>
                    <a:pt x="447" y="1419"/>
                  </a:lnTo>
                </a:path>
              </a:pathLst>
            </a:custGeom>
            <a:solidFill>
              <a:srgbClr val="D8D8D8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5" name="heilongjiang"/>
            <p:cNvSpPr>
              <a:spLocks noChangeAspect="1"/>
            </p:cNvSpPr>
            <p:nvPr/>
          </p:nvSpPr>
          <p:spPr bwMode="auto">
            <a:xfrm>
              <a:off x="5934315" y="1690688"/>
              <a:ext cx="1411288" cy="1069975"/>
            </a:xfrm>
            <a:custGeom>
              <a:avLst/>
              <a:gdLst>
                <a:gd name="T0" fmla="*/ 2147483647 w 818"/>
                <a:gd name="T1" fmla="*/ 2147483647 h 743"/>
                <a:gd name="T2" fmla="*/ 2147483647 w 818"/>
                <a:gd name="T3" fmla="*/ 2147483647 h 743"/>
                <a:gd name="T4" fmla="*/ 2147483647 w 818"/>
                <a:gd name="T5" fmla="*/ 2147483647 h 743"/>
                <a:gd name="T6" fmla="*/ 2147483647 w 818"/>
                <a:gd name="T7" fmla="*/ 2147483647 h 743"/>
                <a:gd name="T8" fmla="*/ 2147483647 w 818"/>
                <a:gd name="T9" fmla="*/ 2147483647 h 743"/>
                <a:gd name="T10" fmla="*/ 2147483647 w 818"/>
                <a:gd name="T11" fmla="*/ 2147483647 h 743"/>
                <a:gd name="T12" fmla="*/ 2147483647 w 818"/>
                <a:gd name="T13" fmla="*/ 2147483647 h 743"/>
                <a:gd name="T14" fmla="*/ 2147483647 w 818"/>
                <a:gd name="T15" fmla="*/ 2147483647 h 743"/>
                <a:gd name="T16" fmla="*/ 2147483647 w 818"/>
                <a:gd name="T17" fmla="*/ 2147483647 h 743"/>
                <a:gd name="T18" fmla="*/ 2147483647 w 818"/>
                <a:gd name="T19" fmla="*/ 2147483647 h 743"/>
                <a:gd name="T20" fmla="*/ 2147483647 w 818"/>
                <a:gd name="T21" fmla="*/ 2147483647 h 743"/>
                <a:gd name="T22" fmla="*/ 2147483647 w 818"/>
                <a:gd name="T23" fmla="*/ 2147483647 h 743"/>
                <a:gd name="T24" fmla="*/ 2147483647 w 818"/>
                <a:gd name="T25" fmla="*/ 2147483647 h 743"/>
                <a:gd name="T26" fmla="*/ 2147483647 w 818"/>
                <a:gd name="T27" fmla="*/ 2147483647 h 743"/>
                <a:gd name="T28" fmla="*/ 2147483647 w 818"/>
                <a:gd name="T29" fmla="*/ 2147483647 h 743"/>
                <a:gd name="T30" fmla="*/ 2147483647 w 818"/>
                <a:gd name="T31" fmla="*/ 2147483647 h 743"/>
                <a:gd name="T32" fmla="*/ 2147483647 w 818"/>
                <a:gd name="T33" fmla="*/ 2147483647 h 743"/>
                <a:gd name="T34" fmla="*/ 2147483647 w 818"/>
                <a:gd name="T35" fmla="*/ 2147483647 h 743"/>
                <a:gd name="T36" fmla="*/ 2147483647 w 818"/>
                <a:gd name="T37" fmla="*/ 2147483647 h 743"/>
                <a:gd name="T38" fmla="*/ 2147483647 w 818"/>
                <a:gd name="T39" fmla="*/ 2147483647 h 743"/>
                <a:gd name="T40" fmla="*/ 2147483647 w 818"/>
                <a:gd name="T41" fmla="*/ 2147483647 h 743"/>
                <a:gd name="T42" fmla="*/ 2147483647 w 818"/>
                <a:gd name="T43" fmla="*/ 2147483647 h 743"/>
                <a:gd name="T44" fmla="*/ 2147483647 w 818"/>
                <a:gd name="T45" fmla="*/ 2147483647 h 743"/>
                <a:gd name="T46" fmla="*/ 2147483647 w 818"/>
                <a:gd name="T47" fmla="*/ 2147483647 h 743"/>
                <a:gd name="T48" fmla="*/ 2147483647 w 818"/>
                <a:gd name="T49" fmla="*/ 2147483647 h 743"/>
                <a:gd name="T50" fmla="*/ 2147483647 w 818"/>
                <a:gd name="T51" fmla="*/ 2147483647 h 743"/>
                <a:gd name="T52" fmla="*/ 2147483647 w 818"/>
                <a:gd name="T53" fmla="*/ 2147483647 h 743"/>
                <a:gd name="T54" fmla="*/ 2147483647 w 818"/>
                <a:gd name="T55" fmla="*/ 2147483647 h 743"/>
                <a:gd name="T56" fmla="*/ 2147483647 w 818"/>
                <a:gd name="T57" fmla="*/ 2147483647 h 743"/>
                <a:gd name="T58" fmla="*/ 2147483647 w 818"/>
                <a:gd name="T59" fmla="*/ 2147483647 h 743"/>
                <a:gd name="T60" fmla="*/ 2147483647 w 818"/>
                <a:gd name="T61" fmla="*/ 2147483647 h 743"/>
                <a:gd name="T62" fmla="*/ 2147483647 w 818"/>
                <a:gd name="T63" fmla="*/ 2147483647 h 743"/>
                <a:gd name="T64" fmla="*/ 2147483647 w 818"/>
                <a:gd name="T65" fmla="*/ 2147483647 h 743"/>
                <a:gd name="T66" fmla="*/ 2147483647 w 818"/>
                <a:gd name="T67" fmla="*/ 2147483647 h 743"/>
                <a:gd name="T68" fmla="*/ 2147483647 w 818"/>
                <a:gd name="T69" fmla="*/ 2147483647 h 743"/>
                <a:gd name="T70" fmla="*/ 2147483647 w 818"/>
                <a:gd name="T71" fmla="*/ 2147483647 h 743"/>
                <a:gd name="T72" fmla="*/ 2147483647 w 818"/>
                <a:gd name="T73" fmla="*/ 0 h 743"/>
                <a:gd name="T74" fmla="*/ 2147483647 w 818"/>
                <a:gd name="T75" fmla="*/ 2147483647 h 743"/>
                <a:gd name="T76" fmla="*/ 0 w 818"/>
                <a:gd name="T77" fmla="*/ 2147483647 h 743"/>
                <a:gd name="T78" fmla="*/ 2147483647 w 818"/>
                <a:gd name="T79" fmla="*/ 2147483647 h 743"/>
                <a:gd name="T80" fmla="*/ 2147483647 w 818"/>
                <a:gd name="T81" fmla="*/ 2147483647 h 743"/>
                <a:gd name="T82" fmla="*/ 2147483647 w 818"/>
                <a:gd name="T83" fmla="*/ 2147483647 h 743"/>
                <a:gd name="T84" fmla="*/ 2147483647 w 818"/>
                <a:gd name="T85" fmla="*/ 2147483647 h 743"/>
                <a:gd name="T86" fmla="*/ 2147483647 w 818"/>
                <a:gd name="T87" fmla="*/ 2147483647 h 743"/>
                <a:gd name="T88" fmla="*/ 2147483647 w 818"/>
                <a:gd name="T89" fmla="*/ 2147483647 h 743"/>
                <a:gd name="T90" fmla="*/ 2147483647 w 818"/>
                <a:gd name="T91" fmla="*/ 2147483647 h 743"/>
                <a:gd name="T92" fmla="*/ 2147483647 w 818"/>
                <a:gd name="T93" fmla="*/ 2147483647 h 743"/>
                <a:gd name="T94" fmla="*/ 2147483647 w 818"/>
                <a:gd name="T95" fmla="*/ 2147483647 h 743"/>
                <a:gd name="T96" fmla="*/ 2147483647 w 818"/>
                <a:gd name="T97" fmla="*/ 2147483647 h 743"/>
                <a:gd name="T98" fmla="*/ 2147483647 w 818"/>
                <a:gd name="T99" fmla="*/ 2147483647 h 743"/>
                <a:gd name="T100" fmla="*/ 2147483647 w 818"/>
                <a:gd name="T101" fmla="*/ 2147483647 h 743"/>
                <a:gd name="T102" fmla="*/ 2147483647 w 818"/>
                <a:gd name="T103" fmla="*/ 2147483647 h 743"/>
                <a:gd name="T104" fmla="*/ 2147483647 w 818"/>
                <a:gd name="T105" fmla="*/ 2147483647 h 743"/>
                <a:gd name="T106" fmla="*/ 2147483647 w 818"/>
                <a:gd name="T107" fmla="*/ 2147483647 h 743"/>
                <a:gd name="T108" fmla="*/ 2147483647 w 818"/>
                <a:gd name="T109" fmla="*/ 2147483647 h 74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818"/>
                <a:gd name="T166" fmla="*/ 0 h 743"/>
                <a:gd name="T167" fmla="*/ 818 w 818"/>
                <a:gd name="T168" fmla="*/ 743 h 74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818" h="743">
                  <a:moveTo>
                    <a:pt x="207" y="615"/>
                  </a:moveTo>
                  <a:lnTo>
                    <a:pt x="251" y="607"/>
                  </a:lnTo>
                  <a:lnTo>
                    <a:pt x="270" y="641"/>
                  </a:lnTo>
                  <a:lnTo>
                    <a:pt x="298" y="662"/>
                  </a:lnTo>
                  <a:lnTo>
                    <a:pt x="316" y="652"/>
                  </a:lnTo>
                  <a:lnTo>
                    <a:pt x="332" y="652"/>
                  </a:lnTo>
                  <a:lnTo>
                    <a:pt x="359" y="638"/>
                  </a:lnTo>
                  <a:lnTo>
                    <a:pt x="379" y="658"/>
                  </a:lnTo>
                  <a:lnTo>
                    <a:pt x="392" y="660"/>
                  </a:lnTo>
                  <a:lnTo>
                    <a:pt x="427" y="647"/>
                  </a:lnTo>
                  <a:lnTo>
                    <a:pt x="451" y="660"/>
                  </a:lnTo>
                  <a:lnTo>
                    <a:pt x="462" y="688"/>
                  </a:lnTo>
                  <a:lnTo>
                    <a:pt x="480" y="688"/>
                  </a:lnTo>
                  <a:lnTo>
                    <a:pt x="490" y="700"/>
                  </a:lnTo>
                  <a:lnTo>
                    <a:pt x="513" y="726"/>
                  </a:lnTo>
                  <a:lnTo>
                    <a:pt x="523" y="720"/>
                  </a:lnTo>
                  <a:lnTo>
                    <a:pt x="518" y="688"/>
                  </a:lnTo>
                  <a:lnTo>
                    <a:pt x="532" y="679"/>
                  </a:lnTo>
                  <a:lnTo>
                    <a:pt x="550" y="715"/>
                  </a:lnTo>
                  <a:lnTo>
                    <a:pt x="567" y="723"/>
                  </a:lnTo>
                  <a:lnTo>
                    <a:pt x="586" y="742"/>
                  </a:lnTo>
                  <a:lnTo>
                    <a:pt x="598" y="740"/>
                  </a:lnTo>
                  <a:lnTo>
                    <a:pt x="604" y="732"/>
                  </a:lnTo>
                  <a:lnTo>
                    <a:pt x="633" y="699"/>
                  </a:lnTo>
                  <a:lnTo>
                    <a:pt x="647" y="708"/>
                  </a:lnTo>
                  <a:lnTo>
                    <a:pt x="656" y="694"/>
                  </a:lnTo>
                  <a:lnTo>
                    <a:pt x="665" y="711"/>
                  </a:lnTo>
                  <a:lnTo>
                    <a:pt x="694" y="720"/>
                  </a:lnTo>
                  <a:lnTo>
                    <a:pt x="711" y="720"/>
                  </a:lnTo>
                  <a:lnTo>
                    <a:pt x="724" y="722"/>
                  </a:lnTo>
                  <a:lnTo>
                    <a:pt x="717" y="708"/>
                  </a:lnTo>
                  <a:lnTo>
                    <a:pt x="714" y="662"/>
                  </a:lnTo>
                  <a:lnTo>
                    <a:pt x="680" y="612"/>
                  </a:lnTo>
                  <a:lnTo>
                    <a:pt x="698" y="593"/>
                  </a:lnTo>
                  <a:lnTo>
                    <a:pt x="715" y="561"/>
                  </a:lnTo>
                  <a:lnTo>
                    <a:pt x="777" y="561"/>
                  </a:lnTo>
                  <a:lnTo>
                    <a:pt x="789" y="551"/>
                  </a:lnTo>
                  <a:lnTo>
                    <a:pt x="785" y="527"/>
                  </a:lnTo>
                  <a:lnTo>
                    <a:pt x="799" y="502"/>
                  </a:lnTo>
                  <a:lnTo>
                    <a:pt x="794" y="490"/>
                  </a:lnTo>
                  <a:lnTo>
                    <a:pt x="799" y="467"/>
                  </a:lnTo>
                  <a:lnTo>
                    <a:pt x="799" y="352"/>
                  </a:lnTo>
                  <a:lnTo>
                    <a:pt x="817" y="316"/>
                  </a:lnTo>
                  <a:lnTo>
                    <a:pt x="796" y="293"/>
                  </a:lnTo>
                  <a:lnTo>
                    <a:pt x="799" y="277"/>
                  </a:lnTo>
                  <a:lnTo>
                    <a:pt x="791" y="264"/>
                  </a:lnTo>
                  <a:lnTo>
                    <a:pt x="767" y="274"/>
                  </a:lnTo>
                  <a:lnTo>
                    <a:pt x="739" y="305"/>
                  </a:lnTo>
                  <a:lnTo>
                    <a:pt x="711" y="318"/>
                  </a:lnTo>
                  <a:lnTo>
                    <a:pt x="684" y="357"/>
                  </a:lnTo>
                  <a:lnTo>
                    <a:pt x="615" y="381"/>
                  </a:lnTo>
                  <a:lnTo>
                    <a:pt x="584" y="357"/>
                  </a:lnTo>
                  <a:lnTo>
                    <a:pt x="588" y="342"/>
                  </a:lnTo>
                  <a:lnTo>
                    <a:pt x="571" y="318"/>
                  </a:lnTo>
                  <a:lnTo>
                    <a:pt x="564" y="294"/>
                  </a:lnTo>
                  <a:lnTo>
                    <a:pt x="537" y="293"/>
                  </a:lnTo>
                  <a:lnTo>
                    <a:pt x="492" y="268"/>
                  </a:lnTo>
                  <a:lnTo>
                    <a:pt x="473" y="275"/>
                  </a:lnTo>
                  <a:lnTo>
                    <a:pt x="451" y="264"/>
                  </a:lnTo>
                  <a:lnTo>
                    <a:pt x="419" y="270"/>
                  </a:lnTo>
                  <a:lnTo>
                    <a:pt x="392" y="260"/>
                  </a:lnTo>
                  <a:lnTo>
                    <a:pt x="376" y="236"/>
                  </a:lnTo>
                  <a:lnTo>
                    <a:pt x="359" y="217"/>
                  </a:lnTo>
                  <a:lnTo>
                    <a:pt x="353" y="199"/>
                  </a:lnTo>
                  <a:lnTo>
                    <a:pt x="332" y="177"/>
                  </a:lnTo>
                  <a:lnTo>
                    <a:pt x="318" y="157"/>
                  </a:lnTo>
                  <a:lnTo>
                    <a:pt x="288" y="116"/>
                  </a:lnTo>
                  <a:lnTo>
                    <a:pt x="279" y="92"/>
                  </a:lnTo>
                  <a:lnTo>
                    <a:pt x="246" y="50"/>
                  </a:lnTo>
                  <a:lnTo>
                    <a:pt x="237" y="28"/>
                  </a:lnTo>
                  <a:lnTo>
                    <a:pt x="194" y="7"/>
                  </a:lnTo>
                  <a:lnTo>
                    <a:pt x="167" y="17"/>
                  </a:lnTo>
                  <a:lnTo>
                    <a:pt x="142" y="11"/>
                  </a:lnTo>
                  <a:lnTo>
                    <a:pt x="88" y="0"/>
                  </a:lnTo>
                  <a:lnTo>
                    <a:pt x="16" y="26"/>
                  </a:lnTo>
                  <a:lnTo>
                    <a:pt x="4" y="37"/>
                  </a:lnTo>
                  <a:lnTo>
                    <a:pt x="19" y="57"/>
                  </a:lnTo>
                  <a:lnTo>
                    <a:pt x="0" y="106"/>
                  </a:lnTo>
                  <a:lnTo>
                    <a:pt x="5" y="111"/>
                  </a:lnTo>
                  <a:lnTo>
                    <a:pt x="37" y="130"/>
                  </a:lnTo>
                  <a:lnTo>
                    <a:pt x="54" y="103"/>
                  </a:lnTo>
                  <a:lnTo>
                    <a:pt x="83" y="122"/>
                  </a:lnTo>
                  <a:lnTo>
                    <a:pt x="82" y="135"/>
                  </a:lnTo>
                  <a:lnTo>
                    <a:pt x="93" y="167"/>
                  </a:lnTo>
                  <a:lnTo>
                    <a:pt x="111" y="188"/>
                  </a:lnTo>
                  <a:lnTo>
                    <a:pt x="148" y="194"/>
                  </a:lnTo>
                  <a:lnTo>
                    <a:pt x="159" y="183"/>
                  </a:lnTo>
                  <a:lnTo>
                    <a:pt x="181" y="179"/>
                  </a:lnTo>
                  <a:lnTo>
                    <a:pt x="223" y="144"/>
                  </a:lnTo>
                  <a:lnTo>
                    <a:pt x="279" y="186"/>
                  </a:lnTo>
                  <a:lnTo>
                    <a:pt x="260" y="260"/>
                  </a:lnTo>
                  <a:lnTo>
                    <a:pt x="265" y="314"/>
                  </a:lnTo>
                  <a:lnTo>
                    <a:pt x="265" y="347"/>
                  </a:lnTo>
                  <a:lnTo>
                    <a:pt x="250" y="355"/>
                  </a:lnTo>
                  <a:lnTo>
                    <a:pt x="247" y="441"/>
                  </a:lnTo>
                  <a:lnTo>
                    <a:pt x="244" y="438"/>
                  </a:lnTo>
                  <a:lnTo>
                    <a:pt x="229" y="419"/>
                  </a:lnTo>
                  <a:lnTo>
                    <a:pt x="222" y="419"/>
                  </a:lnTo>
                  <a:lnTo>
                    <a:pt x="218" y="427"/>
                  </a:lnTo>
                  <a:lnTo>
                    <a:pt x="172" y="496"/>
                  </a:lnTo>
                  <a:lnTo>
                    <a:pt x="150" y="524"/>
                  </a:lnTo>
                  <a:lnTo>
                    <a:pt x="152" y="533"/>
                  </a:lnTo>
                  <a:lnTo>
                    <a:pt x="198" y="566"/>
                  </a:lnTo>
                  <a:lnTo>
                    <a:pt x="223" y="558"/>
                  </a:lnTo>
                  <a:lnTo>
                    <a:pt x="227" y="566"/>
                  </a:lnTo>
                  <a:lnTo>
                    <a:pt x="222" y="573"/>
                  </a:lnTo>
                  <a:lnTo>
                    <a:pt x="198" y="583"/>
                  </a:lnTo>
                  <a:lnTo>
                    <a:pt x="196" y="604"/>
                  </a:lnTo>
                  <a:lnTo>
                    <a:pt x="207" y="615"/>
                  </a:lnTo>
                </a:path>
              </a:pathLst>
            </a:custGeom>
            <a:solidFill>
              <a:srgbClr val="D8D8D8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6" name="jilin"/>
            <p:cNvSpPr>
              <a:spLocks noChangeAspect="1"/>
            </p:cNvSpPr>
            <p:nvPr/>
          </p:nvSpPr>
          <p:spPr bwMode="auto">
            <a:xfrm>
              <a:off x="6174028" y="2570163"/>
              <a:ext cx="1031874" cy="587375"/>
            </a:xfrm>
            <a:custGeom>
              <a:avLst/>
              <a:gdLst>
                <a:gd name="T0" fmla="*/ 2147483647 w 597"/>
                <a:gd name="T1" fmla="*/ 2147483647 h 407"/>
                <a:gd name="T2" fmla="*/ 2147483647 w 597"/>
                <a:gd name="T3" fmla="*/ 2147483647 h 407"/>
                <a:gd name="T4" fmla="*/ 2147483647 w 597"/>
                <a:gd name="T5" fmla="*/ 2147483647 h 407"/>
                <a:gd name="T6" fmla="*/ 2147483647 w 597"/>
                <a:gd name="T7" fmla="*/ 2147483647 h 407"/>
                <a:gd name="T8" fmla="*/ 2147483647 w 597"/>
                <a:gd name="T9" fmla="*/ 2147483647 h 407"/>
                <a:gd name="T10" fmla="*/ 2147483647 w 597"/>
                <a:gd name="T11" fmla="*/ 2147483647 h 407"/>
                <a:gd name="T12" fmla="*/ 2147483647 w 597"/>
                <a:gd name="T13" fmla="*/ 2147483647 h 407"/>
                <a:gd name="T14" fmla="*/ 2147483647 w 597"/>
                <a:gd name="T15" fmla="*/ 2147483647 h 407"/>
                <a:gd name="T16" fmla="*/ 2147483647 w 597"/>
                <a:gd name="T17" fmla="*/ 2147483647 h 407"/>
                <a:gd name="T18" fmla="*/ 2147483647 w 597"/>
                <a:gd name="T19" fmla="*/ 2147483647 h 407"/>
                <a:gd name="T20" fmla="*/ 2147483647 w 597"/>
                <a:gd name="T21" fmla="*/ 2147483647 h 407"/>
                <a:gd name="T22" fmla="*/ 2147483647 w 597"/>
                <a:gd name="T23" fmla="*/ 2147483647 h 407"/>
                <a:gd name="T24" fmla="*/ 2147483647 w 597"/>
                <a:gd name="T25" fmla="*/ 2147483647 h 407"/>
                <a:gd name="T26" fmla="*/ 2147483647 w 597"/>
                <a:gd name="T27" fmla="*/ 2147483647 h 407"/>
                <a:gd name="T28" fmla="*/ 2147483647 w 597"/>
                <a:gd name="T29" fmla="*/ 2147483647 h 407"/>
                <a:gd name="T30" fmla="*/ 2147483647 w 597"/>
                <a:gd name="T31" fmla="*/ 2147483647 h 407"/>
                <a:gd name="T32" fmla="*/ 0 w 597"/>
                <a:gd name="T33" fmla="*/ 2147483647 h 407"/>
                <a:gd name="T34" fmla="*/ 2147483647 w 597"/>
                <a:gd name="T35" fmla="*/ 2147483647 h 407"/>
                <a:gd name="T36" fmla="*/ 2147483647 w 597"/>
                <a:gd name="T37" fmla="*/ 2147483647 h 407"/>
                <a:gd name="T38" fmla="*/ 2147483647 w 597"/>
                <a:gd name="T39" fmla="*/ 2147483647 h 407"/>
                <a:gd name="T40" fmla="*/ 2147483647 w 597"/>
                <a:gd name="T41" fmla="*/ 2147483647 h 407"/>
                <a:gd name="T42" fmla="*/ 2147483647 w 597"/>
                <a:gd name="T43" fmla="*/ 2147483647 h 407"/>
                <a:gd name="T44" fmla="*/ 2147483647 w 597"/>
                <a:gd name="T45" fmla="*/ 2147483647 h 407"/>
                <a:gd name="T46" fmla="*/ 2147483647 w 597"/>
                <a:gd name="T47" fmla="*/ 2147483647 h 407"/>
                <a:gd name="T48" fmla="*/ 2147483647 w 597"/>
                <a:gd name="T49" fmla="*/ 2147483647 h 407"/>
                <a:gd name="T50" fmla="*/ 2147483647 w 597"/>
                <a:gd name="T51" fmla="*/ 2147483647 h 407"/>
                <a:gd name="T52" fmla="*/ 2147483647 w 597"/>
                <a:gd name="T53" fmla="*/ 2147483647 h 407"/>
                <a:gd name="T54" fmla="*/ 2147483647 w 597"/>
                <a:gd name="T55" fmla="*/ 2147483647 h 407"/>
                <a:gd name="T56" fmla="*/ 2147483647 w 597"/>
                <a:gd name="T57" fmla="*/ 2147483647 h 407"/>
                <a:gd name="T58" fmla="*/ 2147483647 w 597"/>
                <a:gd name="T59" fmla="*/ 2147483647 h 407"/>
                <a:gd name="T60" fmla="*/ 2147483647 w 597"/>
                <a:gd name="T61" fmla="*/ 2147483647 h 407"/>
                <a:gd name="T62" fmla="*/ 2147483647 w 597"/>
                <a:gd name="T63" fmla="*/ 2147483647 h 407"/>
                <a:gd name="T64" fmla="*/ 2147483647 w 597"/>
                <a:gd name="T65" fmla="*/ 2147483647 h 407"/>
                <a:gd name="T66" fmla="*/ 2147483647 w 597"/>
                <a:gd name="T67" fmla="*/ 2147483647 h 407"/>
                <a:gd name="T68" fmla="*/ 2147483647 w 597"/>
                <a:gd name="T69" fmla="*/ 2147483647 h 407"/>
                <a:gd name="T70" fmla="*/ 2147483647 w 597"/>
                <a:gd name="T71" fmla="*/ 2147483647 h 407"/>
                <a:gd name="T72" fmla="*/ 2147483647 w 597"/>
                <a:gd name="T73" fmla="*/ 2147483647 h 40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97"/>
                <a:gd name="T112" fmla="*/ 0 h 407"/>
                <a:gd name="T113" fmla="*/ 597 w 597"/>
                <a:gd name="T114" fmla="*/ 407 h 40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97" h="407">
                  <a:moveTo>
                    <a:pt x="591" y="115"/>
                  </a:moveTo>
                  <a:lnTo>
                    <a:pt x="578" y="113"/>
                  </a:lnTo>
                  <a:lnTo>
                    <a:pt x="561" y="113"/>
                  </a:lnTo>
                  <a:lnTo>
                    <a:pt x="532" y="104"/>
                  </a:lnTo>
                  <a:lnTo>
                    <a:pt x="523" y="87"/>
                  </a:lnTo>
                  <a:lnTo>
                    <a:pt x="514" y="101"/>
                  </a:lnTo>
                  <a:lnTo>
                    <a:pt x="500" y="92"/>
                  </a:lnTo>
                  <a:lnTo>
                    <a:pt x="471" y="125"/>
                  </a:lnTo>
                  <a:lnTo>
                    <a:pt x="465" y="133"/>
                  </a:lnTo>
                  <a:lnTo>
                    <a:pt x="453" y="135"/>
                  </a:lnTo>
                  <a:lnTo>
                    <a:pt x="434" y="116"/>
                  </a:lnTo>
                  <a:lnTo>
                    <a:pt x="417" y="108"/>
                  </a:lnTo>
                  <a:lnTo>
                    <a:pt x="399" y="72"/>
                  </a:lnTo>
                  <a:lnTo>
                    <a:pt x="385" y="81"/>
                  </a:lnTo>
                  <a:lnTo>
                    <a:pt x="390" y="113"/>
                  </a:lnTo>
                  <a:lnTo>
                    <a:pt x="380" y="119"/>
                  </a:lnTo>
                  <a:lnTo>
                    <a:pt x="357" y="93"/>
                  </a:lnTo>
                  <a:lnTo>
                    <a:pt x="347" y="81"/>
                  </a:lnTo>
                  <a:lnTo>
                    <a:pt x="329" y="81"/>
                  </a:lnTo>
                  <a:lnTo>
                    <a:pt x="318" y="53"/>
                  </a:lnTo>
                  <a:lnTo>
                    <a:pt x="294" y="40"/>
                  </a:lnTo>
                  <a:lnTo>
                    <a:pt x="259" y="53"/>
                  </a:lnTo>
                  <a:lnTo>
                    <a:pt x="246" y="51"/>
                  </a:lnTo>
                  <a:lnTo>
                    <a:pt x="226" y="31"/>
                  </a:lnTo>
                  <a:lnTo>
                    <a:pt x="199" y="45"/>
                  </a:lnTo>
                  <a:lnTo>
                    <a:pt x="183" y="45"/>
                  </a:lnTo>
                  <a:lnTo>
                    <a:pt x="165" y="55"/>
                  </a:lnTo>
                  <a:lnTo>
                    <a:pt x="137" y="34"/>
                  </a:lnTo>
                  <a:lnTo>
                    <a:pt x="118" y="0"/>
                  </a:lnTo>
                  <a:lnTo>
                    <a:pt x="74" y="8"/>
                  </a:lnTo>
                  <a:lnTo>
                    <a:pt x="58" y="29"/>
                  </a:lnTo>
                  <a:lnTo>
                    <a:pt x="55" y="51"/>
                  </a:lnTo>
                  <a:lnTo>
                    <a:pt x="7" y="37"/>
                  </a:lnTo>
                  <a:lnTo>
                    <a:pt x="0" y="53"/>
                  </a:lnTo>
                  <a:lnTo>
                    <a:pt x="3" y="63"/>
                  </a:lnTo>
                  <a:lnTo>
                    <a:pt x="29" y="82"/>
                  </a:lnTo>
                  <a:lnTo>
                    <a:pt x="29" y="108"/>
                  </a:lnTo>
                  <a:lnTo>
                    <a:pt x="34" y="133"/>
                  </a:lnTo>
                  <a:lnTo>
                    <a:pt x="48" y="156"/>
                  </a:lnTo>
                  <a:lnTo>
                    <a:pt x="50" y="175"/>
                  </a:lnTo>
                  <a:lnTo>
                    <a:pt x="61" y="184"/>
                  </a:lnTo>
                  <a:lnTo>
                    <a:pt x="98" y="149"/>
                  </a:lnTo>
                  <a:lnTo>
                    <a:pt x="137" y="197"/>
                  </a:lnTo>
                  <a:lnTo>
                    <a:pt x="137" y="224"/>
                  </a:lnTo>
                  <a:lnTo>
                    <a:pt x="157" y="236"/>
                  </a:lnTo>
                  <a:lnTo>
                    <a:pt x="159" y="226"/>
                  </a:lnTo>
                  <a:lnTo>
                    <a:pt x="190" y="236"/>
                  </a:lnTo>
                  <a:lnTo>
                    <a:pt x="213" y="261"/>
                  </a:lnTo>
                  <a:lnTo>
                    <a:pt x="224" y="250"/>
                  </a:lnTo>
                  <a:lnTo>
                    <a:pt x="226" y="242"/>
                  </a:lnTo>
                  <a:lnTo>
                    <a:pt x="279" y="315"/>
                  </a:lnTo>
                  <a:lnTo>
                    <a:pt x="283" y="342"/>
                  </a:lnTo>
                  <a:lnTo>
                    <a:pt x="312" y="376"/>
                  </a:lnTo>
                  <a:lnTo>
                    <a:pt x="315" y="406"/>
                  </a:lnTo>
                  <a:lnTo>
                    <a:pt x="342" y="391"/>
                  </a:lnTo>
                  <a:lnTo>
                    <a:pt x="365" y="322"/>
                  </a:lnTo>
                  <a:lnTo>
                    <a:pt x="377" y="318"/>
                  </a:lnTo>
                  <a:lnTo>
                    <a:pt x="403" y="333"/>
                  </a:lnTo>
                  <a:lnTo>
                    <a:pt x="445" y="328"/>
                  </a:lnTo>
                  <a:lnTo>
                    <a:pt x="460" y="315"/>
                  </a:lnTo>
                  <a:lnTo>
                    <a:pt x="440" y="284"/>
                  </a:lnTo>
                  <a:lnTo>
                    <a:pt x="445" y="276"/>
                  </a:lnTo>
                  <a:lnTo>
                    <a:pt x="484" y="263"/>
                  </a:lnTo>
                  <a:lnTo>
                    <a:pt x="500" y="231"/>
                  </a:lnTo>
                  <a:lnTo>
                    <a:pt x="522" y="222"/>
                  </a:lnTo>
                  <a:lnTo>
                    <a:pt x="523" y="191"/>
                  </a:lnTo>
                  <a:lnTo>
                    <a:pt x="529" y="171"/>
                  </a:lnTo>
                  <a:lnTo>
                    <a:pt x="541" y="167"/>
                  </a:lnTo>
                  <a:lnTo>
                    <a:pt x="551" y="178"/>
                  </a:lnTo>
                  <a:lnTo>
                    <a:pt x="562" y="188"/>
                  </a:lnTo>
                  <a:lnTo>
                    <a:pt x="589" y="151"/>
                  </a:lnTo>
                  <a:lnTo>
                    <a:pt x="596" y="122"/>
                  </a:lnTo>
                  <a:lnTo>
                    <a:pt x="591" y="115"/>
                  </a:lnTo>
                </a:path>
              </a:pathLst>
            </a:custGeom>
            <a:solidFill>
              <a:srgbClr val="FFB363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7" name="anhui"/>
            <p:cNvSpPr>
              <a:spLocks noChangeAspect="1"/>
            </p:cNvSpPr>
            <p:nvPr/>
          </p:nvSpPr>
          <p:spPr bwMode="auto">
            <a:xfrm>
              <a:off x="5716828" y="4037012"/>
              <a:ext cx="595313" cy="587375"/>
            </a:xfrm>
            <a:custGeom>
              <a:avLst/>
              <a:gdLst>
                <a:gd name="T0" fmla="*/ 2147483647 w 343"/>
                <a:gd name="T1" fmla="*/ 0 h 408"/>
                <a:gd name="T2" fmla="*/ 2147483647 w 343"/>
                <a:gd name="T3" fmla="*/ 2147483647 h 408"/>
                <a:gd name="T4" fmla="*/ 2147483647 w 343"/>
                <a:gd name="T5" fmla="*/ 2147483647 h 408"/>
                <a:gd name="T6" fmla="*/ 2147483647 w 343"/>
                <a:gd name="T7" fmla="*/ 2147483647 h 408"/>
                <a:gd name="T8" fmla="*/ 2147483647 w 343"/>
                <a:gd name="T9" fmla="*/ 2147483647 h 408"/>
                <a:gd name="T10" fmla="*/ 2147483647 w 343"/>
                <a:gd name="T11" fmla="*/ 2147483647 h 408"/>
                <a:gd name="T12" fmla="*/ 2147483647 w 343"/>
                <a:gd name="T13" fmla="*/ 2147483647 h 408"/>
                <a:gd name="T14" fmla="*/ 2147483647 w 343"/>
                <a:gd name="T15" fmla="*/ 2147483647 h 408"/>
                <a:gd name="T16" fmla="*/ 2147483647 w 343"/>
                <a:gd name="T17" fmla="*/ 2147483647 h 408"/>
                <a:gd name="T18" fmla="*/ 2147483647 w 343"/>
                <a:gd name="T19" fmla="*/ 2147483647 h 408"/>
                <a:gd name="T20" fmla="*/ 2147483647 w 343"/>
                <a:gd name="T21" fmla="*/ 2147483647 h 408"/>
                <a:gd name="T22" fmla="*/ 2147483647 w 343"/>
                <a:gd name="T23" fmla="*/ 2147483647 h 408"/>
                <a:gd name="T24" fmla="*/ 2147483647 w 343"/>
                <a:gd name="T25" fmla="*/ 2147483647 h 408"/>
                <a:gd name="T26" fmla="*/ 2147483647 w 343"/>
                <a:gd name="T27" fmla="*/ 2147483647 h 408"/>
                <a:gd name="T28" fmla="*/ 2147483647 w 343"/>
                <a:gd name="T29" fmla="*/ 2147483647 h 408"/>
                <a:gd name="T30" fmla="*/ 2147483647 w 343"/>
                <a:gd name="T31" fmla="*/ 2147483647 h 408"/>
                <a:gd name="T32" fmla="*/ 2147483647 w 343"/>
                <a:gd name="T33" fmla="*/ 2147483647 h 408"/>
                <a:gd name="T34" fmla="*/ 2147483647 w 343"/>
                <a:gd name="T35" fmla="*/ 2147483647 h 408"/>
                <a:gd name="T36" fmla="*/ 2147483647 w 343"/>
                <a:gd name="T37" fmla="*/ 2147483647 h 408"/>
                <a:gd name="T38" fmla="*/ 2147483647 w 343"/>
                <a:gd name="T39" fmla="*/ 2147483647 h 408"/>
                <a:gd name="T40" fmla="*/ 2147483647 w 343"/>
                <a:gd name="T41" fmla="*/ 2147483647 h 408"/>
                <a:gd name="T42" fmla="*/ 2147483647 w 343"/>
                <a:gd name="T43" fmla="*/ 2147483647 h 408"/>
                <a:gd name="T44" fmla="*/ 2147483647 w 343"/>
                <a:gd name="T45" fmla="*/ 2147483647 h 408"/>
                <a:gd name="T46" fmla="*/ 2147483647 w 343"/>
                <a:gd name="T47" fmla="*/ 2147483647 h 408"/>
                <a:gd name="T48" fmla="*/ 2147483647 w 343"/>
                <a:gd name="T49" fmla="*/ 2147483647 h 408"/>
                <a:gd name="T50" fmla="*/ 2147483647 w 343"/>
                <a:gd name="T51" fmla="*/ 2147483647 h 408"/>
                <a:gd name="T52" fmla="*/ 2147483647 w 343"/>
                <a:gd name="T53" fmla="*/ 2147483647 h 408"/>
                <a:gd name="T54" fmla="*/ 2147483647 w 343"/>
                <a:gd name="T55" fmla="*/ 2147483647 h 408"/>
                <a:gd name="T56" fmla="*/ 2147483647 w 343"/>
                <a:gd name="T57" fmla="*/ 2147483647 h 408"/>
                <a:gd name="T58" fmla="*/ 2147483647 w 343"/>
                <a:gd name="T59" fmla="*/ 2147483647 h 408"/>
                <a:gd name="T60" fmla="*/ 2147483647 w 343"/>
                <a:gd name="T61" fmla="*/ 2147483647 h 408"/>
                <a:gd name="T62" fmla="*/ 2147483647 w 343"/>
                <a:gd name="T63" fmla="*/ 2147483647 h 408"/>
                <a:gd name="T64" fmla="*/ 2147483647 w 343"/>
                <a:gd name="T65" fmla="*/ 2147483647 h 408"/>
                <a:gd name="T66" fmla="*/ 2147483647 w 343"/>
                <a:gd name="T67" fmla="*/ 2147483647 h 40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43"/>
                <a:gd name="T103" fmla="*/ 0 h 408"/>
                <a:gd name="T104" fmla="*/ 343 w 343"/>
                <a:gd name="T105" fmla="*/ 408 h 40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43" h="408">
                  <a:moveTo>
                    <a:pt x="70" y="3"/>
                  </a:moveTo>
                  <a:lnTo>
                    <a:pt x="82" y="0"/>
                  </a:lnTo>
                  <a:lnTo>
                    <a:pt x="123" y="16"/>
                  </a:lnTo>
                  <a:lnTo>
                    <a:pt x="142" y="35"/>
                  </a:lnTo>
                  <a:lnTo>
                    <a:pt x="174" y="44"/>
                  </a:lnTo>
                  <a:lnTo>
                    <a:pt x="188" y="55"/>
                  </a:lnTo>
                  <a:lnTo>
                    <a:pt x="206" y="52"/>
                  </a:lnTo>
                  <a:lnTo>
                    <a:pt x="210" y="59"/>
                  </a:lnTo>
                  <a:lnTo>
                    <a:pt x="204" y="99"/>
                  </a:lnTo>
                  <a:lnTo>
                    <a:pt x="221" y="108"/>
                  </a:lnTo>
                  <a:lnTo>
                    <a:pt x="231" y="123"/>
                  </a:lnTo>
                  <a:lnTo>
                    <a:pt x="258" y="129"/>
                  </a:lnTo>
                  <a:lnTo>
                    <a:pt x="268" y="111"/>
                  </a:lnTo>
                  <a:lnTo>
                    <a:pt x="285" y="112"/>
                  </a:lnTo>
                  <a:lnTo>
                    <a:pt x="297" y="127"/>
                  </a:lnTo>
                  <a:lnTo>
                    <a:pt x="295" y="141"/>
                  </a:lnTo>
                  <a:lnTo>
                    <a:pt x="261" y="145"/>
                  </a:lnTo>
                  <a:lnTo>
                    <a:pt x="261" y="159"/>
                  </a:lnTo>
                  <a:lnTo>
                    <a:pt x="261" y="170"/>
                  </a:lnTo>
                  <a:lnTo>
                    <a:pt x="248" y="184"/>
                  </a:lnTo>
                  <a:lnTo>
                    <a:pt x="258" y="200"/>
                  </a:lnTo>
                  <a:lnTo>
                    <a:pt x="285" y="220"/>
                  </a:lnTo>
                  <a:lnTo>
                    <a:pt x="287" y="242"/>
                  </a:lnTo>
                  <a:lnTo>
                    <a:pt x="342" y="247"/>
                  </a:lnTo>
                  <a:lnTo>
                    <a:pt x="342" y="277"/>
                  </a:lnTo>
                  <a:lnTo>
                    <a:pt x="331" y="291"/>
                  </a:lnTo>
                  <a:lnTo>
                    <a:pt x="339" y="306"/>
                  </a:lnTo>
                  <a:lnTo>
                    <a:pt x="332" y="315"/>
                  </a:lnTo>
                  <a:lnTo>
                    <a:pt x="311" y="319"/>
                  </a:lnTo>
                  <a:lnTo>
                    <a:pt x="302" y="332"/>
                  </a:lnTo>
                  <a:lnTo>
                    <a:pt x="303" y="364"/>
                  </a:lnTo>
                  <a:lnTo>
                    <a:pt x="276" y="402"/>
                  </a:lnTo>
                  <a:lnTo>
                    <a:pt x="270" y="407"/>
                  </a:lnTo>
                  <a:lnTo>
                    <a:pt x="256" y="394"/>
                  </a:lnTo>
                  <a:lnTo>
                    <a:pt x="216" y="394"/>
                  </a:lnTo>
                  <a:lnTo>
                    <a:pt x="200" y="376"/>
                  </a:lnTo>
                  <a:lnTo>
                    <a:pt x="169" y="406"/>
                  </a:lnTo>
                  <a:lnTo>
                    <a:pt x="157" y="401"/>
                  </a:lnTo>
                  <a:lnTo>
                    <a:pt x="171" y="377"/>
                  </a:lnTo>
                  <a:lnTo>
                    <a:pt x="169" y="369"/>
                  </a:lnTo>
                  <a:lnTo>
                    <a:pt x="157" y="366"/>
                  </a:lnTo>
                  <a:lnTo>
                    <a:pt x="120" y="386"/>
                  </a:lnTo>
                  <a:lnTo>
                    <a:pt x="85" y="319"/>
                  </a:lnTo>
                  <a:lnTo>
                    <a:pt x="96" y="299"/>
                  </a:lnTo>
                  <a:lnTo>
                    <a:pt x="93" y="291"/>
                  </a:lnTo>
                  <a:lnTo>
                    <a:pt x="75" y="286"/>
                  </a:lnTo>
                  <a:lnTo>
                    <a:pt x="43" y="267"/>
                  </a:lnTo>
                  <a:lnTo>
                    <a:pt x="56" y="242"/>
                  </a:lnTo>
                  <a:lnTo>
                    <a:pt x="75" y="233"/>
                  </a:lnTo>
                  <a:lnTo>
                    <a:pt x="78" y="212"/>
                  </a:lnTo>
                  <a:lnTo>
                    <a:pt x="72" y="175"/>
                  </a:lnTo>
                  <a:lnTo>
                    <a:pt x="68" y="171"/>
                  </a:lnTo>
                  <a:lnTo>
                    <a:pt x="49" y="190"/>
                  </a:lnTo>
                  <a:lnTo>
                    <a:pt x="21" y="168"/>
                  </a:lnTo>
                  <a:lnTo>
                    <a:pt x="0" y="142"/>
                  </a:lnTo>
                  <a:lnTo>
                    <a:pt x="21" y="127"/>
                  </a:lnTo>
                  <a:lnTo>
                    <a:pt x="27" y="102"/>
                  </a:lnTo>
                  <a:lnTo>
                    <a:pt x="39" y="92"/>
                  </a:lnTo>
                  <a:lnTo>
                    <a:pt x="37" y="57"/>
                  </a:lnTo>
                  <a:lnTo>
                    <a:pt x="46" y="51"/>
                  </a:lnTo>
                  <a:lnTo>
                    <a:pt x="63" y="61"/>
                  </a:lnTo>
                  <a:lnTo>
                    <a:pt x="75" y="75"/>
                  </a:lnTo>
                  <a:lnTo>
                    <a:pt x="96" y="61"/>
                  </a:lnTo>
                  <a:lnTo>
                    <a:pt x="104" y="52"/>
                  </a:lnTo>
                  <a:lnTo>
                    <a:pt x="100" y="35"/>
                  </a:lnTo>
                  <a:lnTo>
                    <a:pt x="75" y="20"/>
                  </a:lnTo>
                  <a:lnTo>
                    <a:pt x="70" y="3"/>
                  </a:lnTo>
                </a:path>
              </a:pathLst>
            </a:custGeom>
            <a:solidFill>
              <a:srgbClr val="D8D8D8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8" name="jiangxi"/>
            <p:cNvSpPr>
              <a:spLocks noChangeAspect="1"/>
            </p:cNvSpPr>
            <p:nvPr/>
          </p:nvSpPr>
          <p:spPr bwMode="auto">
            <a:xfrm>
              <a:off x="5656502" y="4572000"/>
              <a:ext cx="596901" cy="690563"/>
            </a:xfrm>
            <a:custGeom>
              <a:avLst/>
              <a:gdLst>
                <a:gd name="T0" fmla="*/ 2147483647 w 341"/>
                <a:gd name="T1" fmla="*/ 2147483647 h 473"/>
                <a:gd name="T2" fmla="*/ 2147483647 w 341"/>
                <a:gd name="T3" fmla="*/ 2147483647 h 473"/>
                <a:gd name="T4" fmla="*/ 2147483647 w 341"/>
                <a:gd name="T5" fmla="*/ 2147483647 h 473"/>
                <a:gd name="T6" fmla="*/ 2147483647 w 341"/>
                <a:gd name="T7" fmla="*/ 2147483647 h 473"/>
                <a:gd name="T8" fmla="*/ 2147483647 w 341"/>
                <a:gd name="T9" fmla="*/ 2147483647 h 473"/>
                <a:gd name="T10" fmla="*/ 0 w 341"/>
                <a:gd name="T11" fmla="*/ 2147483647 h 473"/>
                <a:gd name="T12" fmla="*/ 2147483647 w 341"/>
                <a:gd name="T13" fmla="*/ 2147483647 h 473"/>
                <a:gd name="T14" fmla="*/ 2147483647 w 341"/>
                <a:gd name="T15" fmla="*/ 2147483647 h 473"/>
                <a:gd name="T16" fmla="*/ 2147483647 w 341"/>
                <a:gd name="T17" fmla="*/ 2147483647 h 473"/>
                <a:gd name="T18" fmla="*/ 2147483647 w 341"/>
                <a:gd name="T19" fmla="*/ 2147483647 h 473"/>
                <a:gd name="T20" fmla="*/ 2147483647 w 341"/>
                <a:gd name="T21" fmla="*/ 2147483647 h 473"/>
                <a:gd name="T22" fmla="*/ 2147483647 w 341"/>
                <a:gd name="T23" fmla="*/ 2147483647 h 473"/>
                <a:gd name="T24" fmla="*/ 2147483647 w 341"/>
                <a:gd name="T25" fmla="*/ 2147483647 h 473"/>
                <a:gd name="T26" fmla="*/ 2147483647 w 341"/>
                <a:gd name="T27" fmla="*/ 2147483647 h 473"/>
                <a:gd name="T28" fmla="*/ 2147483647 w 341"/>
                <a:gd name="T29" fmla="*/ 2147483647 h 473"/>
                <a:gd name="T30" fmla="*/ 2147483647 w 341"/>
                <a:gd name="T31" fmla="*/ 2147483647 h 473"/>
                <a:gd name="T32" fmla="*/ 2147483647 w 341"/>
                <a:gd name="T33" fmla="*/ 2147483647 h 473"/>
                <a:gd name="T34" fmla="*/ 2147483647 w 341"/>
                <a:gd name="T35" fmla="*/ 2147483647 h 473"/>
                <a:gd name="T36" fmla="*/ 2147483647 w 341"/>
                <a:gd name="T37" fmla="*/ 2147483647 h 473"/>
                <a:gd name="T38" fmla="*/ 2147483647 w 341"/>
                <a:gd name="T39" fmla="*/ 2147483647 h 473"/>
                <a:gd name="T40" fmla="*/ 2147483647 w 341"/>
                <a:gd name="T41" fmla="*/ 2147483647 h 473"/>
                <a:gd name="T42" fmla="*/ 2147483647 w 341"/>
                <a:gd name="T43" fmla="*/ 2147483647 h 473"/>
                <a:gd name="T44" fmla="*/ 2147483647 w 341"/>
                <a:gd name="T45" fmla="*/ 2147483647 h 473"/>
                <a:gd name="T46" fmla="*/ 2147483647 w 341"/>
                <a:gd name="T47" fmla="*/ 2147483647 h 473"/>
                <a:gd name="T48" fmla="*/ 2147483647 w 341"/>
                <a:gd name="T49" fmla="*/ 2147483647 h 473"/>
                <a:gd name="T50" fmla="*/ 2147483647 w 341"/>
                <a:gd name="T51" fmla="*/ 2147483647 h 473"/>
                <a:gd name="T52" fmla="*/ 2147483647 w 341"/>
                <a:gd name="T53" fmla="*/ 2147483647 h 473"/>
                <a:gd name="T54" fmla="*/ 2147483647 w 341"/>
                <a:gd name="T55" fmla="*/ 2147483647 h 473"/>
                <a:gd name="T56" fmla="*/ 2147483647 w 341"/>
                <a:gd name="T57" fmla="*/ 2147483647 h 473"/>
                <a:gd name="T58" fmla="*/ 2147483647 w 341"/>
                <a:gd name="T59" fmla="*/ 2147483647 h 473"/>
                <a:gd name="T60" fmla="*/ 2147483647 w 341"/>
                <a:gd name="T61" fmla="*/ 2147483647 h 473"/>
                <a:gd name="T62" fmla="*/ 2147483647 w 341"/>
                <a:gd name="T63" fmla="*/ 2147483647 h 473"/>
                <a:gd name="T64" fmla="*/ 2147483647 w 341"/>
                <a:gd name="T65" fmla="*/ 2147483647 h 473"/>
                <a:gd name="T66" fmla="*/ 2147483647 w 341"/>
                <a:gd name="T67" fmla="*/ 2147483647 h 473"/>
                <a:gd name="T68" fmla="*/ 2147483647 w 341"/>
                <a:gd name="T69" fmla="*/ 2147483647 h 473"/>
                <a:gd name="T70" fmla="*/ 2147483647 w 341"/>
                <a:gd name="T71" fmla="*/ 2147483647 h 473"/>
                <a:gd name="T72" fmla="*/ 2147483647 w 341"/>
                <a:gd name="T73" fmla="*/ 2147483647 h 473"/>
                <a:gd name="T74" fmla="*/ 2147483647 w 341"/>
                <a:gd name="T75" fmla="*/ 2147483647 h 473"/>
                <a:gd name="T76" fmla="*/ 2147483647 w 341"/>
                <a:gd name="T77" fmla="*/ 2147483647 h 473"/>
                <a:gd name="T78" fmla="*/ 2147483647 w 341"/>
                <a:gd name="T79" fmla="*/ 2147483647 h 473"/>
                <a:gd name="T80" fmla="*/ 2147483647 w 341"/>
                <a:gd name="T81" fmla="*/ 2147483647 h 473"/>
                <a:gd name="T82" fmla="*/ 2147483647 w 341"/>
                <a:gd name="T83" fmla="*/ 2147483647 h 473"/>
                <a:gd name="T84" fmla="*/ 2147483647 w 341"/>
                <a:gd name="T85" fmla="*/ 2147483647 h 473"/>
                <a:gd name="T86" fmla="*/ 2147483647 w 341"/>
                <a:gd name="T87" fmla="*/ 2147483647 h 473"/>
                <a:gd name="T88" fmla="*/ 2147483647 w 341"/>
                <a:gd name="T89" fmla="*/ 2147483647 h 473"/>
                <a:gd name="T90" fmla="*/ 2147483647 w 341"/>
                <a:gd name="T91" fmla="*/ 2147483647 h 473"/>
                <a:gd name="T92" fmla="*/ 2147483647 w 341"/>
                <a:gd name="T93" fmla="*/ 2147483647 h 473"/>
                <a:gd name="T94" fmla="*/ 2147483647 w 341"/>
                <a:gd name="T95" fmla="*/ 2147483647 h 473"/>
                <a:gd name="T96" fmla="*/ 2147483647 w 341"/>
                <a:gd name="T97" fmla="*/ 2147483647 h 473"/>
                <a:gd name="T98" fmla="*/ 2147483647 w 341"/>
                <a:gd name="T99" fmla="*/ 0 h 473"/>
                <a:gd name="T100" fmla="*/ 2147483647 w 341"/>
                <a:gd name="T101" fmla="*/ 2147483647 h 473"/>
                <a:gd name="T102" fmla="*/ 2147483647 w 341"/>
                <a:gd name="T103" fmla="*/ 2147483647 h 473"/>
                <a:gd name="T104" fmla="*/ 2147483647 w 341"/>
                <a:gd name="T105" fmla="*/ 2147483647 h 473"/>
                <a:gd name="T106" fmla="*/ 2147483647 w 341"/>
                <a:gd name="T107" fmla="*/ 2147483647 h 473"/>
                <a:gd name="T108" fmla="*/ 2147483647 w 341"/>
                <a:gd name="T109" fmla="*/ 2147483647 h 473"/>
                <a:gd name="T110" fmla="*/ 2147483647 w 341"/>
                <a:gd name="T111" fmla="*/ 2147483647 h 473"/>
                <a:gd name="T112" fmla="*/ 2147483647 w 341"/>
                <a:gd name="T113" fmla="*/ 2147483647 h 4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41"/>
                <a:gd name="T172" fmla="*/ 0 h 473"/>
                <a:gd name="T173" fmla="*/ 341 w 341"/>
                <a:gd name="T174" fmla="*/ 473 h 4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41" h="473">
                  <a:moveTo>
                    <a:pt x="7" y="103"/>
                  </a:moveTo>
                  <a:lnTo>
                    <a:pt x="29" y="146"/>
                  </a:lnTo>
                  <a:lnTo>
                    <a:pt x="32" y="168"/>
                  </a:lnTo>
                  <a:lnTo>
                    <a:pt x="20" y="190"/>
                  </a:lnTo>
                  <a:lnTo>
                    <a:pt x="3" y="203"/>
                  </a:lnTo>
                  <a:lnTo>
                    <a:pt x="0" y="243"/>
                  </a:lnTo>
                  <a:lnTo>
                    <a:pt x="5" y="249"/>
                  </a:lnTo>
                  <a:lnTo>
                    <a:pt x="14" y="245"/>
                  </a:lnTo>
                  <a:lnTo>
                    <a:pt x="20" y="249"/>
                  </a:lnTo>
                  <a:lnTo>
                    <a:pt x="20" y="275"/>
                  </a:lnTo>
                  <a:lnTo>
                    <a:pt x="32" y="305"/>
                  </a:lnTo>
                  <a:lnTo>
                    <a:pt x="45" y="310"/>
                  </a:lnTo>
                  <a:lnTo>
                    <a:pt x="46" y="354"/>
                  </a:lnTo>
                  <a:lnTo>
                    <a:pt x="38" y="384"/>
                  </a:lnTo>
                  <a:lnTo>
                    <a:pt x="46" y="398"/>
                  </a:lnTo>
                  <a:lnTo>
                    <a:pt x="61" y="412"/>
                  </a:lnTo>
                  <a:lnTo>
                    <a:pt x="96" y="402"/>
                  </a:lnTo>
                  <a:lnTo>
                    <a:pt x="102" y="416"/>
                  </a:lnTo>
                  <a:lnTo>
                    <a:pt x="92" y="430"/>
                  </a:lnTo>
                  <a:lnTo>
                    <a:pt x="74" y="458"/>
                  </a:lnTo>
                  <a:lnTo>
                    <a:pt x="74" y="465"/>
                  </a:lnTo>
                  <a:lnTo>
                    <a:pt x="84" y="472"/>
                  </a:lnTo>
                  <a:lnTo>
                    <a:pt x="158" y="443"/>
                  </a:lnTo>
                  <a:lnTo>
                    <a:pt x="185" y="458"/>
                  </a:lnTo>
                  <a:lnTo>
                    <a:pt x="192" y="450"/>
                  </a:lnTo>
                  <a:lnTo>
                    <a:pt x="185" y="434"/>
                  </a:lnTo>
                  <a:lnTo>
                    <a:pt x="187" y="424"/>
                  </a:lnTo>
                  <a:lnTo>
                    <a:pt x="198" y="357"/>
                  </a:lnTo>
                  <a:lnTo>
                    <a:pt x="209" y="339"/>
                  </a:lnTo>
                  <a:lnTo>
                    <a:pt x="213" y="320"/>
                  </a:lnTo>
                  <a:lnTo>
                    <a:pt x="228" y="293"/>
                  </a:lnTo>
                  <a:lnTo>
                    <a:pt x="220" y="282"/>
                  </a:lnTo>
                  <a:lnTo>
                    <a:pt x="222" y="259"/>
                  </a:lnTo>
                  <a:lnTo>
                    <a:pt x="253" y="223"/>
                  </a:lnTo>
                  <a:lnTo>
                    <a:pt x="250" y="200"/>
                  </a:lnTo>
                  <a:lnTo>
                    <a:pt x="272" y="165"/>
                  </a:lnTo>
                  <a:lnTo>
                    <a:pt x="292" y="170"/>
                  </a:lnTo>
                  <a:lnTo>
                    <a:pt x="333" y="141"/>
                  </a:lnTo>
                  <a:lnTo>
                    <a:pt x="340" y="125"/>
                  </a:lnTo>
                  <a:lnTo>
                    <a:pt x="314" y="77"/>
                  </a:lnTo>
                  <a:lnTo>
                    <a:pt x="298" y="53"/>
                  </a:lnTo>
                  <a:lnTo>
                    <a:pt x="308" y="41"/>
                  </a:lnTo>
                  <a:lnTo>
                    <a:pt x="294" y="28"/>
                  </a:lnTo>
                  <a:lnTo>
                    <a:pt x="254" y="28"/>
                  </a:lnTo>
                  <a:lnTo>
                    <a:pt x="238" y="10"/>
                  </a:lnTo>
                  <a:lnTo>
                    <a:pt x="207" y="40"/>
                  </a:lnTo>
                  <a:lnTo>
                    <a:pt x="195" y="35"/>
                  </a:lnTo>
                  <a:lnTo>
                    <a:pt x="209" y="11"/>
                  </a:lnTo>
                  <a:lnTo>
                    <a:pt x="207" y="3"/>
                  </a:lnTo>
                  <a:lnTo>
                    <a:pt x="195" y="0"/>
                  </a:lnTo>
                  <a:lnTo>
                    <a:pt x="158" y="20"/>
                  </a:lnTo>
                  <a:lnTo>
                    <a:pt x="130" y="30"/>
                  </a:lnTo>
                  <a:lnTo>
                    <a:pt x="106" y="28"/>
                  </a:lnTo>
                  <a:lnTo>
                    <a:pt x="53" y="75"/>
                  </a:lnTo>
                  <a:lnTo>
                    <a:pt x="26" y="84"/>
                  </a:lnTo>
                  <a:lnTo>
                    <a:pt x="7" y="103"/>
                  </a:lnTo>
                </a:path>
              </a:pathLst>
            </a:custGeom>
            <a:solidFill>
              <a:srgbClr val="D8D8D8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9" name="hunan"/>
            <p:cNvSpPr>
              <a:spLocks noChangeAspect="1"/>
            </p:cNvSpPr>
            <p:nvPr/>
          </p:nvSpPr>
          <p:spPr bwMode="auto">
            <a:xfrm>
              <a:off x="5061191" y="4624387"/>
              <a:ext cx="674686" cy="638176"/>
            </a:xfrm>
            <a:custGeom>
              <a:avLst/>
              <a:gdLst>
                <a:gd name="T0" fmla="*/ 2147483647 w 392"/>
                <a:gd name="T1" fmla="*/ 2147483647 h 439"/>
                <a:gd name="T2" fmla="*/ 2147483647 w 392"/>
                <a:gd name="T3" fmla="*/ 2147483647 h 439"/>
                <a:gd name="T4" fmla="*/ 2147483647 w 392"/>
                <a:gd name="T5" fmla="*/ 2147483647 h 439"/>
                <a:gd name="T6" fmla="*/ 2147483647 w 392"/>
                <a:gd name="T7" fmla="*/ 2147483647 h 439"/>
                <a:gd name="T8" fmla="*/ 2147483647 w 392"/>
                <a:gd name="T9" fmla="*/ 2147483647 h 439"/>
                <a:gd name="T10" fmla="*/ 2147483647 w 392"/>
                <a:gd name="T11" fmla="*/ 2147483647 h 439"/>
                <a:gd name="T12" fmla="*/ 2147483647 w 392"/>
                <a:gd name="T13" fmla="*/ 0 h 439"/>
                <a:gd name="T14" fmla="*/ 2147483647 w 392"/>
                <a:gd name="T15" fmla="*/ 2147483647 h 439"/>
                <a:gd name="T16" fmla="*/ 2147483647 w 392"/>
                <a:gd name="T17" fmla="*/ 2147483647 h 439"/>
                <a:gd name="T18" fmla="*/ 2147483647 w 392"/>
                <a:gd name="T19" fmla="*/ 2147483647 h 439"/>
                <a:gd name="T20" fmla="*/ 2147483647 w 392"/>
                <a:gd name="T21" fmla="*/ 2147483647 h 439"/>
                <a:gd name="T22" fmla="*/ 2147483647 w 392"/>
                <a:gd name="T23" fmla="*/ 2147483647 h 439"/>
                <a:gd name="T24" fmla="*/ 2147483647 w 392"/>
                <a:gd name="T25" fmla="*/ 2147483647 h 439"/>
                <a:gd name="T26" fmla="*/ 2147483647 w 392"/>
                <a:gd name="T27" fmla="*/ 2147483647 h 439"/>
                <a:gd name="T28" fmla="*/ 2147483647 w 392"/>
                <a:gd name="T29" fmla="*/ 2147483647 h 439"/>
                <a:gd name="T30" fmla="*/ 2147483647 w 392"/>
                <a:gd name="T31" fmla="*/ 2147483647 h 439"/>
                <a:gd name="T32" fmla="*/ 2147483647 w 392"/>
                <a:gd name="T33" fmla="*/ 2147483647 h 439"/>
                <a:gd name="T34" fmla="*/ 2147483647 w 392"/>
                <a:gd name="T35" fmla="*/ 2147483647 h 439"/>
                <a:gd name="T36" fmla="*/ 2147483647 w 392"/>
                <a:gd name="T37" fmla="*/ 2147483647 h 439"/>
                <a:gd name="T38" fmla="*/ 2147483647 w 392"/>
                <a:gd name="T39" fmla="*/ 2147483647 h 439"/>
                <a:gd name="T40" fmla="*/ 2147483647 w 392"/>
                <a:gd name="T41" fmla="*/ 2147483647 h 439"/>
                <a:gd name="T42" fmla="*/ 2147483647 w 392"/>
                <a:gd name="T43" fmla="*/ 2147483647 h 439"/>
                <a:gd name="T44" fmla="*/ 2147483647 w 392"/>
                <a:gd name="T45" fmla="*/ 2147483647 h 439"/>
                <a:gd name="T46" fmla="*/ 2147483647 w 392"/>
                <a:gd name="T47" fmla="*/ 2147483647 h 439"/>
                <a:gd name="T48" fmla="*/ 2147483647 w 392"/>
                <a:gd name="T49" fmla="*/ 2147483647 h 439"/>
                <a:gd name="T50" fmla="*/ 2147483647 w 392"/>
                <a:gd name="T51" fmla="*/ 2147483647 h 439"/>
                <a:gd name="T52" fmla="*/ 2147483647 w 392"/>
                <a:gd name="T53" fmla="*/ 2147483647 h 439"/>
                <a:gd name="T54" fmla="*/ 2147483647 w 392"/>
                <a:gd name="T55" fmla="*/ 2147483647 h 439"/>
                <a:gd name="T56" fmla="*/ 2147483647 w 392"/>
                <a:gd name="T57" fmla="*/ 2147483647 h 439"/>
                <a:gd name="T58" fmla="*/ 2147483647 w 392"/>
                <a:gd name="T59" fmla="*/ 2147483647 h 439"/>
                <a:gd name="T60" fmla="*/ 2147483647 w 392"/>
                <a:gd name="T61" fmla="*/ 2147483647 h 439"/>
                <a:gd name="T62" fmla="*/ 2147483647 w 392"/>
                <a:gd name="T63" fmla="*/ 2147483647 h 439"/>
                <a:gd name="T64" fmla="*/ 2147483647 w 392"/>
                <a:gd name="T65" fmla="*/ 2147483647 h 439"/>
                <a:gd name="T66" fmla="*/ 2147483647 w 392"/>
                <a:gd name="T67" fmla="*/ 2147483647 h 439"/>
                <a:gd name="T68" fmla="*/ 2147483647 w 392"/>
                <a:gd name="T69" fmla="*/ 2147483647 h 439"/>
                <a:gd name="T70" fmla="*/ 2147483647 w 392"/>
                <a:gd name="T71" fmla="*/ 2147483647 h 43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92"/>
                <a:gd name="T109" fmla="*/ 0 h 439"/>
                <a:gd name="T110" fmla="*/ 392 w 392"/>
                <a:gd name="T111" fmla="*/ 439 h 43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92" h="439">
                  <a:moveTo>
                    <a:pt x="352" y="57"/>
                  </a:moveTo>
                  <a:lnTo>
                    <a:pt x="335" y="54"/>
                  </a:lnTo>
                  <a:lnTo>
                    <a:pt x="328" y="43"/>
                  </a:lnTo>
                  <a:lnTo>
                    <a:pt x="328" y="16"/>
                  </a:lnTo>
                  <a:lnTo>
                    <a:pt x="318" y="4"/>
                  </a:lnTo>
                  <a:lnTo>
                    <a:pt x="300" y="22"/>
                  </a:lnTo>
                  <a:lnTo>
                    <a:pt x="292" y="35"/>
                  </a:lnTo>
                  <a:lnTo>
                    <a:pt x="278" y="35"/>
                  </a:lnTo>
                  <a:lnTo>
                    <a:pt x="275" y="14"/>
                  </a:lnTo>
                  <a:lnTo>
                    <a:pt x="258" y="19"/>
                  </a:lnTo>
                  <a:lnTo>
                    <a:pt x="236" y="35"/>
                  </a:lnTo>
                  <a:lnTo>
                    <a:pt x="220" y="26"/>
                  </a:lnTo>
                  <a:lnTo>
                    <a:pt x="191" y="6"/>
                  </a:lnTo>
                  <a:lnTo>
                    <a:pt x="106" y="0"/>
                  </a:lnTo>
                  <a:lnTo>
                    <a:pt x="97" y="9"/>
                  </a:lnTo>
                  <a:lnTo>
                    <a:pt x="115" y="29"/>
                  </a:lnTo>
                  <a:lnTo>
                    <a:pt x="94" y="43"/>
                  </a:lnTo>
                  <a:lnTo>
                    <a:pt x="62" y="29"/>
                  </a:lnTo>
                  <a:lnTo>
                    <a:pt x="29" y="57"/>
                  </a:lnTo>
                  <a:lnTo>
                    <a:pt x="18" y="84"/>
                  </a:lnTo>
                  <a:lnTo>
                    <a:pt x="21" y="144"/>
                  </a:lnTo>
                  <a:lnTo>
                    <a:pt x="36" y="210"/>
                  </a:lnTo>
                  <a:lnTo>
                    <a:pt x="0" y="249"/>
                  </a:lnTo>
                  <a:lnTo>
                    <a:pt x="4" y="255"/>
                  </a:lnTo>
                  <a:lnTo>
                    <a:pt x="36" y="245"/>
                  </a:lnTo>
                  <a:lnTo>
                    <a:pt x="48" y="260"/>
                  </a:lnTo>
                  <a:lnTo>
                    <a:pt x="39" y="306"/>
                  </a:lnTo>
                  <a:lnTo>
                    <a:pt x="57" y="340"/>
                  </a:lnTo>
                  <a:lnTo>
                    <a:pt x="76" y="344"/>
                  </a:lnTo>
                  <a:lnTo>
                    <a:pt x="94" y="320"/>
                  </a:lnTo>
                  <a:lnTo>
                    <a:pt x="102" y="340"/>
                  </a:lnTo>
                  <a:lnTo>
                    <a:pt x="110" y="338"/>
                  </a:lnTo>
                  <a:lnTo>
                    <a:pt x="139" y="311"/>
                  </a:lnTo>
                  <a:lnTo>
                    <a:pt x="145" y="312"/>
                  </a:lnTo>
                  <a:lnTo>
                    <a:pt x="159" y="305"/>
                  </a:lnTo>
                  <a:lnTo>
                    <a:pt x="182" y="312"/>
                  </a:lnTo>
                  <a:lnTo>
                    <a:pt x="182" y="338"/>
                  </a:lnTo>
                  <a:lnTo>
                    <a:pt x="201" y="342"/>
                  </a:lnTo>
                  <a:lnTo>
                    <a:pt x="196" y="368"/>
                  </a:lnTo>
                  <a:lnTo>
                    <a:pt x="179" y="395"/>
                  </a:lnTo>
                  <a:lnTo>
                    <a:pt x="171" y="419"/>
                  </a:lnTo>
                  <a:lnTo>
                    <a:pt x="179" y="419"/>
                  </a:lnTo>
                  <a:lnTo>
                    <a:pt x="198" y="400"/>
                  </a:lnTo>
                  <a:lnTo>
                    <a:pt x="216" y="438"/>
                  </a:lnTo>
                  <a:lnTo>
                    <a:pt x="229" y="429"/>
                  </a:lnTo>
                  <a:lnTo>
                    <a:pt x="243" y="429"/>
                  </a:lnTo>
                  <a:lnTo>
                    <a:pt x="258" y="417"/>
                  </a:lnTo>
                  <a:lnTo>
                    <a:pt x="258" y="395"/>
                  </a:lnTo>
                  <a:lnTo>
                    <a:pt x="265" y="388"/>
                  </a:lnTo>
                  <a:lnTo>
                    <a:pt x="284" y="390"/>
                  </a:lnTo>
                  <a:lnTo>
                    <a:pt x="316" y="404"/>
                  </a:lnTo>
                  <a:lnTo>
                    <a:pt x="321" y="393"/>
                  </a:lnTo>
                  <a:lnTo>
                    <a:pt x="313" y="380"/>
                  </a:lnTo>
                  <a:lnTo>
                    <a:pt x="316" y="371"/>
                  </a:lnTo>
                  <a:lnTo>
                    <a:pt x="335" y="354"/>
                  </a:lnTo>
                  <a:lnTo>
                    <a:pt x="371" y="364"/>
                  </a:lnTo>
                  <a:lnTo>
                    <a:pt x="391" y="352"/>
                  </a:lnTo>
                  <a:lnTo>
                    <a:pt x="383" y="338"/>
                  </a:lnTo>
                  <a:lnTo>
                    <a:pt x="391" y="308"/>
                  </a:lnTo>
                  <a:lnTo>
                    <a:pt x="390" y="264"/>
                  </a:lnTo>
                  <a:lnTo>
                    <a:pt x="377" y="259"/>
                  </a:lnTo>
                  <a:lnTo>
                    <a:pt x="365" y="229"/>
                  </a:lnTo>
                  <a:lnTo>
                    <a:pt x="365" y="203"/>
                  </a:lnTo>
                  <a:lnTo>
                    <a:pt x="359" y="199"/>
                  </a:lnTo>
                  <a:lnTo>
                    <a:pt x="350" y="203"/>
                  </a:lnTo>
                  <a:lnTo>
                    <a:pt x="345" y="197"/>
                  </a:lnTo>
                  <a:lnTo>
                    <a:pt x="348" y="157"/>
                  </a:lnTo>
                  <a:lnTo>
                    <a:pt x="365" y="144"/>
                  </a:lnTo>
                  <a:lnTo>
                    <a:pt x="377" y="122"/>
                  </a:lnTo>
                  <a:lnTo>
                    <a:pt x="374" y="100"/>
                  </a:lnTo>
                  <a:lnTo>
                    <a:pt x="352" y="57"/>
                  </a:lnTo>
                </a:path>
              </a:pathLst>
            </a:custGeom>
            <a:solidFill>
              <a:srgbClr val="D8D8D8"/>
            </a:solidFill>
            <a:ln w="3175">
              <a:noFill/>
              <a:round/>
              <a:headEnd/>
              <a:tailEnd/>
            </a:ln>
          </p:spPr>
          <p:txBody>
            <a:bodyPr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0" name="Freeform 37"/>
            <p:cNvSpPr>
              <a:spLocks/>
            </p:cNvSpPr>
            <p:nvPr/>
          </p:nvSpPr>
          <p:spPr bwMode="auto">
            <a:xfrm>
              <a:off x="4326179" y="3912444"/>
              <a:ext cx="494652" cy="266600"/>
            </a:xfrm>
            <a:custGeom>
              <a:avLst/>
              <a:gdLst>
                <a:gd name="T0" fmla="*/ 5 w 154"/>
                <a:gd name="T1" fmla="*/ 83 h 83"/>
                <a:gd name="T2" fmla="*/ 0 w 154"/>
                <a:gd name="T3" fmla="*/ 78 h 83"/>
                <a:gd name="T4" fmla="*/ 76 w 154"/>
                <a:gd name="T5" fmla="*/ 0 h 83"/>
                <a:gd name="T6" fmla="*/ 154 w 154"/>
                <a:gd name="T7" fmla="*/ 0 h 83"/>
                <a:gd name="T8" fmla="*/ 154 w 154"/>
                <a:gd name="T9" fmla="*/ 7 h 83"/>
                <a:gd name="T10" fmla="*/ 81 w 154"/>
                <a:gd name="T11" fmla="*/ 7 h 83"/>
                <a:gd name="T12" fmla="*/ 5 w 154"/>
                <a:gd name="T13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" h="83">
                  <a:moveTo>
                    <a:pt x="5" y="83"/>
                  </a:moveTo>
                  <a:lnTo>
                    <a:pt x="0" y="78"/>
                  </a:lnTo>
                  <a:lnTo>
                    <a:pt x="76" y="0"/>
                  </a:lnTo>
                  <a:lnTo>
                    <a:pt x="154" y="0"/>
                  </a:lnTo>
                  <a:lnTo>
                    <a:pt x="154" y="7"/>
                  </a:lnTo>
                  <a:lnTo>
                    <a:pt x="81" y="7"/>
                  </a:lnTo>
                  <a:lnTo>
                    <a:pt x="5" y="83"/>
                  </a:lnTo>
                  <a:close/>
                </a:path>
              </a:pathLst>
            </a:custGeom>
            <a:solidFill>
              <a:srgbClr val="FB55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4798191" y="3770993"/>
              <a:ext cx="6078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00" smtClean="0">
                  <a:solidFill>
                    <a:srgbClr val="FB55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44%</a:t>
              </a:r>
              <a:endParaRPr lang="zh-CN" altLang="en-US" sz="1600">
                <a:solidFill>
                  <a:srgbClr val="FB55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Freeform 37"/>
            <p:cNvSpPr>
              <a:spLocks/>
            </p:cNvSpPr>
            <p:nvPr/>
          </p:nvSpPr>
          <p:spPr bwMode="auto">
            <a:xfrm>
              <a:off x="3085983" y="2295346"/>
              <a:ext cx="494652" cy="266600"/>
            </a:xfrm>
            <a:custGeom>
              <a:avLst/>
              <a:gdLst>
                <a:gd name="T0" fmla="*/ 5 w 154"/>
                <a:gd name="T1" fmla="*/ 83 h 83"/>
                <a:gd name="T2" fmla="*/ 0 w 154"/>
                <a:gd name="T3" fmla="*/ 78 h 83"/>
                <a:gd name="T4" fmla="*/ 76 w 154"/>
                <a:gd name="T5" fmla="*/ 0 h 83"/>
                <a:gd name="T6" fmla="*/ 154 w 154"/>
                <a:gd name="T7" fmla="*/ 0 h 83"/>
                <a:gd name="T8" fmla="*/ 154 w 154"/>
                <a:gd name="T9" fmla="*/ 7 h 83"/>
                <a:gd name="T10" fmla="*/ 81 w 154"/>
                <a:gd name="T11" fmla="*/ 7 h 83"/>
                <a:gd name="T12" fmla="*/ 5 w 154"/>
                <a:gd name="T13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" h="83">
                  <a:moveTo>
                    <a:pt x="5" y="83"/>
                  </a:moveTo>
                  <a:lnTo>
                    <a:pt x="0" y="78"/>
                  </a:lnTo>
                  <a:lnTo>
                    <a:pt x="76" y="0"/>
                  </a:lnTo>
                  <a:lnTo>
                    <a:pt x="154" y="0"/>
                  </a:lnTo>
                  <a:lnTo>
                    <a:pt x="154" y="7"/>
                  </a:lnTo>
                  <a:lnTo>
                    <a:pt x="81" y="7"/>
                  </a:lnTo>
                  <a:lnTo>
                    <a:pt x="5" y="83"/>
                  </a:lnTo>
                  <a:close/>
                </a:path>
              </a:pathLst>
            </a:custGeom>
            <a:solidFill>
              <a:srgbClr val="00B39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3583692" y="2102854"/>
              <a:ext cx="6078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rgbClr val="00B39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85%</a:t>
              </a:r>
              <a:endParaRPr lang="zh-CN" altLang="en-US" sz="1600" dirty="0">
                <a:solidFill>
                  <a:srgbClr val="00B39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Freeform 37"/>
            <p:cNvSpPr>
              <a:spLocks/>
            </p:cNvSpPr>
            <p:nvPr/>
          </p:nvSpPr>
          <p:spPr bwMode="auto">
            <a:xfrm>
              <a:off x="6434468" y="2312118"/>
              <a:ext cx="494652" cy="266600"/>
            </a:xfrm>
            <a:custGeom>
              <a:avLst/>
              <a:gdLst>
                <a:gd name="T0" fmla="*/ 5 w 154"/>
                <a:gd name="T1" fmla="*/ 83 h 83"/>
                <a:gd name="T2" fmla="*/ 0 w 154"/>
                <a:gd name="T3" fmla="*/ 78 h 83"/>
                <a:gd name="T4" fmla="*/ 76 w 154"/>
                <a:gd name="T5" fmla="*/ 0 h 83"/>
                <a:gd name="T6" fmla="*/ 154 w 154"/>
                <a:gd name="T7" fmla="*/ 0 h 83"/>
                <a:gd name="T8" fmla="*/ 154 w 154"/>
                <a:gd name="T9" fmla="*/ 7 h 83"/>
                <a:gd name="T10" fmla="*/ 81 w 154"/>
                <a:gd name="T11" fmla="*/ 7 h 83"/>
                <a:gd name="T12" fmla="*/ 5 w 154"/>
                <a:gd name="T13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" h="83">
                  <a:moveTo>
                    <a:pt x="5" y="83"/>
                  </a:moveTo>
                  <a:lnTo>
                    <a:pt x="0" y="78"/>
                  </a:lnTo>
                  <a:lnTo>
                    <a:pt x="76" y="0"/>
                  </a:lnTo>
                  <a:lnTo>
                    <a:pt x="154" y="0"/>
                  </a:lnTo>
                  <a:lnTo>
                    <a:pt x="154" y="7"/>
                  </a:lnTo>
                  <a:lnTo>
                    <a:pt x="81" y="7"/>
                  </a:lnTo>
                  <a:lnTo>
                    <a:pt x="5" y="83"/>
                  </a:lnTo>
                  <a:close/>
                </a:path>
              </a:pathLst>
            </a:custGeom>
            <a:solidFill>
              <a:srgbClr val="FFB36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6906480" y="2170667"/>
              <a:ext cx="6078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00" smtClean="0">
                  <a:solidFill>
                    <a:srgbClr val="FFB36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33%</a:t>
              </a:r>
              <a:endParaRPr lang="zh-CN" altLang="en-US" sz="1600">
                <a:solidFill>
                  <a:srgbClr val="FFB36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Freeform 37"/>
            <p:cNvSpPr>
              <a:spLocks/>
            </p:cNvSpPr>
            <p:nvPr/>
          </p:nvSpPr>
          <p:spPr bwMode="auto">
            <a:xfrm>
              <a:off x="5670416" y="4866406"/>
              <a:ext cx="494652" cy="266600"/>
            </a:xfrm>
            <a:custGeom>
              <a:avLst/>
              <a:gdLst>
                <a:gd name="T0" fmla="*/ 5 w 154"/>
                <a:gd name="T1" fmla="*/ 83 h 83"/>
                <a:gd name="T2" fmla="*/ 0 w 154"/>
                <a:gd name="T3" fmla="*/ 78 h 83"/>
                <a:gd name="T4" fmla="*/ 76 w 154"/>
                <a:gd name="T5" fmla="*/ 0 h 83"/>
                <a:gd name="T6" fmla="*/ 154 w 154"/>
                <a:gd name="T7" fmla="*/ 0 h 83"/>
                <a:gd name="T8" fmla="*/ 154 w 154"/>
                <a:gd name="T9" fmla="*/ 7 h 83"/>
                <a:gd name="T10" fmla="*/ 81 w 154"/>
                <a:gd name="T11" fmla="*/ 7 h 83"/>
                <a:gd name="T12" fmla="*/ 5 w 154"/>
                <a:gd name="T13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" h="83">
                  <a:moveTo>
                    <a:pt x="5" y="83"/>
                  </a:moveTo>
                  <a:lnTo>
                    <a:pt x="0" y="78"/>
                  </a:lnTo>
                  <a:lnTo>
                    <a:pt x="76" y="0"/>
                  </a:lnTo>
                  <a:lnTo>
                    <a:pt x="154" y="0"/>
                  </a:lnTo>
                  <a:lnTo>
                    <a:pt x="154" y="7"/>
                  </a:lnTo>
                  <a:lnTo>
                    <a:pt x="81" y="7"/>
                  </a:lnTo>
                  <a:lnTo>
                    <a:pt x="5" y="83"/>
                  </a:lnTo>
                  <a:close/>
                </a:path>
              </a:pathLst>
            </a:custGeom>
            <a:solidFill>
              <a:srgbClr val="00AAD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6142428" y="4724955"/>
              <a:ext cx="6078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00" smtClean="0">
                  <a:solidFill>
                    <a:srgbClr val="00AAD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18%</a:t>
              </a:r>
              <a:endParaRPr lang="zh-CN" altLang="en-US" sz="1600">
                <a:solidFill>
                  <a:srgbClr val="00AAD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057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V="1">
            <a:off x="1" y="6525296"/>
            <a:ext cx="12192000" cy="329563"/>
          </a:xfrm>
          <a:custGeom>
            <a:avLst/>
            <a:gdLst>
              <a:gd name="connsiteX0" fmla="*/ 0 w 12192000"/>
              <a:gd name="connsiteY0" fmla="*/ 0 h 952500"/>
              <a:gd name="connsiteX1" fmla="*/ 11981237 w 12192000"/>
              <a:gd name="connsiteY1" fmla="*/ 0 h 952500"/>
              <a:gd name="connsiteX2" fmla="*/ 12192000 w 12192000"/>
              <a:gd name="connsiteY2" fmla="*/ 16675 h 952500"/>
              <a:gd name="connsiteX3" fmla="*/ 12192000 w 12192000"/>
              <a:gd name="connsiteY3" fmla="*/ 952500 h 952500"/>
              <a:gd name="connsiteX4" fmla="*/ 11943611 w 12192000"/>
              <a:gd name="connsiteY4" fmla="*/ 952500 h 952500"/>
              <a:gd name="connsiteX5" fmla="*/ 0 w 12192000"/>
              <a:gd name="connsiteY5" fmla="*/ 7535 h 952500"/>
              <a:gd name="connsiteX6" fmla="*/ 0 w 12192000"/>
              <a:gd name="connsiteY6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952500">
                <a:moveTo>
                  <a:pt x="0" y="0"/>
                </a:moveTo>
                <a:lnTo>
                  <a:pt x="11981237" y="0"/>
                </a:lnTo>
                <a:lnTo>
                  <a:pt x="12192000" y="16675"/>
                </a:lnTo>
                <a:lnTo>
                  <a:pt x="12192000" y="952500"/>
                </a:lnTo>
                <a:lnTo>
                  <a:pt x="11943611" y="952500"/>
                </a:lnTo>
                <a:lnTo>
                  <a:pt x="0" y="7535"/>
                </a:lnTo>
                <a:lnTo>
                  <a:pt x="0" y="0"/>
                </a:lnTo>
                <a:close/>
              </a:path>
            </a:pathLst>
          </a:cu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0717863" y="5956706"/>
            <a:ext cx="1459099" cy="901294"/>
            <a:chOff x="318637" y="2704065"/>
            <a:chExt cx="6704464" cy="4141388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505" r="53764"/>
            <a:stretch/>
          </p:blipFill>
          <p:spPr>
            <a:xfrm>
              <a:off x="3127343" y="4635500"/>
              <a:ext cx="3895758" cy="205253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1" r="12357" b="31526"/>
            <a:stretch/>
          </p:blipFill>
          <p:spPr>
            <a:xfrm>
              <a:off x="318637" y="2704065"/>
              <a:ext cx="4805354" cy="4141388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 flipH="1">
            <a:off x="-4257" y="254000"/>
            <a:ext cx="334458" cy="635000"/>
          </a:xfrm>
          <a:prstGeom prst="rect">
            <a:avLst/>
          </a:pr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471448" y="254000"/>
            <a:ext cx="150187" cy="635000"/>
          </a:xfrm>
          <a:prstGeom prst="rect">
            <a:avLst/>
          </a:prstGeom>
          <a:solidFill>
            <a:srgbClr val="FB5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flipH="1">
            <a:off x="762882" y="254000"/>
            <a:ext cx="94492" cy="635000"/>
          </a:xfrm>
          <a:prstGeom prst="rect">
            <a:avLst/>
          </a:prstGeom>
          <a:solidFill>
            <a:srgbClr val="00A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998620" y="254000"/>
            <a:ext cx="52921" cy="635000"/>
          </a:xfrm>
          <a:prstGeom prst="rect">
            <a:avLst/>
          </a:prstGeom>
          <a:solidFill>
            <a:srgbClr val="FFB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165841" y="129539"/>
            <a:ext cx="388281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dist"/>
            <a:r>
              <a:rPr lang="zh-CN" altLang="en-US" sz="3200" dirty="0" smtClean="0">
                <a:solidFill>
                  <a:schemeClr val="bg2">
                    <a:lumMod val="10000"/>
                    <a:alpha val="8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点击此处添加标题</a:t>
            </a:r>
            <a:endParaRPr lang="zh-CN" altLang="en-US" sz="3200" dirty="0">
              <a:solidFill>
                <a:schemeClr val="bg2">
                  <a:lumMod val="10000"/>
                  <a:alpha val="8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65841" y="632543"/>
            <a:ext cx="3882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CLICK HERE TO ADD THE TITLE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241611" y="3948918"/>
            <a:ext cx="2707616" cy="857417"/>
            <a:chOff x="1241611" y="3948918"/>
            <a:chExt cx="2707616" cy="857417"/>
          </a:xfrm>
        </p:grpSpPr>
        <p:sp>
          <p:nvSpPr>
            <p:cNvPr id="35" name="文本框 34"/>
            <p:cNvSpPr txBox="1"/>
            <p:nvPr/>
          </p:nvSpPr>
          <p:spPr>
            <a:xfrm>
              <a:off x="1633039" y="3948918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241611" y="4344670"/>
              <a:ext cx="27076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smtClean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年中总结</a:t>
              </a: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是人们对一年来的工作学习进行回顾和分析，从中找出经验和</a:t>
              </a:r>
              <a:r>
                <a:rPr lang="zh-CN" altLang="en-US" sz="1000" dirty="0" smtClean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教训。</a:t>
              </a:r>
              <a:endParaRPr lang="zh-CN" altLang="en-US" sz="10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233581" y="1754759"/>
            <a:ext cx="7216375" cy="930033"/>
            <a:chOff x="3233581" y="1754759"/>
            <a:chExt cx="7216375" cy="930033"/>
          </a:xfrm>
        </p:grpSpPr>
        <p:sp>
          <p:nvSpPr>
            <p:cNvPr id="24" name="Freeform 23"/>
            <p:cNvSpPr>
              <a:spLocks/>
            </p:cNvSpPr>
            <p:nvPr/>
          </p:nvSpPr>
          <p:spPr bwMode="auto">
            <a:xfrm flipH="1">
              <a:off x="3233581" y="2210867"/>
              <a:ext cx="2594114" cy="359185"/>
            </a:xfrm>
            <a:custGeom>
              <a:avLst/>
              <a:gdLst>
                <a:gd name="T0" fmla="*/ 439 w 439"/>
                <a:gd name="T1" fmla="*/ 61 h 61"/>
                <a:gd name="T2" fmla="*/ 261 w 439"/>
                <a:gd name="T3" fmla="*/ 61 h 61"/>
                <a:gd name="T4" fmla="*/ 192 w 439"/>
                <a:gd name="T5" fmla="*/ 36 h 61"/>
                <a:gd name="T6" fmla="*/ 125 w 439"/>
                <a:gd name="T7" fmla="*/ 19 h 61"/>
                <a:gd name="T8" fmla="*/ 0 w 439"/>
                <a:gd name="T9" fmla="*/ 19 h 61"/>
                <a:gd name="T10" fmla="*/ 0 w 439"/>
                <a:gd name="T11" fmla="*/ 0 h 61"/>
                <a:gd name="T12" fmla="*/ 125 w 439"/>
                <a:gd name="T13" fmla="*/ 0 h 61"/>
                <a:gd name="T14" fmla="*/ 204 w 439"/>
                <a:gd name="T15" fmla="*/ 23 h 61"/>
                <a:gd name="T16" fmla="*/ 261 w 439"/>
                <a:gd name="T17" fmla="*/ 43 h 61"/>
                <a:gd name="T18" fmla="*/ 439 w 439"/>
                <a:gd name="T19" fmla="*/ 43 h 61"/>
                <a:gd name="T20" fmla="*/ 439 w 439"/>
                <a:gd name="T2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9" h="61">
                  <a:moveTo>
                    <a:pt x="439" y="61"/>
                  </a:moveTo>
                  <a:cubicBezTo>
                    <a:pt x="261" y="61"/>
                    <a:pt x="261" y="61"/>
                    <a:pt x="261" y="61"/>
                  </a:cubicBezTo>
                  <a:cubicBezTo>
                    <a:pt x="236" y="61"/>
                    <a:pt x="210" y="51"/>
                    <a:pt x="192" y="36"/>
                  </a:cubicBezTo>
                  <a:cubicBezTo>
                    <a:pt x="174" y="20"/>
                    <a:pt x="150" y="19"/>
                    <a:pt x="125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52" y="0"/>
                    <a:pt x="181" y="2"/>
                    <a:pt x="204" y="23"/>
                  </a:cubicBezTo>
                  <a:cubicBezTo>
                    <a:pt x="218" y="35"/>
                    <a:pt x="240" y="43"/>
                    <a:pt x="261" y="43"/>
                  </a:cubicBezTo>
                  <a:cubicBezTo>
                    <a:pt x="439" y="43"/>
                    <a:pt x="439" y="43"/>
                    <a:pt x="439" y="43"/>
                  </a:cubicBezTo>
                  <a:lnTo>
                    <a:pt x="439" y="61"/>
                  </a:lnTo>
                  <a:close/>
                </a:path>
              </a:pathLst>
            </a:custGeom>
            <a:solidFill>
              <a:srgbClr val="00B39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Oval 24"/>
            <p:cNvSpPr>
              <a:spLocks noChangeArrowheads="1"/>
            </p:cNvSpPr>
            <p:nvPr/>
          </p:nvSpPr>
          <p:spPr bwMode="auto">
            <a:xfrm flipH="1">
              <a:off x="5645607" y="1796806"/>
              <a:ext cx="875514" cy="868031"/>
            </a:xfrm>
            <a:prstGeom prst="ellipse">
              <a:avLst/>
            </a:prstGeom>
            <a:solidFill>
              <a:srgbClr val="E8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auto">
            <a:xfrm flipH="1">
              <a:off x="5628148" y="1771863"/>
              <a:ext cx="910435" cy="912929"/>
            </a:xfrm>
            <a:custGeom>
              <a:avLst/>
              <a:gdLst>
                <a:gd name="T0" fmla="*/ 77 w 154"/>
                <a:gd name="T1" fmla="*/ 154 h 154"/>
                <a:gd name="T2" fmla="*/ 0 w 154"/>
                <a:gd name="T3" fmla="*/ 77 h 154"/>
                <a:gd name="T4" fmla="*/ 77 w 154"/>
                <a:gd name="T5" fmla="*/ 0 h 154"/>
                <a:gd name="T6" fmla="*/ 154 w 154"/>
                <a:gd name="T7" fmla="*/ 77 h 154"/>
                <a:gd name="T8" fmla="*/ 77 w 154"/>
                <a:gd name="T9" fmla="*/ 154 h 154"/>
                <a:gd name="T10" fmla="*/ 77 w 154"/>
                <a:gd name="T11" fmla="*/ 7 h 154"/>
                <a:gd name="T12" fmla="*/ 7 w 154"/>
                <a:gd name="T13" fmla="*/ 77 h 154"/>
                <a:gd name="T14" fmla="*/ 77 w 154"/>
                <a:gd name="T15" fmla="*/ 147 h 154"/>
                <a:gd name="T16" fmla="*/ 147 w 154"/>
                <a:gd name="T17" fmla="*/ 77 h 154"/>
                <a:gd name="T18" fmla="*/ 77 w 154"/>
                <a:gd name="T19" fmla="*/ 7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4" h="154">
                  <a:moveTo>
                    <a:pt x="77" y="154"/>
                  </a:moveTo>
                  <a:cubicBezTo>
                    <a:pt x="34" y="154"/>
                    <a:pt x="0" y="120"/>
                    <a:pt x="0" y="77"/>
                  </a:cubicBezTo>
                  <a:cubicBezTo>
                    <a:pt x="0" y="35"/>
                    <a:pt x="34" y="0"/>
                    <a:pt x="77" y="0"/>
                  </a:cubicBezTo>
                  <a:cubicBezTo>
                    <a:pt x="120" y="0"/>
                    <a:pt x="154" y="35"/>
                    <a:pt x="154" y="77"/>
                  </a:cubicBezTo>
                  <a:cubicBezTo>
                    <a:pt x="154" y="120"/>
                    <a:pt x="120" y="154"/>
                    <a:pt x="77" y="154"/>
                  </a:cubicBezTo>
                  <a:close/>
                  <a:moveTo>
                    <a:pt x="77" y="7"/>
                  </a:moveTo>
                  <a:cubicBezTo>
                    <a:pt x="38" y="7"/>
                    <a:pt x="7" y="39"/>
                    <a:pt x="7" y="77"/>
                  </a:cubicBezTo>
                  <a:cubicBezTo>
                    <a:pt x="7" y="116"/>
                    <a:pt x="38" y="147"/>
                    <a:pt x="77" y="147"/>
                  </a:cubicBezTo>
                  <a:cubicBezTo>
                    <a:pt x="116" y="147"/>
                    <a:pt x="147" y="116"/>
                    <a:pt x="147" y="77"/>
                  </a:cubicBezTo>
                  <a:cubicBezTo>
                    <a:pt x="147" y="39"/>
                    <a:pt x="116" y="7"/>
                    <a:pt x="77" y="7"/>
                  </a:cubicBezTo>
                  <a:close/>
                </a:path>
              </a:pathLst>
            </a:custGeom>
            <a:solidFill>
              <a:srgbClr val="00B39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944321" y="2040418"/>
              <a:ext cx="278086" cy="325933"/>
            </a:xfrm>
            <a:custGeom>
              <a:avLst/>
              <a:gdLst/>
              <a:ahLst/>
              <a:cxnLst/>
              <a:rect l="l" t="t" r="r" b="b"/>
              <a:pathLst>
                <a:path w="278086" h="325933">
                  <a:moveTo>
                    <a:pt x="82377" y="43978"/>
                  </a:moveTo>
                  <a:cubicBezTo>
                    <a:pt x="74340" y="43978"/>
                    <a:pt x="70322" y="47178"/>
                    <a:pt x="70322" y="53578"/>
                  </a:cubicBezTo>
                  <a:lnTo>
                    <a:pt x="70322" y="271685"/>
                  </a:lnTo>
                  <a:cubicBezTo>
                    <a:pt x="70322" y="278085"/>
                    <a:pt x="74340" y="281285"/>
                    <a:pt x="82377" y="281285"/>
                  </a:cubicBezTo>
                  <a:cubicBezTo>
                    <a:pt x="89967" y="281285"/>
                    <a:pt x="93762" y="278085"/>
                    <a:pt x="93762" y="271685"/>
                  </a:cubicBezTo>
                  <a:lnTo>
                    <a:pt x="93762" y="53578"/>
                  </a:lnTo>
                  <a:cubicBezTo>
                    <a:pt x="93762" y="47178"/>
                    <a:pt x="89967" y="43978"/>
                    <a:pt x="82377" y="43978"/>
                  </a:cubicBezTo>
                  <a:close/>
                  <a:moveTo>
                    <a:pt x="217364" y="2902"/>
                  </a:moveTo>
                  <a:lnTo>
                    <a:pt x="278086" y="2902"/>
                  </a:lnTo>
                  <a:lnTo>
                    <a:pt x="278086" y="323031"/>
                  </a:lnTo>
                  <a:lnTo>
                    <a:pt x="207764" y="323031"/>
                  </a:lnTo>
                  <a:lnTo>
                    <a:pt x="207764" y="88404"/>
                  </a:lnTo>
                  <a:lnTo>
                    <a:pt x="180975" y="88404"/>
                  </a:lnTo>
                  <a:lnTo>
                    <a:pt x="180975" y="41746"/>
                  </a:lnTo>
                  <a:cubicBezTo>
                    <a:pt x="191182" y="41746"/>
                    <a:pt x="199798" y="37356"/>
                    <a:pt x="206824" y="28575"/>
                  </a:cubicBezTo>
                  <a:cubicBezTo>
                    <a:pt x="213851" y="19794"/>
                    <a:pt x="217364" y="11236"/>
                    <a:pt x="217364" y="2902"/>
                  </a:cubicBezTo>
                  <a:close/>
                  <a:moveTo>
                    <a:pt x="82823" y="0"/>
                  </a:moveTo>
                  <a:cubicBezTo>
                    <a:pt x="136997" y="0"/>
                    <a:pt x="164083" y="20612"/>
                    <a:pt x="164083" y="61838"/>
                  </a:cubicBezTo>
                  <a:lnTo>
                    <a:pt x="164083" y="267890"/>
                  </a:lnTo>
                  <a:cubicBezTo>
                    <a:pt x="164083" y="286345"/>
                    <a:pt x="156456" y="300633"/>
                    <a:pt x="141201" y="310753"/>
                  </a:cubicBezTo>
                  <a:cubicBezTo>
                    <a:pt x="125946" y="320873"/>
                    <a:pt x="106338" y="325933"/>
                    <a:pt x="82377" y="325933"/>
                  </a:cubicBezTo>
                  <a:cubicBezTo>
                    <a:pt x="57671" y="325933"/>
                    <a:pt x="37766" y="320948"/>
                    <a:pt x="22659" y="310976"/>
                  </a:cubicBezTo>
                  <a:cubicBezTo>
                    <a:pt x="7553" y="301005"/>
                    <a:pt x="0" y="286791"/>
                    <a:pt x="0" y="268337"/>
                  </a:cubicBezTo>
                  <a:lnTo>
                    <a:pt x="0" y="62284"/>
                  </a:lnTo>
                  <a:cubicBezTo>
                    <a:pt x="0" y="20761"/>
                    <a:pt x="27608" y="0"/>
                    <a:pt x="82823" y="0"/>
                  </a:cubicBezTo>
                  <a:close/>
                </a:path>
              </a:pathLst>
            </a:custGeom>
            <a:solidFill>
              <a:srgbClr val="00B39F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600">
                <a:solidFill>
                  <a:schemeClr val="bg1"/>
                </a:solidFill>
                <a:latin typeface="Haettenschweiler" panose="020B0706040902060204" pitchFamily="34" charset="0"/>
              </a:endParaRPr>
            </a:p>
          </p:txBody>
        </p:sp>
        <p:sp>
          <p:nvSpPr>
            <p:cNvPr id="37" name="圆角矩形 36"/>
            <p:cNvSpPr/>
            <p:nvPr/>
          </p:nvSpPr>
          <p:spPr>
            <a:xfrm>
              <a:off x="7742340" y="1790233"/>
              <a:ext cx="527537" cy="331268"/>
            </a:xfrm>
            <a:prstGeom prst="roundRect">
              <a:avLst/>
            </a:pr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Freeform 119"/>
            <p:cNvSpPr>
              <a:spLocks noEditPoints="1"/>
            </p:cNvSpPr>
            <p:nvPr/>
          </p:nvSpPr>
          <p:spPr bwMode="auto">
            <a:xfrm>
              <a:off x="7898508" y="1880108"/>
              <a:ext cx="215200" cy="151518"/>
            </a:xfrm>
            <a:custGeom>
              <a:avLst/>
              <a:gdLst>
                <a:gd name="T0" fmla="*/ 65 w 91"/>
                <a:gd name="T1" fmla="*/ 9 h 64"/>
                <a:gd name="T2" fmla="*/ 34 w 91"/>
                <a:gd name="T3" fmla="*/ 9 h 64"/>
                <a:gd name="T4" fmla="*/ 27 w 91"/>
                <a:gd name="T5" fmla="*/ 0 h 64"/>
                <a:gd name="T6" fmla="*/ 5 w 91"/>
                <a:gd name="T7" fmla="*/ 0 h 64"/>
                <a:gd name="T8" fmla="*/ 0 w 91"/>
                <a:gd name="T9" fmla="*/ 4 h 64"/>
                <a:gd name="T10" fmla="*/ 0 w 91"/>
                <a:gd name="T11" fmla="*/ 50 h 64"/>
                <a:gd name="T12" fmla="*/ 4 w 91"/>
                <a:gd name="T13" fmla="*/ 54 h 64"/>
                <a:gd name="T14" fmla="*/ 14 w 91"/>
                <a:gd name="T15" fmla="*/ 25 h 64"/>
                <a:gd name="T16" fmla="*/ 20 w 91"/>
                <a:gd name="T17" fmla="*/ 18 h 64"/>
                <a:gd name="T18" fmla="*/ 29 w 91"/>
                <a:gd name="T19" fmla="*/ 14 h 64"/>
                <a:gd name="T20" fmla="*/ 60 w 91"/>
                <a:gd name="T21" fmla="*/ 14 h 64"/>
                <a:gd name="T22" fmla="*/ 65 w 91"/>
                <a:gd name="T23" fmla="*/ 9 h 64"/>
                <a:gd name="T24" fmla="*/ 72 w 91"/>
                <a:gd name="T25" fmla="*/ 15 h 64"/>
                <a:gd name="T26" fmla="*/ 66 w 91"/>
                <a:gd name="T27" fmla="*/ 15 h 64"/>
                <a:gd name="T28" fmla="*/ 79 w 91"/>
                <a:gd name="T29" fmla="*/ 1 h 64"/>
                <a:gd name="T30" fmla="*/ 90 w 91"/>
                <a:gd name="T31" fmla="*/ 15 h 64"/>
                <a:gd name="T32" fmla="*/ 85 w 91"/>
                <a:gd name="T33" fmla="*/ 15 h 64"/>
                <a:gd name="T34" fmla="*/ 59 w 91"/>
                <a:gd name="T35" fmla="*/ 36 h 64"/>
                <a:gd name="T36" fmla="*/ 59 w 91"/>
                <a:gd name="T37" fmla="*/ 33 h 64"/>
                <a:gd name="T38" fmla="*/ 72 w 91"/>
                <a:gd name="T39" fmla="*/ 15 h 64"/>
                <a:gd name="T40" fmla="*/ 79 w 91"/>
                <a:gd name="T41" fmla="*/ 64 h 64"/>
                <a:gd name="T42" fmla="*/ 11 w 91"/>
                <a:gd name="T43" fmla="*/ 64 h 64"/>
                <a:gd name="T44" fmla="*/ 22 w 91"/>
                <a:gd name="T45" fmla="*/ 31 h 64"/>
                <a:gd name="T46" fmla="*/ 26 w 91"/>
                <a:gd name="T47" fmla="*/ 26 h 64"/>
                <a:gd name="T48" fmla="*/ 33 w 91"/>
                <a:gd name="T49" fmla="*/ 23 h 64"/>
                <a:gd name="T50" fmla="*/ 63 w 91"/>
                <a:gd name="T51" fmla="*/ 23 h 64"/>
                <a:gd name="T52" fmla="*/ 57 w 91"/>
                <a:gd name="T53" fmla="*/ 28 h 64"/>
                <a:gd name="T54" fmla="*/ 54 w 91"/>
                <a:gd name="T55" fmla="*/ 30 h 64"/>
                <a:gd name="T56" fmla="*/ 54 w 91"/>
                <a:gd name="T57" fmla="*/ 41 h 64"/>
                <a:gd name="T58" fmla="*/ 59 w 91"/>
                <a:gd name="T59" fmla="*/ 41 h 64"/>
                <a:gd name="T60" fmla="*/ 87 w 91"/>
                <a:gd name="T61" fmla="*/ 23 h 64"/>
                <a:gd name="T62" fmla="*/ 89 w 91"/>
                <a:gd name="T63" fmla="*/ 24 h 64"/>
                <a:gd name="T64" fmla="*/ 91 w 91"/>
                <a:gd name="T65" fmla="*/ 25 h 64"/>
                <a:gd name="T66" fmla="*/ 91 w 91"/>
                <a:gd name="T67" fmla="*/ 28 h 64"/>
                <a:gd name="T68" fmla="*/ 91 w 91"/>
                <a:gd name="T69" fmla="*/ 30 h 64"/>
                <a:gd name="T70" fmla="*/ 79 w 91"/>
                <a:gd name="T7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1" h="64">
                  <a:moveTo>
                    <a:pt x="65" y="9"/>
                  </a:moveTo>
                  <a:cubicBezTo>
                    <a:pt x="34" y="9"/>
                    <a:pt x="34" y="9"/>
                    <a:pt x="34" y="9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2"/>
                    <a:pt x="2" y="54"/>
                    <a:pt x="4" y="5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2"/>
                    <a:pt x="17" y="20"/>
                    <a:pt x="20" y="18"/>
                  </a:cubicBezTo>
                  <a:cubicBezTo>
                    <a:pt x="22" y="16"/>
                    <a:pt x="26" y="14"/>
                    <a:pt x="29" y="14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5" y="9"/>
                    <a:pt x="65" y="9"/>
                    <a:pt x="65" y="9"/>
                  </a:cubicBezTo>
                  <a:close/>
                  <a:moveTo>
                    <a:pt x="72" y="15"/>
                  </a:moveTo>
                  <a:cubicBezTo>
                    <a:pt x="66" y="15"/>
                    <a:pt x="66" y="15"/>
                    <a:pt x="66" y="15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2" y="28"/>
                    <a:pt x="72" y="35"/>
                    <a:pt x="59" y="36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66" y="29"/>
                    <a:pt x="70" y="23"/>
                    <a:pt x="72" y="15"/>
                  </a:cubicBezTo>
                  <a:close/>
                  <a:moveTo>
                    <a:pt x="79" y="64"/>
                  </a:moveTo>
                  <a:cubicBezTo>
                    <a:pt x="11" y="64"/>
                    <a:pt x="11" y="64"/>
                    <a:pt x="11" y="64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3" y="29"/>
                    <a:pt x="24" y="27"/>
                    <a:pt x="26" y="26"/>
                  </a:cubicBezTo>
                  <a:cubicBezTo>
                    <a:pt x="28" y="24"/>
                    <a:pt x="31" y="23"/>
                    <a:pt x="33" y="23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1" y="25"/>
                    <a:pt x="59" y="27"/>
                    <a:pt x="57" y="28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72" y="40"/>
                    <a:pt x="82" y="34"/>
                    <a:pt x="87" y="23"/>
                  </a:cubicBezTo>
                  <a:cubicBezTo>
                    <a:pt x="88" y="23"/>
                    <a:pt x="88" y="24"/>
                    <a:pt x="89" y="24"/>
                  </a:cubicBezTo>
                  <a:cubicBezTo>
                    <a:pt x="89" y="24"/>
                    <a:pt x="90" y="25"/>
                    <a:pt x="91" y="25"/>
                  </a:cubicBezTo>
                  <a:cubicBezTo>
                    <a:pt x="91" y="26"/>
                    <a:pt x="91" y="27"/>
                    <a:pt x="91" y="28"/>
                  </a:cubicBezTo>
                  <a:cubicBezTo>
                    <a:pt x="91" y="28"/>
                    <a:pt x="91" y="29"/>
                    <a:pt x="91" y="30"/>
                  </a:cubicBezTo>
                  <a:lnTo>
                    <a:pt x="79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269877" y="1754759"/>
              <a:ext cx="17812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7742340" y="2190343"/>
              <a:ext cx="27076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年中总结</a:t>
              </a: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是人们对一年来的工作学习进行回顾和分析，从中找出经验和</a:t>
              </a:r>
              <a:r>
                <a:rPr lang="zh-CN" altLang="en-US" sz="1000" dirty="0" smtClean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教训。</a:t>
              </a:r>
              <a:endParaRPr lang="zh-CN" altLang="en-US" sz="10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6837297" y="2113515"/>
              <a:ext cx="571500" cy="229624"/>
              <a:chOff x="6257925" y="2129500"/>
              <a:chExt cx="1206179" cy="484632"/>
            </a:xfrm>
            <a:solidFill>
              <a:srgbClr val="00B39F"/>
            </a:solidFill>
          </p:grpSpPr>
          <p:sp>
            <p:nvSpPr>
              <p:cNvPr id="54" name="燕尾形 53"/>
              <p:cNvSpPr/>
              <p:nvPr/>
            </p:nvSpPr>
            <p:spPr>
              <a:xfrm>
                <a:off x="6257925" y="2129500"/>
                <a:ext cx="484632" cy="484632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燕尾形 54"/>
              <p:cNvSpPr/>
              <p:nvPr/>
            </p:nvSpPr>
            <p:spPr>
              <a:xfrm>
                <a:off x="6632200" y="2129500"/>
                <a:ext cx="484632" cy="484632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燕尾形 55"/>
              <p:cNvSpPr/>
              <p:nvPr/>
            </p:nvSpPr>
            <p:spPr>
              <a:xfrm>
                <a:off x="6979472" y="2129500"/>
                <a:ext cx="484632" cy="484632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3298434" y="2684792"/>
            <a:ext cx="7156656" cy="1154451"/>
            <a:chOff x="3298434" y="2684792"/>
            <a:chExt cx="7156656" cy="1154451"/>
          </a:xfrm>
        </p:grpSpPr>
        <p:sp>
          <p:nvSpPr>
            <p:cNvPr id="20" name="Freeform 17"/>
            <p:cNvSpPr>
              <a:spLocks/>
            </p:cNvSpPr>
            <p:nvPr/>
          </p:nvSpPr>
          <p:spPr bwMode="auto">
            <a:xfrm flipH="1">
              <a:off x="3298434" y="2684792"/>
              <a:ext cx="2529261" cy="733336"/>
            </a:xfrm>
            <a:custGeom>
              <a:avLst/>
              <a:gdLst>
                <a:gd name="T0" fmla="*/ 114 w 428"/>
                <a:gd name="T1" fmla="*/ 124 h 124"/>
                <a:gd name="T2" fmla="*/ 110 w 428"/>
                <a:gd name="T3" fmla="*/ 124 h 124"/>
                <a:gd name="T4" fmla="*/ 0 w 428"/>
                <a:gd name="T5" fmla="*/ 124 h 124"/>
                <a:gd name="T6" fmla="*/ 0 w 428"/>
                <a:gd name="T7" fmla="*/ 106 h 124"/>
                <a:gd name="T8" fmla="*/ 111 w 428"/>
                <a:gd name="T9" fmla="*/ 106 h 124"/>
                <a:gd name="T10" fmla="*/ 172 w 428"/>
                <a:gd name="T11" fmla="*/ 60 h 124"/>
                <a:gd name="T12" fmla="*/ 249 w 428"/>
                <a:gd name="T13" fmla="*/ 3 h 124"/>
                <a:gd name="T14" fmla="*/ 428 w 428"/>
                <a:gd name="T15" fmla="*/ 3 h 124"/>
                <a:gd name="T16" fmla="*/ 428 w 428"/>
                <a:gd name="T17" fmla="*/ 21 h 124"/>
                <a:gd name="T18" fmla="*/ 249 w 428"/>
                <a:gd name="T19" fmla="*/ 21 h 124"/>
                <a:gd name="T20" fmla="*/ 189 w 428"/>
                <a:gd name="T21" fmla="*/ 67 h 124"/>
                <a:gd name="T22" fmla="*/ 114 w 428"/>
                <a:gd name="T23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8" h="124">
                  <a:moveTo>
                    <a:pt x="114" y="124"/>
                  </a:moveTo>
                  <a:cubicBezTo>
                    <a:pt x="112" y="124"/>
                    <a:pt x="110" y="124"/>
                    <a:pt x="110" y="1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111" y="106"/>
                    <a:pt x="111" y="106"/>
                    <a:pt x="111" y="106"/>
                  </a:cubicBezTo>
                  <a:cubicBezTo>
                    <a:pt x="114" y="106"/>
                    <a:pt x="152" y="110"/>
                    <a:pt x="172" y="60"/>
                  </a:cubicBezTo>
                  <a:cubicBezTo>
                    <a:pt x="196" y="0"/>
                    <a:pt x="247" y="2"/>
                    <a:pt x="249" y="3"/>
                  </a:cubicBezTo>
                  <a:cubicBezTo>
                    <a:pt x="428" y="3"/>
                    <a:pt x="428" y="3"/>
                    <a:pt x="428" y="3"/>
                  </a:cubicBezTo>
                  <a:cubicBezTo>
                    <a:pt x="428" y="21"/>
                    <a:pt x="428" y="21"/>
                    <a:pt x="428" y="21"/>
                  </a:cubicBezTo>
                  <a:cubicBezTo>
                    <a:pt x="249" y="21"/>
                    <a:pt x="249" y="21"/>
                    <a:pt x="249" y="21"/>
                  </a:cubicBezTo>
                  <a:cubicBezTo>
                    <a:pt x="247" y="21"/>
                    <a:pt x="208" y="19"/>
                    <a:pt x="189" y="67"/>
                  </a:cubicBezTo>
                  <a:cubicBezTo>
                    <a:pt x="167" y="120"/>
                    <a:pt x="126" y="124"/>
                    <a:pt x="114" y="124"/>
                  </a:cubicBezTo>
                  <a:close/>
                </a:path>
              </a:pathLst>
            </a:custGeom>
            <a:solidFill>
              <a:srgbClr val="FB55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Oval 18"/>
            <p:cNvSpPr>
              <a:spLocks noChangeArrowheads="1"/>
            </p:cNvSpPr>
            <p:nvPr/>
          </p:nvSpPr>
          <p:spPr bwMode="auto">
            <a:xfrm flipH="1">
              <a:off x="5645607" y="2926744"/>
              <a:ext cx="875514" cy="875514"/>
            </a:xfrm>
            <a:prstGeom prst="ellipse">
              <a:avLst/>
            </a:prstGeom>
            <a:solidFill>
              <a:srgbClr val="E8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9"/>
            <p:cNvSpPr>
              <a:spLocks noEditPoints="1"/>
            </p:cNvSpPr>
            <p:nvPr/>
          </p:nvSpPr>
          <p:spPr bwMode="auto">
            <a:xfrm flipH="1">
              <a:off x="5628148" y="2909282"/>
              <a:ext cx="910435" cy="910435"/>
            </a:xfrm>
            <a:custGeom>
              <a:avLst/>
              <a:gdLst>
                <a:gd name="T0" fmla="*/ 77 w 154"/>
                <a:gd name="T1" fmla="*/ 154 h 154"/>
                <a:gd name="T2" fmla="*/ 0 w 154"/>
                <a:gd name="T3" fmla="*/ 77 h 154"/>
                <a:gd name="T4" fmla="*/ 77 w 154"/>
                <a:gd name="T5" fmla="*/ 0 h 154"/>
                <a:gd name="T6" fmla="*/ 154 w 154"/>
                <a:gd name="T7" fmla="*/ 77 h 154"/>
                <a:gd name="T8" fmla="*/ 77 w 154"/>
                <a:gd name="T9" fmla="*/ 154 h 154"/>
                <a:gd name="T10" fmla="*/ 77 w 154"/>
                <a:gd name="T11" fmla="*/ 7 h 154"/>
                <a:gd name="T12" fmla="*/ 7 w 154"/>
                <a:gd name="T13" fmla="*/ 77 h 154"/>
                <a:gd name="T14" fmla="*/ 77 w 154"/>
                <a:gd name="T15" fmla="*/ 147 h 154"/>
                <a:gd name="T16" fmla="*/ 147 w 154"/>
                <a:gd name="T17" fmla="*/ 77 h 154"/>
                <a:gd name="T18" fmla="*/ 77 w 154"/>
                <a:gd name="T19" fmla="*/ 7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4" h="154">
                  <a:moveTo>
                    <a:pt x="77" y="154"/>
                  </a:moveTo>
                  <a:cubicBezTo>
                    <a:pt x="34" y="154"/>
                    <a:pt x="0" y="120"/>
                    <a:pt x="0" y="77"/>
                  </a:cubicBezTo>
                  <a:cubicBezTo>
                    <a:pt x="0" y="34"/>
                    <a:pt x="34" y="0"/>
                    <a:pt x="77" y="0"/>
                  </a:cubicBezTo>
                  <a:cubicBezTo>
                    <a:pt x="120" y="0"/>
                    <a:pt x="154" y="34"/>
                    <a:pt x="154" y="77"/>
                  </a:cubicBezTo>
                  <a:cubicBezTo>
                    <a:pt x="154" y="120"/>
                    <a:pt x="120" y="154"/>
                    <a:pt x="77" y="154"/>
                  </a:cubicBezTo>
                  <a:close/>
                  <a:moveTo>
                    <a:pt x="77" y="7"/>
                  </a:moveTo>
                  <a:cubicBezTo>
                    <a:pt x="38" y="7"/>
                    <a:pt x="7" y="38"/>
                    <a:pt x="7" y="77"/>
                  </a:cubicBezTo>
                  <a:cubicBezTo>
                    <a:pt x="7" y="116"/>
                    <a:pt x="38" y="147"/>
                    <a:pt x="77" y="147"/>
                  </a:cubicBezTo>
                  <a:cubicBezTo>
                    <a:pt x="116" y="147"/>
                    <a:pt x="147" y="116"/>
                    <a:pt x="147" y="77"/>
                  </a:cubicBezTo>
                  <a:cubicBezTo>
                    <a:pt x="147" y="38"/>
                    <a:pt x="116" y="7"/>
                    <a:pt x="77" y="7"/>
                  </a:cubicBezTo>
                  <a:close/>
                </a:path>
              </a:pathLst>
            </a:custGeom>
            <a:solidFill>
              <a:srgbClr val="FB55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5913067" y="3199596"/>
              <a:ext cx="340593" cy="325933"/>
            </a:xfrm>
            <a:custGeom>
              <a:avLst/>
              <a:gdLst/>
              <a:ahLst/>
              <a:cxnLst/>
              <a:rect l="l" t="t" r="r" b="b"/>
              <a:pathLst>
                <a:path w="340593" h="325933">
                  <a:moveTo>
                    <a:pt x="82376" y="43978"/>
                  </a:moveTo>
                  <a:cubicBezTo>
                    <a:pt x="74339" y="43978"/>
                    <a:pt x="70321" y="47178"/>
                    <a:pt x="70321" y="53578"/>
                  </a:cubicBezTo>
                  <a:lnTo>
                    <a:pt x="70321" y="271685"/>
                  </a:lnTo>
                  <a:cubicBezTo>
                    <a:pt x="70321" y="278085"/>
                    <a:pt x="74339" y="281285"/>
                    <a:pt x="82376" y="281285"/>
                  </a:cubicBezTo>
                  <a:cubicBezTo>
                    <a:pt x="89966" y="281285"/>
                    <a:pt x="93761" y="278085"/>
                    <a:pt x="93761" y="271685"/>
                  </a:cubicBezTo>
                  <a:lnTo>
                    <a:pt x="93761" y="53578"/>
                  </a:lnTo>
                  <a:cubicBezTo>
                    <a:pt x="93761" y="47178"/>
                    <a:pt x="89966" y="43978"/>
                    <a:pt x="82376" y="43978"/>
                  </a:cubicBezTo>
                  <a:close/>
                  <a:moveTo>
                    <a:pt x="259556" y="0"/>
                  </a:moveTo>
                  <a:cubicBezTo>
                    <a:pt x="292298" y="0"/>
                    <a:pt x="313990" y="7553"/>
                    <a:pt x="324631" y="22659"/>
                  </a:cubicBezTo>
                  <a:cubicBezTo>
                    <a:pt x="335272" y="37765"/>
                    <a:pt x="340593" y="62582"/>
                    <a:pt x="340593" y="97110"/>
                  </a:cubicBezTo>
                  <a:cubicBezTo>
                    <a:pt x="340593" y="110653"/>
                    <a:pt x="338286" y="121816"/>
                    <a:pt x="333672" y="130596"/>
                  </a:cubicBezTo>
                  <a:lnTo>
                    <a:pt x="254550" y="281955"/>
                  </a:lnTo>
                  <a:lnTo>
                    <a:pt x="340593" y="281955"/>
                  </a:lnTo>
                  <a:lnTo>
                    <a:pt x="340593" y="323031"/>
                  </a:lnTo>
                  <a:lnTo>
                    <a:pt x="180082" y="323031"/>
                  </a:lnTo>
                  <a:lnTo>
                    <a:pt x="180082" y="280615"/>
                  </a:lnTo>
                  <a:lnTo>
                    <a:pt x="259109" y="135508"/>
                  </a:lnTo>
                  <a:cubicBezTo>
                    <a:pt x="267741" y="119732"/>
                    <a:pt x="272057" y="98152"/>
                    <a:pt x="272057" y="70767"/>
                  </a:cubicBezTo>
                  <a:cubicBezTo>
                    <a:pt x="272057" y="56480"/>
                    <a:pt x="267295" y="49336"/>
                    <a:pt x="257770" y="49336"/>
                  </a:cubicBezTo>
                  <a:cubicBezTo>
                    <a:pt x="247947" y="49336"/>
                    <a:pt x="243036" y="53801"/>
                    <a:pt x="243036" y="62731"/>
                  </a:cubicBezTo>
                  <a:lnTo>
                    <a:pt x="243036" y="117648"/>
                  </a:lnTo>
                  <a:lnTo>
                    <a:pt x="180082" y="117648"/>
                  </a:lnTo>
                  <a:lnTo>
                    <a:pt x="180082" y="61838"/>
                  </a:lnTo>
                  <a:cubicBezTo>
                    <a:pt x="180082" y="20612"/>
                    <a:pt x="206573" y="0"/>
                    <a:pt x="259556" y="0"/>
                  </a:cubicBezTo>
                  <a:close/>
                  <a:moveTo>
                    <a:pt x="82822" y="0"/>
                  </a:moveTo>
                  <a:cubicBezTo>
                    <a:pt x="136996" y="0"/>
                    <a:pt x="164083" y="20612"/>
                    <a:pt x="164083" y="61838"/>
                  </a:cubicBezTo>
                  <a:lnTo>
                    <a:pt x="164083" y="267890"/>
                  </a:lnTo>
                  <a:cubicBezTo>
                    <a:pt x="164083" y="286345"/>
                    <a:pt x="156455" y="300633"/>
                    <a:pt x="141200" y="310753"/>
                  </a:cubicBezTo>
                  <a:cubicBezTo>
                    <a:pt x="125945" y="320873"/>
                    <a:pt x="106337" y="325933"/>
                    <a:pt x="82376" y="325933"/>
                  </a:cubicBezTo>
                  <a:cubicBezTo>
                    <a:pt x="57670" y="325933"/>
                    <a:pt x="37765" y="320948"/>
                    <a:pt x="22659" y="310976"/>
                  </a:cubicBezTo>
                  <a:cubicBezTo>
                    <a:pt x="7553" y="301005"/>
                    <a:pt x="0" y="286791"/>
                    <a:pt x="0" y="268337"/>
                  </a:cubicBezTo>
                  <a:lnTo>
                    <a:pt x="0" y="62284"/>
                  </a:lnTo>
                  <a:cubicBezTo>
                    <a:pt x="0" y="20761"/>
                    <a:pt x="27607" y="0"/>
                    <a:pt x="82822" y="0"/>
                  </a:cubicBezTo>
                  <a:close/>
                </a:path>
              </a:pathLst>
            </a:custGeom>
            <a:solidFill>
              <a:srgbClr val="FB5550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600">
                <a:solidFill>
                  <a:schemeClr val="bg1"/>
                </a:solidFill>
                <a:latin typeface="Haettenschweiler" panose="020B0706040902060204" pitchFamily="34" charset="0"/>
              </a:endParaRPr>
            </a:p>
          </p:txBody>
        </p:sp>
        <p:sp>
          <p:nvSpPr>
            <p:cNvPr id="41" name="圆角矩形 40"/>
            <p:cNvSpPr/>
            <p:nvPr/>
          </p:nvSpPr>
          <p:spPr>
            <a:xfrm>
              <a:off x="7747474" y="2977468"/>
              <a:ext cx="527537" cy="331268"/>
            </a:xfrm>
            <a:prstGeom prst="roundRect">
              <a:avLst/>
            </a:pr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8275011" y="2941994"/>
              <a:ext cx="17812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7747474" y="3377578"/>
              <a:ext cx="27076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smtClean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年中总结</a:t>
              </a: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是人们对一年来的工作学习进行回顾和分析，从中找出经验和</a:t>
              </a:r>
              <a:r>
                <a:rPr lang="zh-CN" altLang="en-US" sz="1000" dirty="0" smtClean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教训。</a:t>
              </a:r>
              <a:endParaRPr lang="zh-CN" altLang="en-US" sz="10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166"/>
            <p:cNvSpPr>
              <a:spLocks noEditPoints="1"/>
            </p:cNvSpPr>
            <p:nvPr/>
          </p:nvSpPr>
          <p:spPr bwMode="auto">
            <a:xfrm>
              <a:off x="7920857" y="3000870"/>
              <a:ext cx="182262" cy="267903"/>
            </a:xfrm>
            <a:custGeom>
              <a:avLst/>
              <a:gdLst>
                <a:gd name="T0" fmla="*/ 20 w 77"/>
                <a:gd name="T1" fmla="*/ 37 h 113"/>
                <a:gd name="T2" fmla="*/ 20 w 77"/>
                <a:gd name="T3" fmla="*/ 12 h 113"/>
                <a:gd name="T4" fmla="*/ 57 w 77"/>
                <a:gd name="T5" fmla="*/ 12 h 113"/>
                <a:gd name="T6" fmla="*/ 56 w 77"/>
                <a:gd name="T7" fmla="*/ 36 h 113"/>
                <a:gd name="T8" fmla="*/ 52 w 77"/>
                <a:gd name="T9" fmla="*/ 47 h 113"/>
                <a:gd name="T10" fmla="*/ 38 w 77"/>
                <a:gd name="T11" fmla="*/ 54 h 113"/>
                <a:gd name="T12" fmla="*/ 38 w 77"/>
                <a:gd name="T13" fmla="*/ 54 h 113"/>
                <a:gd name="T14" fmla="*/ 25 w 77"/>
                <a:gd name="T15" fmla="*/ 47 h 113"/>
                <a:gd name="T16" fmla="*/ 20 w 77"/>
                <a:gd name="T17" fmla="*/ 37 h 113"/>
                <a:gd name="T18" fmla="*/ 12 w 77"/>
                <a:gd name="T19" fmla="*/ 108 h 113"/>
                <a:gd name="T20" fmla="*/ 66 w 77"/>
                <a:gd name="T21" fmla="*/ 108 h 113"/>
                <a:gd name="T22" fmla="*/ 63 w 77"/>
                <a:gd name="T23" fmla="*/ 113 h 113"/>
                <a:gd name="T24" fmla="*/ 15 w 77"/>
                <a:gd name="T25" fmla="*/ 113 h 113"/>
                <a:gd name="T26" fmla="*/ 12 w 77"/>
                <a:gd name="T27" fmla="*/ 108 h 113"/>
                <a:gd name="T28" fmla="*/ 69 w 77"/>
                <a:gd name="T29" fmla="*/ 67 h 113"/>
                <a:gd name="T30" fmla="*/ 75 w 77"/>
                <a:gd name="T31" fmla="*/ 90 h 113"/>
                <a:gd name="T32" fmla="*/ 67 w 77"/>
                <a:gd name="T33" fmla="*/ 104 h 113"/>
                <a:gd name="T34" fmla="*/ 65 w 77"/>
                <a:gd name="T35" fmla="*/ 104 h 113"/>
                <a:gd name="T36" fmla="*/ 65 w 77"/>
                <a:gd name="T37" fmla="*/ 73 h 113"/>
                <a:gd name="T38" fmla="*/ 41 w 77"/>
                <a:gd name="T39" fmla="*/ 73 h 113"/>
                <a:gd name="T40" fmla="*/ 48 w 77"/>
                <a:gd name="T41" fmla="*/ 57 h 113"/>
                <a:gd name="T42" fmla="*/ 50 w 77"/>
                <a:gd name="T43" fmla="*/ 55 h 113"/>
                <a:gd name="T44" fmla="*/ 64 w 77"/>
                <a:gd name="T45" fmla="*/ 58 h 113"/>
                <a:gd name="T46" fmla="*/ 65 w 77"/>
                <a:gd name="T47" fmla="*/ 58 h 113"/>
                <a:gd name="T48" fmla="*/ 65 w 77"/>
                <a:gd name="T49" fmla="*/ 59 h 113"/>
                <a:gd name="T50" fmla="*/ 69 w 77"/>
                <a:gd name="T51" fmla="*/ 68 h 113"/>
                <a:gd name="T52" fmla="*/ 69 w 77"/>
                <a:gd name="T53" fmla="*/ 67 h 113"/>
                <a:gd name="T54" fmla="*/ 13 w 77"/>
                <a:gd name="T55" fmla="*/ 104 h 113"/>
                <a:gd name="T56" fmla="*/ 10 w 77"/>
                <a:gd name="T57" fmla="*/ 104 h 113"/>
                <a:gd name="T58" fmla="*/ 2 w 77"/>
                <a:gd name="T59" fmla="*/ 90 h 113"/>
                <a:gd name="T60" fmla="*/ 8 w 77"/>
                <a:gd name="T61" fmla="*/ 67 h 113"/>
                <a:gd name="T62" fmla="*/ 13 w 77"/>
                <a:gd name="T63" fmla="*/ 58 h 113"/>
                <a:gd name="T64" fmla="*/ 13 w 77"/>
                <a:gd name="T65" fmla="*/ 58 h 113"/>
                <a:gd name="T66" fmla="*/ 14 w 77"/>
                <a:gd name="T67" fmla="*/ 58 h 113"/>
                <a:gd name="T68" fmla="*/ 27 w 77"/>
                <a:gd name="T69" fmla="*/ 55 h 113"/>
                <a:gd name="T70" fmla="*/ 29 w 77"/>
                <a:gd name="T71" fmla="*/ 57 h 113"/>
                <a:gd name="T72" fmla="*/ 37 w 77"/>
                <a:gd name="T73" fmla="*/ 73 h 113"/>
                <a:gd name="T74" fmla="*/ 13 w 77"/>
                <a:gd name="T75" fmla="*/ 73 h 113"/>
                <a:gd name="T76" fmla="*/ 13 w 77"/>
                <a:gd name="T77" fmla="*/ 104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7" h="113">
                  <a:moveTo>
                    <a:pt x="20" y="37"/>
                  </a:moveTo>
                  <a:cubicBezTo>
                    <a:pt x="19" y="28"/>
                    <a:pt x="19" y="19"/>
                    <a:pt x="20" y="12"/>
                  </a:cubicBezTo>
                  <a:cubicBezTo>
                    <a:pt x="37" y="0"/>
                    <a:pt x="44" y="14"/>
                    <a:pt x="57" y="12"/>
                  </a:cubicBezTo>
                  <a:cubicBezTo>
                    <a:pt x="58" y="20"/>
                    <a:pt x="58" y="30"/>
                    <a:pt x="56" y="36"/>
                  </a:cubicBezTo>
                  <a:cubicBezTo>
                    <a:pt x="56" y="41"/>
                    <a:pt x="54" y="44"/>
                    <a:pt x="52" y="47"/>
                  </a:cubicBezTo>
                  <a:cubicBezTo>
                    <a:pt x="48" y="51"/>
                    <a:pt x="44" y="54"/>
                    <a:pt x="38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3" y="54"/>
                    <a:pt x="28" y="51"/>
                    <a:pt x="25" y="47"/>
                  </a:cubicBezTo>
                  <a:cubicBezTo>
                    <a:pt x="23" y="44"/>
                    <a:pt x="21" y="41"/>
                    <a:pt x="20" y="37"/>
                  </a:cubicBezTo>
                  <a:close/>
                  <a:moveTo>
                    <a:pt x="12" y="108"/>
                  </a:moveTo>
                  <a:cubicBezTo>
                    <a:pt x="66" y="108"/>
                    <a:pt x="66" y="108"/>
                    <a:pt x="66" y="108"/>
                  </a:cubicBezTo>
                  <a:cubicBezTo>
                    <a:pt x="63" y="113"/>
                    <a:pt x="63" y="113"/>
                    <a:pt x="63" y="113"/>
                  </a:cubicBezTo>
                  <a:cubicBezTo>
                    <a:pt x="15" y="113"/>
                    <a:pt x="15" y="113"/>
                    <a:pt x="15" y="113"/>
                  </a:cubicBezTo>
                  <a:cubicBezTo>
                    <a:pt x="12" y="108"/>
                    <a:pt x="12" y="108"/>
                    <a:pt x="12" y="108"/>
                  </a:cubicBezTo>
                  <a:close/>
                  <a:moveTo>
                    <a:pt x="69" y="67"/>
                  </a:moveTo>
                  <a:cubicBezTo>
                    <a:pt x="75" y="90"/>
                    <a:pt x="75" y="90"/>
                    <a:pt x="75" y="90"/>
                  </a:cubicBezTo>
                  <a:cubicBezTo>
                    <a:pt x="77" y="98"/>
                    <a:pt x="76" y="104"/>
                    <a:pt x="67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73"/>
                    <a:pt x="65" y="73"/>
                    <a:pt x="65" y="73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64" y="58"/>
                    <a:pt x="64" y="58"/>
                    <a:pt x="64" y="58"/>
                  </a:cubicBezTo>
                  <a:cubicBezTo>
                    <a:pt x="65" y="58"/>
                    <a:pt x="65" y="58"/>
                    <a:pt x="65" y="58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7" y="61"/>
                    <a:pt x="68" y="64"/>
                    <a:pt x="69" y="68"/>
                  </a:cubicBezTo>
                  <a:cubicBezTo>
                    <a:pt x="69" y="67"/>
                    <a:pt x="69" y="67"/>
                    <a:pt x="69" y="67"/>
                  </a:cubicBezTo>
                  <a:close/>
                  <a:moveTo>
                    <a:pt x="13" y="104"/>
                  </a:moveTo>
                  <a:cubicBezTo>
                    <a:pt x="10" y="104"/>
                    <a:pt x="10" y="104"/>
                    <a:pt x="10" y="104"/>
                  </a:cubicBezTo>
                  <a:cubicBezTo>
                    <a:pt x="1" y="104"/>
                    <a:pt x="0" y="98"/>
                    <a:pt x="2" y="90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4"/>
                    <a:pt x="10" y="61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27" y="55"/>
                    <a:pt x="27" y="55"/>
                    <a:pt x="27" y="55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13" y="73"/>
                    <a:pt x="13" y="73"/>
                    <a:pt x="13" y="73"/>
                  </a:cubicBezTo>
                  <a:lnTo>
                    <a:pt x="13" y="1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6835297" y="3275807"/>
              <a:ext cx="571500" cy="229624"/>
              <a:chOff x="6257925" y="2129500"/>
              <a:chExt cx="1206179" cy="484632"/>
            </a:xfrm>
            <a:solidFill>
              <a:srgbClr val="FB5550"/>
            </a:solidFill>
          </p:grpSpPr>
          <p:sp>
            <p:nvSpPr>
              <p:cNvPr id="58" name="燕尾形 57"/>
              <p:cNvSpPr/>
              <p:nvPr/>
            </p:nvSpPr>
            <p:spPr>
              <a:xfrm>
                <a:off x="6257925" y="2129500"/>
                <a:ext cx="484632" cy="484632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燕尾形 58"/>
              <p:cNvSpPr/>
              <p:nvPr/>
            </p:nvSpPr>
            <p:spPr>
              <a:xfrm>
                <a:off x="6632200" y="2129500"/>
                <a:ext cx="484632" cy="484632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燕尾形 59"/>
              <p:cNvSpPr/>
              <p:nvPr/>
            </p:nvSpPr>
            <p:spPr>
              <a:xfrm>
                <a:off x="6979472" y="2129500"/>
                <a:ext cx="484632" cy="484632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69" name="组合 68"/>
          <p:cNvGrpSpPr/>
          <p:nvPr/>
        </p:nvGrpSpPr>
        <p:grpSpPr>
          <a:xfrm>
            <a:off x="3256029" y="2931732"/>
            <a:ext cx="7193927" cy="2022911"/>
            <a:chOff x="3256029" y="2931732"/>
            <a:chExt cx="7193927" cy="2022911"/>
          </a:xfrm>
        </p:grpSpPr>
        <p:sp>
          <p:nvSpPr>
            <p:cNvPr id="16" name="Freeform 11"/>
            <p:cNvSpPr>
              <a:spLocks/>
            </p:cNvSpPr>
            <p:nvPr/>
          </p:nvSpPr>
          <p:spPr bwMode="auto">
            <a:xfrm flipH="1">
              <a:off x="3256029" y="2931732"/>
              <a:ext cx="2571666" cy="1621321"/>
            </a:xfrm>
            <a:custGeom>
              <a:avLst/>
              <a:gdLst>
                <a:gd name="T0" fmla="*/ 108 w 435"/>
                <a:gd name="T1" fmla="*/ 274 h 274"/>
                <a:gd name="T2" fmla="*/ 101 w 435"/>
                <a:gd name="T3" fmla="*/ 274 h 274"/>
                <a:gd name="T4" fmla="*/ 0 w 435"/>
                <a:gd name="T5" fmla="*/ 274 h 274"/>
                <a:gd name="T6" fmla="*/ 0 w 435"/>
                <a:gd name="T7" fmla="*/ 256 h 274"/>
                <a:gd name="T8" fmla="*/ 101 w 435"/>
                <a:gd name="T9" fmla="*/ 256 h 274"/>
                <a:gd name="T10" fmla="*/ 148 w 435"/>
                <a:gd name="T11" fmla="*/ 247 h 274"/>
                <a:gd name="T12" fmla="*/ 182 w 435"/>
                <a:gd name="T13" fmla="*/ 176 h 274"/>
                <a:gd name="T14" fmla="*/ 196 w 435"/>
                <a:gd name="T15" fmla="*/ 105 h 274"/>
                <a:gd name="T16" fmla="*/ 209 w 435"/>
                <a:gd name="T17" fmla="*/ 52 h 274"/>
                <a:gd name="T18" fmla="*/ 245 w 435"/>
                <a:gd name="T19" fmla="*/ 10 h 274"/>
                <a:gd name="T20" fmla="*/ 297 w 435"/>
                <a:gd name="T21" fmla="*/ 0 h 274"/>
                <a:gd name="T22" fmla="*/ 435 w 435"/>
                <a:gd name="T23" fmla="*/ 0 h 274"/>
                <a:gd name="T24" fmla="*/ 435 w 435"/>
                <a:gd name="T25" fmla="*/ 18 h 274"/>
                <a:gd name="T26" fmla="*/ 297 w 435"/>
                <a:gd name="T27" fmla="*/ 18 h 274"/>
                <a:gd name="T28" fmla="*/ 254 w 435"/>
                <a:gd name="T29" fmla="*/ 26 h 274"/>
                <a:gd name="T30" fmla="*/ 226 w 435"/>
                <a:gd name="T31" fmla="*/ 58 h 274"/>
                <a:gd name="T32" fmla="*/ 214 w 435"/>
                <a:gd name="T33" fmla="*/ 108 h 274"/>
                <a:gd name="T34" fmla="*/ 200 w 435"/>
                <a:gd name="T35" fmla="*/ 179 h 274"/>
                <a:gd name="T36" fmla="*/ 159 w 435"/>
                <a:gd name="T37" fmla="*/ 262 h 274"/>
                <a:gd name="T38" fmla="*/ 108 w 435"/>
                <a:gd name="T39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35" h="274">
                  <a:moveTo>
                    <a:pt x="108" y="274"/>
                  </a:moveTo>
                  <a:cubicBezTo>
                    <a:pt x="105" y="274"/>
                    <a:pt x="103" y="274"/>
                    <a:pt x="101" y="274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256"/>
                    <a:pt x="0" y="256"/>
                    <a:pt x="0" y="256"/>
                  </a:cubicBezTo>
                  <a:cubicBezTo>
                    <a:pt x="101" y="256"/>
                    <a:pt x="101" y="256"/>
                    <a:pt x="101" y="256"/>
                  </a:cubicBezTo>
                  <a:cubicBezTo>
                    <a:pt x="117" y="256"/>
                    <a:pt x="136" y="256"/>
                    <a:pt x="148" y="247"/>
                  </a:cubicBezTo>
                  <a:cubicBezTo>
                    <a:pt x="169" y="231"/>
                    <a:pt x="176" y="203"/>
                    <a:pt x="182" y="176"/>
                  </a:cubicBezTo>
                  <a:cubicBezTo>
                    <a:pt x="188" y="152"/>
                    <a:pt x="192" y="128"/>
                    <a:pt x="196" y="105"/>
                  </a:cubicBezTo>
                  <a:cubicBezTo>
                    <a:pt x="199" y="87"/>
                    <a:pt x="203" y="69"/>
                    <a:pt x="209" y="52"/>
                  </a:cubicBezTo>
                  <a:cubicBezTo>
                    <a:pt x="215" y="35"/>
                    <a:pt x="229" y="20"/>
                    <a:pt x="245" y="10"/>
                  </a:cubicBezTo>
                  <a:cubicBezTo>
                    <a:pt x="263" y="0"/>
                    <a:pt x="280" y="0"/>
                    <a:pt x="297" y="0"/>
                  </a:cubicBezTo>
                  <a:cubicBezTo>
                    <a:pt x="435" y="0"/>
                    <a:pt x="435" y="0"/>
                    <a:pt x="435" y="0"/>
                  </a:cubicBezTo>
                  <a:cubicBezTo>
                    <a:pt x="435" y="18"/>
                    <a:pt x="435" y="18"/>
                    <a:pt x="435" y="18"/>
                  </a:cubicBezTo>
                  <a:cubicBezTo>
                    <a:pt x="297" y="18"/>
                    <a:pt x="297" y="18"/>
                    <a:pt x="297" y="18"/>
                  </a:cubicBezTo>
                  <a:cubicBezTo>
                    <a:pt x="281" y="18"/>
                    <a:pt x="267" y="18"/>
                    <a:pt x="254" y="26"/>
                  </a:cubicBezTo>
                  <a:cubicBezTo>
                    <a:pt x="241" y="33"/>
                    <a:pt x="231" y="45"/>
                    <a:pt x="226" y="58"/>
                  </a:cubicBezTo>
                  <a:cubicBezTo>
                    <a:pt x="220" y="74"/>
                    <a:pt x="217" y="91"/>
                    <a:pt x="214" y="108"/>
                  </a:cubicBezTo>
                  <a:cubicBezTo>
                    <a:pt x="210" y="131"/>
                    <a:pt x="206" y="155"/>
                    <a:pt x="200" y="179"/>
                  </a:cubicBezTo>
                  <a:cubicBezTo>
                    <a:pt x="193" y="209"/>
                    <a:pt x="185" y="242"/>
                    <a:pt x="159" y="262"/>
                  </a:cubicBezTo>
                  <a:cubicBezTo>
                    <a:pt x="144" y="273"/>
                    <a:pt x="125" y="274"/>
                    <a:pt x="108" y="274"/>
                  </a:cubicBezTo>
                  <a:close/>
                </a:path>
              </a:pathLst>
            </a:custGeom>
            <a:solidFill>
              <a:srgbClr val="00AAD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Oval 12"/>
            <p:cNvSpPr>
              <a:spLocks noChangeArrowheads="1"/>
            </p:cNvSpPr>
            <p:nvPr/>
          </p:nvSpPr>
          <p:spPr bwMode="auto">
            <a:xfrm flipH="1">
              <a:off x="5645607" y="4061668"/>
              <a:ext cx="875514" cy="870526"/>
            </a:xfrm>
            <a:prstGeom prst="ellipse">
              <a:avLst/>
            </a:prstGeom>
            <a:solidFill>
              <a:srgbClr val="E8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3"/>
            <p:cNvSpPr>
              <a:spLocks noEditPoints="1"/>
            </p:cNvSpPr>
            <p:nvPr/>
          </p:nvSpPr>
          <p:spPr bwMode="auto">
            <a:xfrm flipH="1">
              <a:off x="5628148" y="4044208"/>
              <a:ext cx="910435" cy="910435"/>
            </a:xfrm>
            <a:custGeom>
              <a:avLst/>
              <a:gdLst>
                <a:gd name="T0" fmla="*/ 77 w 154"/>
                <a:gd name="T1" fmla="*/ 154 h 154"/>
                <a:gd name="T2" fmla="*/ 0 w 154"/>
                <a:gd name="T3" fmla="*/ 77 h 154"/>
                <a:gd name="T4" fmla="*/ 77 w 154"/>
                <a:gd name="T5" fmla="*/ 0 h 154"/>
                <a:gd name="T6" fmla="*/ 154 w 154"/>
                <a:gd name="T7" fmla="*/ 77 h 154"/>
                <a:gd name="T8" fmla="*/ 77 w 154"/>
                <a:gd name="T9" fmla="*/ 154 h 154"/>
                <a:gd name="T10" fmla="*/ 77 w 154"/>
                <a:gd name="T11" fmla="*/ 7 h 154"/>
                <a:gd name="T12" fmla="*/ 7 w 154"/>
                <a:gd name="T13" fmla="*/ 77 h 154"/>
                <a:gd name="T14" fmla="*/ 77 w 154"/>
                <a:gd name="T15" fmla="*/ 147 h 154"/>
                <a:gd name="T16" fmla="*/ 147 w 154"/>
                <a:gd name="T17" fmla="*/ 77 h 154"/>
                <a:gd name="T18" fmla="*/ 77 w 154"/>
                <a:gd name="T19" fmla="*/ 7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4" h="154">
                  <a:moveTo>
                    <a:pt x="77" y="154"/>
                  </a:moveTo>
                  <a:cubicBezTo>
                    <a:pt x="34" y="154"/>
                    <a:pt x="0" y="119"/>
                    <a:pt x="0" y="77"/>
                  </a:cubicBezTo>
                  <a:cubicBezTo>
                    <a:pt x="0" y="34"/>
                    <a:pt x="34" y="0"/>
                    <a:pt x="77" y="0"/>
                  </a:cubicBezTo>
                  <a:cubicBezTo>
                    <a:pt x="120" y="0"/>
                    <a:pt x="154" y="34"/>
                    <a:pt x="154" y="77"/>
                  </a:cubicBezTo>
                  <a:cubicBezTo>
                    <a:pt x="154" y="119"/>
                    <a:pt x="120" y="154"/>
                    <a:pt x="77" y="154"/>
                  </a:cubicBezTo>
                  <a:close/>
                  <a:moveTo>
                    <a:pt x="77" y="7"/>
                  </a:moveTo>
                  <a:cubicBezTo>
                    <a:pt x="38" y="7"/>
                    <a:pt x="7" y="38"/>
                    <a:pt x="7" y="77"/>
                  </a:cubicBezTo>
                  <a:cubicBezTo>
                    <a:pt x="7" y="115"/>
                    <a:pt x="38" y="147"/>
                    <a:pt x="77" y="147"/>
                  </a:cubicBezTo>
                  <a:cubicBezTo>
                    <a:pt x="116" y="147"/>
                    <a:pt x="147" y="115"/>
                    <a:pt x="147" y="77"/>
                  </a:cubicBezTo>
                  <a:cubicBezTo>
                    <a:pt x="147" y="38"/>
                    <a:pt x="116" y="7"/>
                    <a:pt x="77" y="7"/>
                  </a:cubicBezTo>
                  <a:close/>
                </a:path>
              </a:pathLst>
            </a:custGeom>
            <a:solidFill>
              <a:srgbClr val="00AAD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5895042" y="4333964"/>
              <a:ext cx="339923" cy="325933"/>
            </a:xfrm>
            <a:custGeom>
              <a:avLst/>
              <a:gdLst/>
              <a:ahLst/>
              <a:cxnLst/>
              <a:rect l="l" t="t" r="r" b="b"/>
              <a:pathLst>
                <a:path w="339923" h="325933">
                  <a:moveTo>
                    <a:pt x="82376" y="43978"/>
                  </a:moveTo>
                  <a:cubicBezTo>
                    <a:pt x="74339" y="43978"/>
                    <a:pt x="70321" y="47178"/>
                    <a:pt x="70321" y="53578"/>
                  </a:cubicBezTo>
                  <a:lnTo>
                    <a:pt x="70321" y="271685"/>
                  </a:lnTo>
                  <a:cubicBezTo>
                    <a:pt x="70321" y="278085"/>
                    <a:pt x="74339" y="281285"/>
                    <a:pt x="82376" y="281285"/>
                  </a:cubicBezTo>
                  <a:cubicBezTo>
                    <a:pt x="89966" y="281285"/>
                    <a:pt x="93761" y="278085"/>
                    <a:pt x="93761" y="271685"/>
                  </a:cubicBezTo>
                  <a:lnTo>
                    <a:pt x="93761" y="53578"/>
                  </a:lnTo>
                  <a:cubicBezTo>
                    <a:pt x="93761" y="47178"/>
                    <a:pt x="89966" y="43978"/>
                    <a:pt x="82376" y="43978"/>
                  </a:cubicBezTo>
                  <a:close/>
                  <a:moveTo>
                    <a:pt x="260560" y="0"/>
                  </a:moveTo>
                  <a:cubicBezTo>
                    <a:pt x="281515" y="0"/>
                    <a:pt x="299795" y="4539"/>
                    <a:pt x="315399" y="13617"/>
                  </a:cubicBezTo>
                  <a:cubicBezTo>
                    <a:pt x="331004" y="22696"/>
                    <a:pt x="338807" y="37058"/>
                    <a:pt x="338807" y="56703"/>
                  </a:cubicBezTo>
                  <a:lnTo>
                    <a:pt x="338807" y="100682"/>
                  </a:lnTo>
                  <a:cubicBezTo>
                    <a:pt x="338807" y="126280"/>
                    <a:pt x="326677" y="143470"/>
                    <a:pt x="302418" y="152251"/>
                  </a:cubicBezTo>
                  <a:cubicBezTo>
                    <a:pt x="327421" y="159543"/>
                    <a:pt x="339923" y="179338"/>
                    <a:pt x="339923" y="211633"/>
                  </a:cubicBezTo>
                  <a:lnTo>
                    <a:pt x="339923" y="259184"/>
                  </a:lnTo>
                  <a:cubicBezTo>
                    <a:pt x="339923" y="303683"/>
                    <a:pt x="313506" y="325933"/>
                    <a:pt x="260672" y="325933"/>
                  </a:cubicBezTo>
                  <a:cubicBezTo>
                    <a:pt x="207094" y="325933"/>
                    <a:pt x="180305" y="305693"/>
                    <a:pt x="180305" y="265211"/>
                  </a:cubicBezTo>
                  <a:lnTo>
                    <a:pt x="180305" y="188863"/>
                  </a:lnTo>
                  <a:lnTo>
                    <a:pt x="244822" y="188863"/>
                  </a:lnTo>
                  <a:lnTo>
                    <a:pt x="244822" y="264765"/>
                  </a:lnTo>
                  <a:cubicBezTo>
                    <a:pt x="244822" y="272653"/>
                    <a:pt x="249063" y="276597"/>
                    <a:pt x="257547" y="276597"/>
                  </a:cubicBezTo>
                  <a:cubicBezTo>
                    <a:pt x="266030" y="276597"/>
                    <a:pt x="270271" y="272653"/>
                    <a:pt x="270271" y="264765"/>
                  </a:cubicBezTo>
                  <a:lnTo>
                    <a:pt x="270271" y="190649"/>
                  </a:lnTo>
                  <a:cubicBezTo>
                    <a:pt x="270271" y="182165"/>
                    <a:pt x="268151" y="176398"/>
                    <a:pt x="263909" y="173347"/>
                  </a:cubicBezTo>
                  <a:cubicBezTo>
                    <a:pt x="259667" y="170296"/>
                    <a:pt x="251742" y="168771"/>
                    <a:pt x="240134" y="168771"/>
                  </a:cubicBezTo>
                  <a:lnTo>
                    <a:pt x="240134" y="132606"/>
                  </a:lnTo>
                  <a:cubicBezTo>
                    <a:pt x="260225" y="132606"/>
                    <a:pt x="270271" y="126355"/>
                    <a:pt x="270271" y="113853"/>
                  </a:cubicBezTo>
                  <a:lnTo>
                    <a:pt x="270271" y="57150"/>
                  </a:lnTo>
                  <a:cubicBezTo>
                    <a:pt x="270271" y="50750"/>
                    <a:pt x="266030" y="47550"/>
                    <a:pt x="257547" y="47550"/>
                  </a:cubicBezTo>
                  <a:cubicBezTo>
                    <a:pt x="248766" y="47550"/>
                    <a:pt x="244375" y="50750"/>
                    <a:pt x="244375" y="57150"/>
                  </a:cubicBezTo>
                  <a:lnTo>
                    <a:pt x="244375" y="116086"/>
                  </a:lnTo>
                  <a:lnTo>
                    <a:pt x="182091" y="116086"/>
                  </a:lnTo>
                  <a:lnTo>
                    <a:pt x="182091" y="56703"/>
                  </a:lnTo>
                  <a:cubicBezTo>
                    <a:pt x="182091" y="18901"/>
                    <a:pt x="208247" y="0"/>
                    <a:pt x="260560" y="0"/>
                  </a:cubicBezTo>
                  <a:close/>
                  <a:moveTo>
                    <a:pt x="82822" y="0"/>
                  </a:moveTo>
                  <a:cubicBezTo>
                    <a:pt x="136996" y="0"/>
                    <a:pt x="164083" y="20612"/>
                    <a:pt x="164083" y="61838"/>
                  </a:cubicBezTo>
                  <a:lnTo>
                    <a:pt x="164083" y="267890"/>
                  </a:lnTo>
                  <a:cubicBezTo>
                    <a:pt x="164083" y="286345"/>
                    <a:pt x="156455" y="300633"/>
                    <a:pt x="141200" y="310753"/>
                  </a:cubicBezTo>
                  <a:cubicBezTo>
                    <a:pt x="125945" y="320873"/>
                    <a:pt x="106337" y="325933"/>
                    <a:pt x="82376" y="325933"/>
                  </a:cubicBezTo>
                  <a:cubicBezTo>
                    <a:pt x="57670" y="325933"/>
                    <a:pt x="37765" y="320948"/>
                    <a:pt x="22659" y="310976"/>
                  </a:cubicBezTo>
                  <a:cubicBezTo>
                    <a:pt x="7553" y="301005"/>
                    <a:pt x="0" y="286791"/>
                    <a:pt x="0" y="268337"/>
                  </a:cubicBezTo>
                  <a:lnTo>
                    <a:pt x="0" y="62284"/>
                  </a:lnTo>
                  <a:cubicBezTo>
                    <a:pt x="0" y="20761"/>
                    <a:pt x="27607" y="0"/>
                    <a:pt x="82822" y="0"/>
                  </a:cubicBezTo>
                  <a:close/>
                </a:path>
              </a:pathLst>
            </a:custGeom>
            <a:solidFill>
              <a:srgbClr val="00AAD0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600">
                <a:solidFill>
                  <a:schemeClr val="bg1"/>
                </a:solidFill>
                <a:latin typeface="Haettenschweiler" panose="020B0706040902060204" pitchFamily="34" charset="0"/>
              </a:endParaRPr>
            </a:p>
          </p:txBody>
        </p:sp>
        <p:sp>
          <p:nvSpPr>
            <p:cNvPr id="45" name="圆角矩形 44"/>
            <p:cNvSpPr/>
            <p:nvPr/>
          </p:nvSpPr>
          <p:spPr>
            <a:xfrm>
              <a:off x="7742340" y="4092868"/>
              <a:ext cx="527537" cy="331268"/>
            </a:xfrm>
            <a:prstGeom prst="roundRect">
              <a:avLst/>
            </a:pr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8269877" y="4057394"/>
              <a:ext cx="17812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7742340" y="4492978"/>
              <a:ext cx="27076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smtClean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年中总结</a:t>
              </a: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是人们对一年来的工作学习进行回顾和分析，从中找出经验和</a:t>
              </a:r>
              <a:r>
                <a:rPr lang="zh-CN" altLang="en-US" sz="1000" dirty="0" smtClean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教训。</a:t>
              </a:r>
              <a:endParaRPr lang="zh-CN" altLang="en-US" sz="10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141"/>
            <p:cNvSpPr>
              <a:spLocks noEditPoints="1"/>
            </p:cNvSpPr>
            <p:nvPr/>
          </p:nvSpPr>
          <p:spPr bwMode="auto">
            <a:xfrm>
              <a:off x="7892469" y="4148537"/>
              <a:ext cx="227278" cy="239355"/>
            </a:xfrm>
            <a:custGeom>
              <a:avLst/>
              <a:gdLst>
                <a:gd name="T0" fmla="*/ 20 w 96"/>
                <a:gd name="T1" fmla="*/ 86 h 101"/>
                <a:gd name="T2" fmla="*/ 7 w 96"/>
                <a:gd name="T3" fmla="*/ 58 h 101"/>
                <a:gd name="T4" fmla="*/ 18 w 96"/>
                <a:gd name="T5" fmla="*/ 29 h 101"/>
                <a:gd name="T6" fmla="*/ 42 w 96"/>
                <a:gd name="T7" fmla="*/ 17 h 101"/>
                <a:gd name="T8" fmla="*/ 41 w 96"/>
                <a:gd name="T9" fmla="*/ 9 h 101"/>
                <a:gd name="T10" fmla="*/ 36 w 96"/>
                <a:gd name="T11" fmla="*/ 10 h 101"/>
                <a:gd name="T12" fmla="*/ 35 w 96"/>
                <a:gd name="T13" fmla="*/ 5 h 101"/>
                <a:gd name="T14" fmla="*/ 48 w 96"/>
                <a:gd name="T15" fmla="*/ 3 h 101"/>
                <a:gd name="T16" fmla="*/ 49 w 96"/>
                <a:gd name="T17" fmla="*/ 8 h 101"/>
                <a:gd name="T18" fmla="*/ 44 w 96"/>
                <a:gd name="T19" fmla="*/ 9 h 101"/>
                <a:gd name="T20" fmla="*/ 46 w 96"/>
                <a:gd name="T21" fmla="*/ 16 h 101"/>
                <a:gd name="T22" fmla="*/ 74 w 96"/>
                <a:gd name="T23" fmla="*/ 27 h 101"/>
                <a:gd name="T24" fmla="*/ 87 w 96"/>
                <a:gd name="T25" fmla="*/ 54 h 101"/>
                <a:gd name="T26" fmla="*/ 77 w 96"/>
                <a:gd name="T27" fmla="*/ 83 h 101"/>
                <a:gd name="T28" fmla="*/ 75 w 96"/>
                <a:gd name="T29" fmla="*/ 85 h 101"/>
                <a:gd name="T30" fmla="*/ 79 w 96"/>
                <a:gd name="T31" fmla="*/ 101 h 101"/>
                <a:gd name="T32" fmla="*/ 74 w 96"/>
                <a:gd name="T33" fmla="*/ 101 h 101"/>
                <a:gd name="T34" fmla="*/ 63 w 96"/>
                <a:gd name="T35" fmla="*/ 93 h 101"/>
                <a:gd name="T36" fmla="*/ 49 w 96"/>
                <a:gd name="T37" fmla="*/ 96 h 101"/>
                <a:gd name="T38" fmla="*/ 32 w 96"/>
                <a:gd name="T39" fmla="*/ 93 h 101"/>
                <a:gd name="T40" fmla="*/ 22 w 96"/>
                <a:gd name="T41" fmla="*/ 101 h 101"/>
                <a:gd name="T42" fmla="*/ 17 w 96"/>
                <a:gd name="T43" fmla="*/ 101 h 101"/>
                <a:gd name="T44" fmla="*/ 21 w 96"/>
                <a:gd name="T45" fmla="*/ 86 h 101"/>
                <a:gd name="T46" fmla="*/ 20 w 96"/>
                <a:gd name="T47" fmla="*/ 86 h 101"/>
                <a:gd name="T48" fmla="*/ 82 w 96"/>
                <a:gd name="T49" fmla="*/ 6 h 101"/>
                <a:gd name="T50" fmla="*/ 60 w 96"/>
                <a:gd name="T51" fmla="*/ 11 h 101"/>
                <a:gd name="T52" fmla="*/ 92 w 96"/>
                <a:gd name="T53" fmla="*/ 31 h 101"/>
                <a:gd name="T54" fmla="*/ 88 w 96"/>
                <a:gd name="T55" fmla="*/ 9 h 101"/>
                <a:gd name="T56" fmla="*/ 92 w 96"/>
                <a:gd name="T57" fmla="*/ 3 h 101"/>
                <a:gd name="T58" fmla="*/ 86 w 96"/>
                <a:gd name="T59" fmla="*/ 0 h 101"/>
                <a:gd name="T60" fmla="*/ 82 w 96"/>
                <a:gd name="T61" fmla="*/ 6 h 101"/>
                <a:gd name="T62" fmla="*/ 14 w 96"/>
                <a:gd name="T63" fmla="*/ 6 h 101"/>
                <a:gd name="T64" fmla="*/ 10 w 96"/>
                <a:gd name="T65" fmla="*/ 0 h 101"/>
                <a:gd name="T66" fmla="*/ 4 w 96"/>
                <a:gd name="T67" fmla="*/ 3 h 101"/>
                <a:gd name="T68" fmla="*/ 8 w 96"/>
                <a:gd name="T69" fmla="*/ 9 h 101"/>
                <a:gd name="T70" fmla="*/ 4 w 96"/>
                <a:gd name="T71" fmla="*/ 31 h 101"/>
                <a:gd name="T72" fmla="*/ 36 w 96"/>
                <a:gd name="T73" fmla="*/ 11 h 101"/>
                <a:gd name="T74" fmla="*/ 14 w 96"/>
                <a:gd name="T75" fmla="*/ 6 h 101"/>
                <a:gd name="T76" fmla="*/ 43 w 96"/>
                <a:gd name="T77" fmla="*/ 54 h 101"/>
                <a:gd name="T78" fmla="*/ 42 w 96"/>
                <a:gd name="T79" fmla="*/ 56 h 101"/>
                <a:gd name="T80" fmla="*/ 22 w 96"/>
                <a:gd name="T81" fmla="*/ 61 h 101"/>
                <a:gd name="T82" fmla="*/ 22 w 96"/>
                <a:gd name="T83" fmla="*/ 64 h 101"/>
                <a:gd name="T84" fmla="*/ 43 w 96"/>
                <a:gd name="T85" fmla="*/ 59 h 101"/>
                <a:gd name="T86" fmla="*/ 46 w 96"/>
                <a:gd name="T87" fmla="*/ 61 h 101"/>
                <a:gd name="T88" fmla="*/ 54 w 96"/>
                <a:gd name="T89" fmla="*/ 58 h 101"/>
                <a:gd name="T90" fmla="*/ 50 w 96"/>
                <a:gd name="T91" fmla="*/ 50 h 101"/>
                <a:gd name="T92" fmla="*/ 49 w 96"/>
                <a:gd name="T93" fmla="*/ 50 h 101"/>
                <a:gd name="T94" fmla="*/ 41 w 96"/>
                <a:gd name="T95" fmla="*/ 37 h 101"/>
                <a:gd name="T96" fmla="*/ 38 w 96"/>
                <a:gd name="T97" fmla="*/ 39 h 101"/>
                <a:gd name="T98" fmla="*/ 44 w 96"/>
                <a:gd name="T99" fmla="*/ 52 h 101"/>
                <a:gd name="T100" fmla="*/ 43 w 96"/>
                <a:gd name="T101" fmla="*/ 54 h 101"/>
                <a:gd name="T102" fmla="*/ 18 w 96"/>
                <a:gd name="T103" fmla="*/ 58 h 101"/>
                <a:gd name="T104" fmla="*/ 28 w 96"/>
                <a:gd name="T105" fmla="*/ 78 h 101"/>
                <a:gd name="T106" fmla="*/ 49 w 96"/>
                <a:gd name="T107" fmla="*/ 85 h 101"/>
                <a:gd name="T108" fmla="*/ 69 w 96"/>
                <a:gd name="T109" fmla="*/ 76 h 101"/>
                <a:gd name="T110" fmla="*/ 76 w 96"/>
                <a:gd name="T111" fmla="*/ 55 h 101"/>
                <a:gd name="T112" fmla="*/ 67 w 96"/>
                <a:gd name="T113" fmla="*/ 35 h 101"/>
                <a:gd name="T114" fmla="*/ 46 w 96"/>
                <a:gd name="T115" fmla="*/ 27 h 101"/>
                <a:gd name="T116" fmla="*/ 26 w 96"/>
                <a:gd name="T117" fmla="*/ 37 h 101"/>
                <a:gd name="T118" fmla="*/ 18 w 96"/>
                <a:gd name="T119" fmla="*/ 5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6" h="101">
                  <a:moveTo>
                    <a:pt x="20" y="86"/>
                  </a:moveTo>
                  <a:cubicBezTo>
                    <a:pt x="12" y="78"/>
                    <a:pt x="8" y="68"/>
                    <a:pt x="7" y="58"/>
                  </a:cubicBezTo>
                  <a:cubicBezTo>
                    <a:pt x="7" y="48"/>
                    <a:pt x="10" y="38"/>
                    <a:pt x="18" y="29"/>
                  </a:cubicBezTo>
                  <a:cubicBezTo>
                    <a:pt x="24" y="22"/>
                    <a:pt x="33" y="18"/>
                    <a:pt x="42" y="17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56" y="16"/>
                    <a:pt x="66" y="19"/>
                    <a:pt x="74" y="27"/>
                  </a:cubicBezTo>
                  <a:cubicBezTo>
                    <a:pt x="82" y="34"/>
                    <a:pt x="87" y="44"/>
                    <a:pt x="87" y="54"/>
                  </a:cubicBezTo>
                  <a:cubicBezTo>
                    <a:pt x="88" y="65"/>
                    <a:pt x="84" y="75"/>
                    <a:pt x="77" y="83"/>
                  </a:cubicBezTo>
                  <a:cubicBezTo>
                    <a:pt x="76" y="84"/>
                    <a:pt x="76" y="84"/>
                    <a:pt x="75" y="85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59" y="95"/>
                    <a:pt x="54" y="96"/>
                    <a:pt x="49" y="96"/>
                  </a:cubicBezTo>
                  <a:cubicBezTo>
                    <a:pt x="44" y="96"/>
                    <a:pt x="38" y="95"/>
                    <a:pt x="32" y="93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17" y="101"/>
                    <a:pt x="17" y="101"/>
                    <a:pt x="17" y="101"/>
                  </a:cubicBezTo>
                  <a:cubicBezTo>
                    <a:pt x="21" y="86"/>
                    <a:pt x="21" y="86"/>
                    <a:pt x="21" y="86"/>
                  </a:cubicBezTo>
                  <a:cubicBezTo>
                    <a:pt x="20" y="86"/>
                    <a:pt x="20" y="86"/>
                    <a:pt x="20" y="86"/>
                  </a:cubicBezTo>
                  <a:close/>
                  <a:moveTo>
                    <a:pt x="82" y="6"/>
                  </a:moveTo>
                  <a:cubicBezTo>
                    <a:pt x="74" y="3"/>
                    <a:pt x="66" y="5"/>
                    <a:pt x="60" y="11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6" y="24"/>
                    <a:pt x="94" y="15"/>
                    <a:pt x="88" y="9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2" y="6"/>
                    <a:pt x="82" y="6"/>
                    <a:pt x="82" y="6"/>
                  </a:cubicBezTo>
                  <a:close/>
                  <a:moveTo>
                    <a:pt x="14" y="6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2" y="15"/>
                    <a:pt x="0" y="24"/>
                    <a:pt x="4" y="3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0" y="5"/>
                    <a:pt x="21" y="3"/>
                    <a:pt x="14" y="6"/>
                  </a:cubicBezTo>
                  <a:close/>
                  <a:moveTo>
                    <a:pt x="43" y="54"/>
                  </a:moveTo>
                  <a:cubicBezTo>
                    <a:pt x="42" y="55"/>
                    <a:pt x="42" y="55"/>
                    <a:pt x="42" y="56"/>
                  </a:cubicBezTo>
                  <a:cubicBezTo>
                    <a:pt x="35" y="57"/>
                    <a:pt x="28" y="58"/>
                    <a:pt x="22" y="61"/>
                  </a:cubicBezTo>
                  <a:cubicBezTo>
                    <a:pt x="22" y="62"/>
                    <a:pt x="22" y="63"/>
                    <a:pt x="22" y="64"/>
                  </a:cubicBezTo>
                  <a:cubicBezTo>
                    <a:pt x="29" y="63"/>
                    <a:pt x="37" y="62"/>
                    <a:pt x="43" y="59"/>
                  </a:cubicBezTo>
                  <a:cubicBezTo>
                    <a:pt x="44" y="60"/>
                    <a:pt x="45" y="61"/>
                    <a:pt x="46" y="61"/>
                  </a:cubicBezTo>
                  <a:cubicBezTo>
                    <a:pt x="49" y="62"/>
                    <a:pt x="53" y="61"/>
                    <a:pt x="54" y="58"/>
                  </a:cubicBezTo>
                  <a:cubicBezTo>
                    <a:pt x="55" y="55"/>
                    <a:pt x="53" y="51"/>
                    <a:pt x="50" y="50"/>
                  </a:cubicBezTo>
                  <a:cubicBezTo>
                    <a:pt x="50" y="50"/>
                    <a:pt x="49" y="50"/>
                    <a:pt x="49" y="50"/>
                  </a:cubicBezTo>
                  <a:cubicBezTo>
                    <a:pt x="47" y="46"/>
                    <a:pt x="44" y="41"/>
                    <a:pt x="41" y="37"/>
                  </a:cubicBezTo>
                  <a:cubicBezTo>
                    <a:pt x="40" y="38"/>
                    <a:pt x="39" y="39"/>
                    <a:pt x="38" y="39"/>
                  </a:cubicBezTo>
                  <a:cubicBezTo>
                    <a:pt x="39" y="44"/>
                    <a:pt x="41" y="48"/>
                    <a:pt x="44" y="52"/>
                  </a:cubicBezTo>
                  <a:cubicBezTo>
                    <a:pt x="43" y="52"/>
                    <a:pt x="43" y="53"/>
                    <a:pt x="43" y="54"/>
                  </a:cubicBezTo>
                  <a:close/>
                  <a:moveTo>
                    <a:pt x="18" y="58"/>
                  </a:moveTo>
                  <a:cubicBezTo>
                    <a:pt x="19" y="65"/>
                    <a:pt x="22" y="72"/>
                    <a:pt x="28" y="78"/>
                  </a:cubicBezTo>
                  <a:cubicBezTo>
                    <a:pt x="34" y="83"/>
                    <a:pt x="41" y="86"/>
                    <a:pt x="49" y="85"/>
                  </a:cubicBezTo>
                  <a:cubicBezTo>
                    <a:pt x="56" y="85"/>
                    <a:pt x="63" y="82"/>
                    <a:pt x="69" y="76"/>
                  </a:cubicBezTo>
                  <a:cubicBezTo>
                    <a:pt x="74" y="70"/>
                    <a:pt x="77" y="62"/>
                    <a:pt x="76" y="55"/>
                  </a:cubicBezTo>
                  <a:cubicBezTo>
                    <a:pt x="76" y="47"/>
                    <a:pt x="73" y="40"/>
                    <a:pt x="67" y="35"/>
                  </a:cubicBezTo>
                  <a:cubicBezTo>
                    <a:pt x="61" y="29"/>
                    <a:pt x="53" y="27"/>
                    <a:pt x="46" y="27"/>
                  </a:cubicBezTo>
                  <a:cubicBezTo>
                    <a:pt x="38" y="28"/>
                    <a:pt x="31" y="31"/>
                    <a:pt x="26" y="37"/>
                  </a:cubicBezTo>
                  <a:cubicBezTo>
                    <a:pt x="20" y="43"/>
                    <a:pt x="18" y="50"/>
                    <a:pt x="18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6835297" y="4382118"/>
              <a:ext cx="571500" cy="229624"/>
              <a:chOff x="6257925" y="2129500"/>
              <a:chExt cx="1206179" cy="484632"/>
            </a:xfrm>
            <a:solidFill>
              <a:srgbClr val="00AAD0"/>
            </a:solidFill>
          </p:grpSpPr>
          <p:sp>
            <p:nvSpPr>
              <p:cNvPr id="62" name="燕尾形 61"/>
              <p:cNvSpPr/>
              <p:nvPr/>
            </p:nvSpPr>
            <p:spPr>
              <a:xfrm>
                <a:off x="6257925" y="2129500"/>
                <a:ext cx="484632" cy="484632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燕尾形 62"/>
              <p:cNvSpPr/>
              <p:nvPr/>
            </p:nvSpPr>
            <p:spPr>
              <a:xfrm>
                <a:off x="6632200" y="2129500"/>
                <a:ext cx="484632" cy="484632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燕尾形 63"/>
              <p:cNvSpPr/>
              <p:nvPr/>
            </p:nvSpPr>
            <p:spPr>
              <a:xfrm>
                <a:off x="6979472" y="2129500"/>
                <a:ext cx="484632" cy="484632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3196165" y="3173682"/>
            <a:ext cx="7258925" cy="2920160"/>
            <a:chOff x="3196165" y="3173682"/>
            <a:chExt cx="7258925" cy="2920160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 flipH="1">
              <a:off x="3196165" y="3173682"/>
              <a:ext cx="2591621" cy="2514295"/>
            </a:xfrm>
            <a:custGeom>
              <a:avLst/>
              <a:gdLst>
                <a:gd name="T0" fmla="*/ 143 w 438"/>
                <a:gd name="T1" fmla="*/ 425 h 425"/>
                <a:gd name="T2" fmla="*/ 0 w 438"/>
                <a:gd name="T3" fmla="*/ 425 h 425"/>
                <a:gd name="T4" fmla="*/ 0 w 438"/>
                <a:gd name="T5" fmla="*/ 407 h 425"/>
                <a:gd name="T6" fmla="*/ 143 w 438"/>
                <a:gd name="T7" fmla="*/ 407 h 425"/>
                <a:gd name="T8" fmla="*/ 180 w 438"/>
                <a:gd name="T9" fmla="*/ 397 h 425"/>
                <a:gd name="T10" fmla="*/ 194 w 438"/>
                <a:gd name="T11" fmla="*/ 381 h 425"/>
                <a:gd name="T12" fmla="*/ 224 w 438"/>
                <a:gd name="T13" fmla="*/ 307 h 425"/>
                <a:gd name="T14" fmla="*/ 242 w 438"/>
                <a:gd name="T15" fmla="*/ 185 h 425"/>
                <a:gd name="T16" fmla="*/ 267 w 438"/>
                <a:gd name="T17" fmla="*/ 52 h 425"/>
                <a:gd name="T18" fmla="*/ 286 w 438"/>
                <a:gd name="T19" fmla="*/ 20 h 425"/>
                <a:gd name="T20" fmla="*/ 307 w 438"/>
                <a:gd name="T21" fmla="*/ 6 h 425"/>
                <a:gd name="T22" fmla="*/ 346 w 438"/>
                <a:gd name="T23" fmla="*/ 1 h 425"/>
                <a:gd name="T24" fmla="*/ 353 w 438"/>
                <a:gd name="T25" fmla="*/ 1 h 425"/>
                <a:gd name="T26" fmla="*/ 438 w 438"/>
                <a:gd name="T27" fmla="*/ 1 h 425"/>
                <a:gd name="T28" fmla="*/ 438 w 438"/>
                <a:gd name="T29" fmla="*/ 19 h 425"/>
                <a:gd name="T30" fmla="*/ 345 w 438"/>
                <a:gd name="T31" fmla="*/ 19 h 425"/>
                <a:gd name="T32" fmla="*/ 314 w 438"/>
                <a:gd name="T33" fmla="*/ 23 h 425"/>
                <a:gd name="T34" fmla="*/ 298 w 438"/>
                <a:gd name="T35" fmla="*/ 33 h 425"/>
                <a:gd name="T36" fmla="*/ 284 w 438"/>
                <a:gd name="T37" fmla="*/ 59 h 425"/>
                <a:gd name="T38" fmla="*/ 260 w 438"/>
                <a:gd name="T39" fmla="*/ 187 h 425"/>
                <a:gd name="T40" fmla="*/ 242 w 438"/>
                <a:gd name="T41" fmla="*/ 311 h 425"/>
                <a:gd name="T42" fmla="*/ 209 w 438"/>
                <a:gd name="T43" fmla="*/ 391 h 425"/>
                <a:gd name="T44" fmla="*/ 191 w 438"/>
                <a:gd name="T45" fmla="*/ 411 h 425"/>
                <a:gd name="T46" fmla="*/ 143 w 438"/>
                <a:gd name="T47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38" h="425">
                  <a:moveTo>
                    <a:pt x="143" y="425"/>
                  </a:moveTo>
                  <a:cubicBezTo>
                    <a:pt x="0" y="425"/>
                    <a:pt x="0" y="425"/>
                    <a:pt x="0" y="425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143" y="407"/>
                    <a:pt x="143" y="407"/>
                    <a:pt x="143" y="407"/>
                  </a:cubicBezTo>
                  <a:cubicBezTo>
                    <a:pt x="158" y="407"/>
                    <a:pt x="171" y="405"/>
                    <a:pt x="180" y="397"/>
                  </a:cubicBezTo>
                  <a:cubicBezTo>
                    <a:pt x="185" y="393"/>
                    <a:pt x="189" y="388"/>
                    <a:pt x="194" y="381"/>
                  </a:cubicBezTo>
                  <a:cubicBezTo>
                    <a:pt x="210" y="358"/>
                    <a:pt x="218" y="329"/>
                    <a:pt x="224" y="307"/>
                  </a:cubicBezTo>
                  <a:cubicBezTo>
                    <a:pt x="232" y="273"/>
                    <a:pt x="238" y="234"/>
                    <a:pt x="242" y="185"/>
                  </a:cubicBezTo>
                  <a:cubicBezTo>
                    <a:pt x="244" y="147"/>
                    <a:pt x="250" y="98"/>
                    <a:pt x="267" y="52"/>
                  </a:cubicBezTo>
                  <a:cubicBezTo>
                    <a:pt x="271" y="41"/>
                    <a:pt x="277" y="29"/>
                    <a:pt x="286" y="20"/>
                  </a:cubicBezTo>
                  <a:cubicBezTo>
                    <a:pt x="291" y="15"/>
                    <a:pt x="298" y="10"/>
                    <a:pt x="307" y="6"/>
                  </a:cubicBezTo>
                  <a:cubicBezTo>
                    <a:pt x="320" y="0"/>
                    <a:pt x="333" y="1"/>
                    <a:pt x="346" y="1"/>
                  </a:cubicBezTo>
                  <a:cubicBezTo>
                    <a:pt x="353" y="1"/>
                    <a:pt x="353" y="1"/>
                    <a:pt x="353" y="1"/>
                  </a:cubicBezTo>
                  <a:cubicBezTo>
                    <a:pt x="438" y="1"/>
                    <a:pt x="438" y="1"/>
                    <a:pt x="438" y="1"/>
                  </a:cubicBezTo>
                  <a:cubicBezTo>
                    <a:pt x="438" y="19"/>
                    <a:pt x="438" y="19"/>
                    <a:pt x="438" y="19"/>
                  </a:cubicBezTo>
                  <a:cubicBezTo>
                    <a:pt x="345" y="19"/>
                    <a:pt x="345" y="19"/>
                    <a:pt x="345" y="19"/>
                  </a:cubicBezTo>
                  <a:cubicBezTo>
                    <a:pt x="334" y="19"/>
                    <a:pt x="324" y="18"/>
                    <a:pt x="314" y="23"/>
                  </a:cubicBezTo>
                  <a:cubicBezTo>
                    <a:pt x="308" y="26"/>
                    <a:pt x="302" y="29"/>
                    <a:pt x="298" y="33"/>
                  </a:cubicBezTo>
                  <a:cubicBezTo>
                    <a:pt x="292" y="40"/>
                    <a:pt x="287" y="50"/>
                    <a:pt x="284" y="59"/>
                  </a:cubicBezTo>
                  <a:cubicBezTo>
                    <a:pt x="267" y="102"/>
                    <a:pt x="262" y="150"/>
                    <a:pt x="260" y="187"/>
                  </a:cubicBezTo>
                  <a:cubicBezTo>
                    <a:pt x="256" y="237"/>
                    <a:pt x="250" y="276"/>
                    <a:pt x="242" y="311"/>
                  </a:cubicBezTo>
                  <a:cubicBezTo>
                    <a:pt x="236" y="335"/>
                    <a:pt x="227" y="366"/>
                    <a:pt x="209" y="391"/>
                  </a:cubicBezTo>
                  <a:cubicBezTo>
                    <a:pt x="203" y="400"/>
                    <a:pt x="198" y="406"/>
                    <a:pt x="191" y="411"/>
                  </a:cubicBezTo>
                  <a:cubicBezTo>
                    <a:pt x="177" y="423"/>
                    <a:pt x="160" y="425"/>
                    <a:pt x="143" y="425"/>
                  </a:cubicBezTo>
                  <a:close/>
                </a:path>
              </a:pathLst>
            </a:custGeom>
            <a:solidFill>
              <a:srgbClr val="1F4C5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Oval 6"/>
            <p:cNvSpPr>
              <a:spLocks noChangeArrowheads="1"/>
            </p:cNvSpPr>
            <p:nvPr/>
          </p:nvSpPr>
          <p:spPr bwMode="auto">
            <a:xfrm flipH="1">
              <a:off x="5645607" y="5196593"/>
              <a:ext cx="875514" cy="870526"/>
            </a:xfrm>
            <a:prstGeom prst="ellipse">
              <a:avLst/>
            </a:prstGeom>
            <a:solidFill>
              <a:srgbClr val="E8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7"/>
            <p:cNvSpPr>
              <a:spLocks noEditPoints="1"/>
            </p:cNvSpPr>
            <p:nvPr/>
          </p:nvSpPr>
          <p:spPr bwMode="auto">
            <a:xfrm flipH="1">
              <a:off x="5628148" y="5174144"/>
              <a:ext cx="910435" cy="917917"/>
            </a:xfrm>
            <a:custGeom>
              <a:avLst/>
              <a:gdLst>
                <a:gd name="T0" fmla="*/ 77 w 154"/>
                <a:gd name="T1" fmla="*/ 155 h 155"/>
                <a:gd name="T2" fmla="*/ 0 w 154"/>
                <a:gd name="T3" fmla="*/ 78 h 155"/>
                <a:gd name="T4" fmla="*/ 77 w 154"/>
                <a:gd name="T5" fmla="*/ 0 h 155"/>
                <a:gd name="T6" fmla="*/ 154 w 154"/>
                <a:gd name="T7" fmla="*/ 78 h 155"/>
                <a:gd name="T8" fmla="*/ 77 w 154"/>
                <a:gd name="T9" fmla="*/ 155 h 155"/>
                <a:gd name="T10" fmla="*/ 77 w 154"/>
                <a:gd name="T11" fmla="*/ 8 h 155"/>
                <a:gd name="T12" fmla="*/ 7 w 154"/>
                <a:gd name="T13" fmla="*/ 78 h 155"/>
                <a:gd name="T14" fmla="*/ 77 w 154"/>
                <a:gd name="T15" fmla="*/ 147 h 155"/>
                <a:gd name="T16" fmla="*/ 147 w 154"/>
                <a:gd name="T17" fmla="*/ 78 h 155"/>
                <a:gd name="T18" fmla="*/ 77 w 154"/>
                <a:gd name="T19" fmla="*/ 8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4" h="155">
                  <a:moveTo>
                    <a:pt x="77" y="155"/>
                  </a:moveTo>
                  <a:cubicBezTo>
                    <a:pt x="34" y="155"/>
                    <a:pt x="0" y="120"/>
                    <a:pt x="0" y="78"/>
                  </a:cubicBezTo>
                  <a:cubicBezTo>
                    <a:pt x="0" y="35"/>
                    <a:pt x="34" y="0"/>
                    <a:pt x="77" y="0"/>
                  </a:cubicBezTo>
                  <a:cubicBezTo>
                    <a:pt x="120" y="0"/>
                    <a:pt x="154" y="35"/>
                    <a:pt x="154" y="78"/>
                  </a:cubicBezTo>
                  <a:cubicBezTo>
                    <a:pt x="154" y="120"/>
                    <a:pt x="120" y="155"/>
                    <a:pt x="77" y="155"/>
                  </a:cubicBezTo>
                  <a:close/>
                  <a:moveTo>
                    <a:pt x="77" y="8"/>
                  </a:moveTo>
                  <a:cubicBezTo>
                    <a:pt x="38" y="8"/>
                    <a:pt x="7" y="39"/>
                    <a:pt x="7" y="78"/>
                  </a:cubicBezTo>
                  <a:cubicBezTo>
                    <a:pt x="7" y="116"/>
                    <a:pt x="38" y="147"/>
                    <a:pt x="77" y="147"/>
                  </a:cubicBezTo>
                  <a:cubicBezTo>
                    <a:pt x="116" y="147"/>
                    <a:pt x="147" y="116"/>
                    <a:pt x="147" y="78"/>
                  </a:cubicBezTo>
                  <a:cubicBezTo>
                    <a:pt x="147" y="39"/>
                    <a:pt x="116" y="8"/>
                    <a:pt x="77" y="8"/>
                  </a:cubicBezTo>
                  <a:close/>
                </a:path>
              </a:pathLst>
            </a:custGeom>
            <a:solidFill>
              <a:srgbClr val="1F4C5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895042" y="5465171"/>
              <a:ext cx="374525" cy="325933"/>
            </a:xfrm>
            <a:custGeom>
              <a:avLst/>
              <a:gdLst/>
              <a:ahLst/>
              <a:cxnLst/>
              <a:rect l="l" t="t" r="r" b="b"/>
              <a:pathLst>
                <a:path w="374525" h="325933">
                  <a:moveTo>
                    <a:pt x="271164" y="107627"/>
                  </a:moveTo>
                  <a:lnTo>
                    <a:pt x="239234" y="233958"/>
                  </a:lnTo>
                  <a:lnTo>
                    <a:pt x="271164" y="233958"/>
                  </a:lnTo>
                  <a:close/>
                  <a:moveTo>
                    <a:pt x="82376" y="43978"/>
                  </a:moveTo>
                  <a:cubicBezTo>
                    <a:pt x="74339" y="43978"/>
                    <a:pt x="70321" y="47178"/>
                    <a:pt x="70321" y="53578"/>
                  </a:cubicBezTo>
                  <a:lnTo>
                    <a:pt x="70321" y="271685"/>
                  </a:lnTo>
                  <a:cubicBezTo>
                    <a:pt x="70321" y="278085"/>
                    <a:pt x="74339" y="281285"/>
                    <a:pt x="82376" y="281285"/>
                  </a:cubicBezTo>
                  <a:cubicBezTo>
                    <a:pt x="89966" y="281285"/>
                    <a:pt x="93761" y="278085"/>
                    <a:pt x="93761" y="271685"/>
                  </a:cubicBezTo>
                  <a:lnTo>
                    <a:pt x="93761" y="53578"/>
                  </a:lnTo>
                  <a:cubicBezTo>
                    <a:pt x="93761" y="47178"/>
                    <a:pt x="89966" y="43978"/>
                    <a:pt x="82376" y="43978"/>
                  </a:cubicBezTo>
                  <a:close/>
                  <a:moveTo>
                    <a:pt x="245045" y="2902"/>
                  </a:moveTo>
                  <a:lnTo>
                    <a:pt x="339700" y="2902"/>
                  </a:lnTo>
                  <a:lnTo>
                    <a:pt x="339700" y="233958"/>
                  </a:lnTo>
                  <a:lnTo>
                    <a:pt x="374525" y="233958"/>
                  </a:lnTo>
                  <a:lnTo>
                    <a:pt x="374525" y="281955"/>
                  </a:lnTo>
                  <a:lnTo>
                    <a:pt x="339700" y="281955"/>
                  </a:lnTo>
                  <a:lnTo>
                    <a:pt x="339700" y="323031"/>
                  </a:lnTo>
                  <a:lnTo>
                    <a:pt x="271164" y="323031"/>
                  </a:lnTo>
                  <a:lnTo>
                    <a:pt x="271164" y="281955"/>
                  </a:lnTo>
                  <a:lnTo>
                    <a:pt x="176063" y="281955"/>
                  </a:lnTo>
                  <a:lnTo>
                    <a:pt x="176063" y="236636"/>
                  </a:lnTo>
                  <a:close/>
                  <a:moveTo>
                    <a:pt x="82822" y="0"/>
                  </a:moveTo>
                  <a:cubicBezTo>
                    <a:pt x="136996" y="0"/>
                    <a:pt x="164083" y="20612"/>
                    <a:pt x="164083" y="61838"/>
                  </a:cubicBezTo>
                  <a:lnTo>
                    <a:pt x="164083" y="267890"/>
                  </a:lnTo>
                  <a:cubicBezTo>
                    <a:pt x="164083" y="286345"/>
                    <a:pt x="156455" y="300633"/>
                    <a:pt x="141200" y="310753"/>
                  </a:cubicBezTo>
                  <a:cubicBezTo>
                    <a:pt x="125945" y="320873"/>
                    <a:pt x="106337" y="325933"/>
                    <a:pt x="82376" y="325933"/>
                  </a:cubicBezTo>
                  <a:cubicBezTo>
                    <a:pt x="57670" y="325933"/>
                    <a:pt x="37765" y="320948"/>
                    <a:pt x="22659" y="310976"/>
                  </a:cubicBezTo>
                  <a:cubicBezTo>
                    <a:pt x="7553" y="301005"/>
                    <a:pt x="0" y="286791"/>
                    <a:pt x="0" y="268337"/>
                  </a:cubicBezTo>
                  <a:lnTo>
                    <a:pt x="0" y="62284"/>
                  </a:lnTo>
                  <a:cubicBezTo>
                    <a:pt x="0" y="20761"/>
                    <a:pt x="27607" y="0"/>
                    <a:pt x="82822" y="0"/>
                  </a:cubicBezTo>
                  <a:close/>
                </a:path>
              </a:pathLst>
            </a:custGeom>
            <a:solidFill>
              <a:srgbClr val="1F4C59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600">
                <a:solidFill>
                  <a:schemeClr val="bg1"/>
                </a:solidFill>
                <a:latin typeface="Haettenschweiler" panose="020B0706040902060204" pitchFamily="34" charset="0"/>
              </a:endParaRPr>
            </a:p>
          </p:txBody>
        </p:sp>
        <p:sp>
          <p:nvSpPr>
            <p:cNvPr id="49" name="圆角矩形 48"/>
            <p:cNvSpPr/>
            <p:nvPr/>
          </p:nvSpPr>
          <p:spPr>
            <a:xfrm>
              <a:off x="7747474" y="5232067"/>
              <a:ext cx="527537" cy="331268"/>
            </a:xfrm>
            <a:prstGeom prst="roundRect">
              <a:avLst/>
            </a:prstGeom>
            <a:solidFill>
              <a:srgbClr val="1F4C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8275011" y="5196593"/>
              <a:ext cx="17812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7747474" y="5632177"/>
              <a:ext cx="27076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smtClean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年中总结</a:t>
              </a: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是人们对一年来的工作学习进行回顾和分析，从中找出经验和</a:t>
              </a:r>
              <a:r>
                <a:rPr lang="zh-CN" altLang="en-US" sz="1000" dirty="0" smtClean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教训。</a:t>
              </a:r>
              <a:endParaRPr lang="zh-CN" altLang="en-US" sz="10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 165"/>
            <p:cNvSpPr>
              <a:spLocks noEditPoints="1"/>
            </p:cNvSpPr>
            <p:nvPr/>
          </p:nvSpPr>
          <p:spPr bwMode="auto">
            <a:xfrm>
              <a:off x="7917916" y="5288345"/>
              <a:ext cx="186653" cy="217397"/>
            </a:xfrm>
            <a:custGeom>
              <a:avLst/>
              <a:gdLst>
                <a:gd name="T0" fmla="*/ 79 w 79"/>
                <a:gd name="T1" fmla="*/ 6 h 92"/>
                <a:gd name="T2" fmla="*/ 10 w 79"/>
                <a:gd name="T3" fmla="*/ 6 h 92"/>
                <a:gd name="T4" fmla="*/ 8 w 79"/>
                <a:gd name="T5" fmla="*/ 9 h 92"/>
                <a:gd name="T6" fmla="*/ 7 w 79"/>
                <a:gd name="T7" fmla="*/ 12 h 92"/>
                <a:gd name="T8" fmla="*/ 8 w 79"/>
                <a:gd name="T9" fmla="*/ 15 h 92"/>
                <a:gd name="T10" fmla="*/ 10 w 79"/>
                <a:gd name="T11" fmla="*/ 18 h 92"/>
                <a:gd name="T12" fmla="*/ 14 w 79"/>
                <a:gd name="T13" fmla="*/ 18 h 92"/>
                <a:gd name="T14" fmla="*/ 11 w 79"/>
                <a:gd name="T15" fmla="*/ 22 h 92"/>
                <a:gd name="T16" fmla="*/ 11 w 79"/>
                <a:gd name="T17" fmla="*/ 55 h 92"/>
                <a:gd name="T18" fmla="*/ 21 w 79"/>
                <a:gd name="T19" fmla="*/ 47 h 92"/>
                <a:gd name="T20" fmla="*/ 33 w 79"/>
                <a:gd name="T21" fmla="*/ 54 h 92"/>
                <a:gd name="T22" fmla="*/ 33 w 79"/>
                <a:gd name="T23" fmla="*/ 22 h 92"/>
                <a:gd name="T24" fmla="*/ 36 w 79"/>
                <a:gd name="T25" fmla="*/ 18 h 92"/>
                <a:gd name="T26" fmla="*/ 79 w 79"/>
                <a:gd name="T27" fmla="*/ 18 h 92"/>
                <a:gd name="T28" fmla="*/ 79 w 79"/>
                <a:gd name="T29" fmla="*/ 22 h 92"/>
                <a:gd name="T30" fmla="*/ 79 w 79"/>
                <a:gd name="T31" fmla="*/ 25 h 92"/>
                <a:gd name="T32" fmla="*/ 79 w 79"/>
                <a:gd name="T33" fmla="*/ 92 h 92"/>
                <a:gd name="T34" fmla="*/ 13 w 79"/>
                <a:gd name="T35" fmla="*/ 92 h 92"/>
                <a:gd name="T36" fmla="*/ 1 w 79"/>
                <a:gd name="T37" fmla="*/ 85 h 92"/>
                <a:gd name="T38" fmla="*/ 1 w 79"/>
                <a:gd name="T39" fmla="*/ 13 h 92"/>
                <a:gd name="T40" fmla="*/ 0 w 79"/>
                <a:gd name="T41" fmla="*/ 12 h 92"/>
                <a:gd name="T42" fmla="*/ 2 w 79"/>
                <a:gd name="T43" fmla="*/ 6 h 92"/>
                <a:gd name="T44" fmla="*/ 8 w 79"/>
                <a:gd name="T45" fmla="*/ 0 h 92"/>
                <a:gd name="T46" fmla="*/ 9 w 79"/>
                <a:gd name="T47" fmla="*/ 0 h 92"/>
                <a:gd name="T48" fmla="*/ 10 w 79"/>
                <a:gd name="T49" fmla="*/ 0 h 92"/>
                <a:gd name="T50" fmla="*/ 79 w 79"/>
                <a:gd name="T51" fmla="*/ 0 h 92"/>
                <a:gd name="T52" fmla="*/ 79 w 79"/>
                <a:gd name="T53" fmla="*/ 6 h 92"/>
                <a:gd name="T54" fmla="*/ 12 w 79"/>
                <a:gd name="T55" fmla="*/ 16 h 92"/>
                <a:gd name="T56" fmla="*/ 74 w 79"/>
                <a:gd name="T57" fmla="*/ 16 h 92"/>
                <a:gd name="T58" fmla="*/ 74 w 79"/>
                <a:gd name="T59" fmla="*/ 14 h 92"/>
                <a:gd name="T60" fmla="*/ 11 w 79"/>
                <a:gd name="T61" fmla="*/ 14 h 92"/>
                <a:gd name="T62" fmla="*/ 12 w 79"/>
                <a:gd name="T63" fmla="*/ 16 h 92"/>
                <a:gd name="T64" fmla="*/ 11 w 79"/>
                <a:gd name="T65" fmla="*/ 12 h 92"/>
                <a:gd name="T66" fmla="*/ 11 w 79"/>
                <a:gd name="T67" fmla="*/ 13 h 92"/>
                <a:gd name="T68" fmla="*/ 74 w 79"/>
                <a:gd name="T69" fmla="*/ 13 h 92"/>
                <a:gd name="T70" fmla="*/ 74 w 79"/>
                <a:gd name="T71" fmla="*/ 12 h 92"/>
                <a:gd name="T72" fmla="*/ 11 w 79"/>
                <a:gd name="T73" fmla="*/ 12 h 92"/>
                <a:gd name="T74" fmla="*/ 12 w 79"/>
                <a:gd name="T75" fmla="*/ 9 h 92"/>
                <a:gd name="T76" fmla="*/ 11 w 79"/>
                <a:gd name="T77" fmla="*/ 10 h 92"/>
                <a:gd name="T78" fmla="*/ 74 w 79"/>
                <a:gd name="T79" fmla="*/ 10 h 92"/>
                <a:gd name="T80" fmla="*/ 74 w 79"/>
                <a:gd name="T81" fmla="*/ 9 h 92"/>
                <a:gd name="T82" fmla="*/ 12 w 79"/>
                <a:gd name="T83" fmla="*/ 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9" h="92">
                  <a:moveTo>
                    <a:pt x="79" y="6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9" y="7"/>
                    <a:pt x="8" y="8"/>
                    <a:pt x="8" y="9"/>
                  </a:cubicBezTo>
                  <a:cubicBezTo>
                    <a:pt x="7" y="10"/>
                    <a:pt x="7" y="11"/>
                    <a:pt x="7" y="12"/>
                  </a:cubicBezTo>
                  <a:cubicBezTo>
                    <a:pt x="7" y="13"/>
                    <a:pt x="7" y="14"/>
                    <a:pt x="8" y="15"/>
                  </a:cubicBezTo>
                  <a:cubicBezTo>
                    <a:pt x="8" y="16"/>
                    <a:pt x="9" y="18"/>
                    <a:pt x="10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20"/>
                    <a:pt x="11" y="22"/>
                    <a:pt x="11" y="22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79" y="18"/>
                    <a:pt x="79" y="18"/>
                    <a:pt x="79" y="18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25"/>
                    <a:pt x="79" y="25"/>
                    <a:pt x="79" y="25"/>
                  </a:cubicBezTo>
                  <a:cubicBezTo>
                    <a:pt x="79" y="92"/>
                    <a:pt x="79" y="92"/>
                    <a:pt x="79" y="92"/>
                  </a:cubicBezTo>
                  <a:cubicBezTo>
                    <a:pt x="13" y="92"/>
                    <a:pt x="13" y="92"/>
                    <a:pt x="13" y="92"/>
                  </a:cubicBezTo>
                  <a:cubicBezTo>
                    <a:pt x="7" y="91"/>
                    <a:pt x="2" y="90"/>
                    <a:pt x="1" y="85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3"/>
                    <a:pt x="0" y="12"/>
                    <a:pt x="0" y="12"/>
                  </a:cubicBezTo>
                  <a:cubicBezTo>
                    <a:pt x="1" y="10"/>
                    <a:pt x="1" y="8"/>
                    <a:pt x="2" y="6"/>
                  </a:cubicBezTo>
                  <a:cubicBezTo>
                    <a:pt x="3" y="3"/>
                    <a:pt x="5" y="1"/>
                    <a:pt x="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6"/>
                    <a:pt x="79" y="6"/>
                    <a:pt x="79" y="6"/>
                  </a:cubicBezTo>
                  <a:close/>
                  <a:moveTo>
                    <a:pt x="12" y="16"/>
                  </a:moveTo>
                  <a:cubicBezTo>
                    <a:pt x="74" y="16"/>
                    <a:pt x="74" y="16"/>
                    <a:pt x="74" y="16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6"/>
                    <a:pt x="12" y="16"/>
                    <a:pt x="12" y="16"/>
                  </a:cubicBezTo>
                  <a:close/>
                  <a:moveTo>
                    <a:pt x="11" y="12"/>
                  </a:moveTo>
                  <a:cubicBezTo>
                    <a:pt x="11" y="13"/>
                    <a:pt x="11" y="13"/>
                    <a:pt x="11" y="13"/>
                  </a:cubicBezTo>
                  <a:cubicBezTo>
                    <a:pt x="74" y="13"/>
                    <a:pt x="74" y="13"/>
                    <a:pt x="74" y="13"/>
                  </a:cubicBezTo>
                  <a:cubicBezTo>
                    <a:pt x="74" y="12"/>
                    <a:pt x="74" y="12"/>
                    <a:pt x="74" y="12"/>
                  </a:cubicBezTo>
                  <a:cubicBezTo>
                    <a:pt x="11" y="12"/>
                    <a:pt x="11" y="12"/>
                    <a:pt x="11" y="12"/>
                  </a:cubicBezTo>
                  <a:close/>
                  <a:moveTo>
                    <a:pt x="12" y="9"/>
                  </a:moveTo>
                  <a:cubicBezTo>
                    <a:pt x="11" y="10"/>
                    <a:pt x="11" y="10"/>
                    <a:pt x="11" y="10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4" y="9"/>
                    <a:pt x="74" y="9"/>
                    <a:pt x="74" y="9"/>
                  </a:cubicBezTo>
                  <a:lnTo>
                    <a:pt x="12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6835297" y="5513325"/>
              <a:ext cx="571500" cy="229624"/>
              <a:chOff x="6257925" y="2129500"/>
              <a:chExt cx="1206179" cy="484632"/>
            </a:xfrm>
            <a:solidFill>
              <a:srgbClr val="1F4C59"/>
            </a:solidFill>
          </p:grpSpPr>
          <p:sp>
            <p:nvSpPr>
              <p:cNvPr id="66" name="燕尾形 65"/>
              <p:cNvSpPr/>
              <p:nvPr/>
            </p:nvSpPr>
            <p:spPr>
              <a:xfrm>
                <a:off x="6257925" y="2129500"/>
                <a:ext cx="484632" cy="484632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燕尾形 66"/>
              <p:cNvSpPr/>
              <p:nvPr/>
            </p:nvSpPr>
            <p:spPr>
              <a:xfrm>
                <a:off x="6632200" y="2129500"/>
                <a:ext cx="484632" cy="484632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燕尾形 67"/>
              <p:cNvSpPr/>
              <p:nvPr/>
            </p:nvSpPr>
            <p:spPr>
              <a:xfrm>
                <a:off x="6979472" y="2129500"/>
                <a:ext cx="484632" cy="484632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1534934" y="1891591"/>
            <a:ext cx="1928126" cy="1928126"/>
            <a:chOff x="1534934" y="1891591"/>
            <a:chExt cx="1928126" cy="1928126"/>
          </a:xfrm>
        </p:grpSpPr>
        <p:sp>
          <p:nvSpPr>
            <p:cNvPr id="28" name="Freeform 29"/>
            <p:cNvSpPr>
              <a:spLocks noEditPoints="1"/>
            </p:cNvSpPr>
            <p:nvPr/>
          </p:nvSpPr>
          <p:spPr bwMode="auto">
            <a:xfrm flipH="1">
              <a:off x="1534934" y="1891591"/>
              <a:ext cx="1928126" cy="1928126"/>
            </a:xfrm>
            <a:custGeom>
              <a:avLst/>
              <a:gdLst>
                <a:gd name="T0" fmla="*/ 326 w 326"/>
                <a:gd name="T1" fmla="*/ 165 h 326"/>
                <a:gd name="T2" fmla="*/ 303 w 326"/>
                <a:gd name="T3" fmla="*/ 128 h 326"/>
                <a:gd name="T4" fmla="*/ 315 w 326"/>
                <a:gd name="T5" fmla="*/ 104 h 326"/>
                <a:gd name="T6" fmla="*/ 278 w 326"/>
                <a:gd name="T7" fmla="*/ 76 h 326"/>
                <a:gd name="T8" fmla="*/ 280 w 326"/>
                <a:gd name="T9" fmla="*/ 49 h 326"/>
                <a:gd name="T10" fmla="*/ 237 w 326"/>
                <a:gd name="T11" fmla="*/ 40 h 326"/>
                <a:gd name="T12" fmla="*/ 229 w 326"/>
                <a:gd name="T13" fmla="*/ 14 h 326"/>
                <a:gd name="T14" fmla="*/ 183 w 326"/>
                <a:gd name="T15" fmla="*/ 20 h 326"/>
                <a:gd name="T16" fmla="*/ 165 w 326"/>
                <a:gd name="T17" fmla="*/ 0 h 326"/>
                <a:gd name="T18" fmla="*/ 128 w 326"/>
                <a:gd name="T19" fmla="*/ 23 h 326"/>
                <a:gd name="T20" fmla="*/ 104 w 326"/>
                <a:gd name="T21" fmla="*/ 11 h 326"/>
                <a:gd name="T22" fmla="*/ 76 w 326"/>
                <a:gd name="T23" fmla="*/ 48 h 326"/>
                <a:gd name="T24" fmla="*/ 49 w 326"/>
                <a:gd name="T25" fmla="*/ 46 h 326"/>
                <a:gd name="T26" fmla="*/ 40 w 326"/>
                <a:gd name="T27" fmla="*/ 89 h 326"/>
                <a:gd name="T28" fmla="*/ 14 w 326"/>
                <a:gd name="T29" fmla="*/ 97 h 326"/>
                <a:gd name="T30" fmla="*/ 20 w 326"/>
                <a:gd name="T31" fmla="*/ 143 h 326"/>
                <a:gd name="T32" fmla="*/ 0 w 326"/>
                <a:gd name="T33" fmla="*/ 161 h 326"/>
                <a:gd name="T34" fmla="*/ 24 w 326"/>
                <a:gd name="T35" fmla="*/ 198 h 326"/>
                <a:gd name="T36" fmla="*/ 11 w 326"/>
                <a:gd name="T37" fmla="*/ 222 h 326"/>
                <a:gd name="T38" fmla="*/ 48 w 326"/>
                <a:gd name="T39" fmla="*/ 250 h 326"/>
                <a:gd name="T40" fmla="*/ 46 w 326"/>
                <a:gd name="T41" fmla="*/ 277 h 326"/>
                <a:gd name="T42" fmla="*/ 89 w 326"/>
                <a:gd name="T43" fmla="*/ 286 h 326"/>
                <a:gd name="T44" fmla="*/ 97 w 326"/>
                <a:gd name="T45" fmla="*/ 312 h 326"/>
                <a:gd name="T46" fmla="*/ 143 w 326"/>
                <a:gd name="T47" fmla="*/ 305 h 326"/>
                <a:gd name="T48" fmla="*/ 161 w 326"/>
                <a:gd name="T49" fmla="*/ 326 h 326"/>
                <a:gd name="T50" fmla="*/ 198 w 326"/>
                <a:gd name="T51" fmla="*/ 303 h 326"/>
                <a:gd name="T52" fmla="*/ 222 w 326"/>
                <a:gd name="T53" fmla="*/ 315 h 326"/>
                <a:gd name="T54" fmla="*/ 250 w 326"/>
                <a:gd name="T55" fmla="*/ 278 h 326"/>
                <a:gd name="T56" fmla="*/ 277 w 326"/>
                <a:gd name="T57" fmla="*/ 280 h 326"/>
                <a:gd name="T58" fmla="*/ 286 w 326"/>
                <a:gd name="T59" fmla="*/ 237 h 326"/>
                <a:gd name="T60" fmla="*/ 312 w 326"/>
                <a:gd name="T61" fmla="*/ 229 h 326"/>
                <a:gd name="T62" fmla="*/ 305 w 326"/>
                <a:gd name="T63" fmla="*/ 183 h 326"/>
                <a:gd name="T64" fmla="*/ 200 w 326"/>
                <a:gd name="T65" fmla="*/ 277 h 326"/>
                <a:gd name="T66" fmla="*/ 126 w 326"/>
                <a:gd name="T67" fmla="*/ 49 h 326"/>
                <a:gd name="T68" fmla="*/ 200 w 326"/>
                <a:gd name="T69" fmla="*/ 277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26" h="326">
                  <a:moveTo>
                    <a:pt x="325" y="184"/>
                  </a:moveTo>
                  <a:cubicBezTo>
                    <a:pt x="326" y="165"/>
                    <a:pt x="326" y="165"/>
                    <a:pt x="326" y="165"/>
                  </a:cubicBezTo>
                  <a:cubicBezTo>
                    <a:pt x="307" y="164"/>
                    <a:pt x="307" y="164"/>
                    <a:pt x="307" y="164"/>
                  </a:cubicBezTo>
                  <a:cubicBezTo>
                    <a:pt x="307" y="152"/>
                    <a:pt x="305" y="140"/>
                    <a:pt x="303" y="128"/>
                  </a:cubicBezTo>
                  <a:cubicBezTo>
                    <a:pt x="321" y="122"/>
                    <a:pt x="321" y="122"/>
                    <a:pt x="321" y="122"/>
                  </a:cubicBezTo>
                  <a:cubicBezTo>
                    <a:pt x="315" y="104"/>
                    <a:pt x="315" y="104"/>
                    <a:pt x="315" y="104"/>
                  </a:cubicBezTo>
                  <a:cubicBezTo>
                    <a:pt x="297" y="110"/>
                    <a:pt x="297" y="110"/>
                    <a:pt x="297" y="110"/>
                  </a:cubicBezTo>
                  <a:cubicBezTo>
                    <a:pt x="292" y="98"/>
                    <a:pt x="285" y="86"/>
                    <a:pt x="278" y="76"/>
                  </a:cubicBezTo>
                  <a:cubicBezTo>
                    <a:pt x="292" y="63"/>
                    <a:pt x="292" y="63"/>
                    <a:pt x="292" y="63"/>
                  </a:cubicBezTo>
                  <a:cubicBezTo>
                    <a:pt x="280" y="49"/>
                    <a:pt x="280" y="49"/>
                    <a:pt x="280" y="49"/>
                  </a:cubicBezTo>
                  <a:cubicBezTo>
                    <a:pt x="265" y="62"/>
                    <a:pt x="265" y="62"/>
                    <a:pt x="265" y="62"/>
                  </a:cubicBezTo>
                  <a:cubicBezTo>
                    <a:pt x="257" y="53"/>
                    <a:pt x="247" y="46"/>
                    <a:pt x="237" y="40"/>
                  </a:cubicBezTo>
                  <a:cubicBezTo>
                    <a:pt x="246" y="22"/>
                    <a:pt x="246" y="22"/>
                    <a:pt x="246" y="22"/>
                  </a:cubicBezTo>
                  <a:cubicBezTo>
                    <a:pt x="229" y="14"/>
                    <a:pt x="229" y="14"/>
                    <a:pt x="229" y="14"/>
                  </a:cubicBezTo>
                  <a:cubicBezTo>
                    <a:pt x="220" y="31"/>
                    <a:pt x="220" y="31"/>
                    <a:pt x="220" y="31"/>
                  </a:cubicBezTo>
                  <a:cubicBezTo>
                    <a:pt x="208" y="26"/>
                    <a:pt x="196" y="22"/>
                    <a:pt x="183" y="20"/>
                  </a:cubicBezTo>
                  <a:cubicBezTo>
                    <a:pt x="184" y="1"/>
                    <a:pt x="184" y="1"/>
                    <a:pt x="184" y="1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63" y="19"/>
                    <a:pt x="163" y="19"/>
                    <a:pt x="163" y="19"/>
                  </a:cubicBezTo>
                  <a:cubicBezTo>
                    <a:pt x="152" y="19"/>
                    <a:pt x="140" y="20"/>
                    <a:pt x="128" y="23"/>
                  </a:cubicBezTo>
                  <a:cubicBezTo>
                    <a:pt x="122" y="5"/>
                    <a:pt x="122" y="5"/>
                    <a:pt x="122" y="5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98" y="34"/>
                    <a:pt x="86" y="41"/>
                    <a:pt x="76" y="48"/>
                  </a:cubicBezTo>
                  <a:cubicBezTo>
                    <a:pt x="63" y="34"/>
                    <a:pt x="63" y="34"/>
                    <a:pt x="63" y="34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62" y="61"/>
                    <a:pt x="62" y="61"/>
                    <a:pt x="62" y="61"/>
                  </a:cubicBezTo>
                  <a:cubicBezTo>
                    <a:pt x="53" y="69"/>
                    <a:pt x="46" y="79"/>
                    <a:pt x="40" y="89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31" y="106"/>
                    <a:pt x="31" y="106"/>
                    <a:pt x="31" y="106"/>
                  </a:cubicBezTo>
                  <a:cubicBezTo>
                    <a:pt x="26" y="118"/>
                    <a:pt x="22" y="130"/>
                    <a:pt x="20" y="143"/>
                  </a:cubicBezTo>
                  <a:cubicBezTo>
                    <a:pt x="1" y="142"/>
                    <a:pt x="1" y="142"/>
                    <a:pt x="1" y="142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19" y="162"/>
                    <a:pt x="19" y="162"/>
                    <a:pt x="19" y="162"/>
                  </a:cubicBezTo>
                  <a:cubicBezTo>
                    <a:pt x="19" y="174"/>
                    <a:pt x="20" y="186"/>
                    <a:pt x="24" y="198"/>
                  </a:cubicBezTo>
                  <a:cubicBezTo>
                    <a:pt x="5" y="204"/>
                    <a:pt x="5" y="204"/>
                    <a:pt x="5" y="204"/>
                  </a:cubicBezTo>
                  <a:cubicBezTo>
                    <a:pt x="11" y="222"/>
                    <a:pt x="11" y="222"/>
                    <a:pt x="11" y="222"/>
                  </a:cubicBezTo>
                  <a:cubicBezTo>
                    <a:pt x="29" y="216"/>
                    <a:pt x="29" y="216"/>
                    <a:pt x="29" y="216"/>
                  </a:cubicBezTo>
                  <a:cubicBezTo>
                    <a:pt x="34" y="228"/>
                    <a:pt x="41" y="240"/>
                    <a:pt x="48" y="250"/>
                  </a:cubicBezTo>
                  <a:cubicBezTo>
                    <a:pt x="34" y="263"/>
                    <a:pt x="34" y="263"/>
                    <a:pt x="34" y="263"/>
                  </a:cubicBezTo>
                  <a:cubicBezTo>
                    <a:pt x="46" y="277"/>
                    <a:pt x="46" y="277"/>
                    <a:pt x="46" y="277"/>
                  </a:cubicBezTo>
                  <a:cubicBezTo>
                    <a:pt x="61" y="264"/>
                    <a:pt x="61" y="264"/>
                    <a:pt x="61" y="264"/>
                  </a:cubicBezTo>
                  <a:cubicBezTo>
                    <a:pt x="69" y="273"/>
                    <a:pt x="79" y="280"/>
                    <a:pt x="89" y="286"/>
                  </a:cubicBezTo>
                  <a:cubicBezTo>
                    <a:pt x="80" y="304"/>
                    <a:pt x="80" y="304"/>
                    <a:pt x="80" y="304"/>
                  </a:cubicBezTo>
                  <a:cubicBezTo>
                    <a:pt x="97" y="312"/>
                    <a:pt x="97" y="312"/>
                    <a:pt x="97" y="312"/>
                  </a:cubicBezTo>
                  <a:cubicBezTo>
                    <a:pt x="106" y="295"/>
                    <a:pt x="106" y="295"/>
                    <a:pt x="106" y="295"/>
                  </a:cubicBezTo>
                  <a:cubicBezTo>
                    <a:pt x="118" y="300"/>
                    <a:pt x="130" y="304"/>
                    <a:pt x="143" y="305"/>
                  </a:cubicBezTo>
                  <a:cubicBezTo>
                    <a:pt x="142" y="325"/>
                    <a:pt x="142" y="325"/>
                    <a:pt x="142" y="325"/>
                  </a:cubicBezTo>
                  <a:cubicBezTo>
                    <a:pt x="161" y="326"/>
                    <a:pt x="161" y="326"/>
                    <a:pt x="161" y="326"/>
                  </a:cubicBezTo>
                  <a:cubicBezTo>
                    <a:pt x="162" y="307"/>
                    <a:pt x="162" y="307"/>
                    <a:pt x="162" y="307"/>
                  </a:cubicBezTo>
                  <a:cubicBezTo>
                    <a:pt x="174" y="307"/>
                    <a:pt x="186" y="305"/>
                    <a:pt x="198" y="303"/>
                  </a:cubicBezTo>
                  <a:cubicBezTo>
                    <a:pt x="204" y="321"/>
                    <a:pt x="204" y="321"/>
                    <a:pt x="204" y="321"/>
                  </a:cubicBezTo>
                  <a:cubicBezTo>
                    <a:pt x="222" y="315"/>
                    <a:pt x="222" y="315"/>
                    <a:pt x="222" y="315"/>
                  </a:cubicBezTo>
                  <a:cubicBezTo>
                    <a:pt x="216" y="297"/>
                    <a:pt x="216" y="297"/>
                    <a:pt x="216" y="297"/>
                  </a:cubicBezTo>
                  <a:cubicBezTo>
                    <a:pt x="228" y="292"/>
                    <a:pt x="240" y="285"/>
                    <a:pt x="250" y="278"/>
                  </a:cubicBezTo>
                  <a:cubicBezTo>
                    <a:pt x="263" y="292"/>
                    <a:pt x="263" y="292"/>
                    <a:pt x="263" y="292"/>
                  </a:cubicBezTo>
                  <a:cubicBezTo>
                    <a:pt x="277" y="280"/>
                    <a:pt x="277" y="280"/>
                    <a:pt x="277" y="280"/>
                  </a:cubicBezTo>
                  <a:cubicBezTo>
                    <a:pt x="264" y="265"/>
                    <a:pt x="264" y="265"/>
                    <a:pt x="264" y="265"/>
                  </a:cubicBezTo>
                  <a:cubicBezTo>
                    <a:pt x="273" y="257"/>
                    <a:pt x="280" y="247"/>
                    <a:pt x="286" y="237"/>
                  </a:cubicBezTo>
                  <a:cubicBezTo>
                    <a:pt x="304" y="246"/>
                    <a:pt x="304" y="246"/>
                    <a:pt x="304" y="246"/>
                  </a:cubicBezTo>
                  <a:cubicBezTo>
                    <a:pt x="312" y="229"/>
                    <a:pt x="312" y="229"/>
                    <a:pt x="312" y="229"/>
                  </a:cubicBezTo>
                  <a:cubicBezTo>
                    <a:pt x="295" y="220"/>
                    <a:pt x="295" y="220"/>
                    <a:pt x="295" y="220"/>
                  </a:cubicBezTo>
                  <a:cubicBezTo>
                    <a:pt x="300" y="208"/>
                    <a:pt x="304" y="195"/>
                    <a:pt x="305" y="183"/>
                  </a:cubicBezTo>
                  <a:lnTo>
                    <a:pt x="325" y="184"/>
                  </a:lnTo>
                  <a:close/>
                  <a:moveTo>
                    <a:pt x="200" y="277"/>
                  </a:moveTo>
                  <a:cubicBezTo>
                    <a:pt x="137" y="297"/>
                    <a:pt x="69" y="262"/>
                    <a:pt x="49" y="199"/>
                  </a:cubicBezTo>
                  <a:cubicBezTo>
                    <a:pt x="29" y="137"/>
                    <a:pt x="64" y="69"/>
                    <a:pt x="126" y="49"/>
                  </a:cubicBezTo>
                  <a:cubicBezTo>
                    <a:pt x="189" y="29"/>
                    <a:pt x="257" y="63"/>
                    <a:pt x="277" y="126"/>
                  </a:cubicBezTo>
                  <a:cubicBezTo>
                    <a:pt x="297" y="189"/>
                    <a:pt x="262" y="257"/>
                    <a:pt x="200" y="277"/>
                  </a:cubicBezTo>
                  <a:close/>
                </a:path>
              </a:pathLst>
            </a:custGeom>
            <a:solidFill>
              <a:srgbClr val="00B39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0"/>
            <p:cNvSpPr>
              <a:spLocks/>
            </p:cNvSpPr>
            <p:nvPr/>
          </p:nvSpPr>
          <p:spPr bwMode="auto">
            <a:xfrm flipH="1">
              <a:off x="1849221" y="2203385"/>
              <a:ext cx="1299552" cy="1302046"/>
            </a:xfrm>
            <a:custGeom>
              <a:avLst/>
              <a:gdLst>
                <a:gd name="T0" fmla="*/ 203 w 220"/>
                <a:gd name="T1" fmla="*/ 80 h 220"/>
                <a:gd name="T2" fmla="*/ 140 w 220"/>
                <a:gd name="T3" fmla="*/ 204 h 220"/>
                <a:gd name="T4" fmla="*/ 16 w 220"/>
                <a:gd name="T5" fmla="*/ 140 h 220"/>
                <a:gd name="T6" fmla="*/ 80 w 220"/>
                <a:gd name="T7" fmla="*/ 17 h 220"/>
                <a:gd name="T8" fmla="*/ 203 w 220"/>
                <a:gd name="T9" fmla="*/ 8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" h="220">
                  <a:moveTo>
                    <a:pt x="203" y="80"/>
                  </a:moveTo>
                  <a:cubicBezTo>
                    <a:pt x="220" y="132"/>
                    <a:pt x="192" y="187"/>
                    <a:pt x="140" y="204"/>
                  </a:cubicBezTo>
                  <a:cubicBezTo>
                    <a:pt x="88" y="220"/>
                    <a:pt x="33" y="192"/>
                    <a:pt x="16" y="140"/>
                  </a:cubicBezTo>
                  <a:cubicBezTo>
                    <a:pt x="0" y="88"/>
                    <a:pt x="29" y="33"/>
                    <a:pt x="80" y="17"/>
                  </a:cubicBezTo>
                  <a:cubicBezTo>
                    <a:pt x="132" y="0"/>
                    <a:pt x="187" y="28"/>
                    <a:pt x="203" y="80"/>
                  </a:cubicBezTo>
                  <a:close/>
                </a:path>
              </a:pathLst>
            </a:custGeom>
            <a:solidFill>
              <a:srgbClr val="FFB36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90"/>
            <p:cNvSpPr>
              <a:spLocks noEditPoints="1"/>
            </p:cNvSpPr>
            <p:nvPr/>
          </p:nvSpPr>
          <p:spPr bwMode="auto">
            <a:xfrm>
              <a:off x="2171030" y="2589243"/>
              <a:ext cx="655933" cy="530329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8641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V="1">
            <a:off x="1" y="6525296"/>
            <a:ext cx="12192000" cy="329563"/>
          </a:xfrm>
          <a:custGeom>
            <a:avLst/>
            <a:gdLst>
              <a:gd name="connsiteX0" fmla="*/ 0 w 12192000"/>
              <a:gd name="connsiteY0" fmla="*/ 0 h 952500"/>
              <a:gd name="connsiteX1" fmla="*/ 11981237 w 12192000"/>
              <a:gd name="connsiteY1" fmla="*/ 0 h 952500"/>
              <a:gd name="connsiteX2" fmla="*/ 12192000 w 12192000"/>
              <a:gd name="connsiteY2" fmla="*/ 16675 h 952500"/>
              <a:gd name="connsiteX3" fmla="*/ 12192000 w 12192000"/>
              <a:gd name="connsiteY3" fmla="*/ 952500 h 952500"/>
              <a:gd name="connsiteX4" fmla="*/ 11943611 w 12192000"/>
              <a:gd name="connsiteY4" fmla="*/ 952500 h 952500"/>
              <a:gd name="connsiteX5" fmla="*/ 0 w 12192000"/>
              <a:gd name="connsiteY5" fmla="*/ 7535 h 952500"/>
              <a:gd name="connsiteX6" fmla="*/ 0 w 12192000"/>
              <a:gd name="connsiteY6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952500">
                <a:moveTo>
                  <a:pt x="0" y="0"/>
                </a:moveTo>
                <a:lnTo>
                  <a:pt x="11981237" y="0"/>
                </a:lnTo>
                <a:lnTo>
                  <a:pt x="12192000" y="16675"/>
                </a:lnTo>
                <a:lnTo>
                  <a:pt x="12192000" y="952500"/>
                </a:lnTo>
                <a:lnTo>
                  <a:pt x="11943611" y="952500"/>
                </a:lnTo>
                <a:lnTo>
                  <a:pt x="0" y="7535"/>
                </a:lnTo>
                <a:lnTo>
                  <a:pt x="0" y="0"/>
                </a:lnTo>
                <a:close/>
              </a:path>
            </a:pathLst>
          </a:cu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0717863" y="5956706"/>
            <a:ext cx="1459099" cy="901294"/>
            <a:chOff x="318637" y="2704065"/>
            <a:chExt cx="6704464" cy="4141388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505" r="53764"/>
            <a:stretch/>
          </p:blipFill>
          <p:spPr>
            <a:xfrm>
              <a:off x="3127343" y="4635500"/>
              <a:ext cx="3895758" cy="205253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1" r="12357" b="31526"/>
            <a:stretch/>
          </p:blipFill>
          <p:spPr>
            <a:xfrm>
              <a:off x="318637" y="2704065"/>
              <a:ext cx="4805354" cy="4141388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 flipH="1">
            <a:off x="-4257" y="254000"/>
            <a:ext cx="334458" cy="635000"/>
          </a:xfrm>
          <a:prstGeom prst="rect">
            <a:avLst/>
          </a:pr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471448" y="254000"/>
            <a:ext cx="150187" cy="635000"/>
          </a:xfrm>
          <a:prstGeom prst="rect">
            <a:avLst/>
          </a:prstGeom>
          <a:solidFill>
            <a:srgbClr val="FB5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flipH="1">
            <a:off x="762882" y="254000"/>
            <a:ext cx="94492" cy="635000"/>
          </a:xfrm>
          <a:prstGeom prst="rect">
            <a:avLst/>
          </a:prstGeom>
          <a:solidFill>
            <a:srgbClr val="00A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998620" y="254000"/>
            <a:ext cx="52921" cy="635000"/>
          </a:xfrm>
          <a:prstGeom prst="rect">
            <a:avLst/>
          </a:prstGeom>
          <a:solidFill>
            <a:srgbClr val="FFB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165841" y="129539"/>
            <a:ext cx="388281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dist"/>
            <a:r>
              <a:rPr lang="zh-CN" altLang="en-US" sz="3200" dirty="0" smtClean="0">
                <a:solidFill>
                  <a:schemeClr val="bg2">
                    <a:lumMod val="10000"/>
                    <a:alpha val="8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点击此处添加标题</a:t>
            </a:r>
            <a:endParaRPr lang="zh-CN" altLang="en-US" sz="3200" dirty="0">
              <a:solidFill>
                <a:schemeClr val="bg2">
                  <a:lumMod val="10000"/>
                  <a:alpha val="8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65841" y="632543"/>
            <a:ext cx="3882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CLICK HERE TO ADD THE TITLE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786254" y="1650637"/>
            <a:ext cx="10686467" cy="4255086"/>
            <a:chOff x="786254" y="1650637"/>
            <a:chExt cx="10686467" cy="4255086"/>
          </a:xfrm>
        </p:grpSpPr>
        <p:grpSp>
          <p:nvGrpSpPr>
            <p:cNvPr id="62" name="组合 61"/>
            <p:cNvGrpSpPr/>
            <p:nvPr/>
          </p:nvGrpSpPr>
          <p:grpSpPr>
            <a:xfrm>
              <a:off x="885826" y="2160068"/>
              <a:ext cx="973245" cy="3440081"/>
              <a:chOff x="885826" y="2160068"/>
              <a:chExt cx="973245" cy="3440081"/>
            </a:xfrm>
          </p:grpSpPr>
          <p:sp>
            <p:nvSpPr>
              <p:cNvPr id="12" name="Freeform 6"/>
              <p:cNvSpPr>
                <a:spLocks/>
              </p:cNvSpPr>
              <p:nvPr/>
            </p:nvSpPr>
            <p:spPr bwMode="auto">
              <a:xfrm>
                <a:off x="885826" y="2160068"/>
                <a:ext cx="485017" cy="3440081"/>
              </a:xfrm>
              <a:custGeom>
                <a:avLst/>
                <a:gdLst>
                  <a:gd name="T0" fmla="*/ 0 w 151"/>
                  <a:gd name="T1" fmla="*/ 0 h 1071"/>
                  <a:gd name="T2" fmla="*/ 0 w 151"/>
                  <a:gd name="T3" fmla="*/ 995 h 1071"/>
                  <a:gd name="T4" fmla="*/ 151 w 151"/>
                  <a:gd name="T5" fmla="*/ 1071 h 1071"/>
                  <a:gd name="T6" fmla="*/ 151 w 151"/>
                  <a:gd name="T7" fmla="*/ 76 h 1071"/>
                  <a:gd name="T8" fmla="*/ 0 w 151"/>
                  <a:gd name="T9" fmla="*/ 0 h 10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1" h="1071">
                    <a:moveTo>
                      <a:pt x="0" y="0"/>
                    </a:moveTo>
                    <a:lnTo>
                      <a:pt x="0" y="995"/>
                    </a:lnTo>
                    <a:lnTo>
                      <a:pt x="151" y="1071"/>
                    </a:lnTo>
                    <a:lnTo>
                      <a:pt x="151" y="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AD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7"/>
              <p:cNvSpPr>
                <a:spLocks/>
              </p:cNvSpPr>
              <p:nvPr/>
            </p:nvSpPr>
            <p:spPr bwMode="auto">
              <a:xfrm>
                <a:off x="1370843" y="2160068"/>
                <a:ext cx="488228" cy="3440081"/>
              </a:xfrm>
              <a:custGeom>
                <a:avLst/>
                <a:gdLst>
                  <a:gd name="T0" fmla="*/ 0 w 152"/>
                  <a:gd name="T1" fmla="*/ 76 h 1071"/>
                  <a:gd name="T2" fmla="*/ 152 w 152"/>
                  <a:gd name="T3" fmla="*/ 0 h 1071"/>
                  <a:gd name="T4" fmla="*/ 152 w 152"/>
                  <a:gd name="T5" fmla="*/ 995 h 1071"/>
                  <a:gd name="T6" fmla="*/ 0 w 152"/>
                  <a:gd name="T7" fmla="*/ 1071 h 1071"/>
                  <a:gd name="T8" fmla="*/ 0 w 152"/>
                  <a:gd name="T9" fmla="*/ 76 h 10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1071">
                    <a:moveTo>
                      <a:pt x="0" y="76"/>
                    </a:moveTo>
                    <a:lnTo>
                      <a:pt x="152" y="0"/>
                    </a:lnTo>
                    <a:lnTo>
                      <a:pt x="152" y="995"/>
                    </a:lnTo>
                    <a:lnTo>
                      <a:pt x="0" y="1071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00AAD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885826" y="1915953"/>
              <a:ext cx="973245" cy="488229"/>
            </a:xfrm>
            <a:custGeom>
              <a:avLst/>
              <a:gdLst>
                <a:gd name="T0" fmla="*/ 0 w 303"/>
                <a:gd name="T1" fmla="*/ 76 h 152"/>
                <a:gd name="T2" fmla="*/ 151 w 303"/>
                <a:gd name="T3" fmla="*/ 0 h 152"/>
                <a:gd name="T4" fmla="*/ 303 w 303"/>
                <a:gd name="T5" fmla="*/ 76 h 152"/>
                <a:gd name="T6" fmla="*/ 151 w 303"/>
                <a:gd name="T7" fmla="*/ 152 h 152"/>
                <a:gd name="T8" fmla="*/ 0 w 303"/>
                <a:gd name="T9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152">
                  <a:moveTo>
                    <a:pt x="0" y="76"/>
                  </a:moveTo>
                  <a:lnTo>
                    <a:pt x="151" y="0"/>
                  </a:lnTo>
                  <a:lnTo>
                    <a:pt x="303" y="76"/>
                  </a:lnTo>
                  <a:lnTo>
                    <a:pt x="151" y="152"/>
                  </a:lnTo>
                  <a:lnTo>
                    <a:pt x="0" y="76"/>
                  </a:lnTo>
                  <a:close/>
                </a:path>
              </a:pathLst>
            </a:custGeom>
            <a:solidFill>
              <a:srgbClr val="00AAD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64" name="组合 63"/>
            <p:cNvGrpSpPr/>
            <p:nvPr/>
          </p:nvGrpSpPr>
          <p:grpSpPr>
            <a:xfrm>
              <a:off x="2109609" y="2892410"/>
              <a:ext cx="976456" cy="2707739"/>
              <a:chOff x="2109609" y="2892410"/>
              <a:chExt cx="976456" cy="2707739"/>
            </a:xfrm>
          </p:grpSpPr>
          <p:sp>
            <p:nvSpPr>
              <p:cNvPr id="15" name="Freeform 9"/>
              <p:cNvSpPr>
                <a:spLocks/>
              </p:cNvSpPr>
              <p:nvPr/>
            </p:nvSpPr>
            <p:spPr bwMode="auto">
              <a:xfrm>
                <a:off x="2109609" y="2892410"/>
                <a:ext cx="488228" cy="2707739"/>
              </a:xfrm>
              <a:custGeom>
                <a:avLst/>
                <a:gdLst>
                  <a:gd name="T0" fmla="*/ 0 w 152"/>
                  <a:gd name="T1" fmla="*/ 0 h 843"/>
                  <a:gd name="T2" fmla="*/ 0 w 152"/>
                  <a:gd name="T3" fmla="*/ 767 h 843"/>
                  <a:gd name="T4" fmla="*/ 152 w 152"/>
                  <a:gd name="T5" fmla="*/ 843 h 843"/>
                  <a:gd name="T6" fmla="*/ 152 w 152"/>
                  <a:gd name="T7" fmla="*/ 78 h 843"/>
                  <a:gd name="T8" fmla="*/ 0 w 152"/>
                  <a:gd name="T9" fmla="*/ 0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843">
                    <a:moveTo>
                      <a:pt x="0" y="0"/>
                    </a:moveTo>
                    <a:lnTo>
                      <a:pt x="0" y="767"/>
                    </a:lnTo>
                    <a:lnTo>
                      <a:pt x="152" y="843"/>
                    </a:lnTo>
                    <a:lnTo>
                      <a:pt x="152" y="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B55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10"/>
              <p:cNvSpPr>
                <a:spLocks/>
              </p:cNvSpPr>
              <p:nvPr/>
            </p:nvSpPr>
            <p:spPr bwMode="auto">
              <a:xfrm>
                <a:off x="2597837" y="2892410"/>
                <a:ext cx="488228" cy="2707739"/>
              </a:xfrm>
              <a:custGeom>
                <a:avLst/>
                <a:gdLst>
                  <a:gd name="T0" fmla="*/ 0 w 152"/>
                  <a:gd name="T1" fmla="*/ 78 h 843"/>
                  <a:gd name="T2" fmla="*/ 152 w 152"/>
                  <a:gd name="T3" fmla="*/ 0 h 843"/>
                  <a:gd name="T4" fmla="*/ 152 w 152"/>
                  <a:gd name="T5" fmla="*/ 767 h 843"/>
                  <a:gd name="T6" fmla="*/ 0 w 152"/>
                  <a:gd name="T7" fmla="*/ 843 h 843"/>
                  <a:gd name="T8" fmla="*/ 0 w 152"/>
                  <a:gd name="T9" fmla="*/ 78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843">
                    <a:moveTo>
                      <a:pt x="0" y="78"/>
                    </a:moveTo>
                    <a:lnTo>
                      <a:pt x="152" y="0"/>
                    </a:lnTo>
                    <a:lnTo>
                      <a:pt x="152" y="767"/>
                    </a:lnTo>
                    <a:lnTo>
                      <a:pt x="0" y="843"/>
                    </a:lnTo>
                    <a:lnTo>
                      <a:pt x="0" y="78"/>
                    </a:lnTo>
                    <a:close/>
                  </a:path>
                </a:pathLst>
              </a:custGeom>
              <a:solidFill>
                <a:srgbClr val="FB55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11"/>
            <p:cNvSpPr>
              <a:spLocks/>
            </p:cNvSpPr>
            <p:nvPr/>
          </p:nvSpPr>
          <p:spPr bwMode="auto">
            <a:xfrm>
              <a:off x="2109609" y="2648296"/>
              <a:ext cx="976456" cy="494652"/>
            </a:xfrm>
            <a:custGeom>
              <a:avLst/>
              <a:gdLst>
                <a:gd name="T0" fmla="*/ 0 w 304"/>
                <a:gd name="T1" fmla="*/ 76 h 154"/>
                <a:gd name="T2" fmla="*/ 152 w 304"/>
                <a:gd name="T3" fmla="*/ 0 h 154"/>
                <a:gd name="T4" fmla="*/ 304 w 304"/>
                <a:gd name="T5" fmla="*/ 76 h 154"/>
                <a:gd name="T6" fmla="*/ 152 w 304"/>
                <a:gd name="T7" fmla="*/ 154 h 154"/>
                <a:gd name="T8" fmla="*/ 0 w 304"/>
                <a:gd name="T9" fmla="*/ 7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" h="154">
                  <a:moveTo>
                    <a:pt x="0" y="76"/>
                  </a:moveTo>
                  <a:lnTo>
                    <a:pt x="152" y="0"/>
                  </a:lnTo>
                  <a:lnTo>
                    <a:pt x="304" y="76"/>
                  </a:lnTo>
                  <a:lnTo>
                    <a:pt x="152" y="154"/>
                  </a:lnTo>
                  <a:lnTo>
                    <a:pt x="0" y="76"/>
                  </a:lnTo>
                  <a:close/>
                </a:path>
              </a:pathLst>
            </a:custGeom>
            <a:solidFill>
              <a:srgbClr val="FB55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3336603" y="3631176"/>
              <a:ext cx="976456" cy="1968973"/>
              <a:chOff x="3336603" y="3631176"/>
              <a:chExt cx="976456" cy="1968973"/>
            </a:xfrm>
          </p:grpSpPr>
          <p:sp>
            <p:nvSpPr>
              <p:cNvPr id="18" name="Freeform 12"/>
              <p:cNvSpPr>
                <a:spLocks/>
              </p:cNvSpPr>
              <p:nvPr/>
            </p:nvSpPr>
            <p:spPr bwMode="auto">
              <a:xfrm>
                <a:off x="3336603" y="3631176"/>
                <a:ext cx="488228" cy="1968973"/>
              </a:xfrm>
              <a:custGeom>
                <a:avLst/>
                <a:gdLst>
                  <a:gd name="T0" fmla="*/ 0 w 152"/>
                  <a:gd name="T1" fmla="*/ 0 h 613"/>
                  <a:gd name="T2" fmla="*/ 0 w 152"/>
                  <a:gd name="T3" fmla="*/ 537 h 613"/>
                  <a:gd name="T4" fmla="*/ 152 w 152"/>
                  <a:gd name="T5" fmla="*/ 613 h 613"/>
                  <a:gd name="T6" fmla="*/ 152 w 152"/>
                  <a:gd name="T7" fmla="*/ 76 h 613"/>
                  <a:gd name="T8" fmla="*/ 0 w 152"/>
                  <a:gd name="T9" fmla="*/ 0 h 6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613">
                    <a:moveTo>
                      <a:pt x="0" y="0"/>
                    </a:moveTo>
                    <a:lnTo>
                      <a:pt x="0" y="537"/>
                    </a:lnTo>
                    <a:lnTo>
                      <a:pt x="152" y="613"/>
                    </a:lnTo>
                    <a:lnTo>
                      <a:pt x="152" y="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AD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13"/>
              <p:cNvSpPr>
                <a:spLocks/>
              </p:cNvSpPr>
              <p:nvPr/>
            </p:nvSpPr>
            <p:spPr bwMode="auto">
              <a:xfrm>
                <a:off x="3824831" y="3631176"/>
                <a:ext cx="488228" cy="1968973"/>
              </a:xfrm>
              <a:custGeom>
                <a:avLst/>
                <a:gdLst>
                  <a:gd name="T0" fmla="*/ 0 w 152"/>
                  <a:gd name="T1" fmla="*/ 76 h 613"/>
                  <a:gd name="T2" fmla="*/ 152 w 152"/>
                  <a:gd name="T3" fmla="*/ 0 h 613"/>
                  <a:gd name="T4" fmla="*/ 152 w 152"/>
                  <a:gd name="T5" fmla="*/ 537 h 613"/>
                  <a:gd name="T6" fmla="*/ 0 w 152"/>
                  <a:gd name="T7" fmla="*/ 613 h 613"/>
                  <a:gd name="T8" fmla="*/ 0 w 152"/>
                  <a:gd name="T9" fmla="*/ 76 h 6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613">
                    <a:moveTo>
                      <a:pt x="0" y="76"/>
                    </a:moveTo>
                    <a:lnTo>
                      <a:pt x="152" y="0"/>
                    </a:lnTo>
                    <a:lnTo>
                      <a:pt x="152" y="537"/>
                    </a:lnTo>
                    <a:lnTo>
                      <a:pt x="0" y="613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00AAD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0" name="Freeform 14"/>
            <p:cNvSpPr>
              <a:spLocks/>
            </p:cNvSpPr>
            <p:nvPr/>
          </p:nvSpPr>
          <p:spPr bwMode="auto">
            <a:xfrm>
              <a:off x="3336603" y="3387061"/>
              <a:ext cx="976456" cy="488229"/>
            </a:xfrm>
            <a:custGeom>
              <a:avLst/>
              <a:gdLst>
                <a:gd name="T0" fmla="*/ 0 w 304"/>
                <a:gd name="T1" fmla="*/ 76 h 152"/>
                <a:gd name="T2" fmla="*/ 152 w 304"/>
                <a:gd name="T3" fmla="*/ 0 h 152"/>
                <a:gd name="T4" fmla="*/ 304 w 304"/>
                <a:gd name="T5" fmla="*/ 76 h 152"/>
                <a:gd name="T6" fmla="*/ 152 w 304"/>
                <a:gd name="T7" fmla="*/ 152 h 152"/>
                <a:gd name="T8" fmla="*/ 0 w 304"/>
                <a:gd name="T9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" h="152">
                  <a:moveTo>
                    <a:pt x="0" y="76"/>
                  </a:moveTo>
                  <a:lnTo>
                    <a:pt x="152" y="0"/>
                  </a:lnTo>
                  <a:lnTo>
                    <a:pt x="304" y="76"/>
                  </a:lnTo>
                  <a:lnTo>
                    <a:pt x="152" y="152"/>
                  </a:lnTo>
                  <a:lnTo>
                    <a:pt x="0" y="76"/>
                  </a:lnTo>
                  <a:close/>
                </a:path>
              </a:pathLst>
            </a:custGeom>
            <a:solidFill>
              <a:srgbClr val="00AAD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4563597" y="4369942"/>
              <a:ext cx="976456" cy="1230207"/>
              <a:chOff x="4563597" y="4369942"/>
              <a:chExt cx="976456" cy="1230207"/>
            </a:xfrm>
          </p:grpSpPr>
          <p:sp>
            <p:nvSpPr>
              <p:cNvPr id="21" name="Freeform 15"/>
              <p:cNvSpPr>
                <a:spLocks/>
              </p:cNvSpPr>
              <p:nvPr/>
            </p:nvSpPr>
            <p:spPr bwMode="auto">
              <a:xfrm>
                <a:off x="4563597" y="4369942"/>
                <a:ext cx="488228" cy="1230207"/>
              </a:xfrm>
              <a:custGeom>
                <a:avLst/>
                <a:gdLst>
                  <a:gd name="T0" fmla="*/ 0 w 152"/>
                  <a:gd name="T1" fmla="*/ 0 h 383"/>
                  <a:gd name="T2" fmla="*/ 0 w 152"/>
                  <a:gd name="T3" fmla="*/ 307 h 383"/>
                  <a:gd name="T4" fmla="*/ 152 w 152"/>
                  <a:gd name="T5" fmla="*/ 383 h 383"/>
                  <a:gd name="T6" fmla="*/ 152 w 152"/>
                  <a:gd name="T7" fmla="*/ 76 h 383"/>
                  <a:gd name="T8" fmla="*/ 0 w 152"/>
                  <a:gd name="T9" fmla="*/ 0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383">
                    <a:moveTo>
                      <a:pt x="0" y="0"/>
                    </a:moveTo>
                    <a:lnTo>
                      <a:pt x="0" y="307"/>
                    </a:lnTo>
                    <a:lnTo>
                      <a:pt x="152" y="383"/>
                    </a:lnTo>
                    <a:lnTo>
                      <a:pt x="152" y="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B36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16"/>
              <p:cNvSpPr>
                <a:spLocks/>
              </p:cNvSpPr>
              <p:nvPr/>
            </p:nvSpPr>
            <p:spPr bwMode="auto">
              <a:xfrm>
                <a:off x="5051825" y="4369942"/>
                <a:ext cx="488228" cy="1230207"/>
              </a:xfrm>
              <a:custGeom>
                <a:avLst/>
                <a:gdLst>
                  <a:gd name="T0" fmla="*/ 0 w 152"/>
                  <a:gd name="T1" fmla="*/ 76 h 383"/>
                  <a:gd name="T2" fmla="*/ 152 w 152"/>
                  <a:gd name="T3" fmla="*/ 0 h 383"/>
                  <a:gd name="T4" fmla="*/ 152 w 152"/>
                  <a:gd name="T5" fmla="*/ 307 h 383"/>
                  <a:gd name="T6" fmla="*/ 0 w 152"/>
                  <a:gd name="T7" fmla="*/ 383 h 383"/>
                  <a:gd name="T8" fmla="*/ 0 w 152"/>
                  <a:gd name="T9" fmla="*/ 76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383">
                    <a:moveTo>
                      <a:pt x="0" y="76"/>
                    </a:moveTo>
                    <a:lnTo>
                      <a:pt x="152" y="0"/>
                    </a:lnTo>
                    <a:lnTo>
                      <a:pt x="152" y="307"/>
                    </a:lnTo>
                    <a:lnTo>
                      <a:pt x="0" y="383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FFB36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3" name="Freeform 17"/>
            <p:cNvSpPr>
              <a:spLocks/>
            </p:cNvSpPr>
            <p:nvPr/>
          </p:nvSpPr>
          <p:spPr bwMode="auto">
            <a:xfrm>
              <a:off x="4563597" y="4125828"/>
              <a:ext cx="976456" cy="488229"/>
            </a:xfrm>
            <a:custGeom>
              <a:avLst/>
              <a:gdLst>
                <a:gd name="T0" fmla="*/ 0 w 304"/>
                <a:gd name="T1" fmla="*/ 76 h 152"/>
                <a:gd name="T2" fmla="*/ 152 w 304"/>
                <a:gd name="T3" fmla="*/ 0 h 152"/>
                <a:gd name="T4" fmla="*/ 304 w 304"/>
                <a:gd name="T5" fmla="*/ 76 h 152"/>
                <a:gd name="T6" fmla="*/ 152 w 304"/>
                <a:gd name="T7" fmla="*/ 152 h 152"/>
                <a:gd name="T8" fmla="*/ 0 w 304"/>
                <a:gd name="T9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" h="152">
                  <a:moveTo>
                    <a:pt x="0" y="76"/>
                  </a:moveTo>
                  <a:lnTo>
                    <a:pt x="152" y="0"/>
                  </a:lnTo>
                  <a:lnTo>
                    <a:pt x="304" y="76"/>
                  </a:lnTo>
                  <a:lnTo>
                    <a:pt x="152" y="152"/>
                  </a:lnTo>
                  <a:lnTo>
                    <a:pt x="0" y="76"/>
                  </a:lnTo>
                  <a:close/>
                </a:path>
              </a:pathLst>
            </a:custGeom>
            <a:solidFill>
              <a:srgbClr val="FFB36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5790591" y="5102284"/>
              <a:ext cx="973245" cy="497865"/>
              <a:chOff x="5790591" y="5102284"/>
              <a:chExt cx="973245" cy="497865"/>
            </a:xfrm>
          </p:grpSpPr>
          <p:sp>
            <p:nvSpPr>
              <p:cNvPr id="24" name="Freeform 18"/>
              <p:cNvSpPr>
                <a:spLocks/>
              </p:cNvSpPr>
              <p:nvPr/>
            </p:nvSpPr>
            <p:spPr bwMode="auto">
              <a:xfrm>
                <a:off x="5790591" y="5102284"/>
                <a:ext cx="488228" cy="497865"/>
              </a:xfrm>
              <a:custGeom>
                <a:avLst/>
                <a:gdLst>
                  <a:gd name="T0" fmla="*/ 0 w 152"/>
                  <a:gd name="T1" fmla="*/ 0 h 155"/>
                  <a:gd name="T2" fmla="*/ 0 w 152"/>
                  <a:gd name="T3" fmla="*/ 79 h 155"/>
                  <a:gd name="T4" fmla="*/ 152 w 152"/>
                  <a:gd name="T5" fmla="*/ 155 h 155"/>
                  <a:gd name="T6" fmla="*/ 152 w 152"/>
                  <a:gd name="T7" fmla="*/ 79 h 155"/>
                  <a:gd name="T8" fmla="*/ 0 w 152"/>
                  <a:gd name="T9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155">
                    <a:moveTo>
                      <a:pt x="0" y="0"/>
                    </a:moveTo>
                    <a:lnTo>
                      <a:pt x="0" y="79"/>
                    </a:lnTo>
                    <a:lnTo>
                      <a:pt x="152" y="155"/>
                    </a:lnTo>
                    <a:lnTo>
                      <a:pt x="152" y="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F4C5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19"/>
              <p:cNvSpPr>
                <a:spLocks/>
              </p:cNvSpPr>
              <p:nvPr/>
            </p:nvSpPr>
            <p:spPr bwMode="auto">
              <a:xfrm>
                <a:off x="6278819" y="5102284"/>
                <a:ext cx="485017" cy="497865"/>
              </a:xfrm>
              <a:custGeom>
                <a:avLst/>
                <a:gdLst>
                  <a:gd name="T0" fmla="*/ 0 w 151"/>
                  <a:gd name="T1" fmla="*/ 79 h 155"/>
                  <a:gd name="T2" fmla="*/ 151 w 151"/>
                  <a:gd name="T3" fmla="*/ 0 h 155"/>
                  <a:gd name="T4" fmla="*/ 151 w 151"/>
                  <a:gd name="T5" fmla="*/ 79 h 155"/>
                  <a:gd name="T6" fmla="*/ 0 w 151"/>
                  <a:gd name="T7" fmla="*/ 155 h 155"/>
                  <a:gd name="T8" fmla="*/ 0 w 151"/>
                  <a:gd name="T9" fmla="*/ 79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1" h="155">
                    <a:moveTo>
                      <a:pt x="0" y="79"/>
                    </a:moveTo>
                    <a:lnTo>
                      <a:pt x="151" y="0"/>
                    </a:lnTo>
                    <a:lnTo>
                      <a:pt x="151" y="79"/>
                    </a:lnTo>
                    <a:lnTo>
                      <a:pt x="0" y="155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1F4C5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6" name="Freeform 20"/>
            <p:cNvSpPr>
              <a:spLocks/>
            </p:cNvSpPr>
            <p:nvPr/>
          </p:nvSpPr>
          <p:spPr bwMode="auto">
            <a:xfrm>
              <a:off x="5790591" y="4858170"/>
              <a:ext cx="973245" cy="497865"/>
            </a:xfrm>
            <a:custGeom>
              <a:avLst/>
              <a:gdLst>
                <a:gd name="T0" fmla="*/ 0 w 303"/>
                <a:gd name="T1" fmla="*/ 76 h 155"/>
                <a:gd name="T2" fmla="*/ 152 w 303"/>
                <a:gd name="T3" fmla="*/ 0 h 155"/>
                <a:gd name="T4" fmla="*/ 303 w 303"/>
                <a:gd name="T5" fmla="*/ 76 h 155"/>
                <a:gd name="T6" fmla="*/ 152 w 303"/>
                <a:gd name="T7" fmla="*/ 155 h 155"/>
                <a:gd name="T8" fmla="*/ 0 w 303"/>
                <a:gd name="T9" fmla="*/ 7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155">
                  <a:moveTo>
                    <a:pt x="0" y="76"/>
                  </a:moveTo>
                  <a:lnTo>
                    <a:pt x="152" y="0"/>
                  </a:lnTo>
                  <a:lnTo>
                    <a:pt x="303" y="76"/>
                  </a:lnTo>
                  <a:lnTo>
                    <a:pt x="152" y="155"/>
                  </a:lnTo>
                  <a:lnTo>
                    <a:pt x="0" y="76"/>
                  </a:lnTo>
                  <a:close/>
                </a:path>
              </a:pathLst>
            </a:custGeom>
            <a:solidFill>
              <a:srgbClr val="1F4C5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1"/>
            <p:cNvSpPr>
              <a:spLocks/>
            </p:cNvSpPr>
            <p:nvPr/>
          </p:nvSpPr>
          <p:spPr bwMode="auto">
            <a:xfrm>
              <a:off x="6269181" y="4851746"/>
              <a:ext cx="494652" cy="260175"/>
            </a:xfrm>
            <a:custGeom>
              <a:avLst/>
              <a:gdLst>
                <a:gd name="T0" fmla="*/ 5 w 154"/>
                <a:gd name="T1" fmla="*/ 81 h 81"/>
                <a:gd name="T2" fmla="*/ 0 w 154"/>
                <a:gd name="T3" fmla="*/ 76 h 81"/>
                <a:gd name="T4" fmla="*/ 78 w 154"/>
                <a:gd name="T5" fmla="*/ 0 h 81"/>
                <a:gd name="T6" fmla="*/ 154 w 154"/>
                <a:gd name="T7" fmla="*/ 0 h 81"/>
                <a:gd name="T8" fmla="*/ 154 w 154"/>
                <a:gd name="T9" fmla="*/ 7 h 81"/>
                <a:gd name="T10" fmla="*/ 81 w 154"/>
                <a:gd name="T11" fmla="*/ 7 h 81"/>
                <a:gd name="T12" fmla="*/ 5 w 15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" h="81">
                  <a:moveTo>
                    <a:pt x="5" y="81"/>
                  </a:moveTo>
                  <a:lnTo>
                    <a:pt x="0" y="76"/>
                  </a:lnTo>
                  <a:lnTo>
                    <a:pt x="78" y="0"/>
                  </a:lnTo>
                  <a:lnTo>
                    <a:pt x="154" y="0"/>
                  </a:lnTo>
                  <a:lnTo>
                    <a:pt x="154" y="7"/>
                  </a:lnTo>
                  <a:lnTo>
                    <a:pt x="81" y="7"/>
                  </a:lnTo>
                  <a:lnTo>
                    <a:pt x="5" y="81"/>
                  </a:lnTo>
                  <a:close/>
                </a:path>
              </a:pathLst>
            </a:custGeom>
            <a:solidFill>
              <a:srgbClr val="939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5"/>
            <p:cNvSpPr>
              <a:spLocks/>
            </p:cNvSpPr>
            <p:nvPr/>
          </p:nvSpPr>
          <p:spPr bwMode="auto">
            <a:xfrm>
              <a:off x="5042189" y="4109767"/>
              <a:ext cx="497864" cy="269810"/>
            </a:xfrm>
            <a:custGeom>
              <a:avLst/>
              <a:gdLst>
                <a:gd name="T0" fmla="*/ 5 w 155"/>
                <a:gd name="T1" fmla="*/ 84 h 84"/>
                <a:gd name="T2" fmla="*/ 0 w 155"/>
                <a:gd name="T3" fmla="*/ 79 h 84"/>
                <a:gd name="T4" fmla="*/ 79 w 155"/>
                <a:gd name="T5" fmla="*/ 0 h 84"/>
                <a:gd name="T6" fmla="*/ 155 w 155"/>
                <a:gd name="T7" fmla="*/ 0 h 84"/>
                <a:gd name="T8" fmla="*/ 155 w 155"/>
                <a:gd name="T9" fmla="*/ 8 h 84"/>
                <a:gd name="T10" fmla="*/ 81 w 155"/>
                <a:gd name="T11" fmla="*/ 8 h 84"/>
                <a:gd name="T12" fmla="*/ 5 w 155"/>
                <a:gd name="T13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84">
                  <a:moveTo>
                    <a:pt x="5" y="84"/>
                  </a:moveTo>
                  <a:lnTo>
                    <a:pt x="0" y="79"/>
                  </a:lnTo>
                  <a:lnTo>
                    <a:pt x="79" y="0"/>
                  </a:lnTo>
                  <a:lnTo>
                    <a:pt x="155" y="0"/>
                  </a:lnTo>
                  <a:lnTo>
                    <a:pt x="155" y="8"/>
                  </a:lnTo>
                  <a:lnTo>
                    <a:pt x="81" y="8"/>
                  </a:lnTo>
                  <a:lnTo>
                    <a:pt x="5" y="84"/>
                  </a:lnTo>
                  <a:close/>
                </a:path>
              </a:pathLst>
            </a:custGeom>
            <a:solidFill>
              <a:srgbClr val="939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3818406" y="3371000"/>
              <a:ext cx="494652" cy="266600"/>
            </a:xfrm>
            <a:custGeom>
              <a:avLst/>
              <a:gdLst>
                <a:gd name="T0" fmla="*/ 4 w 154"/>
                <a:gd name="T1" fmla="*/ 83 h 83"/>
                <a:gd name="T2" fmla="*/ 0 w 154"/>
                <a:gd name="T3" fmla="*/ 79 h 83"/>
                <a:gd name="T4" fmla="*/ 78 w 154"/>
                <a:gd name="T5" fmla="*/ 0 h 83"/>
                <a:gd name="T6" fmla="*/ 154 w 154"/>
                <a:gd name="T7" fmla="*/ 0 h 83"/>
                <a:gd name="T8" fmla="*/ 154 w 154"/>
                <a:gd name="T9" fmla="*/ 10 h 83"/>
                <a:gd name="T10" fmla="*/ 80 w 154"/>
                <a:gd name="T11" fmla="*/ 10 h 83"/>
                <a:gd name="T12" fmla="*/ 4 w 154"/>
                <a:gd name="T13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" h="83">
                  <a:moveTo>
                    <a:pt x="4" y="83"/>
                  </a:moveTo>
                  <a:lnTo>
                    <a:pt x="0" y="79"/>
                  </a:lnTo>
                  <a:lnTo>
                    <a:pt x="78" y="0"/>
                  </a:lnTo>
                  <a:lnTo>
                    <a:pt x="154" y="0"/>
                  </a:lnTo>
                  <a:lnTo>
                    <a:pt x="154" y="10"/>
                  </a:lnTo>
                  <a:lnTo>
                    <a:pt x="80" y="10"/>
                  </a:lnTo>
                  <a:lnTo>
                    <a:pt x="4" y="83"/>
                  </a:lnTo>
                  <a:close/>
                </a:path>
              </a:pathLst>
            </a:custGeom>
            <a:solidFill>
              <a:srgbClr val="939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3"/>
            <p:cNvSpPr>
              <a:spLocks/>
            </p:cNvSpPr>
            <p:nvPr/>
          </p:nvSpPr>
          <p:spPr bwMode="auto">
            <a:xfrm>
              <a:off x="2591414" y="2638659"/>
              <a:ext cx="494652" cy="266600"/>
            </a:xfrm>
            <a:custGeom>
              <a:avLst/>
              <a:gdLst>
                <a:gd name="T0" fmla="*/ 5 w 154"/>
                <a:gd name="T1" fmla="*/ 83 h 83"/>
                <a:gd name="T2" fmla="*/ 0 w 154"/>
                <a:gd name="T3" fmla="*/ 76 h 83"/>
                <a:gd name="T4" fmla="*/ 78 w 154"/>
                <a:gd name="T5" fmla="*/ 0 h 83"/>
                <a:gd name="T6" fmla="*/ 154 w 154"/>
                <a:gd name="T7" fmla="*/ 0 h 83"/>
                <a:gd name="T8" fmla="*/ 154 w 154"/>
                <a:gd name="T9" fmla="*/ 7 h 83"/>
                <a:gd name="T10" fmla="*/ 80 w 154"/>
                <a:gd name="T11" fmla="*/ 7 h 83"/>
                <a:gd name="T12" fmla="*/ 5 w 154"/>
                <a:gd name="T13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" h="83">
                  <a:moveTo>
                    <a:pt x="5" y="83"/>
                  </a:moveTo>
                  <a:lnTo>
                    <a:pt x="0" y="76"/>
                  </a:lnTo>
                  <a:lnTo>
                    <a:pt x="78" y="0"/>
                  </a:lnTo>
                  <a:lnTo>
                    <a:pt x="154" y="0"/>
                  </a:lnTo>
                  <a:lnTo>
                    <a:pt x="154" y="7"/>
                  </a:lnTo>
                  <a:lnTo>
                    <a:pt x="80" y="7"/>
                  </a:lnTo>
                  <a:lnTo>
                    <a:pt x="5" y="83"/>
                  </a:lnTo>
                  <a:close/>
                </a:path>
              </a:pathLst>
            </a:custGeom>
            <a:solidFill>
              <a:srgbClr val="939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7"/>
            <p:cNvSpPr>
              <a:spLocks/>
            </p:cNvSpPr>
            <p:nvPr/>
          </p:nvSpPr>
          <p:spPr bwMode="auto">
            <a:xfrm>
              <a:off x="1364419" y="1899892"/>
              <a:ext cx="494652" cy="266600"/>
            </a:xfrm>
            <a:custGeom>
              <a:avLst/>
              <a:gdLst>
                <a:gd name="T0" fmla="*/ 5 w 154"/>
                <a:gd name="T1" fmla="*/ 83 h 83"/>
                <a:gd name="T2" fmla="*/ 0 w 154"/>
                <a:gd name="T3" fmla="*/ 78 h 83"/>
                <a:gd name="T4" fmla="*/ 76 w 154"/>
                <a:gd name="T5" fmla="*/ 0 h 83"/>
                <a:gd name="T6" fmla="*/ 154 w 154"/>
                <a:gd name="T7" fmla="*/ 0 h 83"/>
                <a:gd name="T8" fmla="*/ 154 w 154"/>
                <a:gd name="T9" fmla="*/ 7 h 83"/>
                <a:gd name="T10" fmla="*/ 81 w 154"/>
                <a:gd name="T11" fmla="*/ 7 h 83"/>
                <a:gd name="T12" fmla="*/ 5 w 154"/>
                <a:gd name="T13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" h="83">
                  <a:moveTo>
                    <a:pt x="5" y="83"/>
                  </a:moveTo>
                  <a:lnTo>
                    <a:pt x="0" y="78"/>
                  </a:lnTo>
                  <a:lnTo>
                    <a:pt x="76" y="0"/>
                  </a:lnTo>
                  <a:lnTo>
                    <a:pt x="154" y="0"/>
                  </a:lnTo>
                  <a:lnTo>
                    <a:pt x="154" y="7"/>
                  </a:lnTo>
                  <a:lnTo>
                    <a:pt x="81" y="7"/>
                  </a:lnTo>
                  <a:lnTo>
                    <a:pt x="5" y="83"/>
                  </a:lnTo>
                  <a:close/>
                </a:path>
              </a:pathLst>
            </a:custGeom>
            <a:solidFill>
              <a:srgbClr val="939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786254" y="5628724"/>
              <a:ext cx="11440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添加数字标题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007496" y="5628724"/>
              <a:ext cx="11440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添加数字标题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210540" y="5628724"/>
              <a:ext cx="11440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添加数字标题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432980" y="5628724"/>
              <a:ext cx="11440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添加数字标题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697175" y="5628724"/>
              <a:ext cx="11440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添加数字标题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865495" y="1650637"/>
              <a:ext cx="113364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100%</a:t>
              </a:r>
              <a:endParaRPr lang="zh-CN" altLang="en-US" sz="280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151507" y="2386686"/>
              <a:ext cx="9236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85%</a:t>
              </a:r>
              <a:endParaRPr lang="zh-CN" altLang="en-US" sz="280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314977" y="3139736"/>
              <a:ext cx="9236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en-US" altLang="zh-CN" sz="280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5%</a:t>
              </a:r>
              <a:endParaRPr lang="zh-CN" altLang="en-US" sz="280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566455" y="3872078"/>
              <a:ext cx="9236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30%</a:t>
              </a:r>
              <a:endParaRPr lang="zh-CN" altLang="en-US" sz="280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6757409" y="4596560"/>
              <a:ext cx="9236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10%</a:t>
              </a:r>
              <a:endParaRPr lang="zh-CN" altLang="en-US" sz="280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圆角矩形 41"/>
            <p:cNvSpPr/>
            <p:nvPr/>
          </p:nvSpPr>
          <p:spPr>
            <a:xfrm>
              <a:off x="5917261" y="1815656"/>
              <a:ext cx="839874" cy="331268"/>
            </a:xfrm>
            <a:prstGeom prst="roundRect">
              <a:avLst/>
            </a:pr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973156" y="1814794"/>
              <a:ext cx="7280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100%</a:t>
              </a: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6757135" y="1781235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5917261" y="2176987"/>
              <a:ext cx="27076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smtClean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年中总结</a:t>
              </a: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是人们对一年来的工作学习进行回顾和分析，从中找出经验和</a:t>
              </a:r>
              <a:r>
                <a:rPr lang="zh-CN" altLang="en-US" sz="1000" dirty="0" smtClean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教训。</a:t>
              </a:r>
              <a:endParaRPr lang="zh-CN" altLang="en-US" sz="10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圆角矩形 45"/>
            <p:cNvSpPr/>
            <p:nvPr/>
          </p:nvSpPr>
          <p:spPr>
            <a:xfrm>
              <a:off x="8708086" y="1815656"/>
              <a:ext cx="839874" cy="331268"/>
            </a:xfrm>
            <a:prstGeom prst="roundRect">
              <a:avLst/>
            </a:pr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8821131" y="1814794"/>
              <a:ext cx="6078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85%</a:t>
              </a: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9547960" y="1781235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8708086" y="2176987"/>
              <a:ext cx="27076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smtClean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年中总结</a:t>
              </a: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是人们对一年来的工作学习进行回顾和分析，从中找出经验和</a:t>
              </a:r>
              <a:r>
                <a:rPr lang="zh-CN" altLang="en-US" sz="1000" dirty="0" smtClean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教训。</a:t>
              </a:r>
              <a:endParaRPr lang="zh-CN" altLang="en-US" sz="10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圆角矩形 49"/>
            <p:cNvSpPr/>
            <p:nvPr/>
          </p:nvSpPr>
          <p:spPr>
            <a:xfrm>
              <a:off x="5917261" y="3047375"/>
              <a:ext cx="839874" cy="331268"/>
            </a:xfrm>
            <a:prstGeom prst="roundRect">
              <a:avLst/>
            </a:pr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6038464" y="3046513"/>
              <a:ext cx="6078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55%</a:t>
              </a: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6757135" y="3012954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5917261" y="3408706"/>
              <a:ext cx="27076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smtClean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年中总结</a:t>
              </a: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是人们对一年来的工作学习进行回顾和分析，从中找出经验和</a:t>
              </a:r>
              <a:r>
                <a:rPr lang="zh-CN" altLang="en-US" sz="1000" dirty="0" smtClean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教训。</a:t>
              </a:r>
              <a:endParaRPr lang="zh-CN" altLang="en-US" sz="10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圆角矩形 53"/>
            <p:cNvSpPr/>
            <p:nvPr/>
          </p:nvSpPr>
          <p:spPr>
            <a:xfrm>
              <a:off x="8708086" y="3047375"/>
              <a:ext cx="839874" cy="331268"/>
            </a:xfrm>
            <a:prstGeom prst="roundRect">
              <a:avLst/>
            </a:prstGeom>
            <a:solidFill>
              <a:srgbClr val="FFB3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8819763" y="3046513"/>
              <a:ext cx="6078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30%</a:t>
              </a: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9547960" y="3012954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8708086" y="3408706"/>
              <a:ext cx="27076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smtClean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年中总结</a:t>
              </a: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是人们对一年来的工作学习进行回顾和分析，从中找出经验和</a:t>
              </a:r>
              <a:r>
                <a:rPr lang="zh-CN" altLang="en-US" sz="1000" dirty="0" smtClean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教训。</a:t>
              </a:r>
              <a:endParaRPr lang="zh-CN" altLang="en-US" sz="10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圆角矩形 57"/>
            <p:cNvSpPr/>
            <p:nvPr/>
          </p:nvSpPr>
          <p:spPr>
            <a:xfrm>
              <a:off x="8708086" y="4279093"/>
              <a:ext cx="839874" cy="331268"/>
            </a:xfrm>
            <a:prstGeom prst="roundRect">
              <a:avLst/>
            </a:prstGeom>
            <a:solidFill>
              <a:srgbClr val="1F4C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8819762" y="4278231"/>
              <a:ext cx="6078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10%</a:t>
              </a: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9547960" y="4244672"/>
              <a:ext cx="1924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添加文本标题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8708086" y="4640424"/>
              <a:ext cx="27076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smtClean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年中总结</a:t>
              </a:r>
              <a:r>
                <a:rPr lang="zh-CN" altLang="en-US" sz="1000" dirty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是人们对一年来的工作学习进行回顾和分析，从中找出经验和</a:t>
              </a:r>
              <a:r>
                <a:rPr lang="zh-CN" altLang="en-US" sz="1000" dirty="0" smtClean="0">
                  <a:solidFill>
                    <a:srgbClr val="8989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教训。</a:t>
              </a:r>
              <a:endParaRPr lang="zh-CN" altLang="en-US" sz="1000" dirty="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Freeform 7"/>
            <p:cNvSpPr>
              <a:spLocks/>
            </p:cNvSpPr>
            <p:nvPr/>
          </p:nvSpPr>
          <p:spPr bwMode="auto">
            <a:xfrm>
              <a:off x="1368604" y="2161157"/>
              <a:ext cx="488228" cy="3440081"/>
            </a:xfrm>
            <a:custGeom>
              <a:avLst/>
              <a:gdLst>
                <a:gd name="T0" fmla="*/ 0 w 152"/>
                <a:gd name="T1" fmla="*/ 76 h 1071"/>
                <a:gd name="T2" fmla="*/ 152 w 152"/>
                <a:gd name="T3" fmla="*/ 0 h 1071"/>
                <a:gd name="T4" fmla="*/ 152 w 152"/>
                <a:gd name="T5" fmla="*/ 995 h 1071"/>
                <a:gd name="T6" fmla="*/ 0 w 152"/>
                <a:gd name="T7" fmla="*/ 1071 h 1071"/>
                <a:gd name="T8" fmla="*/ 0 w 152"/>
                <a:gd name="T9" fmla="*/ 76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071">
                  <a:moveTo>
                    <a:pt x="0" y="76"/>
                  </a:moveTo>
                  <a:lnTo>
                    <a:pt x="152" y="0"/>
                  </a:lnTo>
                  <a:lnTo>
                    <a:pt x="152" y="995"/>
                  </a:lnTo>
                  <a:lnTo>
                    <a:pt x="0" y="1071"/>
                  </a:lnTo>
                  <a:lnTo>
                    <a:pt x="0" y="76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10"/>
            <p:cNvSpPr>
              <a:spLocks/>
            </p:cNvSpPr>
            <p:nvPr/>
          </p:nvSpPr>
          <p:spPr bwMode="auto">
            <a:xfrm>
              <a:off x="2598660" y="2892410"/>
              <a:ext cx="488228" cy="2707739"/>
            </a:xfrm>
            <a:custGeom>
              <a:avLst/>
              <a:gdLst>
                <a:gd name="T0" fmla="*/ 0 w 152"/>
                <a:gd name="T1" fmla="*/ 78 h 843"/>
                <a:gd name="T2" fmla="*/ 152 w 152"/>
                <a:gd name="T3" fmla="*/ 0 h 843"/>
                <a:gd name="T4" fmla="*/ 152 w 152"/>
                <a:gd name="T5" fmla="*/ 767 h 843"/>
                <a:gd name="T6" fmla="*/ 0 w 152"/>
                <a:gd name="T7" fmla="*/ 843 h 843"/>
                <a:gd name="T8" fmla="*/ 0 w 152"/>
                <a:gd name="T9" fmla="*/ 78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843">
                  <a:moveTo>
                    <a:pt x="0" y="78"/>
                  </a:moveTo>
                  <a:lnTo>
                    <a:pt x="152" y="0"/>
                  </a:lnTo>
                  <a:lnTo>
                    <a:pt x="152" y="767"/>
                  </a:lnTo>
                  <a:lnTo>
                    <a:pt x="0" y="843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13"/>
            <p:cNvSpPr>
              <a:spLocks/>
            </p:cNvSpPr>
            <p:nvPr/>
          </p:nvSpPr>
          <p:spPr bwMode="auto">
            <a:xfrm>
              <a:off x="3823225" y="3645463"/>
              <a:ext cx="488228" cy="1968973"/>
            </a:xfrm>
            <a:custGeom>
              <a:avLst/>
              <a:gdLst>
                <a:gd name="T0" fmla="*/ 0 w 152"/>
                <a:gd name="T1" fmla="*/ 76 h 613"/>
                <a:gd name="T2" fmla="*/ 152 w 152"/>
                <a:gd name="T3" fmla="*/ 0 h 613"/>
                <a:gd name="T4" fmla="*/ 152 w 152"/>
                <a:gd name="T5" fmla="*/ 537 h 613"/>
                <a:gd name="T6" fmla="*/ 0 w 152"/>
                <a:gd name="T7" fmla="*/ 613 h 613"/>
                <a:gd name="T8" fmla="*/ 0 w 152"/>
                <a:gd name="T9" fmla="*/ 76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613">
                  <a:moveTo>
                    <a:pt x="0" y="76"/>
                  </a:moveTo>
                  <a:lnTo>
                    <a:pt x="152" y="0"/>
                  </a:lnTo>
                  <a:lnTo>
                    <a:pt x="152" y="537"/>
                  </a:lnTo>
                  <a:lnTo>
                    <a:pt x="0" y="613"/>
                  </a:lnTo>
                  <a:lnTo>
                    <a:pt x="0" y="76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16"/>
            <p:cNvSpPr>
              <a:spLocks/>
            </p:cNvSpPr>
            <p:nvPr/>
          </p:nvSpPr>
          <p:spPr bwMode="auto">
            <a:xfrm>
              <a:off x="5053430" y="4354077"/>
              <a:ext cx="488228" cy="1230207"/>
            </a:xfrm>
            <a:custGeom>
              <a:avLst/>
              <a:gdLst>
                <a:gd name="T0" fmla="*/ 0 w 152"/>
                <a:gd name="T1" fmla="*/ 76 h 383"/>
                <a:gd name="T2" fmla="*/ 152 w 152"/>
                <a:gd name="T3" fmla="*/ 0 h 383"/>
                <a:gd name="T4" fmla="*/ 152 w 152"/>
                <a:gd name="T5" fmla="*/ 307 h 383"/>
                <a:gd name="T6" fmla="*/ 0 w 152"/>
                <a:gd name="T7" fmla="*/ 383 h 383"/>
                <a:gd name="T8" fmla="*/ 0 w 152"/>
                <a:gd name="T9" fmla="*/ 76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383">
                  <a:moveTo>
                    <a:pt x="0" y="76"/>
                  </a:moveTo>
                  <a:lnTo>
                    <a:pt x="152" y="0"/>
                  </a:lnTo>
                  <a:lnTo>
                    <a:pt x="152" y="307"/>
                  </a:lnTo>
                  <a:lnTo>
                    <a:pt x="0" y="383"/>
                  </a:lnTo>
                  <a:lnTo>
                    <a:pt x="0" y="76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19"/>
            <p:cNvSpPr>
              <a:spLocks/>
            </p:cNvSpPr>
            <p:nvPr/>
          </p:nvSpPr>
          <p:spPr bwMode="auto">
            <a:xfrm>
              <a:off x="6292828" y="5113526"/>
              <a:ext cx="485017" cy="497865"/>
            </a:xfrm>
            <a:custGeom>
              <a:avLst/>
              <a:gdLst>
                <a:gd name="T0" fmla="*/ 0 w 151"/>
                <a:gd name="T1" fmla="*/ 79 h 155"/>
                <a:gd name="T2" fmla="*/ 151 w 151"/>
                <a:gd name="T3" fmla="*/ 0 h 155"/>
                <a:gd name="T4" fmla="*/ 151 w 151"/>
                <a:gd name="T5" fmla="*/ 79 h 155"/>
                <a:gd name="T6" fmla="*/ 0 w 151"/>
                <a:gd name="T7" fmla="*/ 155 h 155"/>
                <a:gd name="T8" fmla="*/ 0 w 151"/>
                <a:gd name="T9" fmla="*/ 7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5">
                  <a:moveTo>
                    <a:pt x="0" y="79"/>
                  </a:moveTo>
                  <a:lnTo>
                    <a:pt x="151" y="0"/>
                  </a:lnTo>
                  <a:lnTo>
                    <a:pt x="151" y="79"/>
                  </a:lnTo>
                  <a:lnTo>
                    <a:pt x="0" y="155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9443343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V="1">
            <a:off x="1" y="6525296"/>
            <a:ext cx="12192000" cy="329563"/>
          </a:xfrm>
          <a:custGeom>
            <a:avLst/>
            <a:gdLst>
              <a:gd name="connsiteX0" fmla="*/ 0 w 12192000"/>
              <a:gd name="connsiteY0" fmla="*/ 0 h 952500"/>
              <a:gd name="connsiteX1" fmla="*/ 11981237 w 12192000"/>
              <a:gd name="connsiteY1" fmla="*/ 0 h 952500"/>
              <a:gd name="connsiteX2" fmla="*/ 12192000 w 12192000"/>
              <a:gd name="connsiteY2" fmla="*/ 16675 h 952500"/>
              <a:gd name="connsiteX3" fmla="*/ 12192000 w 12192000"/>
              <a:gd name="connsiteY3" fmla="*/ 952500 h 952500"/>
              <a:gd name="connsiteX4" fmla="*/ 11943611 w 12192000"/>
              <a:gd name="connsiteY4" fmla="*/ 952500 h 952500"/>
              <a:gd name="connsiteX5" fmla="*/ 0 w 12192000"/>
              <a:gd name="connsiteY5" fmla="*/ 7535 h 952500"/>
              <a:gd name="connsiteX6" fmla="*/ 0 w 12192000"/>
              <a:gd name="connsiteY6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952500">
                <a:moveTo>
                  <a:pt x="0" y="0"/>
                </a:moveTo>
                <a:lnTo>
                  <a:pt x="11981237" y="0"/>
                </a:lnTo>
                <a:lnTo>
                  <a:pt x="12192000" y="16675"/>
                </a:lnTo>
                <a:lnTo>
                  <a:pt x="12192000" y="952500"/>
                </a:lnTo>
                <a:lnTo>
                  <a:pt x="11943611" y="952500"/>
                </a:lnTo>
                <a:lnTo>
                  <a:pt x="0" y="7535"/>
                </a:lnTo>
                <a:lnTo>
                  <a:pt x="0" y="0"/>
                </a:lnTo>
                <a:close/>
              </a:path>
            </a:pathLst>
          </a:cu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0717863" y="5956706"/>
            <a:ext cx="1459099" cy="901294"/>
            <a:chOff x="318637" y="2704065"/>
            <a:chExt cx="6704464" cy="4141388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505" r="53764"/>
            <a:stretch/>
          </p:blipFill>
          <p:spPr>
            <a:xfrm>
              <a:off x="3127343" y="4635500"/>
              <a:ext cx="3895758" cy="205253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1" r="12357" b="31526"/>
            <a:stretch/>
          </p:blipFill>
          <p:spPr>
            <a:xfrm>
              <a:off x="318637" y="2704065"/>
              <a:ext cx="4805354" cy="4141388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 flipH="1">
            <a:off x="-4257" y="254000"/>
            <a:ext cx="334458" cy="635000"/>
          </a:xfrm>
          <a:prstGeom prst="rect">
            <a:avLst/>
          </a:pr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471448" y="254000"/>
            <a:ext cx="150187" cy="635000"/>
          </a:xfrm>
          <a:prstGeom prst="rect">
            <a:avLst/>
          </a:prstGeom>
          <a:solidFill>
            <a:srgbClr val="FB5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flipH="1">
            <a:off x="762882" y="254000"/>
            <a:ext cx="94492" cy="635000"/>
          </a:xfrm>
          <a:prstGeom prst="rect">
            <a:avLst/>
          </a:prstGeom>
          <a:solidFill>
            <a:srgbClr val="00A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998620" y="254000"/>
            <a:ext cx="52921" cy="635000"/>
          </a:xfrm>
          <a:prstGeom prst="rect">
            <a:avLst/>
          </a:prstGeom>
          <a:solidFill>
            <a:srgbClr val="FFB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165841" y="129539"/>
            <a:ext cx="388281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dist"/>
            <a:r>
              <a:rPr lang="zh-CN" altLang="en-US" sz="3200" dirty="0" smtClean="0">
                <a:solidFill>
                  <a:schemeClr val="bg2">
                    <a:lumMod val="10000"/>
                    <a:alpha val="8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点击此处添加标题</a:t>
            </a:r>
            <a:endParaRPr lang="zh-CN" altLang="en-US" sz="3200" dirty="0">
              <a:solidFill>
                <a:schemeClr val="bg2">
                  <a:lumMod val="10000"/>
                  <a:alpha val="8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65841" y="632543"/>
            <a:ext cx="3882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CLICK HERE TO ADD THE TITLE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1429057" y="1424813"/>
            <a:ext cx="1423434" cy="4254124"/>
            <a:chOff x="1429057" y="1424813"/>
            <a:chExt cx="1423434" cy="4254124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2122354" y="1424813"/>
              <a:ext cx="0" cy="1183064"/>
            </a:xfrm>
            <a:prstGeom prst="line">
              <a:avLst/>
            </a:prstGeom>
            <a:ln>
              <a:solidFill>
                <a:srgbClr val="1FAC9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任意多边形 21"/>
            <p:cNvSpPr/>
            <p:nvPr/>
          </p:nvSpPr>
          <p:spPr>
            <a:xfrm>
              <a:off x="1429058" y="2557118"/>
              <a:ext cx="1423433" cy="3121819"/>
            </a:xfrm>
            <a:custGeom>
              <a:avLst/>
              <a:gdLst>
                <a:gd name="connsiteX0" fmla="*/ 711716 w 1423433"/>
                <a:gd name="connsiteY0" fmla="*/ 226219 h 3121819"/>
                <a:gd name="connsiteX1" fmla="*/ 597416 w 1423433"/>
                <a:gd name="connsiteY1" fmla="*/ 340519 h 3121819"/>
                <a:gd name="connsiteX2" fmla="*/ 711716 w 1423433"/>
                <a:gd name="connsiteY2" fmla="*/ 454819 h 3121819"/>
                <a:gd name="connsiteX3" fmla="*/ 826016 w 1423433"/>
                <a:gd name="connsiteY3" fmla="*/ 340519 h 3121819"/>
                <a:gd name="connsiteX4" fmla="*/ 711716 w 1423433"/>
                <a:gd name="connsiteY4" fmla="*/ 226219 h 3121819"/>
                <a:gd name="connsiteX5" fmla="*/ 694318 w 1423433"/>
                <a:gd name="connsiteY5" fmla="*/ 307 h 3121819"/>
                <a:gd name="connsiteX6" fmla="*/ 702913 w 1423433"/>
                <a:gd name="connsiteY6" fmla="*/ 957 h 3121819"/>
                <a:gd name="connsiteX7" fmla="*/ 703011 w 1423433"/>
                <a:gd name="connsiteY7" fmla="*/ 934 h 3121819"/>
                <a:gd name="connsiteX8" fmla="*/ 726862 w 1423433"/>
                <a:gd name="connsiteY8" fmla="*/ 307 h 3121819"/>
                <a:gd name="connsiteX9" fmla="*/ 825178 w 1423433"/>
                <a:gd name="connsiteY9" fmla="*/ 61743 h 3121819"/>
                <a:gd name="connsiteX10" fmla="*/ 1404621 w 1423433"/>
                <a:gd name="connsiteY10" fmla="*/ 1065367 h 3121819"/>
                <a:gd name="connsiteX11" fmla="*/ 1414888 w 1423433"/>
                <a:gd name="connsiteY11" fmla="*/ 1088167 h 3121819"/>
                <a:gd name="connsiteX12" fmla="*/ 1415805 w 1423433"/>
                <a:gd name="connsiteY12" fmla="*/ 1092216 h 3121819"/>
                <a:gd name="connsiteX13" fmla="*/ 1417089 w 1423433"/>
                <a:gd name="connsiteY13" fmla="*/ 1094121 h 3121819"/>
                <a:gd name="connsiteX14" fmla="*/ 1418718 w 1423433"/>
                <a:gd name="connsiteY14" fmla="*/ 1102192 h 3121819"/>
                <a:gd name="connsiteX15" fmla="*/ 1420925 w 1423433"/>
                <a:gd name="connsiteY15" fmla="*/ 1109301 h 3121819"/>
                <a:gd name="connsiteX16" fmla="*/ 1421695 w 1423433"/>
                <a:gd name="connsiteY16" fmla="*/ 1116934 h 3121819"/>
                <a:gd name="connsiteX17" fmla="*/ 1422953 w 1423433"/>
                <a:gd name="connsiteY17" fmla="*/ 1123167 h 3121819"/>
                <a:gd name="connsiteX18" fmla="*/ 1422953 w 1423433"/>
                <a:gd name="connsiteY18" fmla="*/ 1129418 h 3121819"/>
                <a:gd name="connsiteX19" fmla="*/ 1423433 w 1423433"/>
                <a:gd name="connsiteY19" fmla="*/ 1134180 h 3121819"/>
                <a:gd name="connsiteX20" fmla="*/ 1422953 w 1423433"/>
                <a:gd name="connsiteY20" fmla="*/ 1136555 h 3121819"/>
                <a:gd name="connsiteX21" fmla="*/ 1422953 w 1423433"/>
                <a:gd name="connsiteY21" fmla="*/ 3047196 h 3121819"/>
                <a:gd name="connsiteX22" fmla="*/ 1348330 w 1423433"/>
                <a:gd name="connsiteY22" fmla="*/ 3121819 h 3121819"/>
                <a:gd name="connsiteX23" fmla="*/ 78351 w 1423433"/>
                <a:gd name="connsiteY23" fmla="*/ 3121819 h 3121819"/>
                <a:gd name="connsiteX24" fmla="*/ 3728 w 1423433"/>
                <a:gd name="connsiteY24" fmla="*/ 3047196 h 3121819"/>
                <a:gd name="connsiteX25" fmla="*/ 3728 w 1423433"/>
                <a:gd name="connsiteY25" fmla="*/ 1151426 h 3121819"/>
                <a:gd name="connsiteX26" fmla="*/ 307 w 1423433"/>
                <a:gd name="connsiteY26" fmla="*/ 1135682 h 3121819"/>
                <a:gd name="connsiteX27" fmla="*/ 16559 w 1423433"/>
                <a:gd name="connsiteY27" fmla="*/ 1065367 h 3121819"/>
                <a:gd name="connsiteX28" fmla="*/ 596001 w 1423433"/>
                <a:gd name="connsiteY28" fmla="*/ 61743 h 3121819"/>
                <a:gd name="connsiteX29" fmla="*/ 694318 w 1423433"/>
                <a:gd name="connsiteY29" fmla="*/ 307 h 312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423433" h="3121819">
                  <a:moveTo>
                    <a:pt x="711716" y="226219"/>
                  </a:moveTo>
                  <a:cubicBezTo>
                    <a:pt x="648590" y="226219"/>
                    <a:pt x="597416" y="277393"/>
                    <a:pt x="597416" y="340519"/>
                  </a:cubicBezTo>
                  <a:cubicBezTo>
                    <a:pt x="597416" y="403645"/>
                    <a:pt x="648590" y="454819"/>
                    <a:pt x="711716" y="454819"/>
                  </a:cubicBezTo>
                  <a:cubicBezTo>
                    <a:pt x="774842" y="454819"/>
                    <a:pt x="826016" y="403645"/>
                    <a:pt x="826016" y="340519"/>
                  </a:cubicBezTo>
                  <a:cubicBezTo>
                    <a:pt x="826016" y="277393"/>
                    <a:pt x="774842" y="226219"/>
                    <a:pt x="711716" y="226219"/>
                  </a:cubicBezTo>
                  <a:close/>
                  <a:moveTo>
                    <a:pt x="694318" y="307"/>
                  </a:moveTo>
                  <a:lnTo>
                    <a:pt x="702913" y="957"/>
                  </a:lnTo>
                  <a:lnTo>
                    <a:pt x="703011" y="934"/>
                  </a:lnTo>
                  <a:cubicBezTo>
                    <a:pt x="710968" y="-53"/>
                    <a:pt x="718956" y="-252"/>
                    <a:pt x="726862" y="307"/>
                  </a:cubicBezTo>
                  <a:cubicBezTo>
                    <a:pt x="766392" y="3100"/>
                    <a:pt x="803873" y="24841"/>
                    <a:pt x="825178" y="61743"/>
                  </a:cubicBezTo>
                  <a:lnTo>
                    <a:pt x="1404621" y="1065367"/>
                  </a:lnTo>
                  <a:cubicBezTo>
                    <a:pt x="1408882" y="1072748"/>
                    <a:pt x="1412294" y="1080385"/>
                    <a:pt x="1414888" y="1088167"/>
                  </a:cubicBezTo>
                  <a:lnTo>
                    <a:pt x="1415805" y="1092216"/>
                  </a:lnTo>
                  <a:lnTo>
                    <a:pt x="1417089" y="1094121"/>
                  </a:lnTo>
                  <a:lnTo>
                    <a:pt x="1418718" y="1102192"/>
                  </a:lnTo>
                  <a:lnTo>
                    <a:pt x="1420925" y="1109301"/>
                  </a:lnTo>
                  <a:lnTo>
                    <a:pt x="1421695" y="1116934"/>
                  </a:lnTo>
                  <a:lnTo>
                    <a:pt x="1422953" y="1123167"/>
                  </a:lnTo>
                  <a:lnTo>
                    <a:pt x="1422953" y="1129418"/>
                  </a:lnTo>
                  <a:lnTo>
                    <a:pt x="1423433" y="1134180"/>
                  </a:lnTo>
                  <a:lnTo>
                    <a:pt x="1422953" y="1136555"/>
                  </a:lnTo>
                  <a:lnTo>
                    <a:pt x="1422953" y="3047196"/>
                  </a:lnTo>
                  <a:cubicBezTo>
                    <a:pt x="1422953" y="3088409"/>
                    <a:pt x="1389543" y="3121819"/>
                    <a:pt x="1348330" y="3121819"/>
                  </a:cubicBezTo>
                  <a:lnTo>
                    <a:pt x="78351" y="3121819"/>
                  </a:lnTo>
                  <a:cubicBezTo>
                    <a:pt x="37138" y="3121819"/>
                    <a:pt x="3728" y="3088409"/>
                    <a:pt x="3728" y="3047196"/>
                  </a:cubicBezTo>
                  <a:lnTo>
                    <a:pt x="3728" y="1151426"/>
                  </a:lnTo>
                  <a:lnTo>
                    <a:pt x="307" y="1135682"/>
                  </a:lnTo>
                  <a:cubicBezTo>
                    <a:pt x="-1369" y="1111964"/>
                    <a:pt x="3775" y="1087508"/>
                    <a:pt x="16559" y="1065367"/>
                  </a:cubicBezTo>
                  <a:lnTo>
                    <a:pt x="596001" y="61743"/>
                  </a:lnTo>
                  <a:cubicBezTo>
                    <a:pt x="617307" y="24841"/>
                    <a:pt x="654788" y="3101"/>
                    <a:pt x="694318" y="307"/>
                  </a:cubicBezTo>
                  <a:close/>
                </a:path>
              </a:pathLst>
            </a:cu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1429057" y="3793695"/>
              <a:ext cx="1423433" cy="17727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点击添加正文、温提示正文行距在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之间点击添加正文、温提示正文点击添加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1975000" y="3248409"/>
              <a:ext cx="331546" cy="402922"/>
              <a:chOff x="7989888" y="1793876"/>
              <a:chExt cx="228600" cy="277813"/>
            </a:xfrm>
            <a:solidFill>
              <a:schemeClr val="bg1"/>
            </a:solidFill>
          </p:grpSpPr>
          <p:sp>
            <p:nvSpPr>
              <p:cNvPr id="25" name="Freeform 236"/>
              <p:cNvSpPr>
                <a:spLocks noEditPoints="1"/>
              </p:cNvSpPr>
              <p:nvPr/>
            </p:nvSpPr>
            <p:spPr bwMode="auto">
              <a:xfrm>
                <a:off x="8040688" y="1882776"/>
                <a:ext cx="33338" cy="33338"/>
              </a:xfrm>
              <a:custGeom>
                <a:avLst/>
                <a:gdLst>
                  <a:gd name="T0" fmla="*/ 0 w 21"/>
                  <a:gd name="T1" fmla="*/ 21 h 21"/>
                  <a:gd name="T2" fmla="*/ 21 w 21"/>
                  <a:gd name="T3" fmla="*/ 21 h 21"/>
                  <a:gd name="T4" fmla="*/ 21 w 21"/>
                  <a:gd name="T5" fmla="*/ 0 h 21"/>
                  <a:gd name="T6" fmla="*/ 0 w 21"/>
                  <a:gd name="T7" fmla="*/ 0 h 21"/>
                  <a:gd name="T8" fmla="*/ 0 w 21"/>
                  <a:gd name="T9" fmla="*/ 21 h 21"/>
                  <a:gd name="T10" fmla="*/ 5 w 21"/>
                  <a:gd name="T11" fmla="*/ 5 h 21"/>
                  <a:gd name="T12" fmla="*/ 17 w 21"/>
                  <a:gd name="T13" fmla="*/ 5 h 21"/>
                  <a:gd name="T14" fmla="*/ 17 w 21"/>
                  <a:gd name="T15" fmla="*/ 17 h 21"/>
                  <a:gd name="T16" fmla="*/ 5 w 21"/>
                  <a:gd name="T17" fmla="*/ 17 h 21"/>
                  <a:gd name="T18" fmla="*/ 5 w 21"/>
                  <a:gd name="T19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21">
                    <a:moveTo>
                      <a:pt x="0" y="21"/>
                    </a:moveTo>
                    <a:lnTo>
                      <a:pt x="21" y="21"/>
                    </a:lnTo>
                    <a:lnTo>
                      <a:pt x="21" y="0"/>
                    </a:lnTo>
                    <a:lnTo>
                      <a:pt x="0" y="0"/>
                    </a:lnTo>
                    <a:lnTo>
                      <a:pt x="0" y="21"/>
                    </a:lnTo>
                    <a:close/>
                    <a:moveTo>
                      <a:pt x="5" y="5"/>
                    </a:moveTo>
                    <a:lnTo>
                      <a:pt x="17" y="5"/>
                    </a:lnTo>
                    <a:lnTo>
                      <a:pt x="17" y="17"/>
                    </a:lnTo>
                    <a:lnTo>
                      <a:pt x="5" y="17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237"/>
              <p:cNvSpPr>
                <a:spLocks noEditPoints="1"/>
              </p:cNvSpPr>
              <p:nvPr/>
            </p:nvSpPr>
            <p:spPr bwMode="auto">
              <a:xfrm>
                <a:off x="8040688" y="1933576"/>
                <a:ext cx="33338" cy="33338"/>
              </a:xfrm>
              <a:custGeom>
                <a:avLst/>
                <a:gdLst>
                  <a:gd name="T0" fmla="*/ 0 w 21"/>
                  <a:gd name="T1" fmla="*/ 21 h 21"/>
                  <a:gd name="T2" fmla="*/ 21 w 21"/>
                  <a:gd name="T3" fmla="*/ 21 h 21"/>
                  <a:gd name="T4" fmla="*/ 21 w 21"/>
                  <a:gd name="T5" fmla="*/ 0 h 21"/>
                  <a:gd name="T6" fmla="*/ 0 w 21"/>
                  <a:gd name="T7" fmla="*/ 0 h 21"/>
                  <a:gd name="T8" fmla="*/ 0 w 21"/>
                  <a:gd name="T9" fmla="*/ 21 h 21"/>
                  <a:gd name="T10" fmla="*/ 5 w 21"/>
                  <a:gd name="T11" fmla="*/ 5 h 21"/>
                  <a:gd name="T12" fmla="*/ 17 w 21"/>
                  <a:gd name="T13" fmla="*/ 5 h 21"/>
                  <a:gd name="T14" fmla="*/ 17 w 21"/>
                  <a:gd name="T15" fmla="*/ 17 h 21"/>
                  <a:gd name="T16" fmla="*/ 5 w 21"/>
                  <a:gd name="T17" fmla="*/ 17 h 21"/>
                  <a:gd name="T18" fmla="*/ 5 w 21"/>
                  <a:gd name="T19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21">
                    <a:moveTo>
                      <a:pt x="0" y="21"/>
                    </a:moveTo>
                    <a:lnTo>
                      <a:pt x="21" y="21"/>
                    </a:lnTo>
                    <a:lnTo>
                      <a:pt x="21" y="0"/>
                    </a:lnTo>
                    <a:lnTo>
                      <a:pt x="0" y="0"/>
                    </a:lnTo>
                    <a:lnTo>
                      <a:pt x="0" y="21"/>
                    </a:lnTo>
                    <a:close/>
                    <a:moveTo>
                      <a:pt x="5" y="5"/>
                    </a:moveTo>
                    <a:lnTo>
                      <a:pt x="17" y="5"/>
                    </a:lnTo>
                    <a:lnTo>
                      <a:pt x="17" y="17"/>
                    </a:lnTo>
                    <a:lnTo>
                      <a:pt x="5" y="17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Rectangle 238"/>
              <p:cNvSpPr>
                <a:spLocks noChangeArrowheads="1"/>
              </p:cNvSpPr>
              <p:nvPr/>
            </p:nvSpPr>
            <p:spPr bwMode="auto">
              <a:xfrm>
                <a:off x="8091488" y="1890713"/>
                <a:ext cx="77788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Rectangle 239"/>
              <p:cNvSpPr>
                <a:spLocks noChangeArrowheads="1"/>
              </p:cNvSpPr>
              <p:nvPr/>
            </p:nvSpPr>
            <p:spPr bwMode="auto">
              <a:xfrm>
                <a:off x="8091488" y="1941513"/>
                <a:ext cx="77788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240"/>
              <p:cNvSpPr>
                <a:spLocks noEditPoints="1"/>
              </p:cNvSpPr>
              <p:nvPr/>
            </p:nvSpPr>
            <p:spPr bwMode="auto">
              <a:xfrm>
                <a:off x="8040688" y="1984376"/>
                <a:ext cx="33338" cy="34925"/>
              </a:xfrm>
              <a:custGeom>
                <a:avLst/>
                <a:gdLst>
                  <a:gd name="T0" fmla="*/ 0 w 21"/>
                  <a:gd name="T1" fmla="*/ 22 h 22"/>
                  <a:gd name="T2" fmla="*/ 21 w 21"/>
                  <a:gd name="T3" fmla="*/ 22 h 22"/>
                  <a:gd name="T4" fmla="*/ 21 w 21"/>
                  <a:gd name="T5" fmla="*/ 0 h 22"/>
                  <a:gd name="T6" fmla="*/ 0 w 21"/>
                  <a:gd name="T7" fmla="*/ 0 h 22"/>
                  <a:gd name="T8" fmla="*/ 0 w 21"/>
                  <a:gd name="T9" fmla="*/ 22 h 22"/>
                  <a:gd name="T10" fmla="*/ 5 w 21"/>
                  <a:gd name="T11" fmla="*/ 5 h 22"/>
                  <a:gd name="T12" fmla="*/ 17 w 21"/>
                  <a:gd name="T13" fmla="*/ 5 h 22"/>
                  <a:gd name="T14" fmla="*/ 17 w 21"/>
                  <a:gd name="T15" fmla="*/ 17 h 22"/>
                  <a:gd name="T16" fmla="*/ 5 w 21"/>
                  <a:gd name="T17" fmla="*/ 17 h 22"/>
                  <a:gd name="T18" fmla="*/ 5 w 21"/>
                  <a:gd name="T19" fmla="*/ 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22">
                    <a:moveTo>
                      <a:pt x="0" y="22"/>
                    </a:moveTo>
                    <a:lnTo>
                      <a:pt x="21" y="22"/>
                    </a:lnTo>
                    <a:lnTo>
                      <a:pt x="21" y="0"/>
                    </a:lnTo>
                    <a:lnTo>
                      <a:pt x="0" y="0"/>
                    </a:lnTo>
                    <a:lnTo>
                      <a:pt x="0" y="22"/>
                    </a:lnTo>
                    <a:close/>
                    <a:moveTo>
                      <a:pt x="5" y="5"/>
                    </a:moveTo>
                    <a:lnTo>
                      <a:pt x="17" y="5"/>
                    </a:lnTo>
                    <a:lnTo>
                      <a:pt x="17" y="17"/>
                    </a:lnTo>
                    <a:lnTo>
                      <a:pt x="5" y="17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Rectangle 241"/>
              <p:cNvSpPr>
                <a:spLocks noChangeArrowheads="1"/>
              </p:cNvSpPr>
              <p:nvPr/>
            </p:nvSpPr>
            <p:spPr bwMode="auto">
              <a:xfrm>
                <a:off x="8091488" y="1992313"/>
                <a:ext cx="77788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242"/>
              <p:cNvSpPr>
                <a:spLocks noEditPoints="1"/>
              </p:cNvSpPr>
              <p:nvPr/>
            </p:nvSpPr>
            <p:spPr bwMode="auto">
              <a:xfrm>
                <a:off x="7989888" y="1793876"/>
                <a:ext cx="228600" cy="277813"/>
              </a:xfrm>
              <a:custGeom>
                <a:avLst/>
                <a:gdLst>
                  <a:gd name="T0" fmla="*/ 211 w 236"/>
                  <a:gd name="T1" fmla="*/ 22 h 288"/>
                  <a:gd name="T2" fmla="*/ 196 w 236"/>
                  <a:gd name="T3" fmla="*/ 22 h 288"/>
                  <a:gd name="T4" fmla="*/ 196 w 236"/>
                  <a:gd name="T5" fmla="*/ 12 h 288"/>
                  <a:gd name="T6" fmla="*/ 184 w 236"/>
                  <a:gd name="T7" fmla="*/ 0 h 288"/>
                  <a:gd name="T8" fmla="*/ 172 w 236"/>
                  <a:gd name="T9" fmla="*/ 12 h 288"/>
                  <a:gd name="T10" fmla="*/ 172 w 236"/>
                  <a:gd name="T11" fmla="*/ 22 h 288"/>
                  <a:gd name="T12" fmla="*/ 130 w 236"/>
                  <a:gd name="T13" fmla="*/ 22 h 288"/>
                  <a:gd name="T14" fmla="*/ 130 w 236"/>
                  <a:gd name="T15" fmla="*/ 12 h 288"/>
                  <a:gd name="T16" fmla="*/ 118 w 236"/>
                  <a:gd name="T17" fmla="*/ 0 h 288"/>
                  <a:gd name="T18" fmla="*/ 106 w 236"/>
                  <a:gd name="T19" fmla="*/ 12 h 288"/>
                  <a:gd name="T20" fmla="*/ 106 w 236"/>
                  <a:gd name="T21" fmla="*/ 22 h 288"/>
                  <a:gd name="T22" fmla="*/ 65 w 236"/>
                  <a:gd name="T23" fmla="*/ 22 h 288"/>
                  <a:gd name="T24" fmla="*/ 65 w 236"/>
                  <a:gd name="T25" fmla="*/ 12 h 288"/>
                  <a:gd name="T26" fmla="*/ 52 w 236"/>
                  <a:gd name="T27" fmla="*/ 0 h 288"/>
                  <a:gd name="T28" fmla="*/ 40 w 236"/>
                  <a:gd name="T29" fmla="*/ 12 h 288"/>
                  <a:gd name="T30" fmla="*/ 40 w 236"/>
                  <a:gd name="T31" fmla="*/ 22 h 288"/>
                  <a:gd name="T32" fmla="*/ 26 w 236"/>
                  <a:gd name="T33" fmla="*/ 22 h 288"/>
                  <a:gd name="T34" fmla="*/ 0 w 236"/>
                  <a:gd name="T35" fmla="*/ 47 h 288"/>
                  <a:gd name="T36" fmla="*/ 0 w 236"/>
                  <a:gd name="T37" fmla="*/ 262 h 288"/>
                  <a:gd name="T38" fmla="*/ 26 w 236"/>
                  <a:gd name="T39" fmla="*/ 288 h 288"/>
                  <a:gd name="T40" fmla="*/ 211 w 236"/>
                  <a:gd name="T41" fmla="*/ 288 h 288"/>
                  <a:gd name="T42" fmla="*/ 236 w 236"/>
                  <a:gd name="T43" fmla="*/ 262 h 288"/>
                  <a:gd name="T44" fmla="*/ 236 w 236"/>
                  <a:gd name="T45" fmla="*/ 47 h 288"/>
                  <a:gd name="T46" fmla="*/ 211 w 236"/>
                  <a:gd name="T47" fmla="*/ 22 h 288"/>
                  <a:gd name="T48" fmla="*/ 211 w 236"/>
                  <a:gd name="T49" fmla="*/ 260 h 288"/>
                  <a:gd name="T50" fmla="*/ 26 w 236"/>
                  <a:gd name="T51" fmla="*/ 260 h 288"/>
                  <a:gd name="T52" fmla="*/ 26 w 236"/>
                  <a:gd name="T53" fmla="*/ 49 h 288"/>
                  <a:gd name="T54" fmla="*/ 40 w 236"/>
                  <a:gd name="T55" fmla="*/ 49 h 288"/>
                  <a:gd name="T56" fmla="*/ 40 w 236"/>
                  <a:gd name="T57" fmla="*/ 58 h 288"/>
                  <a:gd name="T58" fmla="*/ 52 w 236"/>
                  <a:gd name="T59" fmla="*/ 70 h 288"/>
                  <a:gd name="T60" fmla="*/ 65 w 236"/>
                  <a:gd name="T61" fmla="*/ 58 h 288"/>
                  <a:gd name="T62" fmla="*/ 65 w 236"/>
                  <a:gd name="T63" fmla="*/ 49 h 288"/>
                  <a:gd name="T64" fmla="*/ 106 w 236"/>
                  <a:gd name="T65" fmla="*/ 49 h 288"/>
                  <a:gd name="T66" fmla="*/ 106 w 236"/>
                  <a:gd name="T67" fmla="*/ 58 h 288"/>
                  <a:gd name="T68" fmla="*/ 118 w 236"/>
                  <a:gd name="T69" fmla="*/ 70 h 288"/>
                  <a:gd name="T70" fmla="*/ 130 w 236"/>
                  <a:gd name="T71" fmla="*/ 58 h 288"/>
                  <a:gd name="T72" fmla="*/ 130 w 236"/>
                  <a:gd name="T73" fmla="*/ 49 h 288"/>
                  <a:gd name="T74" fmla="*/ 172 w 236"/>
                  <a:gd name="T75" fmla="*/ 49 h 288"/>
                  <a:gd name="T76" fmla="*/ 172 w 236"/>
                  <a:gd name="T77" fmla="*/ 58 h 288"/>
                  <a:gd name="T78" fmla="*/ 184 w 236"/>
                  <a:gd name="T79" fmla="*/ 70 h 288"/>
                  <a:gd name="T80" fmla="*/ 196 w 236"/>
                  <a:gd name="T81" fmla="*/ 58 h 288"/>
                  <a:gd name="T82" fmla="*/ 196 w 236"/>
                  <a:gd name="T83" fmla="*/ 49 h 288"/>
                  <a:gd name="T84" fmla="*/ 211 w 236"/>
                  <a:gd name="T85" fmla="*/ 49 h 288"/>
                  <a:gd name="T86" fmla="*/ 211 w 236"/>
                  <a:gd name="T87" fmla="*/ 26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36" h="288">
                    <a:moveTo>
                      <a:pt x="211" y="22"/>
                    </a:moveTo>
                    <a:cubicBezTo>
                      <a:pt x="196" y="22"/>
                      <a:pt x="196" y="22"/>
                      <a:pt x="196" y="22"/>
                    </a:cubicBezTo>
                    <a:cubicBezTo>
                      <a:pt x="196" y="12"/>
                      <a:pt x="196" y="12"/>
                      <a:pt x="196" y="12"/>
                    </a:cubicBezTo>
                    <a:cubicBezTo>
                      <a:pt x="196" y="6"/>
                      <a:pt x="191" y="0"/>
                      <a:pt x="184" y="0"/>
                    </a:cubicBezTo>
                    <a:cubicBezTo>
                      <a:pt x="177" y="0"/>
                      <a:pt x="172" y="6"/>
                      <a:pt x="172" y="12"/>
                    </a:cubicBezTo>
                    <a:cubicBezTo>
                      <a:pt x="172" y="22"/>
                      <a:pt x="172" y="22"/>
                      <a:pt x="172" y="22"/>
                    </a:cubicBezTo>
                    <a:cubicBezTo>
                      <a:pt x="130" y="22"/>
                      <a:pt x="130" y="22"/>
                      <a:pt x="130" y="22"/>
                    </a:cubicBezTo>
                    <a:cubicBezTo>
                      <a:pt x="130" y="12"/>
                      <a:pt x="130" y="12"/>
                      <a:pt x="130" y="12"/>
                    </a:cubicBezTo>
                    <a:cubicBezTo>
                      <a:pt x="130" y="6"/>
                      <a:pt x="125" y="0"/>
                      <a:pt x="118" y="0"/>
                    </a:cubicBezTo>
                    <a:cubicBezTo>
                      <a:pt x="111" y="0"/>
                      <a:pt x="106" y="6"/>
                      <a:pt x="106" y="12"/>
                    </a:cubicBezTo>
                    <a:cubicBezTo>
                      <a:pt x="106" y="22"/>
                      <a:pt x="106" y="22"/>
                      <a:pt x="106" y="22"/>
                    </a:cubicBezTo>
                    <a:cubicBezTo>
                      <a:pt x="65" y="22"/>
                      <a:pt x="65" y="22"/>
                      <a:pt x="65" y="2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6"/>
                      <a:pt x="59" y="0"/>
                      <a:pt x="52" y="0"/>
                    </a:cubicBezTo>
                    <a:cubicBezTo>
                      <a:pt x="46" y="0"/>
                      <a:pt x="40" y="6"/>
                      <a:pt x="40" y="12"/>
                    </a:cubicBezTo>
                    <a:cubicBezTo>
                      <a:pt x="40" y="22"/>
                      <a:pt x="40" y="22"/>
                      <a:pt x="40" y="22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12" y="22"/>
                      <a:pt x="0" y="33"/>
                      <a:pt x="0" y="47"/>
                    </a:cubicBezTo>
                    <a:cubicBezTo>
                      <a:pt x="0" y="262"/>
                      <a:pt x="0" y="262"/>
                      <a:pt x="0" y="262"/>
                    </a:cubicBezTo>
                    <a:cubicBezTo>
                      <a:pt x="0" y="277"/>
                      <a:pt x="12" y="288"/>
                      <a:pt x="26" y="288"/>
                    </a:cubicBezTo>
                    <a:cubicBezTo>
                      <a:pt x="211" y="288"/>
                      <a:pt x="211" y="288"/>
                      <a:pt x="211" y="288"/>
                    </a:cubicBezTo>
                    <a:cubicBezTo>
                      <a:pt x="225" y="288"/>
                      <a:pt x="236" y="277"/>
                      <a:pt x="236" y="262"/>
                    </a:cubicBezTo>
                    <a:cubicBezTo>
                      <a:pt x="236" y="47"/>
                      <a:pt x="236" y="47"/>
                      <a:pt x="236" y="47"/>
                    </a:cubicBezTo>
                    <a:cubicBezTo>
                      <a:pt x="236" y="33"/>
                      <a:pt x="225" y="22"/>
                      <a:pt x="211" y="22"/>
                    </a:cubicBezTo>
                    <a:close/>
                    <a:moveTo>
                      <a:pt x="211" y="260"/>
                    </a:moveTo>
                    <a:cubicBezTo>
                      <a:pt x="26" y="260"/>
                      <a:pt x="26" y="260"/>
                      <a:pt x="26" y="260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58"/>
                      <a:pt x="40" y="58"/>
                      <a:pt x="40" y="58"/>
                    </a:cubicBezTo>
                    <a:cubicBezTo>
                      <a:pt x="40" y="65"/>
                      <a:pt x="46" y="70"/>
                      <a:pt x="52" y="70"/>
                    </a:cubicBezTo>
                    <a:cubicBezTo>
                      <a:pt x="59" y="70"/>
                      <a:pt x="65" y="65"/>
                      <a:pt x="65" y="58"/>
                    </a:cubicBezTo>
                    <a:cubicBezTo>
                      <a:pt x="65" y="49"/>
                      <a:pt x="65" y="49"/>
                      <a:pt x="65" y="49"/>
                    </a:cubicBezTo>
                    <a:cubicBezTo>
                      <a:pt x="106" y="49"/>
                      <a:pt x="106" y="49"/>
                      <a:pt x="106" y="49"/>
                    </a:cubicBezTo>
                    <a:cubicBezTo>
                      <a:pt x="106" y="58"/>
                      <a:pt x="106" y="58"/>
                      <a:pt x="106" y="58"/>
                    </a:cubicBezTo>
                    <a:cubicBezTo>
                      <a:pt x="106" y="65"/>
                      <a:pt x="111" y="70"/>
                      <a:pt x="118" y="70"/>
                    </a:cubicBezTo>
                    <a:cubicBezTo>
                      <a:pt x="125" y="70"/>
                      <a:pt x="130" y="65"/>
                      <a:pt x="130" y="58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2" y="58"/>
                      <a:pt x="172" y="58"/>
                      <a:pt x="172" y="58"/>
                    </a:cubicBezTo>
                    <a:cubicBezTo>
                      <a:pt x="172" y="65"/>
                      <a:pt x="177" y="70"/>
                      <a:pt x="184" y="70"/>
                    </a:cubicBezTo>
                    <a:cubicBezTo>
                      <a:pt x="191" y="70"/>
                      <a:pt x="196" y="65"/>
                      <a:pt x="196" y="58"/>
                    </a:cubicBezTo>
                    <a:cubicBezTo>
                      <a:pt x="196" y="49"/>
                      <a:pt x="196" y="49"/>
                      <a:pt x="196" y="49"/>
                    </a:cubicBezTo>
                    <a:cubicBezTo>
                      <a:pt x="211" y="49"/>
                      <a:pt x="211" y="49"/>
                      <a:pt x="211" y="49"/>
                    </a:cubicBezTo>
                    <a:lnTo>
                      <a:pt x="211" y="2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3406670" y="1424813"/>
            <a:ext cx="1423434" cy="4254124"/>
            <a:chOff x="3406670" y="1424813"/>
            <a:chExt cx="1423434" cy="4254124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4099967" y="1424813"/>
              <a:ext cx="0" cy="118306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任意多边形 12"/>
            <p:cNvSpPr/>
            <p:nvPr/>
          </p:nvSpPr>
          <p:spPr>
            <a:xfrm>
              <a:off x="3406671" y="2557118"/>
              <a:ext cx="1423433" cy="3121819"/>
            </a:xfrm>
            <a:custGeom>
              <a:avLst/>
              <a:gdLst>
                <a:gd name="connsiteX0" fmla="*/ 711716 w 1423433"/>
                <a:gd name="connsiteY0" fmla="*/ 226219 h 3121819"/>
                <a:gd name="connsiteX1" fmla="*/ 597416 w 1423433"/>
                <a:gd name="connsiteY1" fmla="*/ 340519 h 3121819"/>
                <a:gd name="connsiteX2" fmla="*/ 711716 w 1423433"/>
                <a:gd name="connsiteY2" fmla="*/ 454819 h 3121819"/>
                <a:gd name="connsiteX3" fmla="*/ 826016 w 1423433"/>
                <a:gd name="connsiteY3" fmla="*/ 340519 h 3121819"/>
                <a:gd name="connsiteX4" fmla="*/ 711716 w 1423433"/>
                <a:gd name="connsiteY4" fmla="*/ 226219 h 3121819"/>
                <a:gd name="connsiteX5" fmla="*/ 694318 w 1423433"/>
                <a:gd name="connsiteY5" fmla="*/ 307 h 3121819"/>
                <a:gd name="connsiteX6" fmla="*/ 702913 w 1423433"/>
                <a:gd name="connsiteY6" fmla="*/ 957 h 3121819"/>
                <a:gd name="connsiteX7" fmla="*/ 703011 w 1423433"/>
                <a:gd name="connsiteY7" fmla="*/ 934 h 3121819"/>
                <a:gd name="connsiteX8" fmla="*/ 726862 w 1423433"/>
                <a:gd name="connsiteY8" fmla="*/ 307 h 3121819"/>
                <a:gd name="connsiteX9" fmla="*/ 825178 w 1423433"/>
                <a:gd name="connsiteY9" fmla="*/ 61743 h 3121819"/>
                <a:gd name="connsiteX10" fmla="*/ 1404621 w 1423433"/>
                <a:gd name="connsiteY10" fmla="*/ 1065367 h 3121819"/>
                <a:gd name="connsiteX11" fmla="*/ 1414888 w 1423433"/>
                <a:gd name="connsiteY11" fmla="*/ 1088167 h 3121819"/>
                <a:gd name="connsiteX12" fmla="*/ 1415805 w 1423433"/>
                <a:gd name="connsiteY12" fmla="*/ 1092216 h 3121819"/>
                <a:gd name="connsiteX13" fmla="*/ 1417089 w 1423433"/>
                <a:gd name="connsiteY13" fmla="*/ 1094121 h 3121819"/>
                <a:gd name="connsiteX14" fmla="*/ 1418718 w 1423433"/>
                <a:gd name="connsiteY14" fmla="*/ 1102192 h 3121819"/>
                <a:gd name="connsiteX15" fmla="*/ 1420925 w 1423433"/>
                <a:gd name="connsiteY15" fmla="*/ 1109301 h 3121819"/>
                <a:gd name="connsiteX16" fmla="*/ 1421695 w 1423433"/>
                <a:gd name="connsiteY16" fmla="*/ 1116934 h 3121819"/>
                <a:gd name="connsiteX17" fmla="*/ 1422953 w 1423433"/>
                <a:gd name="connsiteY17" fmla="*/ 1123167 h 3121819"/>
                <a:gd name="connsiteX18" fmla="*/ 1422953 w 1423433"/>
                <a:gd name="connsiteY18" fmla="*/ 1129418 h 3121819"/>
                <a:gd name="connsiteX19" fmla="*/ 1423433 w 1423433"/>
                <a:gd name="connsiteY19" fmla="*/ 1134180 h 3121819"/>
                <a:gd name="connsiteX20" fmla="*/ 1422953 w 1423433"/>
                <a:gd name="connsiteY20" fmla="*/ 1136555 h 3121819"/>
                <a:gd name="connsiteX21" fmla="*/ 1422953 w 1423433"/>
                <a:gd name="connsiteY21" fmla="*/ 3047196 h 3121819"/>
                <a:gd name="connsiteX22" fmla="*/ 1348330 w 1423433"/>
                <a:gd name="connsiteY22" fmla="*/ 3121819 h 3121819"/>
                <a:gd name="connsiteX23" fmla="*/ 78351 w 1423433"/>
                <a:gd name="connsiteY23" fmla="*/ 3121819 h 3121819"/>
                <a:gd name="connsiteX24" fmla="*/ 3728 w 1423433"/>
                <a:gd name="connsiteY24" fmla="*/ 3047196 h 3121819"/>
                <a:gd name="connsiteX25" fmla="*/ 3728 w 1423433"/>
                <a:gd name="connsiteY25" fmla="*/ 1151426 h 3121819"/>
                <a:gd name="connsiteX26" fmla="*/ 307 w 1423433"/>
                <a:gd name="connsiteY26" fmla="*/ 1135682 h 3121819"/>
                <a:gd name="connsiteX27" fmla="*/ 16559 w 1423433"/>
                <a:gd name="connsiteY27" fmla="*/ 1065367 h 3121819"/>
                <a:gd name="connsiteX28" fmla="*/ 596001 w 1423433"/>
                <a:gd name="connsiteY28" fmla="*/ 61743 h 3121819"/>
                <a:gd name="connsiteX29" fmla="*/ 694318 w 1423433"/>
                <a:gd name="connsiteY29" fmla="*/ 307 h 312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423433" h="3121819">
                  <a:moveTo>
                    <a:pt x="711716" y="226219"/>
                  </a:moveTo>
                  <a:cubicBezTo>
                    <a:pt x="648590" y="226219"/>
                    <a:pt x="597416" y="277393"/>
                    <a:pt x="597416" y="340519"/>
                  </a:cubicBezTo>
                  <a:cubicBezTo>
                    <a:pt x="597416" y="403645"/>
                    <a:pt x="648590" y="454819"/>
                    <a:pt x="711716" y="454819"/>
                  </a:cubicBezTo>
                  <a:cubicBezTo>
                    <a:pt x="774842" y="454819"/>
                    <a:pt x="826016" y="403645"/>
                    <a:pt x="826016" y="340519"/>
                  </a:cubicBezTo>
                  <a:cubicBezTo>
                    <a:pt x="826016" y="277393"/>
                    <a:pt x="774842" y="226219"/>
                    <a:pt x="711716" y="226219"/>
                  </a:cubicBezTo>
                  <a:close/>
                  <a:moveTo>
                    <a:pt x="694318" y="307"/>
                  </a:moveTo>
                  <a:lnTo>
                    <a:pt x="702913" y="957"/>
                  </a:lnTo>
                  <a:lnTo>
                    <a:pt x="703011" y="934"/>
                  </a:lnTo>
                  <a:cubicBezTo>
                    <a:pt x="710968" y="-53"/>
                    <a:pt x="718956" y="-252"/>
                    <a:pt x="726862" y="307"/>
                  </a:cubicBezTo>
                  <a:cubicBezTo>
                    <a:pt x="766392" y="3100"/>
                    <a:pt x="803873" y="24841"/>
                    <a:pt x="825178" y="61743"/>
                  </a:cubicBezTo>
                  <a:lnTo>
                    <a:pt x="1404621" y="1065367"/>
                  </a:lnTo>
                  <a:cubicBezTo>
                    <a:pt x="1408882" y="1072748"/>
                    <a:pt x="1412294" y="1080385"/>
                    <a:pt x="1414888" y="1088167"/>
                  </a:cubicBezTo>
                  <a:lnTo>
                    <a:pt x="1415805" y="1092216"/>
                  </a:lnTo>
                  <a:lnTo>
                    <a:pt x="1417089" y="1094121"/>
                  </a:lnTo>
                  <a:lnTo>
                    <a:pt x="1418718" y="1102192"/>
                  </a:lnTo>
                  <a:lnTo>
                    <a:pt x="1420925" y="1109301"/>
                  </a:lnTo>
                  <a:lnTo>
                    <a:pt x="1421695" y="1116934"/>
                  </a:lnTo>
                  <a:lnTo>
                    <a:pt x="1422953" y="1123167"/>
                  </a:lnTo>
                  <a:lnTo>
                    <a:pt x="1422953" y="1129418"/>
                  </a:lnTo>
                  <a:lnTo>
                    <a:pt x="1423433" y="1134180"/>
                  </a:lnTo>
                  <a:lnTo>
                    <a:pt x="1422953" y="1136555"/>
                  </a:lnTo>
                  <a:lnTo>
                    <a:pt x="1422953" y="3047196"/>
                  </a:lnTo>
                  <a:cubicBezTo>
                    <a:pt x="1422953" y="3088409"/>
                    <a:pt x="1389543" y="3121819"/>
                    <a:pt x="1348330" y="3121819"/>
                  </a:cubicBezTo>
                  <a:lnTo>
                    <a:pt x="78351" y="3121819"/>
                  </a:lnTo>
                  <a:cubicBezTo>
                    <a:pt x="37138" y="3121819"/>
                    <a:pt x="3728" y="3088409"/>
                    <a:pt x="3728" y="3047196"/>
                  </a:cubicBezTo>
                  <a:lnTo>
                    <a:pt x="3728" y="1151426"/>
                  </a:lnTo>
                  <a:lnTo>
                    <a:pt x="307" y="1135682"/>
                  </a:lnTo>
                  <a:cubicBezTo>
                    <a:pt x="-1369" y="1111964"/>
                    <a:pt x="3775" y="1087508"/>
                    <a:pt x="16559" y="1065367"/>
                  </a:cubicBezTo>
                  <a:lnTo>
                    <a:pt x="596001" y="61743"/>
                  </a:lnTo>
                  <a:cubicBezTo>
                    <a:pt x="617307" y="24841"/>
                    <a:pt x="654788" y="3101"/>
                    <a:pt x="694318" y="307"/>
                  </a:cubicBezTo>
                  <a:close/>
                </a:path>
              </a:pathLst>
            </a:cu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3406670" y="3793695"/>
              <a:ext cx="1423433" cy="17727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之间点击添加正文、温提示正文点击添加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3913471" y="3299168"/>
              <a:ext cx="409830" cy="347663"/>
              <a:chOff x="9636125" y="3486151"/>
              <a:chExt cx="282576" cy="239712"/>
            </a:xfrm>
            <a:solidFill>
              <a:schemeClr val="bg1"/>
            </a:solidFill>
          </p:grpSpPr>
          <p:sp>
            <p:nvSpPr>
              <p:cNvPr id="36" name="Freeform 103"/>
              <p:cNvSpPr>
                <a:spLocks/>
              </p:cNvSpPr>
              <p:nvPr/>
            </p:nvSpPr>
            <p:spPr bwMode="auto">
              <a:xfrm>
                <a:off x="9734550" y="3535363"/>
                <a:ext cx="39688" cy="58738"/>
              </a:xfrm>
              <a:custGeom>
                <a:avLst/>
                <a:gdLst>
                  <a:gd name="T0" fmla="*/ 14 w 25"/>
                  <a:gd name="T1" fmla="*/ 33 h 37"/>
                  <a:gd name="T2" fmla="*/ 25 w 25"/>
                  <a:gd name="T3" fmla="*/ 14 h 37"/>
                  <a:gd name="T4" fmla="*/ 21 w 25"/>
                  <a:gd name="T5" fmla="*/ 0 h 37"/>
                  <a:gd name="T6" fmla="*/ 0 w 25"/>
                  <a:gd name="T7" fmla="*/ 37 h 37"/>
                  <a:gd name="T8" fmla="*/ 14 w 25"/>
                  <a:gd name="T9" fmla="*/ 3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37">
                    <a:moveTo>
                      <a:pt x="14" y="33"/>
                    </a:moveTo>
                    <a:lnTo>
                      <a:pt x="25" y="14"/>
                    </a:lnTo>
                    <a:lnTo>
                      <a:pt x="21" y="0"/>
                    </a:lnTo>
                    <a:lnTo>
                      <a:pt x="0" y="37"/>
                    </a:lnTo>
                    <a:lnTo>
                      <a:pt x="14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sp>
            <p:nvSpPr>
              <p:cNvPr id="37" name="Freeform 104"/>
              <p:cNvSpPr>
                <a:spLocks/>
              </p:cNvSpPr>
              <p:nvPr/>
            </p:nvSpPr>
            <p:spPr bwMode="auto">
              <a:xfrm>
                <a:off x="9752013" y="3522663"/>
                <a:ext cx="166688" cy="203200"/>
              </a:xfrm>
              <a:custGeom>
                <a:avLst/>
                <a:gdLst>
                  <a:gd name="T0" fmla="*/ 159 w 173"/>
                  <a:gd name="T1" fmla="*/ 53 h 209"/>
                  <a:gd name="T2" fmla="*/ 66 w 173"/>
                  <a:gd name="T3" fmla="*/ 0 h 209"/>
                  <a:gd name="T4" fmla="*/ 72 w 173"/>
                  <a:gd name="T5" fmla="*/ 24 h 209"/>
                  <a:gd name="T6" fmla="*/ 150 w 173"/>
                  <a:gd name="T7" fmla="*/ 69 h 209"/>
                  <a:gd name="T8" fmla="*/ 152 w 173"/>
                  <a:gd name="T9" fmla="*/ 74 h 209"/>
                  <a:gd name="T10" fmla="*/ 105 w 173"/>
                  <a:gd name="T11" fmla="*/ 155 h 209"/>
                  <a:gd name="T12" fmla="*/ 80 w 173"/>
                  <a:gd name="T13" fmla="*/ 141 h 209"/>
                  <a:gd name="T14" fmla="*/ 66 w 173"/>
                  <a:gd name="T15" fmla="*/ 148 h 209"/>
                  <a:gd name="T16" fmla="*/ 0 w 173"/>
                  <a:gd name="T17" fmla="*/ 165 h 209"/>
                  <a:gd name="T18" fmla="*/ 71 w 173"/>
                  <a:gd name="T19" fmla="*/ 206 h 209"/>
                  <a:gd name="T20" fmla="*/ 82 w 173"/>
                  <a:gd name="T21" fmla="*/ 209 h 209"/>
                  <a:gd name="T22" fmla="*/ 101 w 173"/>
                  <a:gd name="T23" fmla="*/ 198 h 209"/>
                  <a:gd name="T24" fmla="*/ 167 w 173"/>
                  <a:gd name="T25" fmla="*/ 83 h 209"/>
                  <a:gd name="T26" fmla="*/ 159 w 173"/>
                  <a:gd name="T27" fmla="*/ 53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3" h="209">
                    <a:moveTo>
                      <a:pt x="159" y="53"/>
                    </a:moveTo>
                    <a:cubicBezTo>
                      <a:pt x="66" y="0"/>
                      <a:pt x="66" y="0"/>
                      <a:pt x="66" y="0"/>
                    </a:cubicBezTo>
                    <a:cubicBezTo>
                      <a:pt x="72" y="24"/>
                      <a:pt x="72" y="24"/>
                      <a:pt x="72" y="24"/>
                    </a:cubicBezTo>
                    <a:cubicBezTo>
                      <a:pt x="150" y="69"/>
                      <a:pt x="150" y="69"/>
                      <a:pt x="150" y="69"/>
                    </a:cubicBezTo>
                    <a:cubicBezTo>
                      <a:pt x="152" y="70"/>
                      <a:pt x="153" y="72"/>
                      <a:pt x="152" y="74"/>
                    </a:cubicBezTo>
                    <a:cubicBezTo>
                      <a:pt x="105" y="155"/>
                      <a:pt x="105" y="155"/>
                      <a:pt x="105" y="155"/>
                    </a:cubicBezTo>
                    <a:cubicBezTo>
                      <a:pt x="80" y="141"/>
                      <a:pt x="80" y="141"/>
                      <a:pt x="80" y="141"/>
                    </a:cubicBezTo>
                    <a:cubicBezTo>
                      <a:pt x="76" y="144"/>
                      <a:pt x="71" y="146"/>
                      <a:pt x="66" y="148"/>
                    </a:cubicBezTo>
                    <a:cubicBezTo>
                      <a:pt x="0" y="165"/>
                      <a:pt x="0" y="165"/>
                      <a:pt x="0" y="165"/>
                    </a:cubicBezTo>
                    <a:cubicBezTo>
                      <a:pt x="71" y="206"/>
                      <a:pt x="71" y="206"/>
                      <a:pt x="71" y="206"/>
                    </a:cubicBezTo>
                    <a:cubicBezTo>
                      <a:pt x="74" y="208"/>
                      <a:pt x="78" y="209"/>
                      <a:pt x="82" y="209"/>
                    </a:cubicBezTo>
                    <a:cubicBezTo>
                      <a:pt x="89" y="209"/>
                      <a:pt x="97" y="205"/>
                      <a:pt x="101" y="198"/>
                    </a:cubicBezTo>
                    <a:cubicBezTo>
                      <a:pt x="167" y="83"/>
                      <a:pt x="167" y="83"/>
                      <a:pt x="167" y="83"/>
                    </a:cubicBezTo>
                    <a:cubicBezTo>
                      <a:pt x="173" y="73"/>
                      <a:pt x="170" y="60"/>
                      <a:pt x="159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sp>
            <p:nvSpPr>
              <p:cNvPr id="38" name="Freeform 105"/>
              <p:cNvSpPr>
                <a:spLocks noEditPoints="1"/>
              </p:cNvSpPr>
              <p:nvPr/>
            </p:nvSpPr>
            <p:spPr bwMode="auto">
              <a:xfrm>
                <a:off x="9636125" y="3486151"/>
                <a:ext cx="193675" cy="196850"/>
              </a:xfrm>
              <a:custGeom>
                <a:avLst/>
                <a:gdLst>
                  <a:gd name="T0" fmla="*/ 197 w 200"/>
                  <a:gd name="T1" fmla="*/ 144 h 203"/>
                  <a:gd name="T2" fmla="*/ 163 w 200"/>
                  <a:gd name="T3" fmla="*/ 16 h 203"/>
                  <a:gd name="T4" fmla="*/ 142 w 200"/>
                  <a:gd name="T5" fmla="*/ 0 h 203"/>
                  <a:gd name="T6" fmla="*/ 142 w 200"/>
                  <a:gd name="T7" fmla="*/ 0 h 203"/>
                  <a:gd name="T8" fmla="*/ 136 w 200"/>
                  <a:gd name="T9" fmla="*/ 1 h 203"/>
                  <a:gd name="T10" fmla="*/ 18 w 200"/>
                  <a:gd name="T11" fmla="*/ 32 h 203"/>
                  <a:gd name="T12" fmla="*/ 3 w 200"/>
                  <a:gd name="T13" fmla="*/ 59 h 203"/>
                  <a:gd name="T14" fmla="*/ 37 w 200"/>
                  <a:gd name="T15" fmla="*/ 187 h 203"/>
                  <a:gd name="T16" fmla="*/ 58 w 200"/>
                  <a:gd name="T17" fmla="*/ 203 h 203"/>
                  <a:gd name="T18" fmla="*/ 64 w 200"/>
                  <a:gd name="T19" fmla="*/ 203 h 203"/>
                  <a:gd name="T20" fmla="*/ 182 w 200"/>
                  <a:gd name="T21" fmla="*/ 171 h 203"/>
                  <a:gd name="T22" fmla="*/ 197 w 200"/>
                  <a:gd name="T23" fmla="*/ 144 h 203"/>
                  <a:gd name="T24" fmla="*/ 44 w 200"/>
                  <a:gd name="T25" fmla="*/ 144 h 203"/>
                  <a:gd name="T26" fmla="*/ 20 w 200"/>
                  <a:gd name="T27" fmla="*/ 54 h 203"/>
                  <a:gd name="T28" fmla="*/ 20 w 200"/>
                  <a:gd name="T29" fmla="*/ 51 h 203"/>
                  <a:gd name="T30" fmla="*/ 23 w 200"/>
                  <a:gd name="T31" fmla="*/ 49 h 203"/>
                  <a:gd name="T32" fmla="*/ 141 w 200"/>
                  <a:gd name="T33" fmla="*/ 18 h 203"/>
                  <a:gd name="T34" fmla="*/ 142 w 200"/>
                  <a:gd name="T35" fmla="*/ 17 h 203"/>
                  <a:gd name="T36" fmla="*/ 146 w 200"/>
                  <a:gd name="T37" fmla="*/ 21 h 203"/>
                  <a:gd name="T38" fmla="*/ 170 w 200"/>
                  <a:gd name="T39" fmla="*/ 110 h 203"/>
                  <a:gd name="T40" fmla="*/ 44 w 200"/>
                  <a:gd name="T41" fmla="*/ 144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0" h="203">
                    <a:moveTo>
                      <a:pt x="197" y="144"/>
                    </a:moveTo>
                    <a:cubicBezTo>
                      <a:pt x="163" y="16"/>
                      <a:pt x="163" y="16"/>
                      <a:pt x="163" y="16"/>
                    </a:cubicBezTo>
                    <a:cubicBezTo>
                      <a:pt x="160" y="6"/>
                      <a:pt x="151" y="0"/>
                      <a:pt x="142" y="0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40" y="0"/>
                      <a:pt x="138" y="0"/>
                      <a:pt x="136" y="1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6" y="35"/>
                      <a:pt x="0" y="47"/>
                      <a:pt x="3" y="59"/>
                    </a:cubicBezTo>
                    <a:cubicBezTo>
                      <a:pt x="37" y="187"/>
                      <a:pt x="37" y="187"/>
                      <a:pt x="37" y="187"/>
                    </a:cubicBezTo>
                    <a:cubicBezTo>
                      <a:pt x="40" y="197"/>
                      <a:pt x="48" y="203"/>
                      <a:pt x="58" y="203"/>
                    </a:cubicBezTo>
                    <a:cubicBezTo>
                      <a:pt x="60" y="203"/>
                      <a:pt x="62" y="203"/>
                      <a:pt x="64" y="203"/>
                    </a:cubicBezTo>
                    <a:cubicBezTo>
                      <a:pt x="182" y="171"/>
                      <a:pt x="182" y="171"/>
                      <a:pt x="182" y="171"/>
                    </a:cubicBezTo>
                    <a:cubicBezTo>
                      <a:pt x="194" y="168"/>
                      <a:pt x="200" y="156"/>
                      <a:pt x="197" y="144"/>
                    </a:cubicBezTo>
                    <a:close/>
                    <a:moveTo>
                      <a:pt x="44" y="144"/>
                    </a:moveTo>
                    <a:cubicBezTo>
                      <a:pt x="20" y="54"/>
                      <a:pt x="20" y="54"/>
                      <a:pt x="20" y="54"/>
                    </a:cubicBezTo>
                    <a:cubicBezTo>
                      <a:pt x="19" y="53"/>
                      <a:pt x="20" y="52"/>
                      <a:pt x="20" y="51"/>
                    </a:cubicBezTo>
                    <a:cubicBezTo>
                      <a:pt x="21" y="51"/>
                      <a:pt x="21" y="50"/>
                      <a:pt x="23" y="49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41" y="18"/>
                      <a:pt x="142" y="17"/>
                      <a:pt x="142" y="17"/>
                    </a:cubicBezTo>
                    <a:cubicBezTo>
                      <a:pt x="143" y="17"/>
                      <a:pt x="145" y="18"/>
                      <a:pt x="146" y="21"/>
                    </a:cubicBezTo>
                    <a:cubicBezTo>
                      <a:pt x="170" y="110"/>
                      <a:pt x="170" y="110"/>
                      <a:pt x="170" y="110"/>
                    </a:cubicBezTo>
                    <a:lnTo>
                      <a:pt x="44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5384283" y="1424813"/>
            <a:ext cx="1423434" cy="4254124"/>
            <a:chOff x="5384283" y="1424813"/>
            <a:chExt cx="1423434" cy="4254124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077580" y="1424813"/>
              <a:ext cx="0" cy="1183064"/>
            </a:xfrm>
            <a:prstGeom prst="line">
              <a:avLst/>
            </a:prstGeom>
            <a:ln>
              <a:solidFill>
                <a:srgbClr val="1FAC9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任意多边形 15"/>
            <p:cNvSpPr/>
            <p:nvPr/>
          </p:nvSpPr>
          <p:spPr>
            <a:xfrm>
              <a:off x="5384284" y="2557118"/>
              <a:ext cx="1423433" cy="3121819"/>
            </a:xfrm>
            <a:custGeom>
              <a:avLst/>
              <a:gdLst>
                <a:gd name="connsiteX0" fmla="*/ 711716 w 1423433"/>
                <a:gd name="connsiteY0" fmla="*/ 226219 h 3121819"/>
                <a:gd name="connsiteX1" fmla="*/ 597416 w 1423433"/>
                <a:gd name="connsiteY1" fmla="*/ 340519 h 3121819"/>
                <a:gd name="connsiteX2" fmla="*/ 711716 w 1423433"/>
                <a:gd name="connsiteY2" fmla="*/ 454819 h 3121819"/>
                <a:gd name="connsiteX3" fmla="*/ 826016 w 1423433"/>
                <a:gd name="connsiteY3" fmla="*/ 340519 h 3121819"/>
                <a:gd name="connsiteX4" fmla="*/ 711716 w 1423433"/>
                <a:gd name="connsiteY4" fmla="*/ 226219 h 3121819"/>
                <a:gd name="connsiteX5" fmla="*/ 694318 w 1423433"/>
                <a:gd name="connsiteY5" fmla="*/ 307 h 3121819"/>
                <a:gd name="connsiteX6" fmla="*/ 702913 w 1423433"/>
                <a:gd name="connsiteY6" fmla="*/ 957 h 3121819"/>
                <a:gd name="connsiteX7" fmla="*/ 703011 w 1423433"/>
                <a:gd name="connsiteY7" fmla="*/ 934 h 3121819"/>
                <a:gd name="connsiteX8" fmla="*/ 726862 w 1423433"/>
                <a:gd name="connsiteY8" fmla="*/ 307 h 3121819"/>
                <a:gd name="connsiteX9" fmla="*/ 825178 w 1423433"/>
                <a:gd name="connsiteY9" fmla="*/ 61743 h 3121819"/>
                <a:gd name="connsiteX10" fmla="*/ 1404621 w 1423433"/>
                <a:gd name="connsiteY10" fmla="*/ 1065367 h 3121819"/>
                <a:gd name="connsiteX11" fmla="*/ 1414888 w 1423433"/>
                <a:gd name="connsiteY11" fmla="*/ 1088167 h 3121819"/>
                <a:gd name="connsiteX12" fmla="*/ 1415805 w 1423433"/>
                <a:gd name="connsiteY12" fmla="*/ 1092216 h 3121819"/>
                <a:gd name="connsiteX13" fmla="*/ 1417089 w 1423433"/>
                <a:gd name="connsiteY13" fmla="*/ 1094121 h 3121819"/>
                <a:gd name="connsiteX14" fmla="*/ 1418718 w 1423433"/>
                <a:gd name="connsiteY14" fmla="*/ 1102192 h 3121819"/>
                <a:gd name="connsiteX15" fmla="*/ 1420925 w 1423433"/>
                <a:gd name="connsiteY15" fmla="*/ 1109301 h 3121819"/>
                <a:gd name="connsiteX16" fmla="*/ 1421695 w 1423433"/>
                <a:gd name="connsiteY16" fmla="*/ 1116934 h 3121819"/>
                <a:gd name="connsiteX17" fmla="*/ 1422953 w 1423433"/>
                <a:gd name="connsiteY17" fmla="*/ 1123167 h 3121819"/>
                <a:gd name="connsiteX18" fmla="*/ 1422953 w 1423433"/>
                <a:gd name="connsiteY18" fmla="*/ 1129418 h 3121819"/>
                <a:gd name="connsiteX19" fmla="*/ 1423433 w 1423433"/>
                <a:gd name="connsiteY19" fmla="*/ 1134180 h 3121819"/>
                <a:gd name="connsiteX20" fmla="*/ 1422953 w 1423433"/>
                <a:gd name="connsiteY20" fmla="*/ 1136555 h 3121819"/>
                <a:gd name="connsiteX21" fmla="*/ 1422953 w 1423433"/>
                <a:gd name="connsiteY21" fmla="*/ 3047196 h 3121819"/>
                <a:gd name="connsiteX22" fmla="*/ 1348330 w 1423433"/>
                <a:gd name="connsiteY22" fmla="*/ 3121819 h 3121819"/>
                <a:gd name="connsiteX23" fmla="*/ 78351 w 1423433"/>
                <a:gd name="connsiteY23" fmla="*/ 3121819 h 3121819"/>
                <a:gd name="connsiteX24" fmla="*/ 3728 w 1423433"/>
                <a:gd name="connsiteY24" fmla="*/ 3047196 h 3121819"/>
                <a:gd name="connsiteX25" fmla="*/ 3728 w 1423433"/>
                <a:gd name="connsiteY25" fmla="*/ 1151426 h 3121819"/>
                <a:gd name="connsiteX26" fmla="*/ 307 w 1423433"/>
                <a:gd name="connsiteY26" fmla="*/ 1135682 h 3121819"/>
                <a:gd name="connsiteX27" fmla="*/ 16559 w 1423433"/>
                <a:gd name="connsiteY27" fmla="*/ 1065367 h 3121819"/>
                <a:gd name="connsiteX28" fmla="*/ 596001 w 1423433"/>
                <a:gd name="connsiteY28" fmla="*/ 61743 h 3121819"/>
                <a:gd name="connsiteX29" fmla="*/ 694318 w 1423433"/>
                <a:gd name="connsiteY29" fmla="*/ 307 h 312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423433" h="3121819">
                  <a:moveTo>
                    <a:pt x="711716" y="226219"/>
                  </a:moveTo>
                  <a:cubicBezTo>
                    <a:pt x="648590" y="226219"/>
                    <a:pt x="597416" y="277393"/>
                    <a:pt x="597416" y="340519"/>
                  </a:cubicBezTo>
                  <a:cubicBezTo>
                    <a:pt x="597416" y="403645"/>
                    <a:pt x="648590" y="454819"/>
                    <a:pt x="711716" y="454819"/>
                  </a:cubicBezTo>
                  <a:cubicBezTo>
                    <a:pt x="774842" y="454819"/>
                    <a:pt x="826016" y="403645"/>
                    <a:pt x="826016" y="340519"/>
                  </a:cubicBezTo>
                  <a:cubicBezTo>
                    <a:pt x="826016" y="277393"/>
                    <a:pt x="774842" y="226219"/>
                    <a:pt x="711716" y="226219"/>
                  </a:cubicBezTo>
                  <a:close/>
                  <a:moveTo>
                    <a:pt x="694318" y="307"/>
                  </a:moveTo>
                  <a:lnTo>
                    <a:pt x="702913" y="957"/>
                  </a:lnTo>
                  <a:lnTo>
                    <a:pt x="703011" y="934"/>
                  </a:lnTo>
                  <a:cubicBezTo>
                    <a:pt x="710968" y="-53"/>
                    <a:pt x="718956" y="-252"/>
                    <a:pt x="726862" y="307"/>
                  </a:cubicBezTo>
                  <a:cubicBezTo>
                    <a:pt x="766392" y="3100"/>
                    <a:pt x="803873" y="24841"/>
                    <a:pt x="825178" y="61743"/>
                  </a:cubicBezTo>
                  <a:lnTo>
                    <a:pt x="1404621" y="1065367"/>
                  </a:lnTo>
                  <a:cubicBezTo>
                    <a:pt x="1408882" y="1072748"/>
                    <a:pt x="1412294" y="1080385"/>
                    <a:pt x="1414888" y="1088167"/>
                  </a:cubicBezTo>
                  <a:lnTo>
                    <a:pt x="1415805" y="1092216"/>
                  </a:lnTo>
                  <a:lnTo>
                    <a:pt x="1417089" y="1094121"/>
                  </a:lnTo>
                  <a:lnTo>
                    <a:pt x="1418718" y="1102192"/>
                  </a:lnTo>
                  <a:lnTo>
                    <a:pt x="1420925" y="1109301"/>
                  </a:lnTo>
                  <a:lnTo>
                    <a:pt x="1421695" y="1116934"/>
                  </a:lnTo>
                  <a:lnTo>
                    <a:pt x="1422953" y="1123167"/>
                  </a:lnTo>
                  <a:lnTo>
                    <a:pt x="1422953" y="1129418"/>
                  </a:lnTo>
                  <a:lnTo>
                    <a:pt x="1423433" y="1134180"/>
                  </a:lnTo>
                  <a:lnTo>
                    <a:pt x="1422953" y="1136555"/>
                  </a:lnTo>
                  <a:lnTo>
                    <a:pt x="1422953" y="3047196"/>
                  </a:lnTo>
                  <a:cubicBezTo>
                    <a:pt x="1422953" y="3088409"/>
                    <a:pt x="1389543" y="3121819"/>
                    <a:pt x="1348330" y="3121819"/>
                  </a:cubicBezTo>
                  <a:lnTo>
                    <a:pt x="78351" y="3121819"/>
                  </a:lnTo>
                  <a:cubicBezTo>
                    <a:pt x="37138" y="3121819"/>
                    <a:pt x="3728" y="3088409"/>
                    <a:pt x="3728" y="3047196"/>
                  </a:cubicBezTo>
                  <a:lnTo>
                    <a:pt x="3728" y="1151426"/>
                  </a:lnTo>
                  <a:lnTo>
                    <a:pt x="307" y="1135682"/>
                  </a:lnTo>
                  <a:cubicBezTo>
                    <a:pt x="-1369" y="1111964"/>
                    <a:pt x="3775" y="1087508"/>
                    <a:pt x="16559" y="1065367"/>
                  </a:cubicBezTo>
                  <a:lnTo>
                    <a:pt x="596001" y="61743"/>
                  </a:lnTo>
                  <a:cubicBezTo>
                    <a:pt x="617307" y="24841"/>
                    <a:pt x="654788" y="3101"/>
                    <a:pt x="694318" y="307"/>
                  </a:cubicBezTo>
                  <a:close/>
                </a:path>
              </a:pathLst>
            </a:cu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5384283" y="3793695"/>
              <a:ext cx="1423433" cy="17727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之间点击添加正文、温提示正文点击添加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5897992" y="3239257"/>
              <a:ext cx="396014" cy="402922"/>
              <a:chOff x="4065588" y="5140326"/>
              <a:chExt cx="273050" cy="277813"/>
            </a:xfrm>
            <a:solidFill>
              <a:schemeClr val="bg1"/>
            </a:solidFill>
          </p:grpSpPr>
          <p:sp>
            <p:nvSpPr>
              <p:cNvPr id="40" name="Freeform 112"/>
              <p:cNvSpPr>
                <a:spLocks/>
              </p:cNvSpPr>
              <p:nvPr/>
            </p:nvSpPr>
            <p:spPr bwMode="auto">
              <a:xfrm>
                <a:off x="4117975" y="5305426"/>
                <a:ext cx="169863" cy="112713"/>
              </a:xfrm>
              <a:custGeom>
                <a:avLst/>
                <a:gdLst>
                  <a:gd name="T0" fmla="*/ 72 w 176"/>
                  <a:gd name="T1" fmla="*/ 92 h 116"/>
                  <a:gd name="T2" fmla="*/ 12 w 176"/>
                  <a:gd name="T3" fmla="*/ 92 h 116"/>
                  <a:gd name="T4" fmla="*/ 0 w 176"/>
                  <a:gd name="T5" fmla="*/ 104 h 116"/>
                  <a:gd name="T6" fmla="*/ 12 w 176"/>
                  <a:gd name="T7" fmla="*/ 116 h 116"/>
                  <a:gd name="T8" fmla="*/ 164 w 176"/>
                  <a:gd name="T9" fmla="*/ 116 h 116"/>
                  <a:gd name="T10" fmla="*/ 176 w 176"/>
                  <a:gd name="T11" fmla="*/ 104 h 116"/>
                  <a:gd name="T12" fmla="*/ 164 w 176"/>
                  <a:gd name="T13" fmla="*/ 92 h 116"/>
                  <a:gd name="T14" fmla="*/ 104 w 176"/>
                  <a:gd name="T15" fmla="*/ 92 h 116"/>
                  <a:gd name="T16" fmla="*/ 104 w 176"/>
                  <a:gd name="T17" fmla="*/ 0 h 116"/>
                  <a:gd name="T18" fmla="*/ 72 w 176"/>
                  <a:gd name="T19" fmla="*/ 0 h 116"/>
                  <a:gd name="T20" fmla="*/ 72 w 176"/>
                  <a:gd name="T21" fmla="*/ 9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6" h="116">
                    <a:moveTo>
                      <a:pt x="72" y="92"/>
                    </a:moveTo>
                    <a:cubicBezTo>
                      <a:pt x="12" y="92"/>
                      <a:pt x="12" y="92"/>
                      <a:pt x="12" y="92"/>
                    </a:cubicBezTo>
                    <a:cubicBezTo>
                      <a:pt x="5" y="92"/>
                      <a:pt x="0" y="98"/>
                      <a:pt x="0" y="104"/>
                    </a:cubicBezTo>
                    <a:cubicBezTo>
                      <a:pt x="0" y="111"/>
                      <a:pt x="5" y="116"/>
                      <a:pt x="12" y="116"/>
                    </a:cubicBezTo>
                    <a:cubicBezTo>
                      <a:pt x="164" y="116"/>
                      <a:pt x="164" y="116"/>
                      <a:pt x="164" y="116"/>
                    </a:cubicBezTo>
                    <a:cubicBezTo>
                      <a:pt x="171" y="116"/>
                      <a:pt x="176" y="111"/>
                      <a:pt x="176" y="104"/>
                    </a:cubicBezTo>
                    <a:cubicBezTo>
                      <a:pt x="176" y="98"/>
                      <a:pt x="171" y="92"/>
                      <a:pt x="164" y="92"/>
                    </a:cubicBezTo>
                    <a:cubicBezTo>
                      <a:pt x="104" y="92"/>
                      <a:pt x="104" y="92"/>
                      <a:pt x="104" y="92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72" y="0"/>
                      <a:pt x="72" y="0"/>
                      <a:pt x="72" y="0"/>
                    </a:cubicBezTo>
                    <a:lnTo>
                      <a:pt x="72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113"/>
              <p:cNvSpPr>
                <a:spLocks/>
              </p:cNvSpPr>
              <p:nvPr/>
            </p:nvSpPr>
            <p:spPr bwMode="auto">
              <a:xfrm>
                <a:off x="4281488" y="5305426"/>
                <a:ext cx="15875" cy="58738"/>
              </a:xfrm>
              <a:custGeom>
                <a:avLst/>
                <a:gdLst>
                  <a:gd name="T0" fmla="*/ 0 w 16"/>
                  <a:gd name="T1" fmla="*/ 53 h 61"/>
                  <a:gd name="T2" fmla="*/ 8 w 16"/>
                  <a:gd name="T3" fmla="*/ 61 h 61"/>
                  <a:gd name="T4" fmla="*/ 16 w 16"/>
                  <a:gd name="T5" fmla="*/ 53 h 61"/>
                  <a:gd name="T6" fmla="*/ 16 w 16"/>
                  <a:gd name="T7" fmla="*/ 0 h 61"/>
                  <a:gd name="T8" fmla="*/ 0 w 16"/>
                  <a:gd name="T9" fmla="*/ 0 h 61"/>
                  <a:gd name="T10" fmla="*/ 0 w 16"/>
                  <a:gd name="T11" fmla="*/ 53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61">
                    <a:moveTo>
                      <a:pt x="0" y="53"/>
                    </a:moveTo>
                    <a:cubicBezTo>
                      <a:pt x="0" y="58"/>
                      <a:pt x="3" y="61"/>
                      <a:pt x="8" y="61"/>
                    </a:cubicBezTo>
                    <a:cubicBezTo>
                      <a:pt x="12" y="61"/>
                      <a:pt x="16" y="58"/>
                      <a:pt x="16" y="53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114"/>
              <p:cNvSpPr>
                <a:spLocks/>
              </p:cNvSpPr>
              <p:nvPr/>
            </p:nvSpPr>
            <p:spPr bwMode="auto">
              <a:xfrm>
                <a:off x="4065588" y="5140326"/>
                <a:ext cx="273050" cy="150813"/>
              </a:xfrm>
              <a:custGeom>
                <a:avLst/>
                <a:gdLst>
                  <a:gd name="T0" fmla="*/ 273 w 282"/>
                  <a:gd name="T1" fmla="*/ 155 h 155"/>
                  <a:gd name="T2" fmla="*/ 277 w 282"/>
                  <a:gd name="T3" fmla="*/ 146 h 155"/>
                  <a:gd name="T4" fmla="*/ 167 w 282"/>
                  <a:gd name="T5" fmla="*/ 9 h 155"/>
                  <a:gd name="T6" fmla="*/ 148 w 282"/>
                  <a:gd name="T7" fmla="*/ 0 h 155"/>
                  <a:gd name="T8" fmla="*/ 134 w 282"/>
                  <a:gd name="T9" fmla="*/ 0 h 155"/>
                  <a:gd name="T10" fmla="*/ 115 w 282"/>
                  <a:gd name="T11" fmla="*/ 9 h 155"/>
                  <a:gd name="T12" fmla="*/ 4 w 282"/>
                  <a:gd name="T13" fmla="*/ 146 h 155"/>
                  <a:gd name="T14" fmla="*/ 9 w 282"/>
                  <a:gd name="T15" fmla="*/ 155 h 155"/>
                  <a:gd name="T16" fmla="*/ 273 w 282"/>
                  <a:gd name="T17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2" h="155">
                    <a:moveTo>
                      <a:pt x="273" y="155"/>
                    </a:moveTo>
                    <a:cubicBezTo>
                      <a:pt x="280" y="155"/>
                      <a:pt x="282" y="151"/>
                      <a:pt x="277" y="146"/>
                    </a:cubicBezTo>
                    <a:cubicBezTo>
                      <a:pt x="167" y="9"/>
                      <a:pt x="167" y="9"/>
                      <a:pt x="167" y="9"/>
                    </a:cubicBezTo>
                    <a:cubicBezTo>
                      <a:pt x="163" y="4"/>
                      <a:pt x="155" y="0"/>
                      <a:pt x="148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28" y="0"/>
                      <a:pt x="119" y="4"/>
                      <a:pt x="115" y="9"/>
                    </a:cubicBezTo>
                    <a:cubicBezTo>
                      <a:pt x="4" y="146"/>
                      <a:pt x="4" y="146"/>
                      <a:pt x="4" y="146"/>
                    </a:cubicBezTo>
                    <a:cubicBezTo>
                      <a:pt x="0" y="151"/>
                      <a:pt x="2" y="155"/>
                      <a:pt x="9" y="155"/>
                    </a:cubicBezTo>
                    <a:lnTo>
                      <a:pt x="273" y="1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7361896" y="1424813"/>
            <a:ext cx="1423434" cy="4254124"/>
            <a:chOff x="7361896" y="1424813"/>
            <a:chExt cx="1423434" cy="4254124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8055193" y="1424813"/>
              <a:ext cx="0" cy="118306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任意多边形 18"/>
            <p:cNvSpPr/>
            <p:nvPr/>
          </p:nvSpPr>
          <p:spPr>
            <a:xfrm>
              <a:off x="7361897" y="2557118"/>
              <a:ext cx="1423433" cy="3121819"/>
            </a:xfrm>
            <a:custGeom>
              <a:avLst/>
              <a:gdLst>
                <a:gd name="connsiteX0" fmla="*/ 711716 w 1423433"/>
                <a:gd name="connsiteY0" fmla="*/ 226219 h 3121819"/>
                <a:gd name="connsiteX1" fmla="*/ 597416 w 1423433"/>
                <a:gd name="connsiteY1" fmla="*/ 340519 h 3121819"/>
                <a:gd name="connsiteX2" fmla="*/ 711716 w 1423433"/>
                <a:gd name="connsiteY2" fmla="*/ 454819 h 3121819"/>
                <a:gd name="connsiteX3" fmla="*/ 826016 w 1423433"/>
                <a:gd name="connsiteY3" fmla="*/ 340519 h 3121819"/>
                <a:gd name="connsiteX4" fmla="*/ 711716 w 1423433"/>
                <a:gd name="connsiteY4" fmla="*/ 226219 h 3121819"/>
                <a:gd name="connsiteX5" fmla="*/ 694318 w 1423433"/>
                <a:gd name="connsiteY5" fmla="*/ 307 h 3121819"/>
                <a:gd name="connsiteX6" fmla="*/ 702913 w 1423433"/>
                <a:gd name="connsiteY6" fmla="*/ 957 h 3121819"/>
                <a:gd name="connsiteX7" fmla="*/ 703011 w 1423433"/>
                <a:gd name="connsiteY7" fmla="*/ 934 h 3121819"/>
                <a:gd name="connsiteX8" fmla="*/ 726862 w 1423433"/>
                <a:gd name="connsiteY8" fmla="*/ 307 h 3121819"/>
                <a:gd name="connsiteX9" fmla="*/ 825178 w 1423433"/>
                <a:gd name="connsiteY9" fmla="*/ 61743 h 3121819"/>
                <a:gd name="connsiteX10" fmla="*/ 1404621 w 1423433"/>
                <a:gd name="connsiteY10" fmla="*/ 1065367 h 3121819"/>
                <a:gd name="connsiteX11" fmla="*/ 1414888 w 1423433"/>
                <a:gd name="connsiteY11" fmla="*/ 1088167 h 3121819"/>
                <a:gd name="connsiteX12" fmla="*/ 1415805 w 1423433"/>
                <a:gd name="connsiteY12" fmla="*/ 1092216 h 3121819"/>
                <a:gd name="connsiteX13" fmla="*/ 1417089 w 1423433"/>
                <a:gd name="connsiteY13" fmla="*/ 1094121 h 3121819"/>
                <a:gd name="connsiteX14" fmla="*/ 1418718 w 1423433"/>
                <a:gd name="connsiteY14" fmla="*/ 1102192 h 3121819"/>
                <a:gd name="connsiteX15" fmla="*/ 1420925 w 1423433"/>
                <a:gd name="connsiteY15" fmla="*/ 1109301 h 3121819"/>
                <a:gd name="connsiteX16" fmla="*/ 1421695 w 1423433"/>
                <a:gd name="connsiteY16" fmla="*/ 1116934 h 3121819"/>
                <a:gd name="connsiteX17" fmla="*/ 1422953 w 1423433"/>
                <a:gd name="connsiteY17" fmla="*/ 1123167 h 3121819"/>
                <a:gd name="connsiteX18" fmla="*/ 1422953 w 1423433"/>
                <a:gd name="connsiteY18" fmla="*/ 1129418 h 3121819"/>
                <a:gd name="connsiteX19" fmla="*/ 1423433 w 1423433"/>
                <a:gd name="connsiteY19" fmla="*/ 1134180 h 3121819"/>
                <a:gd name="connsiteX20" fmla="*/ 1422953 w 1423433"/>
                <a:gd name="connsiteY20" fmla="*/ 1136555 h 3121819"/>
                <a:gd name="connsiteX21" fmla="*/ 1422953 w 1423433"/>
                <a:gd name="connsiteY21" fmla="*/ 3047196 h 3121819"/>
                <a:gd name="connsiteX22" fmla="*/ 1348330 w 1423433"/>
                <a:gd name="connsiteY22" fmla="*/ 3121819 h 3121819"/>
                <a:gd name="connsiteX23" fmla="*/ 78351 w 1423433"/>
                <a:gd name="connsiteY23" fmla="*/ 3121819 h 3121819"/>
                <a:gd name="connsiteX24" fmla="*/ 3728 w 1423433"/>
                <a:gd name="connsiteY24" fmla="*/ 3047196 h 3121819"/>
                <a:gd name="connsiteX25" fmla="*/ 3728 w 1423433"/>
                <a:gd name="connsiteY25" fmla="*/ 1151426 h 3121819"/>
                <a:gd name="connsiteX26" fmla="*/ 307 w 1423433"/>
                <a:gd name="connsiteY26" fmla="*/ 1135682 h 3121819"/>
                <a:gd name="connsiteX27" fmla="*/ 16559 w 1423433"/>
                <a:gd name="connsiteY27" fmla="*/ 1065367 h 3121819"/>
                <a:gd name="connsiteX28" fmla="*/ 596001 w 1423433"/>
                <a:gd name="connsiteY28" fmla="*/ 61743 h 3121819"/>
                <a:gd name="connsiteX29" fmla="*/ 694318 w 1423433"/>
                <a:gd name="connsiteY29" fmla="*/ 307 h 312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423433" h="3121819">
                  <a:moveTo>
                    <a:pt x="711716" y="226219"/>
                  </a:moveTo>
                  <a:cubicBezTo>
                    <a:pt x="648590" y="226219"/>
                    <a:pt x="597416" y="277393"/>
                    <a:pt x="597416" y="340519"/>
                  </a:cubicBezTo>
                  <a:cubicBezTo>
                    <a:pt x="597416" y="403645"/>
                    <a:pt x="648590" y="454819"/>
                    <a:pt x="711716" y="454819"/>
                  </a:cubicBezTo>
                  <a:cubicBezTo>
                    <a:pt x="774842" y="454819"/>
                    <a:pt x="826016" y="403645"/>
                    <a:pt x="826016" y="340519"/>
                  </a:cubicBezTo>
                  <a:cubicBezTo>
                    <a:pt x="826016" y="277393"/>
                    <a:pt x="774842" y="226219"/>
                    <a:pt x="711716" y="226219"/>
                  </a:cubicBezTo>
                  <a:close/>
                  <a:moveTo>
                    <a:pt x="694318" y="307"/>
                  </a:moveTo>
                  <a:lnTo>
                    <a:pt x="702913" y="957"/>
                  </a:lnTo>
                  <a:lnTo>
                    <a:pt x="703011" y="934"/>
                  </a:lnTo>
                  <a:cubicBezTo>
                    <a:pt x="710968" y="-53"/>
                    <a:pt x="718956" y="-252"/>
                    <a:pt x="726862" y="307"/>
                  </a:cubicBezTo>
                  <a:cubicBezTo>
                    <a:pt x="766392" y="3100"/>
                    <a:pt x="803873" y="24841"/>
                    <a:pt x="825178" y="61743"/>
                  </a:cubicBezTo>
                  <a:lnTo>
                    <a:pt x="1404621" y="1065367"/>
                  </a:lnTo>
                  <a:cubicBezTo>
                    <a:pt x="1408882" y="1072748"/>
                    <a:pt x="1412294" y="1080385"/>
                    <a:pt x="1414888" y="1088167"/>
                  </a:cubicBezTo>
                  <a:lnTo>
                    <a:pt x="1415805" y="1092216"/>
                  </a:lnTo>
                  <a:lnTo>
                    <a:pt x="1417089" y="1094121"/>
                  </a:lnTo>
                  <a:lnTo>
                    <a:pt x="1418718" y="1102192"/>
                  </a:lnTo>
                  <a:lnTo>
                    <a:pt x="1420925" y="1109301"/>
                  </a:lnTo>
                  <a:lnTo>
                    <a:pt x="1421695" y="1116934"/>
                  </a:lnTo>
                  <a:lnTo>
                    <a:pt x="1422953" y="1123167"/>
                  </a:lnTo>
                  <a:lnTo>
                    <a:pt x="1422953" y="1129418"/>
                  </a:lnTo>
                  <a:lnTo>
                    <a:pt x="1423433" y="1134180"/>
                  </a:lnTo>
                  <a:lnTo>
                    <a:pt x="1422953" y="1136555"/>
                  </a:lnTo>
                  <a:lnTo>
                    <a:pt x="1422953" y="3047196"/>
                  </a:lnTo>
                  <a:cubicBezTo>
                    <a:pt x="1422953" y="3088409"/>
                    <a:pt x="1389543" y="3121819"/>
                    <a:pt x="1348330" y="3121819"/>
                  </a:cubicBezTo>
                  <a:lnTo>
                    <a:pt x="78351" y="3121819"/>
                  </a:lnTo>
                  <a:cubicBezTo>
                    <a:pt x="37138" y="3121819"/>
                    <a:pt x="3728" y="3088409"/>
                    <a:pt x="3728" y="3047196"/>
                  </a:cubicBezTo>
                  <a:lnTo>
                    <a:pt x="3728" y="1151426"/>
                  </a:lnTo>
                  <a:lnTo>
                    <a:pt x="307" y="1135682"/>
                  </a:lnTo>
                  <a:cubicBezTo>
                    <a:pt x="-1369" y="1111964"/>
                    <a:pt x="3775" y="1087508"/>
                    <a:pt x="16559" y="1065367"/>
                  </a:cubicBezTo>
                  <a:lnTo>
                    <a:pt x="596001" y="61743"/>
                  </a:lnTo>
                  <a:cubicBezTo>
                    <a:pt x="617307" y="24841"/>
                    <a:pt x="654788" y="3101"/>
                    <a:pt x="694318" y="307"/>
                  </a:cubicBezTo>
                  <a:close/>
                </a:path>
              </a:pathLst>
            </a:custGeom>
            <a:solidFill>
              <a:srgbClr val="FFB3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7361896" y="3793695"/>
              <a:ext cx="1423433" cy="17727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点击添加正文、温提示正文行距在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之间点击添加正文、温提示正文点击添加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43" name="Freeform 493"/>
            <p:cNvSpPr>
              <a:spLocks/>
            </p:cNvSpPr>
            <p:nvPr/>
          </p:nvSpPr>
          <p:spPr bwMode="auto">
            <a:xfrm>
              <a:off x="7881361" y="3240456"/>
              <a:ext cx="384502" cy="402922"/>
            </a:xfrm>
            <a:custGeom>
              <a:avLst/>
              <a:gdLst>
                <a:gd name="T0" fmla="*/ 69 w 275"/>
                <a:gd name="T1" fmla="*/ 169 h 287"/>
                <a:gd name="T2" fmla="*/ 103 w 275"/>
                <a:gd name="T3" fmla="*/ 135 h 287"/>
                <a:gd name="T4" fmla="*/ 124 w 275"/>
                <a:gd name="T5" fmla="*/ 156 h 287"/>
                <a:gd name="T6" fmla="*/ 124 w 275"/>
                <a:gd name="T7" fmla="*/ 224 h 287"/>
                <a:gd name="T8" fmla="*/ 124 w 275"/>
                <a:gd name="T9" fmla="*/ 225 h 287"/>
                <a:gd name="T10" fmla="*/ 117 w 275"/>
                <a:gd name="T11" fmla="*/ 256 h 287"/>
                <a:gd name="T12" fmla="*/ 103 w 275"/>
                <a:gd name="T13" fmla="*/ 261 h 287"/>
                <a:gd name="T14" fmla="*/ 87 w 275"/>
                <a:gd name="T15" fmla="*/ 255 h 287"/>
                <a:gd name="T16" fmla="*/ 82 w 275"/>
                <a:gd name="T17" fmla="*/ 237 h 287"/>
                <a:gd name="T18" fmla="*/ 71 w 275"/>
                <a:gd name="T19" fmla="*/ 222 h 287"/>
                <a:gd name="T20" fmla="*/ 56 w 275"/>
                <a:gd name="T21" fmla="*/ 234 h 287"/>
                <a:gd name="T22" fmla="*/ 67 w 275"/>
                <a:gd name="T23" fmla="*/ 273 h 287"/>
                <a:gd name="T24" fmla="*/ 103 w 275"/>
                <a:gd name="T25" fmla="*/ 287 h 287"/>
                <a:gd name="T26" fmla="*/ 136 w 275"/>
                <a:gd name="T27" fmla="*/ 274 h 287"/>
                <a:gd name="T28" fmla="*/ 151 w 275"/>
                <a:gd name="T29" fmla="*/ 224 h 287"/>
                <a:gd name="T30" fmla="*/ 151 w 275"/>
                <a:gd name="T31" fmla="*/ 156 h 287"/>
                <a:gd name="T32" fmla="*/ 172 w 275"/>
                <a:gd name="T33" fmla="*/ 135 h 287"/>
                <a:gd name="T34" fmla="*/ 206 w 275"/>
                <a:gd name="T35" fmla="*/ 169 h 287"/>
                <a:gd name="T36" fmla="*/ 241 w 275"/>
                <a:gd name="T37" fmla="*/ 135 h 287"/>
                <a:gd name="T38" fmla="*/ 273 w 275"/>
                <a:gd name="T39" fmla="*/ 167 h 287"/>
                <a:gd name="T40" fmla="*/ 275 w 275"/>
                <a:gd name="T41" fmla="*/ 142 h 287"/>
                <a:gd name="T42" fmla="*/ 147 w 275"/>
                <a:gd name="T43" fmla="*/ 24 h 287"/>
                <a:gd name="T44" fmla="*/ 147 w 275"/>
                <a:gd name="T45" fmla="*/ 9 h 287"/>
                <a:gd name="T46" fmla="*/ 138 w 275"/>
                <a:gd name="T47" fmla="*/ 0 h 287"/>
                <a:gd name="T48" fmla="*/ 128 w 275"/>
                <a:gd name="T49" fmla="*/ 9 h 287"/>
                <a:gd name="T50" fmla="*/ 128 w 275"/>
                <a:gd name="T51" fmla="*/ 24 h 287"/>
                <a:gd name="T52" fmla="*/ 0 w 275"/>
                <a:gd name="T53" fmla="*/ 142 h 287"/>
                <a:gd name="T54" fmla="*/ 3 w 275"/>
                <a:gd name="T55" fmla="*/ 167 h 287"/>
                <a:gd name="T56" fmla="*/ 35 w 275"/>
                <a:gd name="T57" fmla="*/ 135 h 287"/>
                <a:gd name="T58" fmla="*/ 69 w 275"/>
                <a:gd name="T59" fmla="*/ 169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75" h="287">
                  <a:moveTo>
                    <a:pt x="69" y="169"/>
                  </a:moveTo>
                  <a:cubicBezTo>
                    <a:pt x="103" y="135"/>
                    <a:pt x="103" y="135"/>
                    <a:pt x="103" y="135"/>
                  </a:cubicBezTo>
                  <a:cubicBezTo>
                    <a:pt x="124" y="156"/>
                    <a:pt x="124" y="156"/>
                    <a:pt x="124" y="156"/>
                  </a:cubicBezTo>
                  <a:cubicBezTo>
                    <a:pt x="124" y="224"/>
                    <a:pt x="124" y="224"/>
                    <a:pt x="124" y="224"/>
                  </a:cubicBezTo>
                  <a:cubicBezTo>
                    <a:pt x="124" y="225"/>
                    <a:pt x="124" y="225"/>
                    <a:pt x="124" y="225"/>
                  </a:cubicBezTo>
                  <a:cubicBezTo>
                    <a:pt x="125" y="231"/>
                    <a:pt x="124" y="247"/>
                    <a:pt x="117" y="256"/>
                  </a:cubicBezTo>
                  <a:cubicBezTo>
                    <a:pt x="115" y="258"/>
                    <a:pt x="111" y="261"/>
                    <a:pt x="103" y="261"/>
                  </a:cubicBezTo>
                  <a:cubicBezTo>
                    <a:pt x="96" y="261"/>
                    <a:pt x="91" y="259"/>
                    <a:pt x="87" y="255"/>
                  </a:cubicBezTo>
                  <a:cubicBezTo>
                    <a:pt x="82" y="250"/>
                    <a:pt x="82" y="240"/>
                    <a:pt x="82" y="237"/>
                  </a:cubicBezTo>
                  <a:cubicBezTo>
                    <a:pt x="83" y="230"/>
                    <a:pt x="78" y="223"/>
                    <a:pt x="71" y="222"/>
                  </a:cubicBezTo>
                  <a:cubicBezTo>
                    <a:pt x="63" y="222"/>
                    <a:pt x="57" y="227"/>
                    <a:pt x="56" y="234"/>
                  </a:cubicBezTo>
                  <a:cubicBezTo>
                    <a:pt x="56" y="237"/>
                    <a:pt x="54" y="258"/>
                    <a:pt x="67" y="273"/>
                  </a:cubicBezTo>
                  <a:cubicBezTo>
                    <a:pt x="73" y="279"/>
                    <a:pt x="84" y="287"/>
                    <a:pt x="103" y="287"/>
                  </a:cubicBezTo>
                  <a:cubicBezTo>
                    <a:pt x="117" y="287"/>
                    <a:pt x="128" y="283"/>
                    <a:pt x="136" y="274"/>
                  </a:cubicBezTo>
                  <a:cubicBezTo>
                    <a:pt x="152" y="256"/>
                    <a:pt x="151" y="229"/>
                    <a:pt x="151" y="224"/>
                  </a:cubicBezTo>
                  <a:cubicBezTo>
                    <a:pt x="151" y="156"/>
                    <a:pt x="151" y="156"/>
                    <a:pt x="151" y="156"/>
                  </a:cubicBezTo>
                  <a:cubicBezTo>
                    <a:pt x="172" y="135"/>
                    <a:pt x="172" y="135"/>
                    <a:pt x="172" y="135"/>
                  </a:cubicBezTo>
                  <a:cubicBezTo>
                    <a:pt x="206" y="169"/>
                    <a:pt x="206" y="169"/>
                    <a:pt x="206" y="169"/>
                  </a:cubicBezTo>
                  <a:cubicBezTo>
                    <a:pt x="241" y="135"/>
                    <a:pt x="241" y="135"/>
                    <a:pt x="241" y="135"/>
                  </a:cubicBezTo>
                  <a:cubicBezTo>
                    <a:pt x="273" y="167"/>
                    <a:pt x="273" y="167"/>
                    <a:pt x="273" y="167"/>
                  </a:cubicBezTo>
                  <a:cubicBezTo>
                    <a:pt x="274" y="159"/>
                    <a:pt x="275" y="151"/>
                    <a:pt x="275" y="142"/>
                  </a:cubicBezTo>
                  <a:cubicBezTo>
                    <a:pt x="275" y="109"/>
                    <a:pt x="243" y="29"/>
                    <a:pt x="147" y="24"/>
                  </a:cubicBezTo>
                  <a:cubicBezTo>
                    <a:pt x="147" y="9"/>
                    <a:pt x="147" y="9"/>
                    <a:pt x="147" y="9"/>
                  </a:cubicBezTo>
                  <a:cubicBezTo>
                    <a:pt x="147" y="4"/>
                    <a:pt x="143" y="0"/>
                    <a:pt x="138" y="0"/>
                  </a:cubicBezTo>
                  <a:cubicBezTo>
                    <a:pt x="133" y="0"/>
                    <a:pt x="128" y="4"/>
                    <a:pt x="128" y="9"/>
                  </a:cubicBezTo>
                  <a:cubicBezTo>
                    <a:pt x="128" y="24"/>
                    <a:pt x="128" y="24"/>
                    <a:pt x="128" y="24"/>
                  </a:cubicBezTo>
                  <a:cubicBezTo>
                    <a:pt x="33" y="29"/>
                    <a:pt x="0" y="109"/>
                    <a:pt x="0" y="142"/>
                  </a:cubicBezTo>
                  <a:cubicBezTo>
                    <a:pt x="0" y="150"/>
                    <a:pt x="1" y="159"/>
                    <a:pt x="3" y="167"/>
                  </a:cubicBezTo>
                  <a:cubicBezTo>
                    <a:pt x="35" y="135"/>
                    <a:pt x="35" y="135"/>
                    <a:pt x="35" y="135"/>
                  </a:cubicBezTo>
                  <a:lnTo>
                    <a:pt x="69" y="1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9339509" y="1424813"/>
            <a:ext cx="1423434" cy="4254124"/>
            <a:chOff x="9339509" y="1424813"/>
            <a:chExt cx="1423434" cy="4254124"/>
          </a:xfrm>
        </p:grpSpPr>
        <p:cxnSp>
          <p:nvCxnSpPr>
            <p:cNvPr id="32" name="直接连接符 31"/>
            <p:cNvCxnSpPr/>
            <p:nvPr/>
          </p:nvCxnSpPr>
          <p:spPr>
            <a:xfrm>
              <a:off x="10032806" y="1424813"/>
              <a:ext cx="0" cy="1183064"/>
            </a:xfrm>
            <a:prstGeom prst="line">
              <a:avLst/>
            </a:prstGeom>
            <a:ln>
              <a:solidFill>
                <a:srgbClr val="1FAC9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任意多边形 32"/>
            <p:cNvSpPr/>
            <p:nvPr/>
          </p:nvSpPr>
          <p:spPr>
            <a:xfrm>
              <a:off x="9339510" y="2557118"/>
              <a:ext cx="1423433" cy="3121819"/>
            </a:xfrm>
            <a:custGeom>
              <a:avLst/>
              <a:gdLst>
                <a:gd name="connsiteX0" fmla="*/ 711716 w 1423433"/>
                <a:gd name="connsiteY0" fmla="*/ 226219 h 3121819"/>
                <a:gd name="connsiteX1" fmla="*/ 597416 w 1423433"/>
                <a:gd name="connsiteY1" fmla="*/ 340519 h 3121819"/>
                <a:gd name="connsiteX2" fmla="*/ 711716 w 1423433"/>
                <a:gd name="connsiteY2" fmla="*/ 454819 h 3121819"/>
                <a:gd name="connsiteX3" fmla="*/ 826016 w 1423433"/>
                <a:gd name="connsiteY3" fmla="*/ 340519 h 3121819"/>
                <a:gd name="connsiteX4" fmla="*/ 711716 w 1423433"/>
                <a:gd name="connsiteY4" fmla="*/ 226219 h 3121819"/>
                <a:gd name="connsiteX5" fmla="*/ 694318 w 1423433"/>
                <a:gd name="connsiteY5" fmla="*/ 307 h 3121819"/>
                <a:gd name="connsiteX6" fmla="*/ 702913 w 1423433"/>
                <a:gd name="connsiteY6" fmla="*/ 957 h 3121819"/>
                <a:gd name="connsiteX7" fmla="*/ 703011 w 1423433"/>
                <a:gd name="connsiteY7" fmla="*/ 934 h 3121819"/>
                <a:gd name="connsiteX8" fmla="*/ 726862 w 1423433"/>
                <a:gd name="connsiteY8" fmla="*/ 307 h 3121819"/>
                <a:gd name="connsiteX9" fmla="*/ 825178 w 1423433"/>
                <a:gd name="connsiteY9" fmla="*/ 61743 h 3121819"/>
                <a:gd name="connsiteX10" fmla="*/ 1404621 w 1423433"/>
                <a:gd name="connsiteY10" fmla="*/ 1065367 h 3121819"/>
                <a:gd name="connsiteX11" fmla="*/ 1414888 w 1423433"/>
                <a:gd name="connsiteY11" fmla="*/ 1088167 h 3121819"/>
                <a:gd name="connsiteX12" fmla="*/ 1415805 w 1423433"/>
                <a:gd name="connsiteY12" fmla="*/ 1092216 h 3121819"/>
                <a:gd name="connsiteX13" fmla="*/ 1417089 w 1423433"/>
                <a:gd name="connsiteY13" fmla="*/ 1094121 h 3121819"/>
                <a:gd name="connsiteX14" fmla="*/ 1418718 w 1423433"/>
                <a:gd name="connsiteY14" fmla="*/ 1102192 h 3121819"/>
                <a:gd name="connsiteX15" fmla="*/ 1420925 w 1423433"/>
                <a:gd name="connsiteY15" fmla="*/ 1109301 h 3121819"/>
                <a:gd name="connsiteX16" fmla="*/ 1421695 w 1423433"/>
                <a:gd name="connsiteY16" fmla="*/ 1116934 h 3121819"/>
                <a:gd name="connsiteX17" fmla="*/ 1422953 w 1423433"/>
                <a:gd name="connsiteY17" fmla="*/ 1123167 h 3121819"/>
                <a:gd name="connsiteX18" fmla="*/ 1422953 w 1423433"/>
                <a:gd name="connsiteY18" fmla="*/ 1129418 h 3121819"/>
                <a:gd name="connsiteX19" fmla="*/ 1423433 w 1423433"/>
                <a:gd name="connsiteY19" fmla="*/ 1134180 h 3121819"/>
                <a:gd name="connsiteX20" fmla="*/ 1422953 w 1423433"/>
                <a:gd name="connsiteY20" fmla="*/ 1136555 h 3121819"/>
                <a:gd name="connsiteX21" fmla="*/ 1422953 w 1423433"/>
                <a:gd name="connsiteY21" fmla="*/ 3047196 h 3121819"/>
                <a:gd name="connsiteX22" fmla="*/ 1348330 w 1423433"/>
                <a:gd name="connsiteY22" fmla="*/ 3121819 h 3121819"/>
                <a:gd name="connsiteX23" fmla="*/ 78351 w 1423433"/>
                <a:gd name="connsiteY23" fmla="*/ 3121819 h 3121819"/>
                <a:gd name="connsiteX24" fmla="*/ 3728 w 1423433"/>
                <a:gd name="connsiteY24" fmla="*/ 3047196 h 3121819"/>
                <a:gd name="connsiteX25" fmla="*/ 3728 w 1423433"/>
                <a:gd name="connsiteY25" fmla="*/ 1151426 h 3121819"/>
                <a:gd name="connsiteX26" fmla="*/ 307 w 1423433"/>
                <a:gd name="connsiteY26" fmla="*/ 1135682 h 3121819"/>
                <a:gd name="connsiteX27" fmla="*/ 16559 w 1423433"/>
                <a:gd name="connsiteY27" fmla="*/ 1065367 h 3121819"/>
                <a:gd name="connsiteX28" fmla="*/ 596001 w 1423433"/>
                <a:gd name="connsiteY28" fmla="*/ 61743 h 3121819"/>
                <a:gd name="connsiteX29" fmla="*/ 694318 w 1423433"/>
                <a:gd name="connsiteY29" fmla="*/ 307 h 312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423433" h="3121819">
                  <a:moveTo>
                    <a:pt x="711716" y="226219"/>
                  </a:moveTo>
                  <a:cubicBezTo>
                    <a:pt x="648590" y="226219"/>
                    <a:pt x="597416" y="277393"/>
                    <a:pt x="597416" y="340519"/>
                  </a:cubicBezTo>
                  <a:cubicBezTo>
                    <a:pt x="597416" y="403645"/>
                    <a:pt x="648590" y="454819"/>
                    <a:pt x="711716" y="454819"/>
                  </a:cubicBezTo>
                  <a:cubicBezTo>
                    <a:pt x="774842" y="454819"/>
                    <a:pt x="826016" y="403645"/>
                    <a:pt x="826016" y="340519"/>
                  </a:cubicBezTo>
                  <a:cubicBezTo>
                    <a:pt x="826016" y="277393"/>
                    <a:pt x="774842" y="226219"/>
                    <a:pt x="711716" y="226219"/>
                  </a:cubicBezTo>
                  <a:close/>
                  <a:moveTo>
                    <a:pt x="694318" y="307"/>
                  </a:moveTo>
                  <a:lnTo>
                    <a:pt x="702913" y="957"/>
                  </a:lnTo>
                  <a:lnTo>
                    <a:pt x="703011" y="934"/>
                  </a:lnTo>
                  <a:cubicBezTo>
                    <a:pt x="710968" y="-53"/>
                    <a:pt x="718956" y="-252"/>
                    <a:pt x="726862" y="307"/>
                  </a:cubicBezTo>
                  <a:cubicBezTo>
                    <a:pt x="766392" y="3100"/>
                    <a:pt x="803873" y="24841"/>
                    <a:pt x="825178" y="61743"/>
                  </a:cubicBezTo>
                  <a:lnTo>
                    <a:pt x="1404621" y="1065367"/>
                  </a:lnTo>
                  <a:cubicBezTo>
                    <a:pt x="1408882" y="1072748"/>
                    <a:pt x="1412294" y="1080385"/>
                    <a:pt x="1414888" y="1088167"/>
                  </a:cubicBezTo>
                  <a:lnTo>
                    <a:pt x="1415805" y="1092216"/>
                  </a:lnTo>
                  <a:lnTo>
                    <a:pt x="1417089" y="1094121"/>
                  </a:lnTo>
                  <a:lnTo>
                    <a:pt x="1418718" y="1102192"/>
                  </a:lnTo>
                  <a:lnTo>
                    <a:pt x="1420925" y="1109301"/>
                  </a:lnTo>
                  <a:lnTo>
                    <a:pt x="1421695" y="1116934"/>
                  </a:lnTo>
                  <a:lnTo>
                    <a:pt x="1422953" y="1123167"/>
                  </a:lnTo>
                  <a:lnTo>
                    <a:pt x="1422953" y="1129418"/>
                  </a:lnTo>
                  <a:lnTo>
                    <a:pt x="1423433" y="1134180"/>
                  </a:lnTo>
                  <a:lnTo>
                    <a:pt x="1422953" y="1136555"/>
                  </a:lnTo>
                  <a:lnTo>
                    <a:pt x="1422953" y="3047196"/>
                  </a:lnTo>
                  <a:cubicBezTo>
                    <a:pt x="1422953" y="3088409"/>
                    <a:pt x="1389543" y="3121819"/>
                    <a:pt x="1348330" y="3121819"/>
                  </a:cubicBezTo>
                  <a:lnTo>
                    <a:pt x="78351" y="3121819"/>
                  </a:lnTo>
                  <a:cubicBezTo>
                    <a:pt x="37138" y="3121819"/>
                    <a:pt x="3728" y="3088409"/>
                    <a:pt x="3728" y="3047196"/>
                  </a:cubicBezTo>
                  <a:lnTo>
                    <a:pt x="3728" y="1151426"/>
                  </a:lnTo>
                  <a:lnTo>
                    <a:pt x="307" y="1135682"/>
                  </a:lnTo>
                  <a:cubicBezTo>
                    <a:pt x="-1369" y="1111964"/>
                    <a:pt x="3775" y="1087508"/>
                    <a:pt x="16559" y="1065367"/>
                  </a:cubicBezTo>
                  <a:lnTo>
                    <a:pt x="596001" y="61743"/>
                  </a:lnTo>
                  <a:cubicBezTo>
                    <a:pt x="617307" y="24841"/>
                    <a:pt x="654788" y="3101"/>
                    <a:pt x="694318" y="307"/>
                  </a:cubicBezTo>
                  <a:close/>
                </a:path>
              </a:pathLst>
            </a:custGeom>
            <a:solidFill>
              <a:srgbClr val="1F4C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9339509" y="3793695"/>
              <a:ext cx="1423433" cy="17727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之间点击添加正文、温提示正文点击添加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9849764" y="3287549"/>
              <a:ext cx="402921" cy="405224"/>
              <a:chOff x="6850063" y="4581526"/>
              <a:chExt cx="277812" cy="279400"/>
            </a:xfrm>
            <a:solidFill>
              <a:schemeClr val="bg1"/>
            </a:solidFill>
          </p:grpSpPr>
          <p:sp>
            <p:nvSpPr>
              <p:cNvPr id="45" name="Freeform 478"/>
              <p:cNvSpPr>
                <a:spLocks/>
              </p:cNvSpPr>
              <p:nvPr/>
            </p:nvSpPr>
            <p:spPr bwMode="auto">
              <a:xfrm>
                <a:off x="6850063" y="4581526"/>
                <a:ext cx="250825" cy="250825"/>
              </a:xfrm>
              <a:custGeom>
                <a:avLst/>
                <a:gdLst>
                  <a:gd name="T0" fmla="*/ 129 w 258"/>
                  <a:gd name="T1" fmla="*/ 245 h 259"/>
                  <a:gd name="T2" fmla="*/ 14 w 258"/>
                  <a:gd name="T3" fmla="*/ 129 h 259"/>
                  <a:gd name="T4" fmla="*/ 129 w 258"/>
                  <a:gd name="T5" fmla="*/ 14 h 259"/>
                  <a:gd name="T6" fmla="*/ 244 w 258"/>
                  <a:gd name="T7" fmla="*/ 129 h 259"/>
                  <a:gd name="T8" fmla="*/ 241 w 258"/>
                  <a:gd name="T9" fmla="*/ 156 h 259"/>
                  <a:gd name="T10" fmla="*/ 255 w 258"/>
                  <a:gd name="T11" fmla="*/ 159 h 259"/>
                  <a:gd name="T12" fmla="*/ 258 w 258"/>
                  <a:gd name="T13" fmla="*/ 129 h 259"/>
                  <a:gd name="T14" fmla="*/ 129 w 258"/>
                  <a:gd name="T15" fmla="*/ 0 h 259"/>
                  <a:gd name="T16" fmla="*/ 0 w 258"/>
                  <a:gd name="T17" fmla="*/ 129 h 259"/>
                  <a:gd name="T18" fmla="*/ 129 w 258"/>
                  <a:gd name="T19" fmla="*/ 259 h 259"/>
                  <a:gd name="T20" fmla="*/ 155 w 258"/>
                  <a:gd name="T21" fmla="*/ 256 h 259"/>
                  <a:gd name="T22" fmla="*/ 152 w 258"/>
                  <a:gd name="T23" fmla="*/ 242 h 259"/>
                  <a:gd name="T24" fmla="*/ 129 w 258"/>
                  <a:gd name="T25" fmla="*/ 245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8" h="259">
                    <a:moveTo>
                      <a:pt x="129" y="245"/>
                    </a:moveTo>
                    <a:cubicBezTo>
                      <a:pt x="65" y="245"/>
                      <a:pt x="14" y="193"/>
                      <a:pt x="14" y="129"/>
                    </a:cubicBezTo>
                    <a:cubicBezTo>
                      <a:pt x="14" y="66"/>
                      <a:pt x="65" y="14"/>
                      <a:pt x="129" y="14"/>
                    </a:cubicBezTo>
                    <a:cubicBezTo>
                      <a:pt x="193" y="14"/>
                      <a:pt x="244" y="66"/>
                      <a:pt x="244" y="129"/>
                    </a:cubicBezTo>
                    <a:cubicBezTo>
                      <a:pt x="244" y="139"/>
                      <a:pt x="243" y="148"/>
                      <a:pt x="241" y="156"/>
                    </a:cubicBezTo>
                    <a:cubicBezTo>
                      <a:pt x="255" y="159"/>
                      <a:pt x="255" y="159"/>
                      <a:pt x="255" y="159"/>
                    </a:cubicBezTo>
                    <a:cubicBezTo>
                      <a:pt x="257" y="150"/>
                      <a:pt x="258" y="140"/>
                      <a:pt x="258" y="129"/>
                    </a:cubicBezTo>
                    <a:cubicBezTo>
                      <a:pt x="258" y="58"/>
                      <a:pt x="200" y="0"/>
                      <a:pt x="129" y="0"/>
                    </a:cubicBezTo>
                    <a:cubicBezTo>
                      <a:pt x="58" y="0"/>
                      <a:pt x="0" y="58"/>
                      <a:pt x="0" y="129"/>
                    </a:cubicBezTo>
                    <a:cubicBezTo>
                      <a:pt x="0" y="201"/>
                      <a:pt x="58" y="259"/>
                      <a:pt x="129" y="259"/>
                    </a:cubicBezTo>
                    <a:cubicBezTo>
                      <a:pt x="138" y="259"/>
                      <a:pt x="147" y="258"/>
                      <a:pt x="155" y="256"/>
                    </a:cubicBezTo>
                    <a:cubicBezTo>
                      <a:pt x="152" y="242"/>
                      <a:pt x="152" y="242"/>
                      <a:pt x="152" y="242"/>
                    </a:cubicBezTo>
                    <a:cubicBezTo>
                      <a:pt x="145" y="244"/>
                      <a:pt x="137" y="245"/>
                      <a:pt x="129" y="2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479"/>
              <p:cNvSpPr>
                <a:spLocks noEditPoints="1"/>
              </p:cNvSpPr>
              <p:nvPr/>
            </p:nvSpPr>
            <p:spPr bwMode="auto">
              <a:xfrm>
                <a:off x="6872288" y="4603751"/>
                <a:ext cx="206375" cy="206375"/>
              </a:xfrm>
              <a:custGeom>
                <a:avLst/>
                <a:gdLst>
                  <a:gd name="T0" fmla="*/ 106 w 212"/>
                  <a:gd name="T1" fmla="*/ 0 h 213"/>
                  <a:gd name="T2" fmla="*/ 0 w 212"/>
                  <a:gd name="T3" fmla="*/ 106 h 213"/>
                  <a:gd name="T4" fmla="*/ 106 w 212"/>
                  <a:gd name="T5" fmla="*/ 213 h 213"/>
                  <a:gd name="T6" fmla="*/ 127 w 212"/>
                  <a:gd name="T7" fmla="*/ 211 h 213"/>
                  <a:gd name="T8" fmla="*/ 105 w 212"/>
                  <a:gd name="T9" fmla="*/ 106 h 213"/>
                  <a:gd name="T10" fmla="*/ 120 w 212"/>
                  <a:gd name="T11" fmla="*/ 110 h 213"/>
                  <a:gd name="T12" fmla="*/ 117 w 212"/>
                  <a:gd name="T13" fmla="*/ 103 h 213"/>
                  <a:gd name="T14" fmla="*/ 128 w 212"/>
                  <a:gd name="T15" fmla="*/ 92 h 213"/>
                  <a:gd name="T16" fmla="*/ 139 w 212"/>
                  <a:gd name="T17" fmla="*/ 103 h 213"/>
                  <a:gd name="T18" fmla="*/ 132 w 212"/>
                  <a:gd name="T19" fmla="*/ 113 h 213"/>
                  <a:gd name="T20" fmla="*/ 209 w 212"/>
                  <a:gd name="T21" fmla="*/ 131 h 213"/>
                  <a:gd name="T22" fmla="*/ 212 w 212"/>
                  <a:gd name="T23" fmla="*/ 106 h 213"/>
                  <a:gd name="T24" fmla="*/ 106 w 212"/>
                  <a:gd name="T25" fmla="*/ 0 h 213"/>
                  <a:gd name="T26" fmla="*/ 42 w 212"/>
                  <a:gd name="T27" fmla="*/ 54 h 213"/>
                  <a:gd name="T28" fmla="*/ 57 w 212"/>
                  <a:gd name="T29" fmla="*/ 70 h 213"/>
                  <a:gd name="T30" fmla="*/ 42 w 212"/>
                  <a:gd name="T31" fmla="*/ 85 h 213"/>
                  <a:gd name="T32" fmla="*/ 26 w 212"/>
                  <a:gd name="T33" fmla="*/ 70 h 213"/>
                  <a:gd name="T34" fmla="*/ 42 w 212"/>
                  <a:gd name="T35" fmla="*/ 54 h 213"/>
                  <a:gd name="T36" fmla="*/ 40 w 212"/>
                  <a:gd name="T37" fmla="*/ 154 h 213"/>
                  <a:gd name="T38" fmla="*/ 21 w 212"/>
                  <a:gd name="T39" fmla="*/ 135 h 213"/>
                  <a:gd name="T40" fmla="*/ 40 w 212"/>
                  <a:gd name="T41" fmla="*/ 115 h 213"/>
                  <a:gd name="T42" fmla="*/ 60 w 212"/>
                  <a:gd name="T43" fmla="*/ 135 h 213"/>
                  <a:gd name="T44" fmla="*/ 40 w 212"/>
                  <a:gd name="T45" fmla="*/ 154 h 213"/>
                  <a:gd name="T46" fmla="*/ 89 w 212"/>
                  <a:gd name="T47" fmla="*/ 70 h 213"/>
                  <a:gd name="T48" fmla="*/ 102 w 212"/>
                  <a:gd name="T49" fmla="*/ 83 h 213"/>
                  <a:gd name="T50" fmla="*/ 89 w 212"/>
                  <a:gd name="T51" fmla="*/ 96 h 213"/>
                  <a:gd name="T52" fmla="*/ 76 w 212"/>
                  <a:gd name="T53" fmla="*/ 83 h 213"/>
                  <a:gd name="T54" fmla="*/ 89 w 212"/>
                  <a:gd name="T55" fmla="*/ 70 h 213"/>
                  <a:gd name="T56" fmla="*/ 76 w 212"/>
                  <a:gd name="T57" fmla="*/ 133 h 213"/>
                  <a:gd name="T58" fmla="*/ 89 w 212"/>
                  <a:gd name="T59" fmla="*/ 120 h 213"/>
                  <a:gd name="T60" fmla="*/ 102 w 212"/>
                  <a:gd name="T61" fmla="*/ 133 h 213"/>
                  <a:gd name="T62" fmla="*/ 89 w 212"/>
                  <a:gd name="T63" fmla="*/ 146 h 213"/>
                  <a:gd name="T64" fmla="*/ 76 w 212"/>
                  <a:gd name="T65" fmla="*/ 133 h 213"/>
                  <a:gd name="T66" fmla="*/ 117 w 212"/>
                  <a:gd name="T67" fmla="*/ 183 h 213"/>
                  <a:gd name="T68" fmla="*/ 102 w 212"/>
                  <a:gd name="T69" fmla="*/ 198 h 213"/>
                  <a:gd name="T70" fmla="*/ 87 w 212"/>
                  <a:gd name="T71" fmla="*/ 183 h 213"/>
                  <a:gd name="T72" fmla="*/ 102 w 212"/>
                  <a:gd name="T73" fmla="*/ 168 h 213"/>
                  <a:gd name="T74" fmla="*/ 117 w 212"/>
                  <a:gd name="T75" fmla="*/ 183 h 213"/>
                  <a:gd name="T76" fmla="*/ 106 w 212"/>
                  <a:gd name="T77" fmla="*/ 55 h 213"/>
                  <a:gd name="T78" fmla="*/ 88 w 212"/>
                  <a:gd name="T79" fmla="*/ 36 h 213"/>
                  <a:gd name="T80" fmla="*/ 106 w 212"/>
                  <a:gd name="T81" fmla="*/ 18 h 213"/>
                  <a:gd name="T82" fmla="*/ 125 w 212"/>
                  <a:gd name="T83" fmla="*/ 36 h 213"/>
                  <a:gd name="T84" fmla="*/ 106 w 212"/>
                  <a:gd name="T85" fmla="*/ 55 h 213"/>
                  <a:gd name="T86" fmla="*/ 139 w 212"/>
                  <a:gd name="T87" fmla="*/ 49 h 213"/>
                  <a:gd name="T88" fmla="*/ 152 w 212"/>
                  <a:gd name="T89" fmla="*/ 36 h 213"/>
                  <a:gd name="T90" fmla="*/ 165 w 212"/>
                  <a:gd name="T91" fmla="*/ 49 h 213"/>
                  <a:gd name="T92" fmla="*/ 152 w 212"/>
                  <a:gd name="T93" fmla="*/ 62 h 213"/>
                  <a:gd name="T94" fmla="*/ 139 w 212"/>
                  <a:gd name="T95" fmla="*/ 49 h 213"/>
                  <a:gd name="T96" fmla="*/ 175 w 212"/>
                  <a:gd name="T97" fmla="*/ 112 h 213"/>
                  <a:gd name="T98" fmla="*/ 157 w 212"/>
                  <a:gd name="T99" fmla="*/ 95 h 213"/>
                  <a:gd name="T100" fmla="*/ 175 w 212"/>
                  <a:gd name="T101" fmla="*/ 77 h 213"/>
                  <a:gd name="T102" fmla="*/ 193 w 212"/>
                  <a:gd name="T103" fmla="*/ 95 h 213"/>
                  <a:gd name="T104" fmla="*/ 175 w 212"/>
                  <a:gd name="T105" fmla="*/ 11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12" h="213">
                    <a:moveTo>
                      <a:pt x="106" y="0"/>
                    </a:moveTo>
                    <a:cubicBezTo>
                      <a:pt x="47" y="0"/>
                      <a:pt x="0" y="48"/>
                      <a:pt x="0" y="106"/>
                    </a:cubicBezTo>
                    <a:cubicBezTo>
                      <a:pt x="0" y="165"/>
                      <a:pt x="47" y="213"/>
                      <a:pt x="106" y="213"/>
                    </a:cubicBezTo>
                    <a:cubicBezTo>
                      <a:pt x="113" y="213"/>
                      <a:pt x="120" y="212"/>
                      <a:pt x="127" y="211"/>
                    </a:cubicBezTo>
                    <a:cubicBezTo>
                      <a:pt x="105" y="106"/>
                      <a:pt x="105" y="106"/>
                      <a:pt x="105" y="106"/>
                    </a:cubicBezTo>
                    <a:cubicBezTo>
                      <a:pt x="120" y="110"/>
                      <a:pt x="120" y="110"/>
                      <a:pt x="120" y="110"/>
                    </a:cubicBezTo>
                    <a:cubicBezTo>
                      <a:pt x="118" y="108"/>
                      <a:pt x="117" y="105"/>
                      <a:pt x="117" y="103"/>
                    </a:cubicBezTo>
                    <a:cubicBezTo>
                      <a:pt x="117" y="97"/>
                      <a:pt x="122" y="92"/>
                      <a:pt x="128" y="92"/>
                    </a:cubicBezTo>
                    <a:cubicBezTo>
                      <a:pt x="134" y="92"/>
                      <a:pt x="139" y="97"/>
                      <a:pt x="139" y="103"/>
                    </a:cubicBezTo>
                    <a:cubicBezTo>
                      <a:pt x="139" y="107"/>
                      <a:pt x="136" y="111"/>
                      <a:pt x="132" y="113"/>
                    </a:cubicBezTo>
                    <a:cubicBezTo>
                      <a:pt x="209" y="131"/>
                      <a:pt x="209" y="131"/>
                      <a:pt x="209" y="131"/>
                    </a:cubicBezTo>
                    <a:cubicBezTo>
                      <a:pt x="211" y="123"/>
                      <a:pt x="212" y="115"/>
                      <a:pt x="212" y="106"/>
                    </a:cubicBezTo>
                    <a:cubicBezTo>
                      <a:pt x="212" y="48"/>
                      <a:pt x="165" y="0"/>
                      <a:pt x="106" y="0"/>
                    </a:cubicBezTo>
                    <a:close/>
                    <a:moveTo>
                      <a:pt x="42" y="54"/>
                    </a:moveTo>
                    <a:cubicBezTo>
                      <a:pt x="50" y="54"/>
                      <a:pt x="57" y="61"/>
                      <a:pt x="57" y="70"/>
                    </a:cubicBezTo>
                    <a:cubicBezTo>
                      <a:pt x="57" y="78"/>
                      <a:pt x="50" y="85"/>
                      <a:pt x="42" y="85"/>
                    </a:cubicBezTo>
                    <a:cubicBezTo>
                      <a:pt x="33" y="85"/>
                      <a:pt x="26" y="78"/>
                      <a:pt x="26" y="70"/>
                    </a:cubicBezTo>
                    <a:cubicBezTo>
                      <a:pt x="26" y="61"/>
                      <a:pt x="33" y="54"/>
                      <a:pt x="42" y="54"/>
                    </a:cubicBezTo>
                    <a:close/>
                    <a:moveTo>
                      <a:pt x="40" y="154"/>
                    </a:moveTo>
                    <a:cubicBezTo>
                      <a:pt x="30" y="154"/>
                      <a:pt x="21" y="146"/>
                      <a:pt x="21" y="135"/>
                    </a:cubicBezTo>
                    <a:cubicBezTo>
                      <a:pt x="21" y="124"/>
                      <a:pt x="30" y="115"/>
                      <a:pt x="40" y="115"/>
                    </a:cubicBezTo>
                    <a:cubicBezTo>
                      <a:pt x="51" y="115"/>
                      <a:pt x="60" y="124"/>
                      <a:pt x="60" y="135"/>
                    </a:cubicBezTo>
                    <a:cubicBezTo>
                      <a:pt x="60" y="146"/>
                      <a:pt x="51" y="154"/>
                      <a:pt x="40" y="154"/>
                    </a:cubicBezTo>
                    <a:close/>
                    <a:moveTo>
                      <a:pt x="89" y="70"/>
                    </a:moveTo>
                    <a:cubicBezTo>
                      <a:pt x="96" y="70"/>
                      <a:pt x="102" y="76"/>
                      <a:pt x="102" y="83"/>
                    </a:cubicBezTo>
                    <a:cubicBezTo>
                      <a:pt x="102" y="90"/>
                      <a:pt x="96" y="96"/>
                      <a:pt x="89" y="96"/>
                    </a:cubicBezTo>
                    <a:cubicBezTo>
                      <a:pt x="82" y="96"/>
                      <a:pt x="76" y="90"/>
                      <a:pt x="76" y="83"/>
                    </a:cubicBezTo>
                    <a:cubicBezTo>
                      <a:pt x="76" y="76"/>
                      <a:pt x="82" y="70"/>
                      <a:pt x="89" y="70"/>
                    </a:cubicBezTo>
                    <a:close/>
                    <a:moveTo>
                      <a:pt x="76" y="133"/>
                    </a:moveTo>
                    <a:cubicBezTo>
                      <a:pt x="76" y="126"/>
                      <a:pt x="82" y="120"/>
                      <a:pt x="89" y="120"/>
                    </a:cubicBezTo>
                    <a:cubicBezTo>
                      <a:pt x="96" y="120"/>
                      <a:pt x="102" y="126"/>
                      <a:pt x="102" y="133"/>
                    </a:cubicBezTo>
                    <a:cubicBezTo>
                      <a:pt x="102" y="140"/>
                      <a:pt x="96" y="146"/>
                      <a:pt x="89" y="146"/>
                    </a:cubicBezTo>
                    <a:cubicBezTo>
                      <a:pt x="82" y="146"/>
                      <a:pt x="76" y="140"/>
                      <a:pt x="76" y="133"/>
                    </a:cubicBezTo>
                    <a:close/>
                    <a:moveTo>
                      <a:pt x="117" y="183"/>
                    </a:moveTo>
                    <a:cubicBezTo>
                      <a:pt x="117" y="191"/>
                      <a:pt x="110" y="198"/>
                      <a:pt x="102" y="198"/>
                    </a:cubicBezTo>
                    <a:cubicBezTo>
                      <a:pt x="94" y="198"/>
                      <a:pt x="87" y="191"/>
                      <a:pt x="87" y="183"/>
                    </a:cubicBezTo>
                    <a:cubicBezTo>
                      <a:pt x="87" y="175"/>
                      <a:pt x="94" y="168"/>
                      <a:pt x="102" y="168"/>
                    </a:cubicBezTo>
                    <a:cubicBezTo>
                      <a:pt x="110" y="168"/>
                      <a:pt x="117" y="175"/>
                      <a:pt x="117" y="183"/>
                    </a:cubicBezTo>
                    <a:close/>
                    <a:moveTo>
                      <a:pt x="106" y="55"/>
                    </a:moveTo>
                    <a:cubicBezTo>
                      <a:pt x="96" y="55"/>
                      <a:pt x="88" y="46"/>
                      <a:pt x="88" y="36"/>
                    </a:cubicBezTo>
                    <a:cubicBezTo>
                      <a:pt x="88" y="26"/>
                      <a:pt x="96" y="18"/>
                      <a:pt x="106" y="18"/>
                    </a:cubicBezTo>
                    <a:cubicBezTo>
                      <a:pt x="116" y="18"/>
                      <a:pt x="125" y="26"/>
                      <a:pt x="125" y="36"/>
                    </a:cubicBezTo>
                    <a:cubicBezTo>
                      <a:pt x="125" y="46"/>
                      <a:pt x="116" y="55"/>
                      <a:pt x="106" y="55"/>
                    </a:cubicBezTo>
                    <a:close/>
                    <a:moveTo>
                      <a:pt x="139" y="49"/>
                    </a:moveTo>
                    <a:cubicBezTo>
                      <a:pt x="139" y="42"/>
                      <a:pt x="145" y="36"/>
                      <a:pt x="152" y="36"/>
                    </a:cubicBezTo>
                    <a:cubicBezTo>
                      <a:pt x="159" y="36"/>
                      <a:pt x="165" y="42"/>
                      <a:pt x="165" y="49"/>
                    </a:cubicBezTo>
                    <a:cubicBezTo>
                      <a:pt x="165" y="56"/>
                      <a:pt x="159" y="62"/>
                      <a:pt x="152" y="62"/>
                    </a:cubicBezTo>
                    <a:cubicBezTo>
                      <a:pt x="145" y="62"/>
                      <a:pt x="139" y="56"/>
                      <a:pt x="139" y="49"/>
                    </a:cubicBezTo>
                    <a:close/>
                    <a:moveTo>
                      <a:pt x="175" y="112"/>
                    </a:moveTo>
                    <a:cubicBezTo>
                      <a:pt x="165" y="112"/>
                      <a:pt x="157" y="105"/>
                      <a:pt x="157" y="95"/>
                    </a:cubicBezTo>
                    <a:cubicBezTo>
                      <a:pt x="157" y="85"/>
                      <a:pt x="165" y="77"/>
                      <a:pt x="175" y="77"/>
                    </a:cubicBezTo>
                    <a:cubicBezTo>
                      <a:pt x="185" y="77"/>
                      <a:pt x="193" y="85"/>
                      <a:pt x="193" y="95"/>
                    </a:cubicBezTo>
                    <a:cubicBezTo>
                      <a:pt x="193" y="105"/>
                      <a:pt x="185" y="112"/>
                      <a:pt x="175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480"/>
              <p:cNvSpPr>
                <a:spLocks/>
              </p:cNvSpPr>
              <p:nvPr/>
            </p:nvSpPr>
            <p:spPr bwMode="auto">
              <a:xfrm>
                <a:off x="7029450" y="4764088"/>
                <a:ext cx="98425" cy="96838"/>
              </a:xfrm>
              <a:custGeom>
                <a:avLst/>
                <a:gdLst>
                  <a:gd name="T0" fmla="*/ 90 w 103"/>
                  <a:gd name="T1" fmla="*/ 0 h 100"/>
                  <a:gd name="T2" fmla="*/ 0 w 103"/>
                  <a:gd name="T3" fmla="*/ 87 h 100"/>
                  <a:gd name="T4" fmla="*/ 3 w 103"/>
                  <a:gd name="T5" fmla="*/ 100 h 100"/>
                  <a:gd name="T6" fmla="*/ 103 w 103"/>
                  <a:gd name="T7" fmla="*/ 4 h 100"/>
                  <a:gd name="T8" fmla="*/ 90 w 103"/>
                  <a:gd name="T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100">
                    <a:moveTo>
                      <a:pt x="90" y="0"/>
                    </a:moveTo>
                    <a:cubicBezTo>
                      <a:pt x="79" y="44"/>
                      <a:pt x="44" y="78"/>
                      <a:pt x="0" y="87"/>
                    </a:cubicBezTo>
                    <a:cubicBezTo>
                      <a:pt x="3" y="100"/>
                      <a:pt x="3" y="100"/>
                      <a:pt x="3" y="100"/>
                    </a:cubicBezTo>
                    <a:cubicBezTo>
                      <a:pt x="53" y="90"/>
                      <a:pt x="92" y="52"/>
                      <a:pt x="103" y="4"/>
                    </a:cubicBezTo>
                    <a:lnTo>
                      <a:pt x="9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481"/>
              <p:cNvSpPr>
                <a:spLocks noEditPoints="1"/>
              </p:cNvSpPr>
              <p:nvPr/>
            </p:nvSpPr>
            <p:spPr bwMode="auto">
              <a:xfrm>
                <a:off x="7007225" y="4737101"/>
                <a:ext cx="100013" cy="101600"/>
              </a:xfrm>
              <a:custGeom>
                <a:avLst/>
                <a:gdLst>
                  <a:gd name="T0" fmla="*/ 104 w 104"/>
                  <a:gd name="T1" fmla="*/ 25 h 105"/>
                  <a:gd name="T2" fmla="*/ 27 w 104"/>
                  <a:gd name="T3" fmla="*/ 7 h 105"/>
                  <a:gd name="T4" fmla="*/ 23 w 104"/>
                  <a:gd name="T5" fmla="*/ 8 h 105"/>
                  <a:gd name="T6" fmla="*/ 14 w 104"/>
                  <a:gd name="T7" fmla="*/ 4 h 105"/>
                  <a:gd name="T8" fmla="*/ 0 w 104"/>
                  <a:gd name="T9" fmla="*/ 0 h 105"/>
                  <a:gd name="T10" fmla="*/ 22 w 104"/>
                  <a:gd name="T11" fmla="*/ 105 h 105"/>
                  <a:gd name="T12" fmla="*/ 104 w 104"/>
                  <a:gd name="T13" fmla="*/ 25 h 105"/>
                  <a:gd name="T14" fmla="*/ 73 w 104"/>
                  <a:gd name="T15" fmla="*/ 20 h 105"/>
                  <a:gd name="T16" fmla="*/ 84 w 104"/>
                  <a:gd name="T17" fmla="*/ 31 h 105"/>
                  <a:gd name="T18" fmla="*/ 73 w 104"/>
                  <a:gd name="T19" fmla="*/ 42 h 105"/>
                  <a:gd name="T20" fmla="*/ 62 w 104"/>
                  <a:gd name="T21" fmla="*/ 31 h 105"/>
                  <a:gd name="T22" fmla="*/ 73 w 104"/>
                  <a:gd name="T23" fmla="*/ 20 h 105"/>
                  <a:gd name="T24" fmla="*/ 31 w 104"/>
                  <a:gd name="T25" fmla="*/ 62 h 105"/>
                  <a:gd name="T26" fmla="*/ 13 w 104"/>
                  <a:gd name="T27" fmla="*/ 43 h 105"/>
                  <a:gd name="T28" fmla="*/ 31 w 104"/>
                  <a:gd name="T29" fmla="*/ 24 h 105"/>
                  <a:gd name="T30" fmla="*/ 50 w 104"/>
                  <a:gd name="T31" fmla="*/ 43 h 105"/>
                  <a:gd name="T32" fmla="*/ 31 w 104"/>
                  <a:gd name="T33" fmla="*/ 62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4" h="105">
                    <a:moveTo>
                      <a:pt x="104" y="25"/>
                    </a:moveTo>
                    <a:cubicBezTo>
                      <a:pt x="27" y="7"/>
                      <a:pt x="27" y="7"/>
                      <a:pt x="27" y="7"/>
                    </a:cubicBezTo>
                    <a:cubicBezTo>
                      <a:pt x="26" y="7"/>
                      <a:pt x="24" y="8"/>
                      <a:pt x="23" y="8"/>
                    </a:cubicBezTo>
                    <a:cubicBezTo>
                      <a:pt x="19" y="8"/>
                      <a:pt x="16" y="6"/>
                      <a:pt x="14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2" y="105"/>
                      <a:pt x="22" y="105"/>
                      <a:pt x="22" y="105"/>
                    </a:cubicBezTo>
                    <a:cubicBezTo>
                      <a:pt x="62" y="97"/>
                      <a:pt x="94" y="65"/>
                      <a:pt x="104" y="25"/>
                    </a:cubicBezTo>
                    <a:close/>
                    <a:moveTo>
                      <a:pt x="73" y="20"/>
                    </a:moveTo>
                    <a:cubicBezTo>
                      <a:pt x="79" y="20"/>
                      <a:pt x="84" y="25"/>
                      <a:pt x="84" y="31"/>
                    </a:cubicBezTo>
                    <a:cubicBezTo>
                      <a:pt x="84" y="37"/>
                      <a:pt x="79" y="42"/>
                      <a:pt x="73" y="42"/>
                    </a:cubicBezTo>
                    <a:cubicBezTo>
                      <a:pt x="67" y="42"/>
                      <a:pt x="62" y="37"/>
                      <a:pt x="62" y="31"/>
                    </a:cubicBezTo>
                    <a:cubicBezTo>
                      <a:pt x="62" y="25"/>
                      <a:pt x="67" y="20"/>
                      <a:pt x="73" y="20"/>
                    </a:cubicBezTo>
                    <a:close/>
                    <a:moveTo>
                      <a:pt x="31" y="62"/>
                    </a:moveTo>
                    <a:cubicBezTo>
                      <a:pt x="21" y="62"/>
                      <a:pt x="13" y="53"/>
                      <a:pt x="13" y="43"/>
                    </a:cubicBezTo>
                    <a:cubicBezTo>
                      <a:pt x="13" y="33"/>
                      <a:pt x="21" y="24"/>
                      <a:pt x="31" y="24"/>
                    </a:cubicBezTo>
                    <a:cubicBezTo>
                      <a:pt x="42" y="24"/>
                      <a:pt x="50" y="33"/>
                      <a:pt x="50" y="43"/>
                    </a:cubicBezTo>
                    <a:cubicBezTo>
                      <a:pt x="50" y="53"/>
                      <a:pt x="42" y="62"/>
                      <a:pt x="31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851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V="1">
            <a:off x="1" y="6525296"/>
            <a:ext cx="12192000" cy="329563"/>
          </a:xfrm>
          <a:custGeom>
            <a:avLst/>
            <a:gdLst>
              <a:gd name="connsiteX0" fmla="*/ 0 w 12192000"/>
              <a:gd name="connsiteY0" fmla="*/ 0 h 952500"/>
              <a:gd name="connsiteX1" fmla="*/ 11981237 w 12192000"/>
              <a:gd name="connsiteY1" fmla="*/ 0 h 952500"/>
              <a:gd name="connsiteX2" fmla="*/ 12192000 w 12192000"/>
              <a:gd name="connsiteY2" fmla="*/ 16675 h 952500"/>
              <a:gd name="connsiteX3" fmla="*/ 12192000 w 12192000"/>
              <a:gd name="connsiteY3" fmla="*/ 952500 h 952500"/>
              <a:gd name="connsiteX4" fmla="*/ 11943611 w 12192000"/>
              <a:gd name="connsiteY4" fmla="*/ 952500 h 952500"/>
              <a:gd name="connsiteX5" fmla="*/ 0 w 12192000"/>
              <a:gd name="connsiteY5" fmla="*/ 7535 h 952500"/>
              <a:gd name="connsiteX6" fmla="*/ 0 w 12192000"/>
              <a:gd name="connsiteY6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952500">
                <a:moveTo>
                  <a:pt x="0" y="0"/>
                </a:moveTo>
                <a:lnTo>
                  <a:pt x="11981237" y="0"/>
                </a:lnTo>
                <a:lnTo>
                  <a:pt x="12192000" y="16675"/>
                </a:lnTo>
                <a:lnTo>
                  <a:pt x="12192000" y="952500"/>
                </a:lnTo>
                <a:lnTo>
                  <a:pt x="11943611" y="952500"/>
                </a:lnTo>
                <a:lnTo>
                  <a:pt x="0" y="7535"/>
                </a:lnTo>
                <a:lnTo>
                  <a:pt x="0" y="0"/>
                </a:lnTo>
                <a:close/>
              </a:path>
            </a:pathLst>
          </a:cu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0717863" y="5956706"/>
            <a:ext cx="1459099" cy="901294"/>
            <a:chOff x="318637" y="2704065"/>
            <a:chExt cx="6704464" cy="4141388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505" r="53764"/>
            <a:stretch/>
          </p:blipFill>
          <p:spPr>
            <a:xfrm>
              <a:off x="3127343" y="4635500"/>
              <a:ext cx="3895758" cy="205253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1" r="12357" b="31526"/>
            <a:stretch/>
          </p:blipFill>
          <p:spPr>
            <a:xfrm>
              <a:off x="318637" y="2704065"/>
              <a:ext cx="4805354" cy="4141388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 flipH="1">
            <a:off x="-4257" y="254000"/>
            <a:ext cx="334458" cy="635000"/>
          </a:xfrm>
          <a:prstGeom prst="rect">
            <a:avLst/>
          </a:pr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471448" y="254000"/>
            <a:ext cx="150187" cy="635000"/>
          </a:xfrm>
          <a:prstGeom prst="rect">
            <a:avLst/>
          </a:prstGeom>
          <a:solidFill>
            <a:srgbClr val="FB5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flipH="1">
            <a:off x="762882" y="254000"/>
            <a:ext cx="94492" cy="635000"/>
          </a:xfrm>
          <a:prstGeom prst="rect">
            <a:avLst/>
          </a:prstGeom>
          <a:solidFill>
            <a:srgbClr val="00A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998620" y="254000"/>
            <a:ext cx="52921" cy="635000"/>
          </a:xfrm>
          <a:prstGeom prst="rect">
            <a:avLst/>
          </a:prstGeom>
          <a:solidFill>
            <a:srgbClr val="FFB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165841" y="129539"/>
            <a:ext cx="388281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dist"/>
            <a:r>
              <a:rPr lang="zh-CN" altLang="en-US" sz="3200" dirty="0" smtClean="0">
                <a:solidFill>
                  <a:schemeClr val="bg2">
                    <a:lumMod val="10000"/>
                    <a:alpha val="8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点击此处添加标题</a:t>
            </a:r>
            <a:endParaRPr lang="zh-CN" altLang="en-US" sz="3200" dirty="0">
              <a:solidFill>
                <a:schemeClr val="bg2">
                  <a:lumMod val="10000"/>
                  <a:alpha val="8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65841" y="632543"/>
            <a:ext cx="3882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CLICK HERE TO ADD THE TITLE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856140" y="1585966"/>
            <a:ext cx="10479720" cy="4244345"/>
            <a:chOff x="856140" y="1585966"/>
            <a:chExt cx="10479720" cy="4244345"/>
          </a:xfrm>
        </p:grpSpPr>
        <p:sp>
          <p:nvSpPr>
            <p:cNvPr id="53" name="任意多边形 52"/>
            <p:cNvSpPr/>
            <p:nvPr/>
          </p:nvSpPr>
          <p:spPr>
            <a:xfrm rot="5400000">
              <a:off x="6798806" y="3069345"/>
              <a:ext cx="1734001" cy="481933"/>
            </a:xfrm>
            <a:custGeom>
              <a:avLst/>
              <a:gdLst>
                <a:gd name="connsiteX0" fmla="*/ 0 w 1451532"/>
                <a:gd name="connsiteY0" fmla="*/ 361950 h 361950"/>
                <a:gd name="connsiteX1" fmla="*/ 0 w 1451532"/>
                <a:gd name="connsiteY1" fmla="*/ 0 h 361950"/>
                <a:gd name="connsiteX2" fmla="*/ 1451532 w 1451532"/>
                <a:gd name="connsiteY2" fmla="*/ 0 h 361950"/>
                <a:gd name="connsiteX3" fmla="*/ 1451532 w 1451532"/>
                <a:gd name="connsiteY3" fmla="*/ 36195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1532" h="361950">
                  <a:moveTo>
                    <a:pt x="0" y="361950"/>
                  </a:moveTo>
                  <a:lnTo>
                    <a:pt x="0" y="0"/>
                  </a:lnTo>
                  <a:lnTo>
                    <a:pt x="1451532" y="0"/>
                  </a:lnTo>
                  <a:lnTo>
                    <a:pt x="1451532" y="361950"/>
                  </a:lnTo>
                  <a:close/>
                </a:path>
              </a:pathLst>
            </a:custGeom>
            <a:solidFill>
              <a:srgbClr val="FFB3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5490129" y="4976626"/>
              <a:ext cx="1932702" cy="475077"/>
            </a:xfrm>
            <a:custGeom>
              <a:avLst/>
              <a:gdLst>
                <a:gd name="connsiteX0" fmla="*/ 0 w 1451532"/>
                <a:gd name="connsiteY0" fmla="*/ 361950 h 361950"/>
                <a:gd name="connsiteX1" fmla="*/ 0 w 1451532"/>
                <a:gd name="connsiteY1" fmla="*/ 0 h 361950"/>
                <a:gd name="connsiteX2" fmla="*/ 1451532 w 1451532"/>
                <a:gd name="connsiteY2" fmla="*/ 0 h 361950"/>
                <a:gd name="connsiteX3" fmla="*/ 1451532 w 1451532"/>
                <a:gd name="connsiteY3" fmla="*/ 36195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1532" h="361950">
                  <a:moveTo>
                    <a:pt x="0" y="361950"/>
                  </a:moveTo>
                  <a:lnTo>
                    <a:pt x="0" y="0"/>
                  </a:lnTo>
                  <a:lnTo>
                    <a:pt x="1451532" y="0"/>
                  </a:lnTo>
                  <a:lnTo>
                    <a:pt x="1451532" y="361950"/>
                  </a:lnTo>
                  <a:close/>
                </a:path>
              </a:pathLst>
            </a:cu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/>
          </p:nvSpPr>
          <p:spPr>
            <a:xfrm rot="5400000">
              <a:off x="3478662" y="3781780"/>
              <a:ext cx="1932702" cy="481933"/>
            </a:xfrm>
            <a:custGeom>
              <a:avLst/>
              <a:gdLst>
                <a:gd name="connsiteX0" fmla="*/ 0 w 1451532"/>
                <a:gd name="connsiteY0" fmla="*/ 361950 h 361950"/>
                <a:gd name="connsiteX1" fmla="*/ 0 w 1451532"/>
                <a:gd name="connsiteY1" fmla="*/ 0 h 361950"/>
                <a:gd name="connsiteX2" fmla="*/ 1451532 w 1451532"/>
                <a:gd name="connsiteY2" fmla="*/ 0 h 361950"/>
                <a:gd name="connsiteX3" fmla="*/ 1451532 w 1451532"/>
                <a:gd name="connsiteY3" fmla="*/ 36195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1532" h="361950">
                  <a:moveTo>
                    <a:pt x="0" y="361950"/>
                  </a:moveTo>
                  <a:lnTo>
                    <a:pt x="0" y="0"/>
                  </a:lnTo>
                  <a:lnTo>
                    <a:pt x="1451532" y="0"/>
                  </a:lnTo>
                  <a:lnTo>
                    <a:pt x="1451532" y="361950"/>
                  </a:lnTo>
                  <a:close/>
                </a:path>
              </a:pathLst>
            </a:cu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4683830" y="1962197"/>
              <a:ext cx="1932702" cy="471598"/>
            </a:xfrm>
            <a:custGeom>
              <a:avLst/>
              <a:gdLst>
                <a:gd name="connsiteX0" fmla="*/ 0 w 1451532"/>
                <a:gd name="connsiteY0" fmla="*/ 361950 h 361950"/>
                <a:gd name="connsiteX1" fmla="*/ 0 w 1451532"/>
                <a:gd name="connsiteY1" fmla="*/ 0 h 361950"/>
                <a:gd name="connsiteX2" fmla="*/ 1451532 w 1451532"/>
                <a:gd name="connsiteY2" fmla="*/ 0 h 361950"/>
                <a:gd name="connsiteX3" fmla="*/ 1451532 w 1451532"/>
                <a:gd name="connsiteY3" fmla="*/ 36195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1532" h="361950">
                  <a:moveTo>
                    <a:pt x="0" y="361950"/>
                  </a:moveTo>
                  <a:lnTo>
                    <a:pt x="0" y="0"/>
                  </a:lnTo>
                  <a:lnTo>
                    <a:pt x="1451532" y="0"/>
                  </a:lnTo>
                  <a:lnTo>
                    <a:pt x="1451532" y="361950"/>
                  </a:lnTo>
                  <a:close/>
                </a:path>
              </a:pathLst>
            </a:custGeom>
            <a:solidFill>
              <a:srgbClr val="1FAC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7" name="图片 56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 t="75239"/>
            <a:stretch/>
          </p:blipFill>
          <p:spPr>
            <a:xfrm rot="10800000" flipV="1">
              <a:off x="4189569" y="4968171"/>
              <a:ext cx="481935" cy="288156"/>
            </a:xfrm>
            <a:prstGeom prst="rect">
              <a:avLst/>
            </a:prstGeom>
          </p:spPr>
        </p:pic>
        <p:sp>
          <p:nvSpPr>
            <p:cNvPr id="58" name="任意多边形 57"/>
            <p:cNvSpPr/>
            <p:nvPr/>
          </p:nvSpPr>
          <p:spPr>
            <a:xfrm rot="13525133">
              <a:off x="4400930" y="4522770"/>
              <a:ext cx="1455377" cy="1159706"/>
            </a:xfrm>
            <a:custGeom>
              <a:avLst/>
              <a:gdLst>
                <a:gd name="connsiteX0" fmla="*/ 0 w 1093043"/>
                <a:gd name="connsiteY0" fmla="*/ 365016 h 870983"/>
                <a:gd name="connsiteX1" fmla="*/ 129206 w 1093043"/>
                <a:gd name="connsiteY1" fmla="*/ 488795 h 870983"/>
                <a:gd name="connsiteX2" fmla="*/ 597472 w 1093043"/>
                <a:gd name="connsiteY2" fmla="*/ 0 h 870983"/>
                <a:gd name="connsiteX3" fmla="*/ 1093043 w 1093043"/>
                <a:gd name="connsiteY3" fmla="*/ 0 h 870983"/>
                <a:gd name="connsiteX4" fmla="*/ 387616 w 1093043"/>
                <a:gd name="connsiteY4" fmla="*/ 736352 h 870983"/>
                <a:gd name="connsiteX5" fmla="*/ 516820 w 1093043"/>
                <a:gd name="connsiteY5" fmla="*/ 860130 h 870983"/>
                <a:gd name="connsiteX6" fmla="*/ 10853 w 1093043"/>
                <a:gd name="connsiteY6" fmla="*/ 870983 h 870983"/>
                <a:gd name="connsiteX7" fmla="*/ 0 w 1093043"/>
                <a:gd name="connsiteY7" fmla="*/ 365016 h 870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3043" h="870983">
                  <a:moveTo>
                    <a:pt x="0" y="365016"/>
                  </a:moveTo>
                  <a:lnTo>
                    <a:pt x="129206" y="488795"/>
                  </a:lnTo>
                  <a:lnTo>
                    <a:pt x="597472" y="0"/>
                  </a:lnTo>
                  <a:lnTo>
                    <a:pt x="1093043" y="0"/>
                  </a:lnTo>
                  <a:lnTo>
                    <a:pt x="387616" y="736352"/>
                  </a:lnTo>
                  <a:lnTo>
                    <a:pt x="516820" y="860130"/>
                  </a:lnTo>
                  <a:lnTo>
                    <a:pt x="10853" y="870983"/>
                  </a:lnTo>
                  <a:lnTo>
                    <a:pt x="0" y="365016"/>
                  </a:lnTo>
                  <a:close/>
                </a:path>
              </a:pathLst>
            </a:cu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9" name="图片 58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 t="75239"/>
            <a:stretch/>
          </p:blipFill>
          <p:spPr>
            <a:xfrm rot="5400000" flipV="1">
              <a:off x="7309433" y="5090184"/>
              <a:ext cx="481935" cy="288156"/>
            </a:xfrm>
            <a:prstGeom prst="rect">
              <a:avLst/>
            </a:prstGeom>
          </p:spPr>
        </p:pic>
        <p:sp>
          <p:nvSpPr>
            <p:cNvPr id="60" name="任意多边形 59"/>
            <p:cNvSpPr/>
            <p:nvPr/>
          </p:nvSpPr>
          <p:spPr>
            <a:xfrm rot="8195882">
              <a:off x="6822712" y="3948155"/>
              <a:ext cx="1455377" cy="1159706"/>
            </a:xfrm>
            <a:custGeom>
              <a:avLst/>
              <a:gdLst>
                <a:gd name="connsiteX0" fmla="*/ 0 w 1093043"/>
                <a:gd name="connsiteY0" fmla="*/ 365016 h 870983"/>
                <a:gd name="connsiteX1" fmla="*/ 129206 w 1093043"/>
                <a:gd name="connsiteY1" fmla="*/ 488795 h 870983"/>
                <a:gd name="connsiteX2" fmla="*/ 597472 w 1093043"/>
                <a:gd name="connsiteY2" fmla="*/ 0 h 870983"/>
                <a:gd name="connsiteX3" fmla="*/ 1093043 w 1093043"/>
                <a:gd name="connsiteY3" fmla="*/ 0 h 870983"/>
                <a:gd name="connsiteX4" fmla="*/ 387616 w 1093043"/>
                <a:gd name="connsiteY4" fmla="*/ 736352 h 870983"/>
                <a:gd name="connsiteX5" fmla="*/ 516820 w 1093043"/>
                <a:gd name="connsiteY5" fmla="*/ 860130 h 870983"/>
                <a:gd name="connsiteX6" fmla="*/ 10853 w 1093043"/>
                <a:gd name="connsiteY6" fmla="*/ 870983 h 870983"/>
                <a:gd name="connsiteX7" fmla="*/ 0 w 1093043"/>
                <a:gd name="connsiteY7" fmla="*/ 365016 h 870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3043" h="870983">
                  <a:moveTo>
                    <a:pt x="0" y="365016"/>
                  </a:moveTo>
                  <a:lnTo>
                    <a:pt x="129206" y="488795"/>
                  </a:lnTo>
                  <a:lnTo>
                    <a:pt x="597472" y="0"/>
                  </a:lnTo>
                  <a:lnTo>
                    <a:pt x="1093043" y="0"/>
                  </a:lnTo>
                  <a:lnTo>
                    <a:pt x="387616" y="736352"/>
                  </a:lnTo>
                  <a:lnTo>
                    <a:pt x="516820" y="860130"/>
                  </a:lnTo>
                  <a:lnTo>
                    <a:pt x="10853" y="870983"/>
                  </a:lnTo>
                  <a:lnTo>
                    <a:pt x="0" y="365016"/>
                  </a:lnTo>
                  <a:close/>
                </a:path>
              </a:pathLst>
            </a:cu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1" name="图片 60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 t="75239"/>
            <a:stretch/>
          </p:blipFill>
          <p:spPr>
            <a:xfrm rot="16200000" flipV="1">
              <a:off x="4325191" y="2080399"/>
              <a:ext cx="481935" cy="288156"/>
            </a:xfrm>
            <a:prstGeom prst="rect">
              <a:avLst/>
            </a:prstGeom>
          </p:spPr>
        </p:pic>
        <p:sp>
          <p:nvSpPr>
            <p:cNvPr id="62" name="任意多边形 61"/>
            <p:cNvSpPr/>
            <p:nvPr/>
          </p:nvSpPr>
          <p:spPr>
            <a:xfrm rot="18979640">
              <a:off x="3835695" y="2301161"/>
              <a:ext cx="1455377" cy="1159706"/>
            </a:xfrm>
            <a:custGeom>
              <a:avLst/>
              <a:gdLst>
                <a:gd name="connsiteX0" fmla="*/ 0 w 1093043"/>
                <a:gd name="connsiteY0" fmla="*/ 365016 h 870983"/>
                <a:gd name="connsiteX1" fmla="*/ 129206 w 1093043"/>
                <a:gd name="connsiteY1" fmla="*/ 488795 h 870983"/>
                <a:gd name="connsiteX2" fmla="*/ 597472 w 1093043"/>
                <a:gd name="connsiteY2" fmla="*/ 0 h 870983"/>
                <a:gd name="connsiteX3" fmla="*/ 1093043 w 1093043"/>
                <a:gd name="connsiteY3" fmla="*/ 0 h 870983"/>
                <a:gd name="connsiteX4" fmla="*/ 387616 w 1093043"/>
                <a:gd name="connsiteY4" fmla="*/ 736352 h 870983"/>
                <a:gd name="connsiteX5" fmla="*/ 516820 w 1093043"/>
                <a:gd name="connsiteY5" fmla="*/ 860130 h 870983"/>
                <a:gd name="connsiteX6" fmla="*/ 10853 w 1093043"/>
                <a:gd name="connsiteY6" fmla="*/ 870983 h 870983"/>
                <a:gd name="connsiteX7" fmla="*/ 0 w 1093043"/>
                <a:gd name="connsiteY7" fmla="*/ 365016 h 870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3043" h="870983">
                  <a:moveTo>
                    <a:pt x="0" y="365016"/>
                  </a:moveTo>
                  <a:lnTo>
                    <a:pt x="129206" y="488795"/>
                  </a:lnTo>
                  <a:lnTo>
                    <a:pt x="597472" y="0"/>
                  </a:lnTo>
                  <a:lnTo>
                    <a:pt x="1093043" y="0"/>
                  </a:lnTo>
                  <a:lnTo>
                    <a:pt x="387616" y="736352"/>
                  </a:lnTo>
                  <a:lnTo>
                    <a:pt x="516820" y="860130"/>
                  </a:lnTo>
                  <a:lnTo>
                    <a:pt x="10853" y="870983"/>
                  </a:lnTo>
                  <a:lnTo>
                    <a:pt x="0" y="365016"/>
                  </a:lnTo>
                  <a:close/>
                </a:path>
              </a:pathLst>
            </a:custGeom>
            <a:solidFill>
              <a:srgbClr val="1FAC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3" name="图片 62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 t="75239"/>
            <a:stretch/>
          </p:blipFill>
          <p:spPr>
            <a:xfrm flipV="1">
              <a:off x="7436239" y="2168834"/>
              <a:ext cx="481935" cy="288156"/>
            </a:xfrm>
            <a:prstGeom prst="rect">
              <a:avLst/>
            </a:prstGeom>
          </p:spPr>
        </p:pic>
        <p:sp>
          <p:nvSpPr>
            <p:cNvPr id="64" name="任意多边形 63"/>
            <p:cNvSpPr/>
            <p:nvPr/>
          </p:nvSpPr>
          <p:spPr>
            <a:xfrm rot="2803240">
              <a:off x="6254513" y="1733802"/>
              <a:ext cx="1455377" cy="1159706"/>
            </a:xfrm>
            <a:custGeom>
              <a:avLst/>
              <a:gdLst>
                <a:gd name="connsiteX0" fmla="*/ 0 w 1093043"/>
                <a:gd name="connsiteY0" fmla="*/ 365016 h 870983"/>
                <a:gd name="connsiteX1" fmla="*/ 129206 w 1093043"/>
                <a:gd name="connsiteY1" fmla="*/ 488795 h 870983"/>
                <a:gd name="connsiteX2" fmla="*/ 597472 w 1093043"/>
                <a:gd name="connsiteY2" fmla="*/ 0 h 870983"/>
                <a:gd name="connsiteX3" fmla="*/ 1093043 w 1093043"/>
                <a:gd name="connsiteY3" fmla="*/ 0 h 870983"/>
                <a:gd name="connsiteX4" fmla="*/ 387616 w 1093043"/>
                <a:gd name="connsiteY4" fmla="*/ 736352 h 870983"/>
                <a:gd name="connsiteX5" fmla="*/ 516820 w 1093043"/>
                <a:gd name="connsiteY5" fmla="*/ 860130 h 870983"/>
                <a:gd name="connsiteX6" fmla="*/ 10853 w 1093043"/>
                <a:gd name="connsiteY6" fmla="*/ 870983 h 870983"/>
                <a:gd name="connsiteX7" fmla="*/ 0 w 1093043"/>
                <a:gd name="connsiteY7" fmla="*/ 365016 h 870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3043" h="870983">
                  <a:moveTo>
                    <a:pt x="0" y="365016"/>
                  </a:moveTo>
                  <a:lnTo>
                    <a:pt x="129206" y="488795"/>
                  </a:lnTo>
                  <a:lnTo>
                    <a:pt x="597472" y="0"/>
                  </a:lnTo>
                  <a:lnTo>
                    <a:pt x="1093043" y="0"/>
                  </a:lnTo>
                  <a:lnTo>
                    <a:pt x="387616" y="736352"/>
                  </a:lnTo>
                  <a:lnTo>
                    <a:pt x="516820" y="860130"/>
                  </a:lnTo>
                  <a:lnTo>
                    <a:pt x="10853" y="870983"/>
                  </a:lnTo>
                  <a:lnTo>
                    <a:pt x="0" y="365016"/>
                  </a:lnTo>
                  <a:close/>
                </a:path>
              </a:pathLst>
            </a:custGeom>
            <a:solidFill>
              <a:srgbClr val="FFB3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5631626" y="3037069"/>
              <a:ext cx="903543" cy="815682"/>
              <a:chOff x="3546346" y="2339026"/>
              <a:chExt cx="903209" cy="815382"/>
            </a:xfrm>
            <a:solidFill>
              <a:schemeClr val="bg1">
                <a:lumMod val="75000"/>
              </a:schemeClr>
            </a:solidFill>
          </p:grpSpPr>
          <p:pic>
            <p:nvPicPr>
              <p:cNvPr id="66" name="Picture 47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49599" y="3101278"/>
                <a:ext cx="899956" cy="53130"/>
              </a:xfrm>
              <a:prstGeom prst="rect">
                <a:avLst/>
              </a:prstGeom>
              <a:solidFill>
                <a:srgbClr val="1FAC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7" name="Rectangle 227"/>
              <p:cNvSpPr>
                <a:spLocks noChangeArrowheads="1"/>
              </p:cNvSpPr>
              <p:nvPr/>
            </p:nvSpPr>
            <p:spPr bwMode="auto">
              <a:xfrm>
                <a:off x="3561526" y="3077423"/>
                <a:ext cx="882607" cy="3144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Freeform 228"/>
              <p:cNvSpPr>
                <a:spLocks/>
              </p:cNvSpPr>
              <p:nvPr/>
            </p:nvSpPr>
            <p:spPr bwMode="auto">
              <a:xfrm>
                <a:off x="3617909" y="2844302"/>
                <a:ext cx="125777" cy="210351"/>
              </a:xfrm>
              <a:custGeom>
                <a:avLst/>
                <a:gdLst>
                  <a:gd name="T0" fmla="*/ 6 w 49"/>
                  <a:gd name="T1" fmla="*/ 82 h 82"/>
                  <a:gd name="T2" fmla="*/ 43 w 49"/>
                  <a:gd name="T3" fmla="*/ 82 h 82"/>
                  <a:gd name="T4" fmla="*/ 49 w 49"/>
                  <a:gd name="T5" fmla="*/ 76 h 82"/>
                  <a:gd name="T6" fmla="*/ 49 w 49"/>
                  <a:gd name="T7" fmla="*/ 0 h 82"/>
                  <a:gd name="T8" fmla="*/ 0 w 49"/>
                  <a:gd name="T9" fmla="*/ 49 h 82"/>
                  <a:gd name="T10" fmla="*/ 0 w 49"/>
                  <a:gd name="T11" fmla="*/ 76 h 82"/>
                  <a:gd name="T12" fmla="*/ 6 w 49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82">
                    <a:moveTo>
                      <a:pt x="6" y="82"/>
                    </a:moveTo>
                    <a:cubicBezTo>
                      <a:pt x="43" y="82"/>
                      <a:pt x="43" y="82"/>
                      <a:pt x="43" y="82"/>
                    </a:cubicBezTo>
                    <a:cubicBezTo>
                      <a:pt x="46" y="82"/>
                      <a:pt x="49" y="79"/>
                      <a:pt x="49" y="76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9"/>
                      <a:pt x="3" y="82"/>
                      <a:pt x="6" y="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9" name="Freeform 229"/>
              <p:cNvSpPr>
                <a:spLocks/>
              </p:cNvSpPr>
              <p:nvPr/>
            </p:nvSpPr>
            <p:spPr bwMode="auto">
              <a:xfrm>
                <a:off x="3779467" y="2682744"/>
                <a:ext cx="122524" cy="371910"/>
              </a:xfrm>
              <a:custGeom>
                <a:avLst/>
                <a:gdLst>
                  <a:gd name="T0" fmla="*/ 5 w 48"/>
                  <a:gd name="T1" fmla="*/ 145 h 145"/>
                  <a:gd name="T2" fmla="*/ 43 w 48"/>
                  <a:gd name="T3" fmla="*/ 145 h 145"/>
                  <a:gd name="T4" fmla="*/ 48 w 48"/>
                  <a:gd name="T5" fmla="*/ 139 h 145"/>
                  <a:gd name="T6" fmla="*/ 48 w 48"/>
                  <a:gd name="T7" fmla="*/ 0 h 145"/>
                  <a:gd name="T8" fmla="*/ 0 w 48"/>
                  <a:gd name="T9" fmla="*/ 49 h 145"/>
                  <a:gd name="T10" fmla="*/ 0 w 48"/>
                  <a:gd name="T11" fmla="*/ 139 h 145"/>
                  <a:gd name="T12" fmla="*/ 5 w 48"/>
                  <a:gd name="T13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145">
                    <a:moveTo>
                      <a:pt x="5" y="145"/>
                    </a:moveTo>
                    <a:cubicBezTo>
                      <a:pt x="43" y="145"/>
                      <a:pt x="43" y="145"/>
                      <a:pt x="43" y="145"/>
                    </a:cubicBezTo>
                    <a:cubicBezTo>
                      <a:pt x="46" y="145"/>
                      <a:pt x="48" y="142"/>
                      <a:pt x="48" y="139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139"/>
                      <a:pt x="0" y="139"/>
                      <a:pt x="0" y="139"/>
                    </a:cubicBezTo>
                    <a:cubicBezTo>
                      <a:pt x="0" y="142"/>
                      <a:pt x="2" y="145"/>
                      <a:pt x="5" y="1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70" name="Freeform 230"/>
              <p:cNvSpPr>
                <a:spLocks/>
              </p:cNvSpPr>
              <p:nvPr/>
            </p:nvSpPr>
            <p:spPr bwMode="auto">
              <a:xfrm>
                <a:off x="3938857" y="2713104"/>
                <a:ext cx="124693" cy="341550"/>
              </a:xfrm>
              <a:custGeom>
                <a:avLst/>
                <a:gdLst>
                  <a:gd name="T0" fmla="*/ 22 w 49"/>
                  <a:gd name="T1" fmla="*/ 22 h 133"/>
                  <a:gd name="T2" fmla="*/ 0 w 49"/>
                  <a:gd name="T3" fmla="*/ 0 h 133"/>
                  <a:gd name="T4" fmla="*/ 0 w 49"/>
                  <a:gd name="T5" fmla="*/ 127 h 133"/>
                  <a:gd name="T6" fmla="*/ 6 w 49"/>
                  <a:gd name="T7" fmla="*/ 133 h 133"/>
                  <a:gd name="T8" fmla="*/ 43 w 49"/>
                  <a:gd name="T9" fmla="*/ 133 h 133"/>
                  <a:gd name="T10" fmla="*/ 49 w 49"/>
                  <a:gd name="T11" fmla="*/ 127 h 133"/>
                  <a:gd name="T12" fmla="*/ 49 w 49"/>
                  <a:gd name="T13" fmla="*/ 26 h 133"/>
                  <a:gd name="T14" fmla="*/ 38 w 49"/>
                  <a:gd name="T15" fmla="*/ 29 h 133"/>
                  <a:gd name="T16" fmla="*/ 22 w 49"/>
                  <a:gd name="T17" fmla="*/ 22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" h="133">
                    <a:moveTo>
                      <a:pt x="22" y="2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27"/>
                      <a:pt x="0" y="127"/>
                      <a:pt x="0" y="127"/>
                    </a:cubicBezTo>
                    <a:cubicBezTo>
                      <a:pt x="0" y="130"/>
                      <a:pt x="3" y="133"/>
                      <a:pt x="6" y="133"/>
                    </a:cubicBezTo>
                    <a:cubicBezTo>
                      <a:pt x="43" y="133"/>
                      <a:pt x="43" y="133"/>
                      <a:pt x="43" y="133"/>
                    </a:cubicBezTo>
                    <a:cubicBezTo>
                      <a:pt x="46" y="133"/>
                      <a:pt x="49" y="130"/>
                      <a:pt x="49" y="127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6" y="28"/>
                      <a:pt x="42" y="29"/>
                      <a:pt x="38" y="29"/>
                    </a:cubicBezTo>
                    <a:cubicBezTo>
                      <a:pt x="32" y="29"/>
                      <a:pt x="27" y="26"/>
                      <a:pt x="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71" name="Freeform 231"/>
              <p:cNvSpPr>
                <a:spLocks/>
              </p:cNvSpPr>
              <p:nvPr/>
            </p:nvSpPr>
            <p:spPr bwMode="auto">
              <a:xfrm>
                <a:off x="4100415" y="2624193"/>
                <a:ext cx="122524" cy="430461"/>
              </a:xfrm>
              <a:custGeom>
                <a:avLst/>
                <a:gdLst>
                  <a:gd name="T0" fmla="*/ 5 w 48"/>
                  <a:gd name="T1" fmla="*/ 168 h 168"/>
                  <a:gd name="T2" fmla="*/ 43 w 48"/>
                  <a:gd name="T3" fmla="*/ 168 h 168"/>
                  <a:gd name="T4" fmla="*/ 48 w 48"/>
                  <a:gd name="T5" fmla="*/ 162 h 168"/>
                  <a:gd name="T6" fmla="*/ 48 w 48"/>
                  <a:gd name="T7" fmla="*/ 0 h 168"/>
                  <a:gd name="T8" fmla="*/ 0 w 48"/>
                  <a:gd name="T9" fmla="*/ 48 h 168"/>
                  <a:gd name="T10" fmla="*/ 0 w 48"/>
                  <a:gd name="T11" fmla="*/ 162 h 168"/>
                  <a:gd name="T12" fmla="*/ 5 w 48"/>
                  <a:gd name="T13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168">
                    <a:moveTo>
                      <a:pt x="5" y="168"/>
                    </a:moveTo>
                    <a:cubicBezTo>
                      <a:pt x="43" y="168"/>
                      <a:pt x="43" y="168"/>
                      <a:pt x="43" y="168"/>
                    </a:cubicBezTo>
                    <a:cubicBezTo>
                      <a:pt x="46" y="168"/>
                      <a:pt x="48" y="165"/>
                      <a:pt x="48" y="162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0" y="165"/>
                      <a:pt x="2" y="168"/>
                      <a:pt x="5" y="1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Freeform 232"/>
              <p:cNvSpPr>
                <a:spLocks/>
              </p:cNvSpPr>
              <p:nvPr/>
            </p:nvSpPr>
            <p:spPr bwMode="auto">
              <a:xfrm>
                <a:off x="4258721" y="2513596"/>
                <a:ext cx="125777" cy="541058"/>
              </a:xfrm>
              <a:custGeom>
                <a:avLst/>
                <a:gdLst>
                  <a:gd name="T0" fmla="*/ 29 w 49"/>
                  <a:gd name="T1" fmla="*/ 0 h 211"/>
                  <a:gd name="T2" fmla="*/ 0 w 49"/>
                  <a:gd name="T3" fmla="*/ 29 h 211"/>
                  <a:gd name="T4" fmla="*/ 0 w 49"/>
                  <a:gd name="T5" fmla="*/ 205 h 211"/>
                  <a:gd name="T6" fmla="*/ 6 w 49"/>
                  <a:gd name="T7" fmla="*/ 211 h 211"/>
                  <a:gd name="T8" fmla="*/ 43 w 49"/>
                  <a:gd name="T9" fmla="*/ 211 h 211"/>
                  <a:gd name="T10" fmla="*/ 49 w 49"/>
                  <a:gd name="T11" fmla="*/ 205 h 211"/>
                  <a:gd name="T12" fmla="*/ 49 w 49"/>
                  <a:gd name="T13" fmla="*/ 22 h 211"/>
                  <a:gd name="T14" fmla="*/ 29 w 49"/>
                  <a:gd name="T15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211">
                    <a:moveTo>
                      <a:pt x="29" y="0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0" y="205"/>
                      <a:pt x="0" y="205"/>
                      <a:pt x="0" y="205"/>
                    </a:cubicBezTo>
                    <a:cubicBezTo>
                      <a:pt x="0" y="208"/>
                      <a:pt x="3" y="211"/>
                      <a:pt x="6" y="211"/>
                    </a:cubicBezTo>
                    <a:cubicBezTo>
                      <a:pt x="43" y="211"/>
                      <a:pt x="43" y="211"/>
                      <a:pt x="43" y="211"/>
                    </a:cubicBezTo>
                    <a:cubicBezTo>
                      <a:pt x="46" y="211"/>
                      <a:pt x="49" y="208"/>
                      <a:pt x="49" y="205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38" y="21"/>
                      <a:pt x="29" y="12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Freeform 233"/>
              <p:cNvSpPr>
                <a:spLocks/>
              </p:cNvSpPr>
              <p:nvPr/>
            </p:nvSpPr>
            <p:spPr bwMode="auto">
              <a:xfrm>
                <a:off x="3546346" y="2339026"/>
                <a:ext cx="871764" cy="610452"/>
              </a:xfrm>
              <a:custGeom>
                <a:avLst/>
                <a:gdLst>
                  <a:gd name="T0" fmla="*/ 20 w 340"/>
                  <a:gd name="T1" fmla="*/ 234 h 238"/>
                  <a:gd name="T2" fmla="*/ 140 w 340"/>
                  <a:gd name="T3" fmla="*/ 113 h 238"/>
                  <a:gd name="T4" fmla="*/ 183 w 340"/>
                  <a:gd name="T5" fmla="*/ 156 h 238"/>
                  <a:gd name="T6" fmla="*/ 199 w 340"/>
                  <a:gd name="T7" fmla="*/ 156 h 238"/>
                  <a:gd name="T8" fmla="*/ 318 w 340"/>
                  <a:gd name="T9" fmla="*/ 37 h 238"/>
                  <a:gd name="T10" fmla="*/ 318 w 340"/>
                  <a:gd name="T11" fmla="*/ 64 h 238"/>
                  <a:gd name="T12" fmla="*/ 329 w 340"/>
                  <a:gd name="T13" fmla="*/ 75 h 238"/>
                  <a:gd name="T14" fmla="*/ 340 w 340"/>
                  <a:gd name="T15" fmla="*/ 64 h 238"/>
                  <a:gd name="T16" fmla="*/ 340 w 340"/>
                  <a:gd name="T17" fmla="*/ 11 h 238"/>
                  <a:gd name="T18" fmla="*/ 337 w 340"/>
                  <a:gd name="T19" fmla="*/ 3 h 238"/>
                  <a:gd name="T20" fmla="*/ 329 w 340"/>
                  <a:gd name="T21" fmla="*/ 0 h 238"/>
                  <a:gd name="T22" fmla="*/ 276 w 340"/>
                  <a:gd name="T23" fmla="*/ 0 h 238"/>
                  <a:gd name="T24" fmla="*/ 265 w 340"/>
                  <a:gd name="T25" fmla="*/ 11 h 238"/>
                  <a:gd name="T26" fmla="*/ 276 w 340"/>
                  <a:gd name="T27" fmla="*/ 22 h 238"/>
                  <a:gd name="T28" fmla="*/ 302 w 340"/>
                  <a:gd name="T29" fmla="*/ 22 h 238"/>
                  <a:gd name="T30" fmla="*/ 191 w 340"/>
                  <a:gd name="T31" fmla="*/ 133 h 238"/>
                  <a:gd name="T32" fmla="*/ 148 w 340"/>
                  <a:gd name="T33" fmla="*/ 90 h 238"/>
                  <a:gd name="T34" fmla="*/ 133 w 340"/>
                  <a:gd name="T35" fmla="*/ 90 h 238"/>
                  <a:gd name="T36" fmla="*/ 4 w 340"/>
                  <a:gd name="T37" fmla="*/ 219 h 238"/>
                  <a:gd name="T38" fmla="*/ 4 w 340"/>
                  <a:gd name="T39" fmla="*/ 234 h 238"/>
                  <a:gd name="T40" fmla="*/ 20 w 340"/>
                  <a:gd name="T41" fmla="*/ 234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40" h="238">
                    <a:moveTo>
                      <a:pt x="20" y="234"/>
                    </a:moveTo>
                    <a:cubicBezTo>
                      <a:pt x="140" y="113"/>
                      <a:pt x="140" y="113"/>
                      <a:pt x="140" y="113"/>
                    </a:cubicBezTo>
                    <a:cubicBezTo>
                      <a:pt x="183" y="156"/>
                      <a:pt x="183" y="156"/>
                      <a:pt x="183" y="156"/>
                    </a:cubicBezTo>
                    <a:cubicBezTo>
                      <a:pt x="188" y="160"/>
                      <a:pt x="195" y="160"/>
                      <a:pt x="199" y="156"/>
                    </a:cubicBezTo>
                    <a:cubicBezTo>
                      <a:pt x="318" y="37"/>
                      <a:pt x="318" y="37"/>
                      <a:pt x="318" y="37"/>
                    </a:cubicBezTo>
                    <a:cubicBezTo>
                      <a:pt x="318" y="64"/>
                      <a:pt x="318" y="64"/>
                      <a:pt x="318" y="64"/>
                    </a:cubicBezTo>
                    <a:cubicBezTo>
                      <a:pt x="318" y="70"/>
                      <a:pt x="323" y="75"/>
                      <a:pt x="329" y="75"/>
                    </a:cubicBezTo>
                    <a:cubicBezTo>
                      <a:pt x="335" y="75"/>
                      <a:pt x="340" y="70"/>
                      <a:pt x="340" y="64"/>
                    </a:cubicBezTo>
                    <a:cubicBezTo>
                      <a:pt x="340" y="11"/>
                      <a:pt x="340" y="11"/>
                      <a:pt x="340" y="11"/>
                    </a:cubicBezTo>
                    <a:cubicBezTo>
                      <a:pt x="340" y="8"/>
                      <a:pt x="339" y="5"/>
                      <a:pt x="337" y="3"/>
                    </a:cubicBezTo>
                    <a:cubicBezTo>
                      <a:pt x="335" y="1"/>
                      <a:pt x="332" y="0"/>
                      <a:pt x="329" y="0"/>
                    </a:cubicBezTo>
                    <a:cubicBezTo>
                      <a:pt x="276" y="0"/>
                      <a:pt x="276" y="0"/>
                      <a:pt x="276" y="0"/>
                    </a:cubicBezTo>
                    <a:cubicBezTo>
                      <a:pt x="270" y="0"/>
                      <a:pt x="265" y="4"/>
                      <a:pt x="265" y="11"/>
                    </a:cubicBezTo>
                    <a:cubicBezTo>
                      <a:pt x="265" y="17"/>
                      <a:pt x="270" y="22"/>
                      <a:pt x="276" y="22"/>
                    </a:cubicBezTo>
                    <a:cubicBezTo>
                      <a:pt x="302" y="22"/>
                      <a:pt x="302" y="22"/>
                      <a:pt x="302" y="22"/>
                    </a:cubicBezTo>
                    <a:cubicBezTo>
                      <a:pt x="191" y="133"/>
                      <a:pt x="191" y="133"/>
                      <a:pt x="191" y="133"/>
                    </a:cubicBezTo>
                    <a:cubicBezTo>
                      <a:pt x="148" y="90"/>
                      <a:pt x="148" y="90"/>
                      <a:pt x="148" y="90"/>
                    </a:cubicBezTo>
                    <a:cubicBezTo>
                      <a:pt x="144" y="86"/>
                      <a:pt x="137" y="86"/>
                      <a:pt x="133" y="90"/>
                    </a:cubicBezTo>
                    <a:cubicBezTo>
                      <a:pt x="4" y="219"/>
                      <a:pt x="4" y="219"/>
                      <a:pt x="4" y="219"/>
                    </a:cubicBezTo>
                    <a:cubicBezTo>
                      <a:pt x="0" y="223"/>
                      <a:pt x="0" y="230"/>
                      <a:pt x="4" y="234"/>
                    </a:cubicBezTo>
                    <a:cubicBezTo>
                      <a:pt x="8" y="238"/>
                      <a:pt x="15" y="238"/>
                      <a:pt x="20" y="2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4" name="文本框 73"/>
            <p:cNvSpPr txBox="1"/>
            <p:nvPr/>
          </p:nvSpPr>
          <p:spPr>
            <a:xfrm>
              <a:off x="5477685" y="3886097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b="1" dirty="0" smtClean="0">
                  <a:solidFill>
                    <a:srgbClr val="1FAC9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rgbClr val="1FAC9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75" name="图片 7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204046" y="2914292"/>
              <a:ext cx="507555" cy="507555"/>
            </a:xfrm>
            <a:prstGeom prst="rect">
              <a:avLst/>
            </a:prstGeom>
          </p:spPr>
        </p:pic>
        <p:pic>
          <p:nvPicPr>
            <p:cNvPr id="76" name="图片 7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082503" y="4960386"/>
              <a:ext cx="507555" cy="507555"/>
            </a:xfrm>
            <a:prstGeom prst="rect">
              <a:avLst/>
            </a:prstGeom>
          </p:spPr>
        </p:pic>
        <p:pic>
          <p:nvPicPr>
            <p:cNvPr id="77" name="图片 7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421651" y="4055750"/>
              <a:ext cx="507555" cy="507555"/>
            </a:xfrm>
            <a:prstGeom prst="rect">
              <a:avLst/>
            </a:prstGeom>
          </p:spPr>
        </p:pic>
        <p:pic>
          <p:nvPicPr>
            <p:cNvPr id="78" name="图片 7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548567" y="1939910"/>
              <a:ext cx="507555" cy="507555"/>
            </a:xfrm>
            <a:prstGeom prst="rect">
              <a:avLst/>
            </a:prstGeom>
          </p:spPr>
        </p:pic>
        <p:sp>
          <p:nvSpPr>
            <p:cNvPr id="79" name="文本框 78"/>
            <p:cNvSpPr txBox="1"/>
            <p:nvPr/>
          </p:nvSpPr>
          <p:spPr>
            <a:xfrm>
              <a:off x="4379408" y="3086683"/>
              <a:ext cx="134280" cy="162967"/>
            </a:xfrm>
            <a:custGeom>
              <a:avLst/>
              <a:gdLst/>
              <a:ahLst/>
              <a:cxnLst/>
              <a:rect l="l" t="t" r="r" b="b"/>
              <a:pathLst>
                <a:path w="134280" h="162967">
                  <a:moveTo>
                    <a:pt x="41188" y="21990"/>
                  </a:moveTo>
                  <a:cubicBezTo>
                    <a:pt x="37170" y="21990"/>
                    <a:pt x="35161" y="23590"/>
                    <a:pt x="35161" y="26789"/>
                  </a:cubicBezTo>
                  <a:lnTo>
                    <a:pt x="35161" y="135843"/>
                  </a:lnTo>
                  <a:cubicBezTo>
                    <a:pt x="35161" y="139043"/>
                    <a:pt x="37170" y="140643"/>
                    <a:pt x="41188" y="140643"/>
                  </a:cubicBezTo>
                  <a:cubicBezTo>
                    <a:pt x="44983" y="140643"/>
                    <a:pt x="46881" y="139043"/>
                    <a:pt x="46881" y="135843"/>
                  </a:cubicBezTo>
                  <a:lnTo>
                    <a:pt x="46881" y="26789"/>
                  </a:lnTo>
                  <a:cubicBezTo>
                    <a:pt x="46881" y="23590"/>
                    <a:pt x="44983" y="21990"/>
                    <a:pt x="41188" y="21990"/>
                  </a:cubicBezTo>
                  <a:close/>
                  <a:moveTo>
                    <a:pt x="103919" y="1451"/>
                  </a:moveTo>
                  <a:lnTo>
                    <a:pt x="134280" y="1451"/>
                  </a:lnTo>
                  <a:lnTo>
                    <a:pt x="134280" y="161516"/>
                  </a:lnTo>
                  <a:lnTo>
                    <a:pt x="99119" y="161516"/>
                  </a:lnTo>
                  <a:lnTo>
                    <a:pt x="99119" y="44202"/>
                  </a:lnTo>
                  <a:lnTo>
                    <a:pt x="85725" y="44202"/>
                  </a:lnTo>
                  <a:lnTo>
                    <a:pt x="85725" y="20874"/>
                  </a:lnTo>
                  <a:cubicBezTo>
                    <a:pt x="90828" y="20874"/>
                    <a:pt x="95136" y="18678"/>
                    <a:pt x="98649" y="14288"/>
                  </a:cubicBezTo>
                  <a:cubicBezTo>
                    <a:pt x="102163" y="9897"/>
                    <a:pt x="103919" y="5619"/>
                    <a:pt x="103919" y="1451"/>
                  </a:cubicBezTo>
                  <a:close/>
                  <a:moveTo>
                    <a:pt x="41411" y="0"/>
                  </a:moveTo>
                  <a:cubicBezTo>
                    <a:pt x="68498" y="0"/>
                    <a:pt x="82041" y="10307"/>
                    <a:pt x="82041" y="30919"/>
                  </a:cubicBezTo>
                  <a:lnTo>
                    <a:pt x="82041" y="133946"/>
                  </a:lnTo>
                  <a:cubicBezTo>
                    <a:pt x="82041" y="143173"/>
                    <a:pt x="78228" y="150317"/>
                    <a:pt x="70600" y="155377"/>
                  </a:cubicBezTo>
                  <a:cubicBezTo>
                    <a:pt x="62973" y="160437"/>
                    <a:pt x="53169" y="162967"/>
                    <a:pt x="41188" y="162967"/>
                  </a:cubicBezTo>
                  <a:cubicBezTo>
                    <a:pt x="28835" y="162967"/>
                    <a:pt x="18882" y="160474"/>
                    <a:pt x="11329" y="155489"/>
                  </a:cubicBezTo>
                  <a:cubicBezTo>
                    <a:pt x="3776" y="150503"/>
                    <a:pt x="0" y="143396"/>
                    <a:pt x="0" y="134169"/>
                  </a:cubicBezTo>
                  <a:lnTo>
                    <a:pt x="0" y="31143"/>
                  </a:lnTo>
                  <a:cubicBezTo>
                    <a:pt x="0" y="10381"/>
                    <a:pt x="13804" y="0"/>
                    <a:pt x="41411" y="0"/>
                  </a:cubicBezTo>
                  <a:close/>
                </a:path>
              </a:pathLst>
            </a:custGeom>
            <a:solidFill>
              <a:srgbClr val="1FAC9E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rgbClr val="1FAC9E"/>
                </a:solidFill>
                <a:latin typeface="Haettenschweiler" panose="020B0706040902060204" pitchFamily="34" charset="0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5246842" y="5130478"/>
              <a:ext cx="165534" cy="162966"/>
            </a:xfrm>
            <a:custGeom>
              <a:avLst/>
              <a:gdLst/>
              <a:ahLst/>
              <a:cxnLst/>
              <a:rect l="l" t="t" r="r" b="b"/>
              <a:pathLst>
                <a:path w="165534" h="162966">
                  <a:moveTo>
                    <a:pt x="41188" y="21989"/>
                  </a:moveTo>
                  <a:cubicBezTo>
                    <a:pt x="37170" y="21989"/>
                    <a:pt x="35161" y="23589"/>
                    <a:pt x="35161" y="26789"/>
                  </a:cubicBezTo>
                  <a:lnTo>
                    <a:pt x="35161" y="135842"/>
                  </a:lnTo>
                  <a:cubicBezTo>
                    <a:pt x="35161" y="139042"/>
                    <a:pt x="37170" y="140642"/>
                    <a:pt x="41188" y="140642"/>
                  </a:cubicBezTo>
                  <a:cubicBezTo>
                    <a:pt x="44983" y="140642"/>
                    <a:pt x="46881" y="139042"/>
                    <a:pt x="46881" y="135842"/>
                  </a:cubicBezTo>
                  <a:lnTo>
                    <a:pt x="46881" y="26789"/>
                  </a:lnTo>
                  <a:cubicBezTo>
                    <a:pt x="46881" y="23589"/>
                    <a:pt x="44983" y="21989"/>
                    <a:pt x="41188" y="21989"/>
                  </a:cubicBezTo>
                  <a:close/>
                  <a:moveTo>
                    <a:pt x="125016" y="0"/>
                  </a:moveTo>
                  <a:cubicBezTo>
                    <a:pt x="141387" y="0"/>
                    <a:pt x="152232" y="3776"/>
                    <a:pt x="157553" y="11329"/>
                  </a:cubicBezTo>
                  <a:cubicBezTo>
                    <a:pt x="162874" y="18882"/>
                    <a:pt x="165534" y="31291"/>
                    <a:pt x="165534" y="48555"/>
                  </a:cubicBezTo>
                  <a:cubicBezTo>
                    <a:pt x="165534" y="55326"/>
                    <a:pt x="164381" y="60907"/>
                    <a:pt x="162074" y="65298"/>
                  </a:cubicBezTo>
                  <a:lnTo>
                    <a:pt x="122513" y="140977"/>
                  </a:lnTo>
                  <a:lnTo>
                    <a:pt x="165534" y="140977"/>
                  </a:lnTo>
                  <a:lnTo>
                    <a:pt x="165534" y="161515"/>
                  </a:lnTo>
                  <a:lnTo>
                    <a:pt x="85278" y="161515"/>
                  </a:lnTo>
                  <a:lnTo>
                    <a:pt x="85278" y="140307"/>
                  </a:lnTo>
                  <a:lnTo>
                    <a:pt x="124792" y="67754"/>
                  </a:lnTo>
                  <a:cubicBezTo>
                    <a:pt x="129108" y="59866"/>
                    <a:pt x="131266" y="49076"/>
                    <a:pt x="131266" y="35383"/>
                  </a:cubicBezTo>
                  <a:cubicBezTo>
                    <a:pt x="131266" y="28240"/>
                    <a:pt x="128885" y="24668"/>
                    <a:pt x="124123" y="24668"/>
                  </a:cubicBezTo>
                  <a:cubicBezTo>
                    <a:pt x="119211" y="24668"/>
                    <a:pt x="116756" y="26900"/>
                    <a:pt x="116756" y="31365"/>
                  </a:cubicBezTo>
                  <a:lnTo>
                    <a:pt x="116756" y="58824"/>
                  </a:lnTo>
                  <a:lnTo>
                    <a:pt x="85278" y="58824"/>
                  </a:lnTo>
                  <a:lnTo>
                    <a:pt x="85278" y="30919"/>
                  </a:lnTo>
                  <a:cubicBezTo>
                    <a:pt x="85278" y="10306"/>
                    <a:pt x="98524" y="0"/>
                    <a:pt x="125016" y="0"/>
                  </a:cubicBezTo>
                  <a:close/>
                  <a:moveTo>
                    <a:pt x="41411" y="0"/>
                  </a:moveTo>
                  <a:cubicBezTo>
                    <a:pt x="68498" y="0"/>
                    <a:pt x="82041" y="10306"/>
                    <a:pt x="82041" y="30919"/>
                  </a:cubicBezTo>
                  <a:lnTo>
                    <a:pt x="82041" y="133945"/>
                  </a:lnTo>
                  <a:cubicBezTo>
                    <a:pt x="82041" y="143172"/>
                    <a:pt x="78228" y="150316"/>
                    <a:pt x="70600" y="155376"/>
                  </a:cubicBezTo>
                  <a:cubicBezTo>
                    <a:pt x="62973" y="160436"/>
                    <a:pt x="53169" y="162966"/>
                    <a:pt x="41188" y="162966"/>
                  </a:cubicBezTo>
                  <a:cubicBezTo>
                    <a:pt x="28835" y="162966"/>
                    <a:pt x="18882" y="160473"/>
                    <a:pt x="11329" y="155488"/>
                  </a:cubicBezTo>
                  <a:cubicBezTo>
                    <a:pt x="3776" y="150502"/>
                    <a:pt x="0" y="143395"/>
                    <a:pt x="0" y="134168"/>
                  </a:cubicBezTo>
                  <a:lnTo>
                    <a:pt x="0" y="31142"/>
                  </a:lnTo>
                  <a:cubicBezTo>
                    <a:pt x="0" y="10380"/>
                    <a:pt x="13804" y="0"/>
                    <a:pt x="41411" y="0"/>
                  </a:cubicBezTo>
                  <a:close/>
                </a:path>
              </a:pathLst>
            </a:custGeom>
            <a:solidFill>
              <a:srgbClr val="FB5550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schemeClr val="bg2">
                    <a:lumMod val="10000"/>
                  </a:schemeClr>
                </a:solidFill>
                <a:latin typeface="Haettenschweiler" panose="020B0706040902060204" pitchFamily="34" charset="0"/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7580098" y="4228141"/>
              <a:ext cx="165199" cy="162966"/>
            </a:xfrm>
            <a:custGeom>
              <a:avLst/>
              <a:gdLst/>
              <a:ahLst/>
              <a:cxnLst/>
              <a:rect l="l" t="t" r="r" b="b"/>
              <a:pathLst>
                <a:path w="165199" h="162966">
                  <a:moveTo>
                    <a:pt x="41188" y="21989"/>
                  </a:moveTo>
                  <a:cubicBezTo>
                    <a:pt x="37170" y="21989"/>
                    <a:pt x="35161" y="23589"/>
                    <a:pt x="35161" y="26789"/>
                  </a:cubicBezTo>
                  <a:lnTo>
                    <a:pt x="35161" y="135842"/>
                  </a:lnTo>
                  <a:cubicBezTo>
                    <a:pt x="35161" y="139042"/>
                    <a:pt x="37170" y="140642"/>
                    <a:pt x="41188" y="140642"/>
                  </a:cubicBezTo>
                  <a:cubicBezTo>
                    <a:pt x="44983" y="140642"/>
                    <a:pt x="46881" y="139042"/>
                    <a:pt x="46881" y="135842"/>
                  </a:cubicBezTo>
                  <a:lnTo>
                    <a:pt x="46881" y="26789"/>
                  </a:lnTo>
                  <a:cubicBezTo>
                    <a:pt x="46881" y="23589"/>
                    <a:pt x="44983" y="21989"/>
                    <a:pt x="41188" y="21989"/>
                  </a:cubicBezTo>
                  <a:close/>
                  <a:moveTo>
                    <a:pt x="125518" y="0"/>
                  </a:moveTo>
                  <a:cubicBezTo>
                    <a:pt x="135995" y="0"/>
                    <a:pt x="145135" y="2269"/>
                    <a:pt x="152937" y="6808"/>
                  </a:cubicBezTo>
                  <a:cubicBezTo>
                    <a:pt x="160740" y="11348"/>
                    <a:pt x="164641" y="18529"/>
                    <a:pt x="164641" y="28351"/>
                  </a:cubicBezTo>
                  <a:lnTo>
                    <a:pt x="164641" y="50341"/>
                  </a:lnTo>
                  <a:cubicBezTo>
                    <a:pt x="164641" y="63140"/>
                    <a:pt x="158576" y="71735"/>
                    <a:pt x="146447" y="76125"/>
                  </a:cubicBezTo>
                  <a:cubicBezTo>
                    <a:pt x="158948" y="79771"/>
                    <a:pt x="165199" y="89668"/>
                    <a:pt x="165199" y="105816"/>
                  </a:cubicBezTo>
                  <a:lnTo>
                    <a:pt x="165199" y="129592"/>
                  </a:lnTo>
                  <a:cubicBezTo>
                    <a:pt x="165199" y="151841"/>
                    <a:pt x="151991" y="162966"/>
                    <a:pt x="125574" y="162966"/>
                  </a:cubicBezTo>
                  <a:cubicBezTo>
                    <a:pt x="98785" y="162966"/>
                    <a:pt x="85390" y="152846"/>
                    <a:pt x="85390" y="132605"/>
                  </a:cubicBezTo>
                  <a:lnTo>
                    <a:pt x="85390" y="94431"/>
                  </a:lnTo>
                  <a:lnTo>
                    <a:pt x="117649" y="94431"/>
                  </a:lnTo>
                  <a:lnTo>
                    <a:pt x="117649" y="132382"/>
                  </a:lnTo>
                  <a:cubicBezTo>
                    <a:pt x="117649" y="136326"/>
                    <a:pt x="119769" y="138298"/>
                    <a:pt x="124011" y="138298"/>
                  </a:cubicBezTo>
                  <a:cubicBezTo>
                    <a:pt x="128253" y="138298"/>
                    <a:pt x="130373" y="136326"/>
                    <a:pt x="130373" y="132382"/>
                  </a:cubicBezTo>
                  <a:lnTo>
                    <a:pt x="130373" y="95324"/>
                  </a:lnTo>
                  <a:cubicBezTo>
                    <a:pt x="130373" y="91082"/>
                    <a:pt x="129313" y="88199"/>
                    <a:pt x="127192" y="86673"/>
                  </a:cubicBezTo>
                  <a:cubicBezTo>
                    <a:pt x="125071" y="85148"/>
                    <a:pt x="121109" y="84385"/>
                    <a:pt x="115304" y="84385"/>
                  </a:cubicBezTo>
                  <a:lnTo>
                    <a:pt x="115304" y="66302"/>
                  </a:lnTo>
                  <a:cubicBezTo>
                    <a:pt x="125350" y="66302"/>
                    <a:pt x="130373" y="63177"/>
                    <a:pt x="130373" y="56926"/>
                  </a:cubicBezTo>
                  <a:lnTo>
                    <a:pt x="130373" y="28575"/>
                  </a:lnTo>
                  <a:cubicBezTo>
                    <a:pt x="130373" y="25375"/>
                    <a:pt x="128253" y="23775"/>
                    <a:pt x="124011" y="23775"/>
                  </a:cubicBezTo>
                  <a:cubicBezTo>
                    <a:pt x="119620" y="23775"/>
                    <a:pt x="117425" y="25375"/>
                    <a:pt x="117425" y="28575"/>
                  </a:cubicBezTo>
                  <a:lnTo>
                    <a:pt x="117425" y="58042"/>
                  </a:lnTo>
                  <a:lnTo>
                    <a:pt x="86283" y="58042"/>
                  </a:lnTo>
                  <a:lnTo>
                    <a:pt x="86283" y="28351"/>
                  </a:lnTo>
                  <a:cubicBezTo>
                    <a:pt x="86283" y="9450"/>
                    <a:pt x="99361" y="0"/>
                    <a:pt x="125518" y="0"/>
                  </a:cubicBezTo>
                  <a:close/>
                  <a:moveTo>
                    <a:pt x="41411" y="0"/>
                  </a:moveTo>
                  <a:cubicBezTo>
                    <a:pt x="68498" y="0"/>
                    <a:pt x="82041" y="10306"/>
                    <a:pt x="82041" y="30919"/>
                  </a:cubicBezTo>
                  <a:lnTo>
                    <a:pt x="82041" y="133945"/>
                  </a:lnTo>
                  <a:cubicBezTo>
                    <a:pt x="82041" y="143172"/>
                    <a:pt x="78228" y="150316"/>
                    <a:pt x="70600" y="155376"/>
                  </a:cubicBezTo>
                  <a:cubicBezTo>
                    <a:pt x="62973" y="160436"/>
                    <a:pt x="53169" y="162966"/>
                    <a:pt x="41188" y="162966"/>
                  </a:cubicBezTo>
                  <a:cubicBezTo>
                    <a:pt x="28835" y="162966"/>
                    <a:pt x="18882" y="160473"/>
                    <a:pt x="11329" y="155488"/>
                  </a:cubicBezTo>
                  <a:cubicBezTo>
                    <a:pt x="3776" y="150502"/>
                    <a:pt x="0" y="143395"/>
                    <a:pt x="0" y="134168"/>
                  </a:cubicBezTo>
                  <a:lnTo>
                    <a:pt x="0" y="31142"/>
                  </a:lnTo>
                  <a:cubicBezTo>
                    <a:pt x="0" y="10380"/>
                    <a:pt x="13804" y="0"/>
                    <a:pt x="41411" y="0"/>
                  </a:cubicBezTo>
                  <a:close/>
                </a:path>
              </a:pathLst>
            </a:custGeom>
            <a:solidFill>
              <a:srgbClr val="1FAC9E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srgbClr val="1FAC9E"/>
                </a:solidFill>
                <a:latin typeface="Haettenschweiler" panose="020B0706040902060204" pitchFamily="34" charset="0"/>
              </a:endParaRPr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6713531" y="2112301"/>
              <a:ext cx="182500" cy="162967"/>
            </a:xfrm>
            <a:custGeom>
              <a:avLst/>
              <a:gdLst/>
              <a:ahLst/>
              <a:cxnLst/>
              <a:rect l="l" t="t" r="r" b="b"/>
              <a:pathLst>
                <a:path w="182500" h="162967">
                  <a:moveTo>
                    <a:pt x="130820" y="53814"/>
                  </a:moveTo>
                  <a:lnTo>
                    <a:pt x="114854" y="116979"/>
                  </a:lnTo>
                  <a:lnTo>
                    <a:pt x="130820" y="116979"/>
                  </a:lnTo>
                  <a:close/>
                  <a:moveTo>
                    <a:pt x="41188" y="21990"/>
                  </a:moveTo>
                  <a:cubicBezTo>
                    <a:pt x="37170" y="21990"/>
                    <a:pt x="35161" y="23590"/>
                    <a:pt x="35161" y="26789"/>
                  </a:cubicBezTo>
                  <a:lnTo>
                    <a:pt x="35161" y="135843"/>
                  </a:lnTo>
                  <a:cubicBezTo>
                    <a:pt x="35161" y="139043"/>
                    <a:pt x="37170" y="140643"/>
                    <a:pt x="41188" y="140643"/>
                  </a:cubicBezTo>
                  <a:cubicBezTo>
                    <a:pt x="44983" y="140643"/>
                    <a:pt x="46881" y="139043"/>
                    <a:pt x="46881" y="135843"/>
                  </a:cubicBezTo>
                  <a:lnTo>
                    <a:pt x="46881" y="26789"/>
                  </a:lnTo>
                  <a:cubicBezTo>
                    <a:pt x="46881" y="23590"/>
                    <a:pt x="44983" y="21990"/>
                    <a:pt x="41188" y="21990"/>
                  </a:cubicBezTo>
                  <a:close/>
                  <a:moveTo>
                    <a:pt x="117760" y="1451"/>
                  </a:moveTo>
                  <a:lnTo>
                    <a:pt x="165087" y="1451"/>
                  </a:lnTo>
                  <a:lnTo>
                    <a:pt x="165087" y="116979"/>
                  </a:lnTo>
                  <a:lnTo>
                    <a:pt x="182500" y="116979"/>
                  </a:lnTo>
                  <a:lnTo>
                    <a:pt x="182500" y="140978"/>
                  </a:lnTo>
                  <a:lnTo>
                    <a:pt x="165087" y="140978"/>
                  </a:lnTo>
                  <a:lnTo>
                    <a:pt x="165087" y="161516"/>
                  </a:lnTo>
                  <a:lnTo>
                    <a:pt x="130820" y="161516"/>
                  </a:lnTo>
                  <a:lnTo>
                    <a:pt x="130820" y="140978"/>
                  </a:lnTo>
                  <a:lnTo>
                    <a:pt x="83269" y="140978"/>
                  </a:lnTo>
                  <a:lnTo>
                    <a:pt x="83269" y="118319"/>
                  </a:lnTo>
                  <a:close/>
                  <a:moveTo>
                    <a:pt x="41411" y="0"/>
                  </a:moveTo>
                  <a:cubicBezTo>
                    <a:pt x="68498" y="0"/>
                    <a:pt x="82041" y="10307"/>
                    <a:pt x="82041" y="30919"/>
                  </a:cubicBezTo>
                  <a:lnTo>
                    <a:pt x="82041" y="133946"/>
                  </a:lnTo>
                  <a:cubicBezTo>
                    <a:pt x="82041" y="143173"/>
                    <a:pt x="78228" y="150317"/>
                    <a:pt x="70600" y="155377"/>
                  </a:cubicBezTo>
                  <a:cubicBezTo>
                    <a:pt x="62973" y="160437"/>
                    <a:pt x="53169" y="162967"/>
                    <a:pt x="41188" y="162967"/>
                  </a:cubicBezTo>
                  <a:cubicBezTo>
                    <a:pt x="28835" y="162967"/>
                    <a:pt x="18882" y="160474"/>
                    <a:pt x="11329" y="155489"/>
                  </a:cubicBezTo>
                  <a:cubicBezTo>
                    <a:pt x="3776" y="150503"/>
                    <a:pt x="0" y="143396"/>
                    <a:pt x="0" y="134169"/>
                  </a:cubicBezTo>
                  <a:lnTo>
                    <a:pt x="0" y="31143"/>
                  </a:lnTo>
                  <a:cubicBezTo>
                    <a:pt x="0" y="10381"/>
                    <a:pt x="13804" y="0"/>
                    <a:pt x="41411" y="0"/>
                  </a:cubicBezTo>
                  <a:close/>
                </a:path>
              </a:pathLst>
            </a:custGeom>
            <a:solidFill>
              <a:srgbClr val="FFB364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schemeClr val="bg2">
                    <a:lumMod val="10000"/>
                  </a:schemeClr>
                </a:solidFill>
                <a:latin typeface="Haettenschweiler" panose="020B0706040902060204" pitchFamily="34" charset="0"/>
              </a:endParaRPr>
            </a:p>
          </p:txBody>
        </p:sp>
        <p:cxnSp>
          <p:nvCxnSpPr>
            <p:cNvPr id="83" name="直接连接符 82"/>
            <p:cNvCxnSpPr/>
            <p:nvPr/>
          </p:nvCxnSpPr>
          <p:spPr>
            <a:xfrm flipV="1">
              <a:off x="884817" y="2125681"/>
              <a:ext cx="3638922" cy="14339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文本框 83"/>
            <p:cNvSpPr txBox="1"/>
            <p:nvPr/>
          </p:nvSpPr>
          <p:spPr>
            <a:xfrm>
              <a:off x="856140" y="2240913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856140" y="2646006"/>
              <a:ext cx="3277158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之间点击添加正文、温提示正文点击添加正文、温提示正文行距在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</a:t>
              </a:r>
              <a:endParaRPr lang="zh-CN" altLang="en-US" sz="1200"/>
            </a:p>
          </p:txBody>
        </p:sp>
        <p:cxnSp>
          <p:nvCxnSpPr>
            <p:cNvPr id="86" name="直接连接符 85"/>
            <p:cNvCxnSpPr/>
            <p:nvPr/>
          </p:nvCxnSpPr>
          <p:spPr>
            <a:xfrm flipV="1">
              <a:off x="884817" y="5363494"/>
              <a:ext cx="3638922" cy="14339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文本框 86"/>
            <p:cNvSpPr txBox="1"/>
            <p:nvPr/>
          </p:nvSpPr>
          <p:spPr>
            <a:xfrm>
              <a:off x="895444" y="4140888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895444" y="4545981"/>
              <a:ext cx="3277158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之间点击添加正文、温提示正文点击添加正文、温提示正文行距在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</a:t>
              </a:r>
              <a:endParaRPr lang="zh-CN" altLang="en-US" sz="1200"/>
            </a:p>
          </p:txBody>
        </p:sp>
        <p:cxnSp>
          <p:nvCxnSpPr>
            <p:cNvPr id="89" name="直接连接符 88"/>
            <p:cNvCxnSpPr/>
            <p:nvPr/>
          </p:nvCxnSpPr>
          <p:spPr>
            <a:xfrm flipV="1">
              <a:off x="7580098" y="2125681"/>
              <a:ext cx="3638922" cy="14339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文本框 89"/>
            <p:cNvSpPr txBox="1"/>
            <p:nvPr/>
          </p:nvSpPr>
          <p:spPr>
            <a:xfrm>
              <a:off x="7995896" y="2240913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矩形 90"/>
            <p:cNvSpPr/>
            <p:nvPr/>
          </p:nvSpPr>
          <p:spPr>
            <a:xfrm>
              <a:off x="7995896" y="2646006"/>
              <a:ext cx="3277158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之间点击添加正文、温提示正文点击添加正文、温提示正文行距在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</a:t>
              </a:r>
              <a:endParaRPr lang="zh-CN" altLang="en-US" sz="1200"/>
            </a:p>
          </p:txBody>
        </p:sp>
        <p:cxnSp>
          <p:nvCxnSpPr>
            <p:cNvPr id="92" name="直接连接符 91"/>
            <p:cNvCxnSpPr/>
            <p:nvPr/>
          </p:nvCxnSpPr>
          <p:spPr>
            <a:xfrm flipV="1">
              <a:off x="7527351" y="5363494"/>
              <a:ext cx="3638922" cy="14339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文本框 92"/>
            <p:cNvSpPr txBox="1"/>
            <p:nvPr/>
          </p:nvSpPr>
          <p:spPr>
            <a:xfrm>
              <a:off x="8058702" y="4140888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8058702" y="4545981"/>
              <a:ext cx="3277158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之间点击添加正文、温提示正文点击添加正文、温提示正文行距在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</a:t>
              </a:r>
              <a:endParaRPr lang="zh-CN" altLang="en-US" sz="1200"/>
            </a:p>
          </p:txBody>
        </p:sp>
      </p:grpSp>
    </p:spTree>
    <p:extLst>
      <p:ext uri="{BB962C8B-B14F-4D97-AF65-F5344CB8AC3E}">
        <p14:creationId xmlns:p14="http://schemas.microsoft.com/office/powerpoint/2010/main" val="12938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1988800" y="-4572"/>
            <a:ext cx="203200" cy="3431286"/>
          </a:xfrm>
          <a:prstGeom prst="rect">
            <a:avLst/>
          </a:prstGeom>
          <a:solidFill>
            <a:srgbClr val="FB5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11988800" y="3426714"/>
            <a:ext cx="203200" cy="3431286"/>
          </a:xfrm>
          <a:prstGeom prst="rect">
            <a:avLst/>
          </a:pr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0" y="-4572"/>
            <a:ext cx="203200" cy="3431286"/>
          </a:xfrm>
          <a:prstGeom prst="rect">
            <a:avLst/>
          </a:prstGeom>
          <a:solidFill>
            <a:srgbClr val="00AA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0" y="3426714"/>
            <a:ext cx="203200" cy="3431286"/>
          </a:xfrm>
          <a:prstGeom prst="rect">
            <a:avLst/>
          </a:prstGeom>
          <a:solidFill>
            <a:srgbClr val="FFB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5041554" y="694860"/>
            <a:ext cx="2108895" cy="1100122"/>
            <a:chOff x="4419670" y="766554"/>
            <a:chExt cx="2108895" cy="1100122"/>
          </a:xfrm>
        </p:grpSpPr>
        <p:sp>
          <p:nvSpPr>
            <p:cNvPr id="46" name="任意多边形 45"/>
            <p:cNvSpPr/>
            <p:nvPr/>
          </p:nvSpPr>
          <p:spPr>
            <a:xfrm>
              <a:off x="4928642" y="766554"/>
              <a:ext cx="1090950" cy="536211"/>
            </a:xfrm>
            <a:custGeom>
              <a:avLst/>
              <a:gdLst/>
              <a:ahLst/>
              <a:cxnLst/>
              <a:rect l="l" t="t" r="r" b="b"/>
              <a:pathLst>
                <a:path w="841177" h="413445">
                  <a:moveTo>
                    <a:pt x="585788" y="276374"/>
                  </a:moveTo>
                  <a:cubicBezTo>
                    <a:pt x="588169" y="289471"/>
                    <a:pt x="590402" y="300782"/>
                    <a:pt x="592485" y="310307"/>
                  </a:cubicBezTo>
                  <a:cubicBezTo>
                    <a:pt x="533252" y="330845"/>
                    <a:pt x="472381" y="352425"/>
                    <a:pt x="409873" y="375047"/>
                  </a:cubicBezTo>
                  <a:lnTo>
                    <a:pt x="396032" y="341114"/>
                  </a:lnTo>
                  <a:cubicBezTo>
                    <a:pt x="454373" y="322957"/>
                    <a:pt x="517625" y="301377"/>
                    <a:pt x="585788" y="276374"/>
                  </a:cubicBezTo>
                  <a:close/>
                  <a:moveTo>
                    <a:pt x="37952" y="262533"/>
                  </a:moveTo>
                  <a:lnTo>
                    <a:pt x="37952" y="346919"/>
                  </a:lnTo>
                  <a:lnTo>
                    <a:pt x="285304" y="346919"/>
                  </a:lnTo>
                  <a:lnTo>
                    <a:pt x="285304" y="262533"/>
                  </a:lnTo>
                  <a:close/>
                  <a:moveTo>
                    <a:pt x="458093" y="200025"/>
                  </a:moveTo>
                  <a:cubicBezTo>
                    <a:pt x="486668" y="217289"/>
                    <a:pt x="515690" y="236042"/>
                    <a:pt x="545158" y="256282"/>
                  </a:cubicBezTo>
                  <a:lnTo>
                    <a:pt x="523280" y="285750"/>
                  </a:lnTo>
                  <a:cubicBezTo>
                    <a:pt x="496193" y="265212"/>
                    <a:pt x="467618" y="245269"/>
                    <a:pt x="437555" y="225921"/>
                  </a:cubicBezTo>
                  <a:close/>
                  <a:moveTo>
                    <a:pt x="37952" y="147787"/>
                  </a:moveTo>
                  <a:lnTo>
                    <a:pt x="37952" y="231279"/>
                  </a:lnTo>
                  <a:lnTo>
                    <a:pt x="285304" y="231279"/>
                  </a:lnTo>
                  <a:lnTo>
                    <a:pt x="285304" y="147787"/>
                  </a:lnTo>
                  <a:close/>
                  <a:moveTo>
                    <a:pt x="37952" y="33040"/>
                  </a:moveTo>
                  <a:lnTo>
                    <a:pt x="37952" y="116533"/>
                  </a:lnTo>
                  <a:lnTo>
                    <a:pt x="285304" y="116533"/>
                  </a:lnTo>
                  <a:lnTo>
                    <a:pt x="285304" y="33040"/>
                  </a:lnTo>
                  <a:close/>
                  <a:moveTo>
                    <a:pt x="450057" y="4465"/>
                  </a:moveTo>
                  <a:lnTo>
                    <a:pt x="768846" y="4465"/>
                  </a:lnTo>
                  <a:lnTo>
                    <a:pt x="768846" y="158056"/>
                  </a:lnTo>
                  <a:lnTo>
                    <a:pt x="838052" y="158056"/>
                  </a:lnTo>
                  <a:lnTo>
                    <a:pt x="838052" y="187970"/>
                  </a:lnTo>
                  <a:lnTo>
                    <a:pt x="638027" y="187970"/>
                  </a:lnTo>
                  <a:lnTo>
                    <a:pt x="638027" y="198239"/>
                  </a:lnTo>
                  <a:cubicBezTo>
                    <a:pt x="650230" y="225028"/>
                    <a:pt x="666006" y="248543"/>
                    <a:pt x="685354" y="268784"/>
                  </a:cubicBezTo>
                  <a:cubicBezTo>
                    <a:pt x="719882" y="246460"/>
                    <a:pt x="751136" y="224582"/>
                    <a:pt x="779116" y="203151"/>
                  </a:cubicBezTo>
                  <a:lnTo>
                    <a:pt x="805012" y="232619"/>
                  </a:lnTo>
                  <a:cubicBezTo>
                    <a:pt x="779711" y="249287"/>
                    <a:pt x="748308" y="268933"/>
                    <a:pt x="710803" y="291555"/>
                  </a:cubicBezTo>
                  <a:cubicBezTo>
                    <a:pt x="745629" y="318641"/>
                    <a:pt x="789087" y="338138"/>
                    <a:pt x="841177" y="350044"/>
                  </a:cubicBezTo>
                  <a:cubicBezTo>
                    <a:pt x="831950" y="362843"/>
                    <a:pt x="823764" y="375047"/>
                    <a:pt x="816620" y="386656"/>
                  </a:cubicBezTo>
                  <a:cubicBezTo>
                    <a:pt x="735658" y="361950"/>
                    <a:pt x="676127" y="319981"/>
                    <a:pt x="638027" y="260747"/>
                  </a:cubicBezTo>
                  <a:lnTo>
                    <a:pt x="638027" y="357634"/>
                  </a:lnTo>
                  <a:cubicBezTo>
                    <a:pt x="638027" y="393651"/>
                    <a:pt x="619572" y="411659"/>
                    <a:pt x="582662" y="411659"/>
                  </a:cubicBezTo>
                  <a:cubicBezTo>
                    <a:pt x="565101" y="411659"/>
                    <a:pt x="544265" y="411361"/>
                    <a:pt x="520155" y="410766"/>
                  </a:cubicBezTo>
                  <a:cubicBezTo>
                    <a:pt x="518369" y="399753"/>
                    <a:pt x="516285" y="386953"/>
                    <a:pt x="513904" y="372368"/>
                  </a:cubicBezTo>
                  <a:cubicBezTo>
                    <a:pt x="535335" y="374750"/>
                    <a:pt x="554534" y="376089"/>
                    <a:pt x="571500" y="376387"/>
                  </a:cubicBezTo>
                  <a:cubicBezTo>
                    <a:pt x="592634" y="376387"/>
                    <a:pt x="603201" y="366862"/>
                    <a:pt x="603201" y="347812"/>
                  </a:cubicBezTo>
                  <a:lnTo>
                    <a:pt x="603201" y="187970"/>
                  </a:lnTo>
                  <a:lnTo>
                    <a:pt x="402283" y="187970"/>
                  </a:lnTo>
                  <a:lnTo>
                    <a:pt x="402283" y="158056"/>
                  </a:lnTo>
                  <a:lnTo>
                    <a:pt x="735360" y="158056"/>
                  </a:lnTo>
                  <a:lnTo>
                    <a:pt x="735360" y="110282"/>
                  </a:lnTo>
                  <a:lnTo>
                    <a:pt x="458540" y="110282"/>
                  </a:lnTo>
                  <a:lnTo>
                    <a:pt x="458540" y="81707"/>
                  </a:lnTo>
                  <a:lnTo>
                    <a:pt x="735360" y="81707"/>
                  </a:lnTo>
                  <a:lnTo>
                    <a:pt x="735360" y="34380"/>
                  </a:lnTo>
                  <a:lnTo>
                    <a:pt x="450057" y="34380"/>
                  </a:lnTo>
                  <a:close/>
                  <a:moveTo>
                    <a:pt x="0" y="0"/>
                  </a:moveTo>
                  <a:lnTo>
                    <a:pt x="323255" y="0"/>
                  </a:lnTo>
                  <a:lnTo>
                    <a:pt x="323255" y="413445"/>
                  </a:lnTo>
                  <a:lnTo>
                    <a:pt x="285304" y="413445"/>
                  </a:lnTo>
                  <a:lnTo>
                    <a:pt x="285304" y="379959"/>
                  </a:lnTo>
                  <a:lnTo>
                    <a:pt x="37952" y="379959"/>
                  </a:lnTo>
                  <a:lnTo>
                    <a:pt x="37952" y="413445"/>
                  </a:lnTo>
                  <a:lnTo>
                    <a:pt x="0" y="413445"/>
                  </a:lnTo>
                  <a:close/>
                </a:path>
              </a:pathLst>
            </a:custGeom>
            <a:solidFill>
              <a:srgbClr val="FB5550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600" dirty="0">
                <a:solidFill>
                  <a:srgbClr val="FB55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4419670" y="1429117"/>
              <a:ext cx="2108895" cy="437559"/>
            </a:xfrm>
            <a:custGeom>
              <a:avLst/>
              <a:gdLst/>
              <a:ahLst/>
              <a:cxnLst/>
              <a:rect l="l" t="t" r="r" b="b"/>
              <a:pathLst>
                <a:path w="1626064" h="337380">
                  <a:moveTo>
                    <a:pt x="326394" y="54797"/>
                  </a:moveTo>
                  <a:cubicBezTo>
                    <a:pt x="321995" y="54797"/>
                    <a:pt x="318628" y="56497"/>
                    <a:pt x="316295" y="59897"/>
                  </a:cubicBezTo>
                  <a:cubicBezTo>
                    <a:pt x="313962" y="63296"/>
                    <a:pt x="312795" y="73329"/>
                    <a:pt x="312795" y="89995"/>
                  </a:cubicBezTo>
                  <a:lnTo>
                    <a:pt x="312795" y="241186"/>
                  </a:lnTo>
                  <a:cubicBezTo>
                    <a:pt x="312795" y="259984"/>
                    <a:pt x="313562" y="271584"/>
                    <a:pt x="315095" y="275983"/>
                  </a:cubicBezTo>
                  <a:cubicBezTo>
                    <a:pt x="316628" y="280383"/>
                    <a:pt x="320195" y="282583"/>
                    <a:pt x="325794" y="282583"/>
                  </a:cubicBezTo>
                  <a:cubicBezTo>
                    <a:pt x="331527" y="282583"/>
                    <a:pt x="335194" y="280050"/>
                    <a:pt x="336794" y="274983"/>
                  </a:cubicBezTo>
                  <a:cubicBezTo>
                    <a:pt x="338394" y="269917"/>
                    <a:pt x="339194" y="257851"/>
                    <a:pt x="339194" y="238786"/>
                  </a:cubicBezTo>
                  <a:lnTo>
                    <a:pt x="339194" y="89995"/>
                  </a:lnTo>
                  <a:cubicBezTo>
                    <a:pt x="339194" y="74929"/>
                    <a:pt x="338360" y="65296"/>
                    <a:pt x="336694" y="61097"/>
                  </a:cubicBezTo>
                  <a:cubicBezTo>
                    <a:pt x="335027" y="56897"/>
                    <a:pt x="331594" y="54797"/>
                    <a:pt x="326394" y="54797"/>
                  </a:cubicBezTo>
                  <a:close/>
                  <a:moveTo>
                    <a:pt x="1235776" y="6800"/>
                  </a:moveTo>
                  <a:lnTo>
                    <a:pt x="1419765" y="6800"/>
                  </a:lnTo>
                  <a:lnTo>
                    <a:pt x="1419765" y="71596"/>
                  </a:lnTo>
                  <a:lnTo>
                    <a:pt x="1369768" y="71596"/>
                  </a:lnTo>
                  <a:lnTo>
                    <a:pt x="1369768" y="330580"/>
                  </a:lnTo>
                  <a:lnTo>
                    <a:pt x="1285573" y="330580"/>
                  </a:lnTo>
                  <a:lnTo>
                    <a:pt x="1285573" y="71596"/>
                  </a:lnTo>
                  <a:lnTo>
                    <a:pt x="1235776" y="71596"/>
                  </a:lnTo>
                  <a:close/>
                  <a:moveTo>
                    <a:pt x="1031100" y="6800"/>
                  </a:moveTo>
                  <a:lnTo>
                    <a:pt x="1101496" y="6800"/>
                  </a:lnTo>
                  <a:lnTo>
                    <a:pt x="1148693" y="152591"/>
                  </a:lnTo>
                  <a:lnTo>
                    <a:pt x="1148693" y="6800"/>
                  </a:lnTo>
                  <a:lnTo>
                    <a:pt x="1219089" y="6800"/>
                  </a:lnTo>
                  <a:lnTo>
                    <a:pt x="1219089" y="330580"/>
                  </a:lnTo>
                  <a:lnTo>
                    <a:pt x="1145293" y="330580"/>
                  </a:lnTo>
                  <a:lnTo>
                    <a:pt x="1101496" y="183389"/>
                  </a:lnTo>
                  <a:lnTo>
                    <a:pt x="1101496" y="330580"/>
                  </a:lnTo>
                  <a:lnTo>
                    <a:pt x="1031100" y="330580"/>
                  </a:lnTo>
                  <a:close/>
                  <a:moveTo>
                    <a:pt x="859650" y="6800"/>
                  </a:moveTo>
                  <a:lnTo>
                    <a:pt x="1000042" y="6800"/>
                  </a:lnTo>
                  <a:lnTo>
                    <a:pt x="1000042" y="71596"/>
                  </a:lnTo>
                  <a:lnTo>
                    <a:pt x="943845" y="71596"/>
                  </a:lnTo>
                  <a:lnTo>
                    <a:pt x="943845" y="132992"/>
                  </a:lnTo>
                  <a:lnTo>
                    <a:pt x="996442" y="132992"/>
                  </a:lnTo>
                  <a:lnTo>
                    <a:pt x="996442" y="194588"/>
                  </a:lnTo>
                  <a:lnTo>
                    <a:pt x="943845" y="194588"/>
                  </a:lnTo>
                  <a:lnTo>
                    <a:pt x="943845" y="265784"/>
                  </a:lnTo>
                  <a:lnTo>
                    <a:pt x="1005641" y="265784"/>
                  </a:lnTo>
                  <a:lnTo>
                    <a:pt x="1005641" y="330580"/>
                  </a:lnTo>
                  <a:lnTo>
                    <a:pt x="859650" y="330580"/>
                  </a:lnTo>
                  <a:close/>
                  <a:moveTo>
                    <a:pt x="654751" y="6800"/>
                  </a:moveTo>
                  <a:lnTo>
                    <a:pt x="838740" y="6800"/>
                  </a:lnTo>
                  <a:lnTo>
                    <a:pt x="838740" y="71596"/>
                  </a:lnTo>
                  <a:lnTo>
                    <a:pt x="788743" y="71596"/>
                  </a:lnTo>
                  <a:lnTo>
                    <a:pt x="788743" y="330580"/>
                  </a:lnTo>
                  <a:lnTo>
                    <a:pt x="704548" y="330580"/>
                  </a:lnTo>
                  <a:lnTo>
                    <a:pt x="704548" y="71596"/>
                  </a:lnTo>
                  <a:lnTo>
                    <a:pt x="654751" y="71596"/>
                  </a:lnTo>
                  <a:close/>
                  <a:moveTo>
                    <a:pt x="450075" y="6800"/>
                  </a:moveTo>
                  <a:lnTo>
                    <a:pt x="520471" y="6800"/>
                  </a:lnTo>
                  <a:lnTo>
                    <a:pt x="567668" y="152591"/>
                  </a:lnTo>
                  <a:lnTo>
                    <a:pt x="567668" y="6800"/>
                  </a:lnTo>
                  <a:lnTo>
                    <a:pt x="638064" y="6800"/>
                  </a:lnTo>
                  <a:lnTo>
                    <a:pt x="638064" y="330580"/>
                  </a:lnTo>
                  <a:lnTo>
                    <a:pt x="564268" y="330580"/>
                  </a:lnTo>
                  <a:lnTo>
                    <a:pt x="520471" y="183389"/>
                  </a:lnTo>
                  <a:lnTo>
                    <a:pt x="520471" y="330580"/>
                  </a:lnTo>
                  <a:lnTo>
                    <a:pt x="450075" y="330580"/>
                  </a:lnTo>
                  <a:close/>
                  <a:moveTo>
                    <a:pt x="1525070" y="0"/>
                  </a:moveTo>
                  <a:cubicBezTo>
                    <a:pt x="1546935" y="0"/>
                    <a:pt x="1565568" y="3533"/>
                    <a:pt x="1580967" y="10600"/>
                  </a:cubicBezTo>
                  <a:cubicBezTo>
                    <a:pt x="1596366" y="17666"/>
                    <a:pt x="1606565" y="26565"/>
                    <a:pt x="1611565" y="37298"/>
                  </a:cubicBezTo>
                  <a:cubicBezTo>
                    <a:pt x="1616564" y="48031"/>
                    <a:pt x="1619064" y="66263"/>
                    <a:pt x="1619064" y="91995"/>
                  </a:cubicBezTo>
                  <a:lnTo>
                    <a:pt x="1619064" y="104794"/>
                  </a:lnTo>
                  <a:lnTo>
                    <a:pt x="1540869" y="104794"/>
                  </a:lnTo>
                  <a:lnTo>
                    <a:pt x="1540869" y="80795"/>
                  </a:lnTo>
                  <a:cubicBezTo>
                    <a:pt x="1540869" y="69596"/>
                    <a:pt x="1539869" y="62463"/>
                    <a:pt x="1537869" y="59397"/>
                  </a:cubicBezTo>
                  <a:cubicBezTo>
                    <a:pt x="1535869" y="56330"/>
                    <a:pt x="1532536" y="54797"/>
                    <a:pt x="1527870" y="54797"/>
                  </a:cubicBezTo>
                  <a:cubicBezTo>
                    <a:pt x="1522804" y="54797"/>
                    <a:pt x="1518970" y="56865"/>
                    <a:pt x="1516371" y="61001"/>
                  </a:cubicBezTo>
                  <a:cubicBezTo>
                    <a:pt x="1513771" y="65137"/>
                    <a:pt x="1512471" y="71408"/>
                    <a:pt x="1512471" y="79814"/>
                  </a:cubicBezTo>
                  <a:cubicBezTo>
                    <a:pt x="1512471" y="90620"/>
                    <a:pt x="1513932" y="98758"/>
                    <a:pt x="1516855" y="104228"/>
                  </a:cubicBezTo>
                  <a:cubicBezTo>
                    <a:pt x="1519646" y="109699"/>
                    <a:pt x="1527577" y="116297"/>
                    <a:pt x="1540647" y="124024"/>
                  </a:cubicBezTo>
                  <a:cubicBezTo>
                    <a:pt x="1578126" y="146268"/>
                    <a:pt x="1601732" y="164524"/>
                    <a:pt x="1611465" y="178789"/>
                  </a:cubicBezTo>
                  <a:cubicBezTo>
                    <a:pt x="1621197" y="193055"/>
                    <a:pt x="1626064" y="216054"/>
                    <a:pt x="1626064" y="247785"/>
                  </a:cubicBezTo>
                  <a:cubicBezTo>
                    <a:pt x="1626064" y="270850"/>
                    <a:pt x="1623364" y="287849"/>
                    <a:pt x="1617964" y="298782"/>
                  </a:cubicBezTo>
                  <a:cubicBezTo>
                    <a:pt x="1612565" y="309715"/>
                    <a:pt x="1602132" y="318881"/>
                    <a:pt x="1586666" y="326280"/>
                  </a:cubicBezTo>
                  <a:cubicBezTo>
                    <a:pt x="1571201" y="333680"/>
                    <a:pt x="1553202" y="337380"/>
                    <a:pt x="1532670" y="337380"/>
                  </a:cubicBezTo>
                  <a:cubicBezTo>
                    <a:pt x="1510138" y="337380"/>
                    <a:pt x="1490905" y="333113"/>
                    <a:pt x="1474973" y="324580"/>
                  </a:cubicBezTo>
                  <a:cubicBezTo>
                    <a:pt x="1459041" y="316048"/>
                    <a:pt x="1448608" y="305182"/>
                    <a:pt x="1443675" y="291982"/>
                  </a:cubicBezTo>
                  <a:cubicBezTo>
                    <a:pt x="1438742" y="278783"/>
                    <a:pt x="1436275" y="260051"/>
                    <a:pt x="1436275" y="235786"/>
                  </a:cubicBezTo>
                  <a:lnTo>
                    <a:pt x="1436275" y="214587"/>
                  </a:lnTo>
                  <a:lnTo>
                    <a:pt x="1514471" y="214587"/>
                  </a:lnTo>
                  <a:lnTo>
                    <a:pt x="1514471" y="253985"/>
                  </a:lnTo>
                  <a:cubicBezTo>
                    <a:pt x="1514471" y="266117"/>
                    <a:pt x="1515571" y="273917"/>
                    <a:pt x="1517771" y="277383"/>
                  </a:cubicBezTo>
                  <a:cubicBezTo>
                    <a:pt x="1519970" y="280850"/>
                    <a:pt x="1523870" y="282583"/>
                    <a:pt x="1529470" y="282583"/>
                  </a:cubicBezTo>
                  <a:cubicBezTo>
                    <a:pt x="1535069" y="282583"/>
                    <a:pt x="1539236" y="280383"/>
                    <a:pt x="1541969" y="275983"/>
                  </a:cubicBezTo>
                  <a:cubicBezTo>
                    <a:pt x="1544702" y="271584"/>
                    <a:pt x="1546069" y="265051"/>
                    <a:pt x="1546069" y="256385"/>
                  </a:cubicBezTo>
                  <a:cubicBezTo>
                    <a:pt x="1546069" y="237319"/>
                    <a:pt x="1543469" y="224853"/>
                    <a:pt x="1538269" y="218987"/>
                  </a:cubicBezTo>
                  <a:cubicBezTo>
                    <a:pt x="1532936" y="213121"/>
                    <a:pt x="1519804" y="203321"/>
                    <a:pt x="1498872" y="189589"/>
                  </a:cubicBezTo>
                  <a:cubicBezTo>
                    <a:pt x="1477940" y="175723"/>
                    <a:pt x="1464074" y="165657"/>
                    <a:pt x="1457274" y="159391"/>
                  </a:cubicBezTo>
                  <a:cubicBezTo>
                    <a:pt x="1450475" y="153124"/>
                    <a:pt x="1444842" y="144458"/>
                    <a:pt x="1440375" y="133392"/>
                  </a:cubicBezTo>
                  <a:cubicBezTo>
                    <a:pt x="1435909" y="122326"/>
                    <a:pt x="1433676" y="108194"/>
                    <a:pt x="1433676" y="90995"/>
                  </a:cubicBezTo>
                  <a:cubicBezTo>
                    <a:pt x="1433676" y="66196"/>
                    <a:pt x="1436842" y="48064"/>
                    <a:pt x="1443175" y="36598"/>
                  </a:cubicBezTo>
                  <a:cubicBezTo>
                    <a:pt x="1449508" y="25132"/>
                    <a:pt x="1459741" y="16166"/>
                    <a:pt x="1473873" y="9700"/>
                  </a:cubicBezTo>
                  <a:cubicBezTo>
                    <a:pt x="1488006" y="3233"/>
                    <a:pt x="1505071" y="0"/>
                    <a:pt x="1525070" y="0"/>
                  </a:cubicBezTo>
                  <a:close/>
                  <a:moveTo>
                    <a:pt x="325994" y="0"/>
                  </a:moveTo>
                  <a:cubicBezTo>
                    <a:pt x="343327" y="0"/>
                    <a:pt x="358892" y="2833"/>
                    <a:pt x="372692" y="8500"/>
                  </a:cubicBezTo>
                  <a:cubicBezTo>
                    <a:pt x="386491" y="14166"/>
                    <a:pt x="397590" y="22666"/>
                    <a:pt x="405990" y="33998"/>
                  </a:cubicBezTo>
                  <a:cubicBezTo>
                    <a:pt x="414389" y="45331"/>
                    <a:pt x="419389" y="57663"/>
                    <a:pt x="420989" y="70996"/>
                  </a:cubicBezTo>
                  <a:cubicBezTo>
                    <a:pt x="422589" y="84328"/>
                    <a:pt x="423388" y="107660"/>
                    <a:pt x="423388" y="140992"/>
                  </a:cubicBezTo>
                  <a:lnTo>
                    <a:pt x="423388" y="196388"/>
                  </a:lnTo>
                  <a:cubicBezTo>
                    <a:pt x="423388" y="228920"/>
                    <a:pt x="422622" y="251952"/>
                    <a:pt x="421089" y="265484"/>
                  </a:cubicBezTo>
                  <a:cubicBezTo>
                    <a:pt x="419555" y="279017"/>
                    <a:pt x="414756" y="291382"/>
                    <a:pt x="406689" y="302582"/>
                  </a:cubicBezTo>
                  <a:cubicBezTo>
                    <a:pt x="398623" y="313781"/>
                    <a:pt x="387724" y="322381"/>
                    <a:pt x="373992" y="328380"/>
                  </a:cubicBezTo>
                  <a:cubicBezTo>
                    <a:pt x="360259" y="334380"/>
                    <a:pt x="344260" y="337380"/>
                    <a:pt x="325994" y="337380"/>
                  </a:cubicBezTo>
                  <a:cubicBezTo>
                    <a:pt x="308662" y="337380"/>
                    <a:pt x="293096" y="334547"/>
                    <a:pt x="279297" y="328880"/>
                  </a:cubicBezTo>
                  <a:cubicBezTo>
                    <a:pt x="265498" y="323214"/>
                    <a:pt x="254399" y="314714"/>
                    <a:pt x="245999" y="303382"/>
                  </a:cubicBezTo>
                  <a:cubicBezTo>
                    <a:pt x="237600" y="292049"/>
                    <a:pt x="232600" y="279717"/>
                    <a:pt x="231000" y="266384"/>
                  </a:cubicBezTo>
                  <a:cubicBezTo>
                    <a:pt x="229400" y="253051"/>
                    <a:pt x="228600" y="229720"/>
                    <a:pt x="228600" y="196388"/>
                  </a:cubicBezTo>
                  <a:lnTo>
                    <a:pt x="228600" y="140992"/>
                  </a:lnTo>
                  <a:cubicBezTo>
                    <a:pt x="228600" y="108460"/>
                    <a:pt x="229367" y="85428"/>
                    <a:pt x="230900" y="71896"/>
                  </a:cubicBezTo>
                  <a:cubicBezTo>
                    <a:pt x="232433" y="58363"/>
                    <a:pt x="237233" y="45997"/>
                    <a:pt x="245299" y="34798"/>
                  </a:cubicBezTo>
                  <a:cubicBezTo>
                    <a:pt x="253366" y="23599"/>
                    <a:pt x="264265" y="14999"/>
                    <a:pt x="277997" y="9000"/>
                  </a:cubicBezTo>
                  <a:cubicBezTo>
                    <a:pt x="291730" y="3000"/>
                    <a:pt x="307729" y="0"/>
                    <a:pt x="325994" y="0"/>
                  </a:cubicBezTo>
                  <a:close/>
                  <a:moveTo>
                    <a:pt x="98194" y="0"/>
                  </a:moveTo>
                  <a:cubicBezTo>
                    <a:pt x="122993" y="0"/>
                    <a:pt x="143458" y="4794"/>
                    <a:pt x="159591" y="14381"/>
                  </a:cubicBezTo>
                  <a:cubicBezTo>
                    <a:pt x="175723" y="23968"/>
                    <a:pt x="186322" y="35917"/>
                    <a:pt x="191389" y="50230"/>
                  </a:cubicBezTo>
                  <a:cubicBezTo>
                    <a:pt x="196455" y="64543"/>
                    <a:pt x="198988" y="86811"/>
                    <a:pt x="198988" y="117034"/>
                  </a:cubicBezTo>
                  <a:lnTo>
                    <a:pt x="198988" y="147791"/>
                  </a:lnTo>
                  <a:lnTo>
                    <a:pt x="114793" y="147791"/>
                  </a:lnTo>
                  <a:lnTo>
                    <a:pt x="114793" y="91517"/>
                  </a:lnTo>
                  <a:cubicBezTo>
                    <a:pt x="114793" y="75153"/>
                    <a:pt x="113893" y="64942"/>
                    <a:pt x="112094" y="60884"/>
                  </a:cubicBezTo>
                  <a:cubicBezTo>
                    <a:pt x="110294" y="56826"/>
                    <a:pt x="106327" y="54797"/>
                    <a:pt x="100194" y="54797"/>
                  </a:cubicBezTo>
                  <a:cubicBezTo>
                    <a:pt x="93261" y="54797"/>
                    <a:pt x="88862" y="57263"/>
                    <a:pt x="86995" y="62196"/>
                  </a:cubicBezTo>
                  <a:cubicBezTo>
                    <a:pt x="85129" y="67129"/>
                    <a:pt x="84195" y="77795"/>
                    <a:pt x="84195" y="94194"/>
                  </a:cubicBezTo>
                  <a:lnTo>
                    <a:pt x="84195" y="244585"/>
                  </a:lnTo>
                  <a:cubicBezTo>
                    <a:pt x="84195" y="260318"/>
                    <a:pt x="85129" y="270584"/>
                    <a:pt x="86995" y="275383"/>
                  </a:cubicBezTo>
                  <a:cubicBezTo>
                    <a:pt x="88862" y="280183"/>
                    <a:pt x="93061" y="282583"/>
                    <a:pt x="99594" y="282583"/>
                  </a:cubicBezTo>
                  <a:cubicBezTo>
                    <a:pt x="105861" y="282583"/>
                    <a:pt x="109960" y="280177"/>
                    <a:pt x="111894" y="275366"/>
                  </a:cubicBezTo>
                  <a:cubicBezTo>
                    <a:pt x="113827" y="270555"/>
                    <a:pt x="114793" y="259261"/>
                    <a:pt x="114793" y="241486"/>
                  </a:cubicBezTo>
                  <a:lnTo>
                    <a:pt x="114793" y="200788"/>
                  </a:lnTo>
                  <a:lnTo>
                    <a:pt x="198988" y="200788"/>
                  </a:lnTo>
                  <a:lnTo>
                    <a:pt x="198988" y="213406"/>
                  </a:lnTo>
                  <a:cubicBezTo>
                    <a:pt x="198988" y="246918"/>
                    <a:pt x="196622" y="270685"/>
                    <a:pt x="191889" y="284705"/>
                  </a:cubicBezTo>
                  <a:cubicBezTo>
                    <a:pt x="187156" y="298725"/>
                    <a:pt x="176690" y="311009"/>
                    <a:pt x="160491" y="321557"/>
                  </a:cubicBezTo>
                  <a:cubicBezTo>
                    <a:pt x="144292" y="332106"/>
                    <a:pt x="124326" y="337380"/>
                    <a:pt x="100594" y="337380"/>
                  </a:cubicBezTo>
                  <a:cubicBezTo>
                    <a:pt x="75929" y="337380"/>
                    <a:pt x="55597" y="332913"/>
                    <a:pt x="39598" y="323980"/>
                  </a:cubicBezTo>
                  <a:cubicBezTo>
                    <a:pt x="23599" y="315048"/>
                    <a:pt x="13000" y="302682"/>
                    <a:pt x="7800" y="286883"/>
                  </a:cubicBezTo>
                  <a:cubicBezTo>
                    <a:pt x="2600" y="271084"/>
                    <a:pt x="0" y="247318"/>
                    <a:pt x="0" y="215587"/>
                  </a:cubicBezTo>
                  <a:lnTo>
                    <a:pt x="0" y="120993"/>
                  </a:lnTo>
                  <a:cubicBezTo>
                    <a:pt x="0" y="97661"/>
                    <a:pt x="800" y="80162"/>
                    <a:pt x="2400" y="68496"/>
                  </a:cubicBezTo>
                  <a:cubicBezTo>
                    <a:pt x="4000" y="56830"/>
                    <a:pt x="8767" y="45597"/>
                    <a:pt x="16699" y="34798"/>
                  </a:cubicBezTo>
                  <a:cubicBezTo>
                    <a:pt x="24632" y="23999"/>
                    <a:pt x="35632" y="15499"/>
                    <a:pt x="49697" y="9300"/>
                  </a:cubicBezTo>
                  <a:cubicBezTo>
                    <a:pt x="63763" y="3100"/>
                    <a:pt x="79929" y="0"/>
                    <a:pt x="98194" y="0"/>
                  </a:cubicBezTo>
                  <a:close/>
                </a:path>
              </a:pathLst>
            </a:custGeom>
            <a:solidFill>
              <a:srgbClr val="00B39F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3200" dirty="0">
                <a:solidFill>
                  <a:srgbClr val="00B39F"/>
                </a:solidFill>
                <a:latin typeface="方正特雅宋简" panose="02000000000000000000" pitchFamily="2" charset="-122"/>
                <a:ea typeface="方正特雅宋简" panose="02000000000000000000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626311" y="6363206"/>
            <a:ext cx="6939379" cy="307777"/>
            <a:chOff x="2626311" y="6363206"/>
            <a:chExt cx="6939379" cy="307777"/>
          </a:xfrm>
        </p:grpSpPr>
        <p:sp>
          <p:nvSpPr>
            <p:cNvPr id="22" name="文本框 21"/>
            <p:cNvSpPr txBox="1"/>
            <p:nvPr/>
          </p:nvSpPr>
          <p:spPr>
            <a:xfrm>
              <a:off x="2847177" y="6363206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荟聚</a:t>
              </a:r>
              <a:r>
                <a:rPr lang="zh-CN" altLang="en-US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物流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785744" y="6363206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共享发展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6724311" y="6363206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智慧物流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662879" y="6363206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合作共赢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2626311" y="6421844"/>
              <a:ext cx="190500" cy="190500"/>
            </a:xfrm>
            <a:prstGeom prst="ellipse">
              <a:avLst/>
            </a:pr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4595244" y="6421844"/>
              <a:ext cx="190500" cy="190500"/>
            </a:xfrm>
            <a:prstGeom prst="ellipse">
              <a:avLst/>
            </a:pr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6533811" y="6421844"/>
              <a:ext cx="190500" cy="190500"/>
            </a:xfrm>
            <a:prstGeom prst="ellipse">
              <a:avLst/>
            </a:pr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8514874" y="6421844"/>
              <a:ext cx="190500" cy="190500"/>
            </a:xfrm>
            <a:prstGeom prst="ellipse">
              <a:avLst/>
            </a:prstGeom>
            <a:solidFill>
              <a:srgbClr val="FFB3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950568" y="3616296"/>
            <a:ext cx="4290865" cy="552944"/>
            <a:chOff x="3950568" y="5610196"/>
            <a:chExt cx="4290865" cy="552944"/>
          </a:xfrm>
        </p:grpSpPr>
        <p:sp>
          <p:nvSpPr>
            <p:cNvPr id="32" name="矩形 31"/>
            <p:cNvSpPr/>
            <p:nvPr/>
          </p:nvSpPr>
          <p:spPr>
            <a:xfrm>
              <a:off x="5184186" y="5625058"/>
              <a:ext cx="305724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8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28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添加目录标题</a:t>
              </a:r>
            </a:p>
          </p:txBody>
        </p:sp>
        <p:sp>
          <p:nvSpPr>
            <p:cNvPr id="33" name="椭圆形标注 32"/>
            <p:cNvSpPr/>
            <p:nvPr/>
          </p:nvSpPr>
          <p:spPr>
            <a:xfrm flipH="1">
              <a:off x="3950568" y="5610196"/>
              <a:ext cx="825290" cy="552944"/>
            </a:xfrm>
            <a:prstGeom prst="wedgeEllipseCallout">
              <a:avLst/>
            </a:prstGeom>
            <a:solidFill>
              <a:srgbClr val="FFB3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4250756" y="5735067"/>
              <a:ext cx="205614" cy="303202"/>
            </a:xfrm>
            <a:custGeom>
              <a:avLst/>
              <a:gdLst/>
              <a:ahLst/>
              <a:cxnLst/>
              <a:rect l="l" t="t" r="r" b="b"/>
              <a:pathLst>
                <a:path w="286581" h="422598">
                  <a:moveTo>
                    <a:pt x="202614" y="19"/>
                  </a:moveTo>
                  <a:cubicBezTo>
                    <a:pt x="212859" y="750"/>
                    <a:pt x="217981" y="6970"/>
                    <a:pt x="217981" y="18678"/>
                  </a:cubicBezTo>
                  <a:lnTo>
                    <a:pt x="217981" y="285397"/>
                  </a:lnTo>
                  <a:lnTo>
                    <a:pt x="271763" y="285397"/>
                  </a:lnTo>
                  <a:cubicBezTo>
                    <a:pt x="276154" y="285397"/>
                    <a:pt x="279813" y="286860"/>
                    <a:pt x="282739" y="289787"/>
                  </a:cubicBezTo>
                  <a:cubicBezTo>
                    <a:pt x="285301" y="292714"/>
                    <a:pt x="286581" y="296190"/>
                    <a:pt x="286581" y="300214"/>
                  </a:cubicBezTo>
                  <a:cubicBezTo>
                    <a:pt x="286581" y="304239"/>
                    <a:pt x="285118" y="307715"/>
                    <a:pt x="282191" y="310642"/>
                  </a:cubicBezTo>
                  <a:cubicBezTo>
                    <a:pt x="279264" y="313934"/>
                    <a:pt x="275239" y="315581"/>
                    <a:pt x="270117" y="315581"/>
                  </a:cubicBezTo>
                  <a:lnTo>
                    <a:pt x="217981" y="315581"/>
                  </a:lnTo>
                  <a:lnTo>
                    <a:pt x="217981" y="405585"/>
                  </a:lnTo>
                  <a:cubicBezTo>
                    <a:pt x="217981" y="410707"/>
                    <a:pt x="216151" y="414914"/>
                    <a:pt x="212493" y="418207"/>
                  </a:cubicBezTo>
                  <a:cubicBezTo>
                    <a:pt x="209200" y="421134"/>
                    <a:pt x="205358" y="422598"/>
                    <a:pt x="200968" y="422598"/>
                  </a:cubicBezTo>
                  <a:cubicBezTo>
                    <a:pt x="196211" y="422598"/>
                    <a:pt x="192187" y="421134"/>
                    <a:pt x="188894" y="418207"/>
                  </a:cubicBezTo>
                  <a:cubicBezTo>
                    <a:pt x="185601" y="415280"/>
                    <a:pt x="183955" y="411073"/>
                    <a:pt x="183955" y="405585"/>
                  </a:cubicBezTo>
                  <a:lnTo>
                    <a:pt x="183955" y="315581"/>
                  </a:lnTo>
                  <a:lnTo>
                    <a:pt x="18216" y="315581"/>
                  </a:lnTo>
                  <a:cubicBezTo>
                    <a:pt x="8703" y="315581"/>
                    <a:pt x="2850" y="311190"/>
                    <a:pt x="654" y="302410"/>
                  </a:cubicBezTo>
                  <a:cubicBezTo>
                    <a:pt x="-1175" y="293995"/>
                    <a:pt x="837" y="285214"/>
                    <a:pt x="6691" y="276067"/>
                  </a:cubicBezTo>
                  <a:lnTo>
                    <a:pt x="177369" y="14836"/>
                  </a:lnTo>
                  <a:cubicBezTo>
                    <a:pt x="183955" y="4592"/>
                    <a:pt x="192370" y="-347"/>
                    <a:pt x="202614" y="19"/>
                  </a:cubicBezTo>
                  <a:close/>
                  <a:moveTo>
                    <a:pt x="183955" y="62582"/>
                  </a:moveTo>
                  <a:lnTo>
                    <a:pt x="39619" y="285397"/>
                  </a:lnTo>
                  <a:lnTo>
                    <a:pt x="183955" y="285397"/>
                  </a:lnTo>
                  <a:lnTo>
                    <a:pt x="183955" y="6258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09940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V="1">
            <a:off x="1" y="6525296"/>
            <a:ext cx="12192000" cy="329563"/>
          </a:xfrm>
          <a:custGeom>
            <a:avLst/>
            <a:gdLst>
              <a:gd name="connsiteX0" fmla="*/ 0 w 12192000"/>
              <a:gd name="connsiteY0" fmla="*/ 0 h 952500"/>
              <a:gd name="connsiteX1" fmla="*/ 11981237 w 12192000"/>
              <a:gd name="connsiteY1" fmla="*/ 0 h 952500"/>
              <a:gd name="connsiteX2" fmla="*/ 12192000 w 12192000"/>
              <a:gd name="connsiteY2" fmla="*/ 16675 h 952500"/>
              <a:gd name="connsiteX3" fmla="*/ 12192000 w 12192000"/>
              <a:gd name="connsiteY3" fmla="*/ 952500 h 952500"/>
              <a:gd name="connsiteX4" fmla="*/ 11943611 w 12192000"/>
              <a:gd name="connsiteY4" fmla="*/ 952500 h 952500"/>
              <a:gd name="connsiteX5" fmla="*/ 0 w 12192000"/>
              <a:gd name="connsiteY5" fmla="*/ 7535 h 952500"/>
              <a:gd name="connsiteX6" fmla="*/ 0 w 12192000"/>
              <a:gd name="connsiteY6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952500">
                <a:moveTo>
                  <a:pt x="0" y="0"/>
                </a:moveTo>
                <a:lnTo>
                  <a:pt x="11981237" y="0"/>
                </a:lnTo>
                <a:lnTo>
                  <a:pt x="12192000" y="16675"/>
                </a:lnTo>
                <a:lnTo>
                  <a:pt x="12192000" y="952500"/>
                </a:lnTo>
                <a:lnTo>
                  <a:pt x="11943611" y="952500"/>
                </a:lnTo>
                <a:lnTo>
                  <a:pt x="0" y="7535"/>
                </a:lnTo>
                <a:lnTo>
                  <a:pt x="0" y="0"/>
                </a:lnTo>
                <a:close/>
              </a:path>
            </a:pathLst>
          </a:cu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0717863" y="5956706"/>
            <a:ext cx="1459099" cy="901294"/>
            <a:chOff x="318637" y="2704065"/>
            <a:chExt cx="6704464" cy="4141388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505" r="53764"/>
            <a:stretch/>
          </p:blipFill>
          <p:spPr>
            <a:xfrm>
              <a:off x="3127343" y="4635500"/>
              <a:ext cx="3895758" cy="205253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1" r="12357" b="31526"/>
            <a:stretch/>
          </p:blipFill>
          <p:spPr>
            <a:xfrm>
              <a:off x="318637" y="2704065"/>
              <a:ext cx="4805354" cy="4141388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 flipH="1">
            <a:off x="-4257" y="254000"/>
            <a:ext cx="334458" cy="635000"/>
          </a:xfrm>
          <a:prstGeom prst="rect">
            <a:avLst/>
          </a:pr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471448" y="254000"/>
            <a:ext cx="150187" cy="635000"/>
          </a:xfrm>
          <a:prstGeom prst="rect">
            <a:avLst/>
          </a:prstGeom>
          <a:solidFill>
            <a:srgbClr val="FB5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flipH="1">
            <a:off x="762882" y="254000"/>
            <a:ext cx="94492" cy="635000"/>
          </a:xfrm>
          <a:prstGeom prst="rect">
            <a:avLst/>
          </a:prstGeom>
          <a:solidFill>
            <a:srgbClr val="00A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998620" y="254000"/>
            <a:ext cx="52921" cy="635000"/>
          </a:xfrm>
          <a:prstGeom prst="rect">
            <a:avLst/>
          </a:prstGeom>
          <a:solidFill>
            <a:srgbClr val="FFB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165841" y="129539"/>
            <a:ext cx="388281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dist"/>
            <a:r>
              <a:rPr lang="zh-CN" altLang="en-US" sz="3200" dirty="0" smtClean="0">
                <a:solidFill>
                  <a:schemeClr val="bg2">
                    <a:lumMod val="10000"/>
                    <a:alpha val="8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点击此处添加标题</a:t>
            </a:r>
            <a:endParaRPr lang="zh-CN" altLang="en-US" sz="3200" dirty="0">
              <a:solidFill>
                <a:schemeClr val="bg2">
                  <a:lumMod val="10000"/>
                  <a:alpha val="8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65841" y="632543"/>
            <a:ext cx="3882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CLICK HERE TO ADD THE TITLE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4042070" y="2189086"/>
            <a:ext cx="6578858" cy="711445"/>
            <a:chOff x="4042070" y="2189086"/>
            <a:chExt cx="6578858" cy="711445"/>
          </a:xfrm>
        </p:grpSpPr>
        <p:sp>
          <p:nvSpPr>
            <p:cNvPr id="12" name="任意多边形 11"/>
            <p:cNvSpPr/>
            <p:nvPr/>
          </p:nvSpPr>
          <p:spPr>
            <a:xfrm>
              <a:off x="4535280" y="2189086"/>
              <a:ext cx="6085648" cy="711445"/>
            </a:xfrm>
            <a:custGeom>
              <a:avLst/>
              <a:gdLst>
                <a:gd name="connsiteX0" fmla="*/ 14440 w 6085648"/>
                <a:gd name="connsiteY0" fmla="*/ 0 h 711445"/>
                <a:gd name="connsiteX1" fmla="*/ 5967071 w 6085648"/>
                <a:gd name="connsiteY1" fmla="*/ 0 h 711445"/>
                <a:gd name="connsiteX2" fmla="*/ 6085648 w 6085648"/>
                <a:gd name="connsiteY2" fmla="*/ 118577 h 711445"/>
                <a:gd name="connsiteX3" fmla="*/ 6085648 w 6085648"/>
                <a:gd name="connsiteY3" fmla="*/ 592868 h 711445"/>
                <a:gd name="connsiteX4" fmla="*/ 5967071 w 6085648"/>
                <a:gd name="connsiteY4" fmla="*/ 711445 h 711445"/>
                <a:gd name="connsiteX5" fmla="*/ 410947 w 6085648"/>
                <a:gd name="connsiteY5" fmla="*/ 711445 h 711445"/>
                <a:gd name="connsiteX6" fmla="*/ 0 w 6085648"/>
                <a:gd name="connsiteY6" fmla="*/ 2915 h 711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85648" h="711445">
                  <a:moveTo>
                    <a:pt x="14440" y="0"/>
                  </a:moveTo>
                  <a:lnTo>
                    <a:pt x="5967071" y="0"/>
                  </a:lnTo>
                  <a:cubicBezTo>
                    <a:pt x="6032559" y="0"/>
                    <a:pt x="6085648" y="53089"/>
                    <a:pt x="6085648" y="118577"/>
                  </a:cubicBezTo>
                  <a:lnTo>
                    <a:pt x="6085648" y="592868"/>
                  </a:lnTo>
                  <a:cubicBezTo>
                    <a:pt x="6085648" y="658356"/>
                    <a:pt x="6032559" y="711445"/>
                    <a:pt x="5967071" y="711445"/>
                  </a:cubicBezTo>
                  <a:lnTo>
                    <a:pt x="410947" y="711445"/>
                  </a:lnTo>
                  <a:lnTo>
                    <a:pt x="0" y="2915"/>
                  </a:lnTo>
                  <a:close/>
                </a:path>
              </a:pathLst>
            </a:custGeom>
            <a:solidFill>
              <a:srgbClr val="1FAC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>
              <a:off x="4042070" y="2194986"/>
              <a:ext cx="818432" cy="705545"/>
            </a:xfrm>
            <a:prstGeom prst="triangle">
              <a:avLst/>
            </a:prstGeom>
            <a:solidFill>
              <a:srgbClr val="1FAC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10004002" y="2328296"/>
              <a:ext cx="0" cy="4641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组合 14"/>
            <p:cNvGrpSpPr/>
            <p:nvPr/>
          </p:nvGrpSpPr>
          <p:grpSpPr>
            <a:xfrm>
              <a:off x="10121773" y="2390300"/>
              <a:ext cx="381385" cy="340154"/>
              <a:chOff x="7950201" y="5292726"/>
              <a:chExt cx="176213" cy="157163"/>
            </a:xfrm>
            <a:solidFill>
              <a:schemeClr val="bg1"/>
            </a:solidFill>
          </p:grpSpPr>
          <p:sp>
            <p:nvSpPr>
              <p:cNvPr id="16" name="Freeform 213"/>
              <p:cNvSpPr>
                <a:spLocks noEditPoints="1"/>
              </p:cNvSpPr>
              <p:nvPr/>
            </p:nvSpPr>
            <p:spPr bwMode="auto">
              <a:xfrm>
                <a:off x="7950201" y="5292726"/>
                <a:ext cx="41275" cy="157163"/>
              </a:xfrm>
              <a:custGeom>
                <a:avLst/>
                <a:gdLst>
                  <a:gd name="T0" fmla="*/ 19 w 26"/>
                  <a:gd name="T1" fmla="*/ 0 h 99"/>
                  <a:gd name="T2" fmla="*/ 8 w 26"/>
                  <a:gd name="T3" fmla="*/ 0 h 99"/>
                  <a:gd name="T4" fmla="*/ 8 w 26"/>
                  <a:gd name="T5" fmla="*/ 22 h 99"/>
                  <a:gd name="T6" fmla="*/ 0 w 26"/>
                  <a:gd name="T7" fmla="*/ 22 h 99"/>
                  <a:gd name="T8" fmla="*/ 0 w 26"/>
                  <a:gd name="T9" fmla="*/ 51 h 99"/>
                  <a:gd name="T10" fmla="*/ 8 w 26"/>
                  <a:gd name="T11" fmla="*/ 51 h 99"/>
                  <a:gd name="T12" fmla="*/ 8 w 26"/>
                  <a:gd name="T13" fmla="*/ 99 h 99"/>
                  <a:gd name="T14" fmla="*/ 19 w 26"/>
                  <a:gd name="T15" fmla="*/ 99 h 99"/>
                  <a:gd name="T16" fmla="*/ 19 w 26"/>
                  <a:gd name="T17" fmla="*/ 51 h 99"/>
                  <a:gd name="T18" fmla="*/ 26 w 26"/>
                  <a:gd name="T19" fmla="*/ 51 h 99"/>
                  <a:gd name="T20" fmla="*/ 26 w 26"/>
                  <a:gd name="T21" fmla="*/ 22 h 99"/>
                  <a:gd name="T22" fmla="*/ 19 w 26"/>
                  <a:gd name="T23" fmla="*/ 22 h 99"/>
                  <a:gd name="T24" fmla="*/ 19 w 26"/>
                  <a:gd name="T25" fmla="*/ 0 h 99"/>
                  <a:gd name="T26" fmla="*/ 22 w 26"/>
                  <a:gd name="T27" fmla="*/ 26 h 99"/>
                  <a:gd name="T28" fmla="*/ 22 w 26"/>
                  <a:gd name="T29" fmla="*/ 47 h 99"/>
                  <a:gd name="T30" fmla="*/ 4 w 26"/>
                  <a:gd name="T31" fmla="*/ 47 h 99"/>
                  <a:gd name="T32" fmla="*/ 4 w 26"/>
                  <a:gd name="T33" fmla="*/ 26 h 99"/>
                  <a:gd name="T34" fmla="*/ 22 w 26"/>
                  <a:gd name="T35" fmla="*/ 26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6" h="99">
                    <a:moveTo>
                      <a:pt x="19" y="0"/>
                    </a:moveTo>
                    <a:lnTo>
                      <a:pt x="8" y="0"/>
                    </a:lnTo>
                    <a:lnTo>
                      <a:pt x="8" y="22"/>
                    </a:lnTo>
                    <a:lnTo>
                      <a:pt x="0" y="22"/>
                    </a:lnTo>
                    <a:lnTo>
                      <a:pt x="0" y="51"/>
                    </a:lnTo>
                    <a:lnTo>
                      <a:pt x="8" y="51"/>
                    </a:lnTo>
                    <a:lnTo>
                      <a:pt x="8" y="99"/>
                    </a:lnTo>
                    <a:lnTo>
                      <a:pt x="19" y="99"/>
                    </a:lnTo>
                    <a:lnTo>
                      <a:pt x="19" y="51"/>
                    </a:lnTo>
                    <a:lnTo>
                      <a:pt x="26" y="51"/>
                    </a:lnTo>
                    <a:lnTo>
                      <a:pt x="26" y="22"/>
                    </a:lnTo>
                    <a:lnTo>
                      <a:pt x="19" y="22"/>
                    </a:lnTo>
                    <a:lnTo>
                      <a:pt x="19" y="0"/>
                    </a:lnTo>
                    <a:close/>
                    <a:moveTo>
                      <a:pt x="22" y="26"/>
                    </a:moveTo>
                    <a:lnTo>
                      <a:pt x="22" y="47"/>
                    </a:lnTo>
                    <a:lnTo>
                      <a:pt x="4" y="47"/>
                    </a:lnTo>
                    <a:lnTo>
                      <a:pt x="4" y="26"/>
                    </a:lnTo>
                    <a:lnTo>
                      <a:pt x="22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214"/>
              <p:cNvSpPr>
                <a:spLocks noEditPoints="1"/>
              </p:cNvSpPr>
              <p:nvPr/>
            </p:nvSpPr>
            <p:spPr bwMode="auto">
              <a:xfrm>
                <a:off x="7996238" y="5292726"/>
                <a:ext cx="39688" cy="157163"/>
              </a:xfrm>
              <a:custGeom>
                <a:avLst/>
                <a:gdLst>
                  <a:gd name="T0" fmla="*/ 18 w 25"/>
                  <a:gd name="T1" fmla="*/ 0 h 99"/>
                  <a:gd name="T2" fmla="*/ 7 w 25"/>
                  <a:gd name="T3" fmla="*/ 0 h 99"/>
                  <a:gd name="T4" fmla="*/ 7 w 25"/>
                  <a:gd name="T5" fmla="*/ 57 h 99"/>
                  <a:gd name="T6" fmla="*/ 0 w 25"/>
                  <a:gd name="T7" fmla="*/ 57 h 99"/>
                  <a:gd name="T8" fmla="*/ 0 w 25"/>
                  <a:gd name="T9" fmla="*/ 85 h 99"/>
                  <a:gd name="T10" fmla="*/ 7 w 25"/>
                  <a:gd name="T11" fmla="*/ 85 h 99"/>
                  <a:gd name="T12" fmla="*/ 7 w 25"/>
                  <a:gd name="T13" fmla="*/ 99 h 99"/>
                  <a:gd name="T14" fmla="*/ 18 w 25"/>
                  <a:gd name="T15" fmla="*/ 99 h 99"/>
                  <a:gd name="T16" fmla="*/ 18 w 25"/>
                  <a:gd name="T17" fmla="*/ 85 h 99"/>
                  <a:gd name="T18" fmla="*/ 25 w 25"/>
                  <a:gd name="T19" fmla="*/ 85 h 99"/>
                  <a:gd name="T20" fmla="*/ 25 w 25"/>
                  <a:gd name="T21" fmla="*/ 57 h 99"/>
                  <a:gd name="T22" fmla="*/ 18 w 25"/>
                  <a:gd name="T23" fmla="*/ 57 h 99"/>
                  <a:gd name="T24" fmla="*/ 18 w 25"/>
                  <a:gd name="T25" fmla="*/ 0 h 99"/>
                  <a:gd name="T26" fmla="*/ 21 w 25"/>
                  <a:gd name="T27" fmla="*/ 61 h 99"/>
                  <a:gd name="T28" fmla="*/ 21 w 25"/>
                  <a:gd name="T29" fmla="*/ 82 h 99"/>
                  <a:gd name="T30" fmla="*/ 4 w 25"/>
                  <a:gd name="T31" fmla="*/ 82 h 99"/>
                  <a:gd name="T32" fmla="*/ 4 w 25"/>
                  <a:gd name="T33" fmla="*/ 61 h 99"/>
                  <a:gd name="T34" fmla="*/ 21 w 25"/>
                  <a:gd name="T35" fmla="*/ 61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5" h="99">
                    <a:moveTo>
                      <a:pt x="18" y="0"/>
                    </a:moveTo>
                    <a:lnTo>
                      <a:pt x="7" y="0"/>
                    </a:lnTo>
                    <a:lnTo>
                      <a:pt x="7" y="57"/>
                    </a:lnTo>
                    <a:lnTo>
                      <a:pt x="0" y="57"/>
                    </a:lnTo>
                    <a:lnTo>
                      <a:pt x="0" y="85"/>
                    </a:lnTo>
                    <a:lnTo>
                      <a:pt x="7" y="85"/>
                    </a:lnTo>
                    <a:lnTo>
                      <a:pt x="7" y="99"/>
                    </a:lnTo>
                    <a:lnTo>
                      <a:pt x="18" y="99"/>
                    </a:lnTo>
                    <a:lnTo>
                      <a:pt x="18" y="85"/>
                    </a:lnTo>
                    <a:lnTo>
                      <a:pt x="25" y="85"/>
                    </a:lnTo>
                    <a:lnTo>
                      <a:pt x="25" y="57"/>
                    </a:lnTo>
                    <a:lnTo>
                      <a:pt x="18" y="57"/>
                    </a:lnTo>
                    <a:lnTo>
                      <a:pt x="18" y="0"/>
                    </a:lnTo>
                    <a:close/>
                    <a:moveTo>
                      <a:pt x="21" y="61"/>
                    </a:moveTo>
                    <a:lnTo>
                      <a:pt x="21" y="82"/>
                    </a:lnTo>
                    <a:lnTo>
                      <a:pt x="4" y="82"/>
                    </a:lnTo>
                    <a:lnTo>
                      <a:pt x="4" y="61"/>
                    </a:lnTo>
                    <a:lnTo>
                      <a:pt x="21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215"/>
              <p:cNvSpPr>
                <a:spLocks noEditPoints="1"/>
              </p:cNvSpPr>
              <p:nvPr/>
            </p:nvSpPr>
            <p:spPr bwMode="auto">
              <a:xfrm>
                <a:off x="8042276" y="5292726"/>
                <a:ext cx="39688" cy="157163"/>
              </a:xfrm>
              <a:custGeom>
                <a:avLst/>
                <a:gdLst>
                  <a:gd name="T0" fmla="*/ 18 w 25"/>
                  <a:gd name="T1" fmla="*/ 0 h 99"/>
                  <a:gd name="T2" fmla="*/ 7 w 25"/>
                  <a:gd name="T3" fmla="*/ 0 h 99"/>
                  <a:gd name="T4" fmla="*/ 7 w 25"/>
                  <a:gd name="T5" fmla="*/ 12 h 99"/>
                  <a:gd name="T6" fmla="*/ 0 w 25"/>
                  <a:gd name="T7" fmla="*/ 12 h 99"/>
                  <a:gd name="T8" fmla="*/ 0 w 25"/>
                  <a:gd name="T9" fmla="*/ 40 h 99"/>
                  <a:gd name="T10" fmla="*/ 7 w 25"/>
                  <a:gd name="T11" fmla="*/ 40 h 99"/>
                  <a:gd name="T12" fmla="*/ 7 w 25"/>
                  <a:gd name="T13" fmla="*/ 99 h 99"/>
                  <a:gd name="T14" fmla="*/ 18 w 25"/>
                  <a:gd name="T15" fmla="*/ 99 h 99"/>
                  <a:gd name="T16" fmla="*/ 18 w 25"/>
                  <a:gd name="T17" fmla="*/ 40 h 99"/>
                  <a:gd name="T18" fmla="*/ 25 w 25"/>
                  <a:gd name="T19" fmla="*/ 40 h 99"/>
                  <a:gd name="T20" fmla="*/ 25 w 25"/>
                  <a:gd name="T21" fmla="*/ 12 h 99"/>
                  <a:gd name="T22" fmla="*/ 18 w 25"/>
                  <a:gd name="T23" fmla="*/ 12 h 99"/>
                  <a:gd name="T24" fmla="*/ 18 w 25"/>
                  <a:gd name="T25" fmla="*/ 0 h 99"/>
                  <a:gd name="T26" fmla="*/ 21 w 25"/>
                  <a:gd name="T27" fmla="*/ 15 h 99"/>
                  <a:gd name="T28" fmla="*/ 21 w 25"/>
                  <a:gd name="T29" fmla="*/ 37 h 99"/>
                  <a:gd name="T30" fmla="*/ 3 w 25"/>
                  <a:gd name="T31" fmla="*/ 37 h 99"/>
                  <a:gd name="T32" fmla="*/ 3 w 25"/>
                  <a:gd name="T33" fmla="*/ 15 h 99"/>
                  <a:gd name="T34" fmla="*/ 21 w 25"/>
                  <a:gd name="T35" fmla="*/ 1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5" h="99">
                    <a:moveTo>
                      <a:pt x="18" y="0"/>
                    </a:moveTo>
                    <a:lnTo>
                      <a:pt x="7" y="0"/>
                    </a:lnTo>
                    <a:lnTo>
                      <a:pt x="7" y="12"/>
                    </a:lnTo>
                    <a:lnTo>
                      <a:pt x="0" y="12"/>
                    </a:lnTo>
                    <a:lnTo>
                      <a:pt x="0" y="40"/>
                    </a:lnTo>
                    <a:lnTo>
                      <a:pt x="7" y="40"/>
                    </a:lnTo>
                    <a:lnTo>
                      <a:pt x="7" y="99"/>
                    </a:lnTo>
                    <a:lnTo>
                      <a:pt x="18" y="99"/>
                    </a:lnTo>
                    <a:lnTo>
                      <a:pt x="18" y="40"/>
                    </a:lnTo>
                    <a:lnTo>
                      <a:pt x="25" y="40"/>
                    </a:lnTo>
                    <a:lnTo>
                      <a:pt x="25" y="12"/>
                    </a:lnTo>
                    <a:lnTo>
                      <a:pt x="18" y="12"/>
                    </a:lnTo>
                    <a:lnTo>
                      <a:pt x="18" y="0"/>
                    </a:lnTo>
                    <a:close/>
                    <a:moveTo>
                      <a:pt x="21" y="15"/>
                    </a:moveTo>
                    <a:lnTo>
                      <a:pt x="21" y="37"/>
                    </a:lnTo>
                    <a:lnTo>
                      <a:pt x="3" y="37"/>
                    </a:lnTo>
                    <a:lnTo>
                      <a:pt x="3" y="15"/>
                    </a:lnTo>
                    <a:lnTo>
                      <a:pt x="21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216"/>
              <p:cNvSpPr>
                <a:spLocks noEditPoints="1"/>
              </p:cNvSpPr>
              <p:nvPr/>
            </p:nvSpPr>
            <p:spPr bwMode="auto">
              <a:xfrm>
                <a:off x="8086726" y="5292726"/>
                <a:ext cx="39688" cy="157163"/>
              </a:xfrm>
              <a:custGeom>
                <a:avLst/>
                <a:gdLst>
                  <a:gd name="T0" fmla="*/ 18 w 25"/>
                  <a:gd name="T1" fmla="*/ 46 h 99"/>
                  <a:gd name="T2" fmla="*/ 18 w 25"/>
                  <a:gd name="T3" fmla="*/ 0 h 99"/>
                  <a:gd name="T4" fmla="*/ 7 w 25"/>
                  <a:gd name="T5" fmla="*/ 0 h 99"/>
                  <a:gd name="T6" fmla="*/ 7 w 25"/>
                  <a:gd name="T7" fmla="*/ 46 h 99"/>
                  <a:gd name="T8" fmla="*/ 0 w 25"/>
                  <a:gd name="T9" fmla="*/ 46 h 99"/>
                  <a:gd name="T10" fmla="*/ 0 w 25"/>
                  <a:gd name="T11" fmla="*/ 74 h 99"/>
                  <a:gd name="T12" fmla="*/ 7 w 25"/>
                  <a:gd name="T13" fmla="*/ 74 h 99"/>
                  <a:gd name="T14" fmla="*/ 7 w 25"/>
                  <a:gd name="T15" fmla="*/ 99 h 99"/>
                  <a:gd name="T16" fmla="*/ 18 w 25"/>
                  <a:gd name="T17" fmla="*/ 99 h 99"/>
                  <a:gd name="T18" fmla="*/ 18 w 25"/>
                  <a:gd name="T19" fmla="*/ 74 h 99"/>
                  <a:gd name="T20" fmla="*/ 25 w 25"/>
                  <a:gd name="T21" fmla="*/ 74 h 99"/>
                  <a:gd name="T22" fmla="*/ 25 w 25"/>
                  <a:gd name="T23" fmla="*/ 46 h 99"/>
                  <a:gd name="T24" fmla="*/ 18 w 25"/>
                  <a:gd name="T25" fmla="*/ 46 h 99"/>
                  <a:gd name="T26" fmla="*/ 22 w 25"/>
                  <a:gd name="T27" fmla="*/ 70 h 99"/>
                  <a:gd name="T28" fmla="*/ 4 w 25"/>
                  <a:gd name="T29" fmla="*/ 70 h 99"/>
                  <a:gd name="T30" fmla="*/ 4 w 25"/>
                  <a:gd name="T31" fmla="*/ 49 h 99"/>
                  <a:gd name="T32" fmla="*/ 22 w 25"/>
                  <a:gd name="T33" fmla="*/ 49 h 99"/>
                  <a:gd name="T34" fmla="*/ 22 w 25"/>
                  <a:gd name="T35" fmla="*/ 7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5" h="99">
                    <a:moveTo>
                      <a:pt x="18" y="46"/>
                    </a:moveTo>
                    <a:lnTo>
                      <a:pt x="18" y="0"/>
                    </a:lnTo>
                    <a:lnTo>
                      <a:pt x="7" y="0"/>
                    </a:lnTo>
                    <a:lnTo>
                      <a:pt x="7" y="46"/>
                    </a:lnTo>
                    <a:lnTo>
                      <a:pt x="0" y="46"/>
                    </a:lnTo>
                    <a:lnTo>
                      <a:pt x="0" y="74"/>
                    </a:lnTo>
                    <a:lnTo>
                      <a:pt x="7" y="74"/>
                    </a:lnTo>
                    <a:lnTo>
                      <a:pt x="7" y="99"/>
                    </a:lnTo>
                    <a:lnTo>
                      <a:pt x="18" y="99"/>
                    </a:lnTo>
                    <a:lnTo>
                      <a:pt x="18" y="74"/>
                    </a:lnTo>
                    <a:lnTo>
                      <a:pt x="25" y="74"/>
                    </a:lnTo>
                    <a:lnTo>
                      <a:pt x="25" y="46"/>
                    </a:lnTo>
                    <a:lnTo>
                      <a:pt x="18" y="46"/>
                    </a:lnTo>
                    <a:close/>
                    <a:moveTo>
                      <a:pt x="22" y="70"/>
                    </a:moveTo>
                    <a:lnTo>
                      <a:pt x="4" y="70"/>
                    </a:lnTo>
                    <a:lnTo>
                      <a:pt x="4" y="49"/>
                    </a:lnTo>
                    <a:lnTo>
                      <a:pt x="22" y="49"/>
                    </a:lnTo>
                    <a:lnTo>
                      <a:pt x="22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4325469" y="2546991"/>
              <a:ext cx="208206" cy="251240"/>
            </a:xfrm>
            <a:custGeom>
              <a:avLst/>
              <a:gdLst/>
              <a:ahLst/>
              <a:cxnLst/>
              <a:rect l="l" t="t" r="r" b="b"/>
              <a:pathLst>
                <a:path w="208206" h="251240">
                  <a:moveTo>
                    <a:pt x="63498" y="33900"/>
                  </a:moveTo>
                  <a:cubicBezTo>
                    <a:pt x="57303" y="33900"/>
                    <a:pt x="54206" y="36367"/>
                    <a:pt x="54206" y="41300"/>
                  </a:cubicBezTo>
                  <a:lnTo>
                    <a:pt x="54206" y="209424"/>
                  </a:lnTo>
                  <a:cubicBezTo>
                    <a:pt x="54206" y="214357"/>
                    <a:pt x="57303" y="216824"/>
                    <a:pt x="63498" y="216824"/>
                  </a:cubicBezTo>
                  <a:cubicBezTo>
                    <a:pt x="69349" y="216824"/>
                    <a:pt x="72274" y="214357"/>
                    <a:pt x="72274" y="209424"/>
                  </a:cubicBezTo>
                  <a:lnTo>
                    <a:pt x="72274" y="41300"/>
                  </a:lnTo>
                  <a:cubicBezTo>
                    <a:pt x="72274" y="36367"/>
                    <a:pt x="69349" y="33900"/>
                    <a:pt x="63498" y="33900"/>
                  </a:cubicBezTo>
                  <a:close/>
                  <a:moveTo>
                    <a:pt x="161399" y="2237"/>
                  </a:moveTo>
                  <a:lnTo>
                    <a:pt x="208206" y="2237"/>
                  </a:lnTo>
                  <a:lnTo>
                    <a:pt x="208206" y="249003"/>
                  </a:lnTo>
                  <a:lnTo>
                    <a:pt x="154000" y="249003"/>
                  </a:lnTo>
                  <a:lnTo>
                    <a:pt x="154000" y="68144"/>
                  </a:lnTo>
                  <a:lnTo>
                    <a:pt x="133350" y="68144"/>
                  </a:lnTo>
                  <a:lnTo>
                    <a:pt x="133350" y="32179"/>
                  </a:lnTo>
                  <a:cubicBezTo>
                    <a:pt x="141217" y="32179"/>
                    <a:pt x="147859" y="28795"/>
                    <a:pt x="153275" y="22026"/>
                  </a:cubicBezTo>
                  <a:cubicBezTo>
                    <a:pt x="158691" y="15258"/>
                    <a:pt x="161399" y="8661"/>
                    <a:pt x="161399" y="2237"/>
                  </a:cubicBezTo>
                  <a:close/>
                  <a:moveTo>
                    <a:pt x="63842" y="0"/>
                  </a:moveTo>
                  <a:cubicBezTo>
                    <a:pt x="105601" y="0"/>
                    <a:pt x="126480" y="15889"/>
                    <a:pt x="126480" y="47667"/>
                  </a:cubicBezTo>
                  <a:lnTo>
                    <a:pt x="126480" y="206499"/>
                  </a:lnTo>
                  <a:cubicBezTo>
                    <a:pt x="126480" y="220724"/>
                    <a:pt x="120601" y="231738"/>
                    <a:pt x="108842" y="239539"/>
                  </a:cubicBezTo>
                  <a:cubicBezTo>
                    <a:pt x="97083" y="247340"/>
                    <a:pt x="81968" y="251240"/>
                    <a:pt x="63498" y="251240"/>
                  </a:cubicBezTo>
                  <a:cubicBezTo>
                    <a:pt x="44454" y="251240"/>
                    <a:pt x="29110" y="247397"/>
                    <a:pt x="17466" y="239711"/>
                  </a:cubicBezTo>
                  <a:cubicBezTo>
                    <a:pt x="5822" y="232024"/>
                    <a:pt x="0" y="221068"/>
                    <a:pt x="0" y="206843"/>
                  </a:cubicBezTo>
                  <a:lnTo>
                    <a:pt x="0" y="48011"/>
                  </a:lnTo>
                  <a:cubicBezTo>
                    <a:pt x="0" y="16003"/>
                    <a:pt x="21281" y="0"/>
                    <a:pt x="638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2800">
                <a:solidFill>
                  <a:schemeClr val="bg1"/>
                </a:solidFill>
                <a:latin typeface="Haettenschweiler" panose="020B0706040902060204" pitchFamily="34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5134368" y="2258576"/>
              <a:ext cx="4751864" cy="5724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之间点击添加正文、温提示正文点击添加正文、温提示正文行距在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571073" y="3074819"/>
            <a:ext cx="6578858" cy="711445"/>
            <a:chOff x="1571073" y="3074819"/>
            <a:chExt cx="6578858" cy="711445"/>
          </a:xfrm>
        </p:grpSpPr>
        <p:sp>
          <p:nvSpPr>
            <p:cNvPr id="22" name="任意多边形 21"/>
            <p:cNvSpPr/>
            <p:nvPr/>
          </p:nvSpPr>
          <p:spPr>
            <a:xfrm flipH="1">
              <a:off x="1571073" y="3074819"/>
              <a:ext cx="6085648" cy="711445"/>
            </a:xfrm>
            <a:custGeom>
              <a:avLst/>
              <a:gdLst>
                <a:gd name="connsiteX0" fmla="*/ 14440 w 6085648"/>
                <a:gd name="connsiteY0" fmla="*/ 0 h 711445"/>
                <a:gd name="connsiteX1" fmla="*/ 5967071 w 6085648"/>
                <a:gd name="connsiteY1" fmla="*/ 0 h 711445"/>
                <a:gd name="connsiteX2" fmla="*/ 6085648 w 6085648"/>
                <a:gd name="connsiteY2" fmla="*/ 118577 h 711445"/>
                <a:gd name="connsiteX3" fmla="*/ 6085648 w 6085648"/>
                <a:gd name="connsiteY3" fmla="*/ 592868 h 711445"/>
                <a:gd name="connsiteX4" fmla="*/ 5967071 w 6085648"/>
                <a:gd name="connsiteY4" fmla="*/ 711445 h 711445"/>
                <a:gd name="connsiteX5" fmla="*/ 410947 w 6085648"/>
                <a:gd name="connsiteY5" fmla="*/ 711445 h 711445"/>
                <a:gd name="connsiteX6" fmla="*/ 0 w 6085648"/>
                <a:gd name="connsiteY6" fmla="*/ 2915 h 711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85648" h="711445">
                  <a:moveTo>
                    <a:pt x="14440" y="0"/>
                  </a:moveTo>
                  <a:lnTo>
                    <a:pt x="5967071" y="0"/>
                  </a:lnTo>
                  <a:cubicBezTo>
                    <a:pt x="6032559" y="0"/>
                    <a:pt x="6085648" y="53089"/>
                    <a:pt x="6085648" y="118577"/>
                  </a:cubicBezTo>
                  <a:lnTo>
                    <a:pt x="6085648" y="592868"/>
                  </a:lnTo>
                  <a:cubicBezTo>
                    <a:pt x="6085648" y="658356"/>
                    <a:pt x="6032559" y="711445"/>
                    <a:pt x="5967071" y="711445"/>
                  </a:cubicBezTo>
                  <a:lnTo>
                    <a:pt x="410947" y="711445"/>
                  </a:lnTo>
                  <a:lnTo>
                    <a:pt x="0" y="2915"/>
                  </a:lnTo>
                  <a:close/>
                </a:path>
              </a:pathLst>
            </a:cu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22"/>
            <p:cNvSpPr/>
            <p:nvPr/>
          </p:nvSpPr>
          <p:spPr>
            <a:xfrm flipH="1">
              <a:off x="7331499" y="3080719"/>
              <a:ext cx="818432" cy="705545"/>
            </a:xfrm>
            <a:prstGeom prst="triangle">
              <a:avLst/>
            </a:pr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4" name="直接连接符 23"/>
            <p:cNvCxnSpPr/>
            <p:nvPr/>
          </p:nvCxnSpPr>
          <p:spPr>
            <a:xfrm flipH="1">
              <a:off x="2187999" y="3214029"/>
              <a:ext cx="0" cy="4641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24"/>
            <p:cNvSpPr txBox="1"/>
            <p:nvPr/>
          </p:nvSpPr>
          <p:spPr>
            <a:xfrm flipH="1">
              <a:off x="7618871" y="3432724"/>
              <a:ext cx="256389" cy="251240"/>
            </a:xfrm>
            <a:custGeom>
              <a:avLst/>
              <a:gdLst/>
              <a:ahLst/>
              <a:cxnLst/>
              <a:rect l="l" t="t" r="r" b="b"/>
              <a:pathLst>
                <a:path w="256389" h="251240">
                  <a:moveTo>
                    <a:pt x="192890" y="33900"/>
                  </a:moveTo>
                  <a:cubicBezTo>
                    <a:pt x="199085" y="33900"/>
                    <a:pt x="202183" y="36367"/>
                    <a:pt x="202183" y="41300"/>
                  </a:cubicBezTo>
                  <a:lnTo>
                    <a:pt x="202183" y="209424"/>
                  </a:lnTo>
                  <a:cubicBezTo>
                    <a:pt x="202183" y="214357"/>
                    <a:pt x="199085" y="216824"/>
                    <a:pt x="192890" y="216824"/>
                  </a:cubicBezTo>
                  <a:cubicBezTo>
                    <a:pt x="187040" y="216824"/>
                    <a:pt x="184114" y="214357"/>
                    <a:pt x="184114" y="209424"/>
                  </a:cubicBezTo>
                  <a:lnTo>
                    <a:pt x="184114" y="41300"/>
                  </a:lnTo>
                  <a:cubicBezTo>
                    <a:pt x="184114" y="36367"/>
                    <a:pt x="187040" y="33900"/>
                    <a:pt x="192890" y="33900"/>
                  </a:cubicBezTo>
                  <a:close/>
                  <a:moveTo>
                    <a:pt x="62466" y="0"/>
                  </a:moveTo>
                  <a:cubicBezTo>
                    <a:pt x="37227" y="0"/>
                    <a:pt x="20506" y="5822"/>
                    <a:pt x="12304" y="17466"/>
                  </a:cubicBezTo>
                  <a:cubicBezTo>
                    <a:pt x="4101" y="29110"/>
                    <a:pt x="0" y="48240"/>
                    <a:pt x="0" y="74856"/>
                  </a:cubicBezTo>
                  <a:cubicBezTo>
                    <a:pt x="0" y="85295"/>
                    <a:pt x="1778" y="93899"/>
                    <a:pt x="5334" y="100668"/>
                  </a:cubicBezTo>
                  <a:lnTo>
                    <a:pt x="66324" y="217340"/>
                  </a:lnTo>
                  <a:lnTo>
                    <a:pt x="0" y="217340"/>
                  </a:lnTo>
                  <a:lnTo>
                    <a:pt x="0" y="249003"/>
                  </a:lnTo>
                  <a:lnTo>
                    <a:pt x="123727" y="249003"/>
                  </a:lnTo>
                  <a:lnTo>
                    <a:pt x="123727" y="216307"/>
                  </a:lnTo>
                  <a:lnTo>
                    <a:pt x="62810" y="104454"/>
                  </a:lnTo>
                  <a:cubicBezTo>
                    <a:pt x="56156" y="92293"/>
                    <a:pt x="52829" y="75659"/>
                    <a:pt x="52829" y="54550"/>
                  </a:cubicBezTo>
                  <a:cubicBezTo>
                    <a:pt x="52829" y="43537"/>
                    <a:pt x="56500" y="38030"/>
                    <a:pt x="63842" y="38030"/>
                  </a:cubicBezTo>
                  <a:cubicBezTo>
                    <a:pt x="71414" y="38030"/>
                    <a:pt x="75200" y="41472"/>
                    <a:pt x="75200" y="48355"/>
                  </a:cubicBezTo>
                  <a:lnTo>
                    <a:pt x="75200" y="90687"/>
                  </a:lnTo>
                  <a:lnTo>
                    <a:pt x="123727" y="90687"/>
                  </a:lnTo>
                  <a:lnTo>
                    <a:pt x="123727" y="47667"/>
                  </a:lnTo>
                  <a:cubicBezTo>
                    <a:pt x="123727" y="15889"/>
                    <a:pt x="103307" y="0"/>
                    <a:pt x="62466" y="0"/>
                  </a:cubicBezTo>
                  <a:close/>
                  <a:moveTo>
                    <a:pt x="192546" y="0"/>
                  </a:moveTo>
                  <a:cubicBezTo>
                    <a:pt x="150787" y="0"/>
                    <a:pt x="129908" y="15889"/>
                    <a:pt x="129908" y="47667"/>
                  </a:cubicBezTo>
                  <a:lnTo>
                    <a:pt x="129908" y="206499"/>
                  </a:lnTo>
                  <a:cubicBezTo>
                    <a:pt x="129908" y="220724"/>
                    <a:pt x="135788" y="231738"/>
                    <a:pt x="147547" y="239539"/>
                  </a:cubicBezTo>
                  <a:cubicBezTo>
                    <a:pt x="159306" y="247340"/>
                    <a:pt x="174420" y="251240"/>
                    <a:pt x="192890" y="251240"/>
                  </a:cubicBezTo>
                  <a:cubicBezTo>
                    <a:pt x="211934" y="251240"/>
                    <a:pt x="227278" y="247397"/>
                    <a:pt x="238922" y="239711"/>
                  </a:cubicBezTo>
                  <a:cubicBezTo>
                    <a:pt x="250567" y="232024"/>
                    <a:pt x="256389" y="221068"/>
                    <a:pt x="256389" y="206843"/>
                  </a:cubicBezTo>
                  <a:lnTo>
                    <a:pt x="256389" y="48011"/>
                  </a:lnTo>
                  <a:cubicBezTo>
                    <a:pt x="256389" y="16003"/>
                    <a:pt x="235108" y="0"/>
                    <a:pt x="19254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2800">
                <a:solidFill>
                  <a:schemeClr val="bg2">
                    <a:lumMod val="10000"/>
                  </a:schemeClr>
                </a:solidFill>
                <a:latin typeface="Haettenschweiler" panose="020B0706040902060204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 flipH="1">
              <a:off x="2305769" y="3144309"/>
              <a:ext cx="4751864" cy="5724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点击添加正文、温提示正文行距在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之间点击添加正文、温提示正文点击添加正文、温提示正文行距在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1750503" y="3224087"/>
              <a:ext cx="258067" cy="412907"/>
              <a:chOff x="8658747" y="5629137"/>
              <a:chExt cx="111125" cy="177800"/>
            </a:xfrm>
            <a:solidFill>
              <a:schemeClr val="bg1"/>
            </a:solidFill>
          </p:grpSpPr>
          <p:sp>
            <p:nvSpPr>
              <p:cNvPr id="38" name="Freeform 626"/>
              <p:cNvSpPr>
                <a:spLocks/>
              </p:cNvSpPr>
              <p:nvPr/>
            </p:nvSpPr>
            <p:spPr bwMode="auto">
              <a:xfrm>
                <a:off x="8658747" y="5678349"/>
                <a:ext cx="111125" cy="128588"/>
              </a:xfrm>
              <a:custGeom>
                <a:avLst/>
                <a:gdLst>
                  <a:gd name="T0" fmla="*/ 180 w 180"/>
                  <a:gd name="T1" fmla="*/ 68 h 209"/>
                  <a:gd name="T2" fmla="*/ 180 w 180"/>
                  <a:gd name="T3" fmla="*/ 15 h 209"/>
                  <a:gd name="T4" fmla="*/ 156 w 180"/>
                  <a:gd name="T5" fmla="*/ 15 h 209"/>
                  <a:gd name="T6" fmla="*/ 156 w 180"/>
                  <a:gd name="T7" fmla="*/ 68 h 209"/>
                  <a:gd name="T8" fmla="*/ 92 w 180"/>
                  <a:gd name="T9" fmla="*/ 132 h 209"/>
                  <a:gd name="T10" fmla="*/ 91 w 180"/>
                  <a:gd name="T11" fmla="*/ 132 h 209"/>
                  <a:gd name="T12" fmla="*/ 90 w 180"/>
                  <a:gd name="T13" fmla="*/ 132 h 209"/>
                  <a:gd name="T14" fmla="*/ 90 w 180"/>
                  <a:gd name="T15" fmla="*/ 132 h 209"/>
                  <a:gd name="T16" fmla="*/ 89 w 180"/>
                  <a:gd name="T17" fmla="*/ 132 h 209"/>
                  <a:gd name="T18" fmla="*/ 24 w 180"/>
                  <a:gd name="T19" fmla="*/ 68 h 209"/>
                  <a:gd name="T20" fmla="*/ 24 w 180"/>
                  <a:gd name="T21" fmla="*/ 15 h 209"/>
                  <a:gd name="T22" fmla="*/ 0 w 180"/>
                  <a:gd name="T23" fmla="*/ 15 h 209"/>
                  <a:gd name="T24" fmla="*/ 0 w 180"/>
                  <a:gd name="T25" fmla="*/ 68 h 209"/>
                  <a:gd name="T26" fmla="*/ 76 w 180"/>
                  <a:gd name="T27" fmla="*/ 156 h 209"/>
                  <a:gd name="T28" fmla="*/ 76 w 180"/>
                  <a:gd name="T29" fmla="*/ 194 h 209"/>
                  <a:gd name="T30" fmla="*/ 22 w 180"/>
                  <a:gd name="T31" fmla="*/ 209 h 209"/>
                  <a:gd name="T32" fmla="*/ 159 w 180"/>
                  <a:gd name="T33" fmla="*/ 209 h 209"/>
                  <a:gd name="T34" fmla="*/ 104 w 180"/>
                  <a:gd name="T35" fmla="*/ 193 h 209"/>
                  <a:gd name="T36" fmla="*/ 104 w 180"/>
                  <a:gd name="T37" fmla="*/ 156 h 209"/>
                  <a:gd name="T38" fmla="*/ 180 w 180"/>
                  <a:gd name="T39" fmla="*/ 6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627"/>
              <p:cNvSpPr>
                <a:spLocks/>
              </p:cNvSpPr>
              <p:nvPr/>
            </p:nvSpPr>
            <p:spPr bwMode="auto">
              <a:xfrm>
                <a:off x="8688909" y="5629137"/>
                <a:ext cx="52388" cy="117475"/>
              </a:xfrm>
              <a:custGeom>
                <a:avLst/>
                <a:gdLst>
                  <a:gd name="T0" fmla="*/ 43 w 87"/>
                  <a:gd name="T1" fmla="*/ 190 h 190"/>
                  <a:gd name="T2" fmla="*/ 43 w 87"/>
                  <a:gd name="T3" fmla="*/ 190 h 190"/>
                  <a:gd name="T4" fmla="*/ 44 w 87"/>
                  <a:gd name="T5" fmla="*/ 190 h 190"/>
                  <a:gd name="T6" fmla="*/ 87 w 87"/>
                  <a:gd name="T7" fmla="*/ 147 h 190"/>
                  <a:gd name="T8" fmla="*/ 87 w 87"/>
                  <a:gd name="T9" fmla="*/ 43 h 190"/>
                  <a:gd name="T10" fmla="*/ 44 w 87"/>
                  <a:gd name="T11" fmla="*/ 0 h 190"/>
                  <a:gd name="T12" fmla="*/ 43 w 87"/>
                  <a:gd name="T13" fmla="*/ 0 h 190"/>
                  <a:gd name="T14" fmla="*/ 43 w 87"/>
                  <a:gd name="T15" fmla="*/ 0 h 190"/>
                  <a:gd name="T16" fmla="*/ 0 w 87"/>
                  <a:gd name="T17" fmla="*/ 43 h 190"/>
                  <a:gd name="T18" fmla="*/ 0 w 87"/>
                  <a:gd name="T19" fmla="*/ 147 h 190"/>
                  <a:gd name="T20" fmla="*/ 43 w 87"/>
                  <a:gd name="T21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4042070" y="3960736"/>
            <a:ext cx="6578858" cy="711445"/>
            <a:chOff x="4042070" y="3960736"/>
            <a:chExt cx="6578858" cy="711445"/>
          </a:xfrm>
        </p:grpSpPr>
        <p:sp>
          <p:nvSpPr>
            <p:cNvPr id="27" name="任意多边形 26"/>
            <p:cNvSpPr/>
            <p:nvPr/>
          </p:nvSpPr>
          <p:spPr>
            <a:xfrm>
              <a:off x="4535280" y="3960736"/>
              <a:ext cx="6085648" cy="711445"/>
            </a:xfrm>
            <a:custGeom>
              <a:avLst/>
              <a:gdLst>
                <a:gd name="connsiteX0" fmla="*/ 14440 w 6085648"/>
                <a:gd name="connsiteY0" fmla="*/ 0 h 711445"/>
                <a:gd name="connsiteX1" fmla="*/ 5967071 w 6085648"/>
                <a:gd name="connsiteY1" fmla="*/ 0 h 711445"/>
                <a:gd name="connsiteX2" fmla="*/ 6085648 w 6085648"/>
                <a:gd name="connsiteY2" fmla="*/ 118577 h 711445"/>
                <a:gd name="connsiteX3" fmla="*/ 6085648 w 6085648"/>
                <a:gd name="connsiteY3" fmla="*/ 592868 h 711445"/>
                <a:gd name="connsiteX4" fmla="*/ 5967071 w 6085648"/>
                <a:gd name="connsiteY4" fmla="*/ 711445 h 711445"/>
                <a:gd name="connsiteX5" fmla="*/ 410947 w 6085648"/>
                <a:gd name="connsiteY5" fmla="*/ 711445 h 711445"/>
                <a:gd name="connsiteX6" fmla="*/ 0 w 6085648"/>
                <a:gd name="connsiteY6" fmla="*/ 2915 h 711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85648" h="711445">
                  <a:moveTo>
                    <a:pt x="14440" y="0"/>
                  </a:moveTo>
                  <a:lnTo>
                    <a:pt x="5967071" y="0"/>
                  </a:lnTo>
                  <a:cubicBezTo>
                    <a:pt x="6032559" y="0"/>
                    <a:pt x="6085648" y="53089"/>
                    <a:pt x="6085648" y="118577"/>
                  </a:cubicBezTo>
                  <a:lnTo>
                    <a:pt x="6085648" y="592868"/>
                  </a:lnTo>
                  <a:cubicBezTo>
                    <a:pt x="6085648" y="658356"/>
                    <a:pt x="6032559" y="711445"/>
                    <a:pt x="5967071" y="711445"/>
                  </a:cubicBezTo>
                  <a:lnTo>
                    <a:pt x="410947" y="711445"/>
                  </a:lnTo>
                  <a:lnTo>
                    <a:pt x="0" y="2915"/>
                  </a:lnTo>
                  <a:close/>
                </a:path>
              </a:pathLst>
            </a:cu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>
              <a:off x="4042070" y="3966636"/>
              <a:ext cx="818432" cy="705545"/>
            </a:xfrm>
            <a:prstGeom prst="triangle">
              <a:avLst/>
            </a:pr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10004002" y="4099946"/>
              <a:ext cx="0" cy="4641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/>
            <p:cNvSpPr txBox="1"/>
            <p:nvPr/>
          </p:nvSpPr>
          <p:spPr>
            <a:xfrm>
              <a:off x="4306419" y="4318641"/>
              <a:ext cx="255872" cy="251240"/>
            </a:xfrm>
            <a:custGeom>
              <a:avLst/>
              <a:gdLst/>
              <a:ahLst/>
              <a:cxnLst/>
              <a:rect l="l" t="t" r="r" b="b"/>
              <a:pathLst>
                <a:path w="255872" h="251240">
                  <a:moveTo>
                    <a:pt x="63498" y="33900"/>
                  </a:moveTo>
                  <a:cubicBezTo>
                    <a:pt x="57303" y="33900"/>
                    <a:pt x="54206" y="36367"/>
                    <a:pt x="54206" y="41300"/>
                  </a:cubicBezTo>
                  <a:lnTo>
                    <a:pt x="54206" y="209424"/>
                  </a:lnTo>
                  <a:cubicBezTo>
                    <a:pt x="54206" y="214357"/>
                    <a:pt x="57303" y="216824"/>
                    <a:pt x="63498" y="216824"/>
                  </a:cubicBezTo>
                  <a:cubicBezTo>
                    <a:pt x="69349" y="216824"/>
                    <a:pt x="72274" y="214357"/>
                    <a:pt x="72274" y="209424"/>
                  </a:cubicBezTo>
                  <a:lnTo>
                    <a:pt x="72274" y="41300"/>
                  </a:lnTo>
                  <a:cubicBezTo>
                    <a:pt x="72274" y="36367"/>
                    <a:pt x="69349" y="33900"/>
                    <a:pt x="63498" y="33900"/>
                  </a:cubicBezTo>
                  <a:close/>
                  <a:moveTo>
                    <a:pt x="194697" y="0"/>
                  </a:moveTo>
                  <a:cubicBezTo>
                    <a:pt x="210850" y="0"/>
                    <a:pt x="224940" y="3499"/>
                    <a:pt x="236969" y="10497"/>
                  </a:cubicBezTo>
                  <a:cubicBezTo>
                    <a:pt x="248998" y="17495"/>
                    <a:pt x="255012" y="28566"/>
                    <a:pt x="255012" y="43709"/>
                  </a:cubicBezTo>
                  <a:lnTo>
                    <a:pt x="255012" y="77609"/>
                  </a:lnTo>
                  <a:cubicBezTo>
                    <a:pt x="255012" y="97341"/>
                    <a:pt x="245662" y="110592"/>
                    <a:pt x="226963" y="117360"/>
                  </a:cubicBezTo>
                  <a:cubicBezTo>
                    <a:pt x="246236" y="122981"/>
                    <a:pt x="255872" y="138239"/>
                    <a:pt x="255872" y="163134"/>
                  </a:cubicBezTo>
                  <a:lnTo>
                    <a:pt x="255872" y="199788"/>
                  </a:lnTo>
                  <a:cubicBezTo>
                    <a:pt x="255872" y="234089"/>
                    <a:pt x="235509" y="251240"/>
                    <a:pt x="194783" y="251240"/>
                  </a:cubicBezTo>
                  <a:cubicBezTo>
                    <a:pt x="153483" y="251240"/>
                    <a:pt x="132833" y="235638"/>
                    <a:pt x="132833" y="204434"/>
                  </a:cubicBezTo>
                  <a:lnTo>
                    <a:pt x="132833" y="145582"/>
                  </a:lnTo>
                  <a:lnTo>
                    <a:pt x="182565" y="145582"/>
                  </a:lnTo>
                  <a:lnTo>
                    <a:pt x="182565" y="204090"/>
                  </a:lnTo>
                  <a:cubicBezTo>
                    <a:pt x="182565" y="210170"/>
                    <a:pt x="185835" y="213210"/>
                    <a:pt x="192374" y="213210"/>
                  </a:cubicBezTo>
                  <a:cubicBezTo>
                    <a:pt x="198913" y="213210"/>
                    <a:pt x="202183" y="210170"/>
                    <a:pt x="202183" y="204090"/>
                  </a:cubicBezTo>
                  <a:lnTo>
                    <a:pt x="202183" y="146958"/>
                  </a:lnTo>
                  <a:cubicBezTo>
                    <a:pt x="202183" y="140419"/>
                    <a:pt x="200548" y="135974"/>
                    <a:pt x="197278" y="133622"/>
                  </a:cubicBezTo>
                  <a:cubicBezTo>
                    <a:pt x="194009" y="131270"/>
                    <a:pt x="187900" y="130094"/>
                    <a:pt x="178952" y="130094"/>
                  </a:cubicBezTo>
                  <a:lnTo>
                    <a:pt x="178952" y="102217"/>
                  </a:lnTo>
                  <a:cubicBezTo>
                    <a:pt x="194439" y="102217"/>
                    <a:pt x="202183" y="97399"/>
                    <a:pt x="202183" y="87762"/>
                  </a:cubicBezTo>
                  <a:lnTo>
                    <a:pt x="202183" y="44053"/>
                  </a:lnTo>
                  <a:cubicBezTo>
                    <a:pt x="202183" y="39120"/>
                    <a:pt x="198913" y="36653"/>
                    <a:pt x="192374" y="36653"/>
                  </a:cubicBezTo>
                  <a:cubicBezTo>
                    <a:pt x="185605" y="36653"/>
                    <a:pt x="182221" y="39120"/>
                    <a:pt x="182221" y="44053"/>
                  </a:cubicBezTo>
                  <a:lnTo>
                    <a:pt x="182221" y="89483"/>
                  </a:lnTo>
                  <a:lnTo>
                    <a:pt x="134210" y="89483"/>
                  </a:lnTo>
                  <a:lnTo>
                    <a:pt x="134210" y="43709"/>
                  </a:lnTo>
                  <a:cubicBezTo>
                    <a:pt x="134210" y="14569"/>
                    <a:pt x="154372" y="0"/>
                    <a:pt x="194697" y="0"/>
                  </a:cubicBezTo>
                  <a:close/>
                  <a:moveTo>
                    <a:pt x="63842" y="0"/>
                  </a:moveTo>
                  <a:cubicBezTo>
                    <a:pt x="105601" y="0"/>
                    <a:pt x="126480" y="15889"/>
                    <a:pt x="126480" y="47667"/>
                  </a:cubicBezTo>
                  <a:lnTo>
                    <a:pt x="126480" y="206499"/>
                  </a:lnTo>
                  <a:cubicBezTo>
                    <a:pt x="126480" y="220724"/>
                    <a:pt x="120601" y="231738"/>
                    <a:pt x="108842" y="239539"/>
                  </a:cubicBezTo>
                  <a:cubicBezTo>
                    <a:pt x="97083" y="247340"/>
                    <a:pt x="81968" y="251240"/>
                    <a:pt x="63498" y="251240"/>
                  </a:cubicBezTo>
                  <a:cubicBezTo>
                    <a:pt x="44454" y="251240"/>
                    <a:pt x="29110" y="247397"/>
                    <a:pt x="17466" y="239711"/>
                  </a:cubicBezTo>
                  <a:cubicBezTo>
                    <a:pt x="5822" y="232024"/>
                    <a:pt x="0" y="221069"/>
                    <a:pt x="0" y="206843"/>
                  </a:cubicBezTo>
                  <a:lnTo>
                    <a:pt x="0" y="48011"/>
                  </a:lnTo>
                  <a:cubicBezTo>
                    <a:pt x="0" y="16004"/>
                    <a:pt x="21281" y="0"/>
                    <a:pt x="638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2800">
                <a:solidFill>
                  <a:schemeClr val="bg1"/>
                </a:solidFill>
                <a:latin typeface="Haettenschweiler" panose="020B0706040902060204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5134368" y="4030226"/>
              <a:ext cx="4751864" cy="5724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之间点击添加正文、温提示正文点击添加正文、温提示正文行距在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10115517" y="4127417"/>
              <a:ext cx="368666" cy="409220"/>
              <a:chOff x="10401822" y="5630724"/>
              <a:chExt cx="158750" cy="176213"/>
            </a:xfrm>
            <a:solidFill>
              <a:schemeClr val="bg1"/>
            </a:solidFill>
          </p:grpSpPr>
          <p:sp>
            <p:nvSpPr>
              <p:cNvPr id="41" name="Freeform 718"/>
              <p:cNvSpPr>
                <a:spLocks/>
              </p:cNvSpPr>
              <p:nvPr/>
            </p:nvSpPr>
            <p:spPr bwMode="auto">
              <a:xfrm>
                <a:off x="10401822" y="5662474"/>
                <a:ext cx="158750" cy="144463"/>
              </a:xfrm>
              <a:custGeom>
                <a:avLst/>
                <a:gdLst>
                  <a:gd name="T0" fmla="*/ 217 w 260"/>
                  <a:gd name="T1" fmla="*/ 8 h 235"/>
                  <a:gd name="T2" fmla="*/ 187 w 260"/>
                  <a:gd name="T3" fmla="*/ 9 h 235"/>
                  <a:gd name="T4" fmla="*/ 188 w 260"/>
                  <a:gd name="T5" fmla="*/ 39 h 235"/>
                  <a:gd name="T6" fmla="*/ 218 w 260"/>
                  <a:gd name="T7" fmla="*/ 105 h 235"/>
                  <a:gd name="T8" fmla="*/ 130 w 260"/>
                  <a:gd name="T9" fmla="*/ 193 h 235"/>
                  <a:gd name="T10" fmla="*/ 42 w 260"/>
                  <a:gd name="T11" fmla="*/ 105 h 235"/>
                  <a:gd name="T12" fmla="*/ 72 w 260"/>
                  <a:gd name="T13" fmla="*/ 39 h 235"/>
                  <a:gd name="T14" fmla="*/ 73 w 260"/>
                  <a:gd name="T15" fmla="*/ 9 h 235"/>
                  <a:gd name="T16" fmla="*/ 44 w 260"/>
                  <a:gd name="T17" fmla="*/ 7 h 235"/>
                  <a:gd name="T18" fmla="*/ 44 w 260"/>
                  <a:gd name="T19" fmla="*/ 7 h 235"/>
                  <a:gd name="T20" fmla="*/ 0 w 260"/>
                  <a:gd name="T21" fmla="*/ 105 h 235"/>
                  <a:gd name="T22" fmla="*/ 130 w 260"/>
                  <a:gd name="T23" fmla="*/ 235 h 235"/>
                  <a:gd name="T24" fmla="*/ 260 w 260"/>
                  <a:gd name="T25" fmla="*/ 105 h 235"/>
                  <a:gd name="T26" fmla="*/ 217 w 260"/>
                  <a:gd name="T27" fmla="*/ 8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60" h="235">
                    <a:moveTo>
                      <a:pt x="217" y="8"/>
                    </a:moveTo>
                    <a:cubicBezTo>
                      <a:pt x="208" y="0"/>
                      <a:pt x="194" y="1"/>
                      <a:pt x="187" y="9"/>
                    </a:cubicBezTo>
                    <a:cubicBezTo>
                      <a:pt x="179" y="18"/>
                      <a:pt x="180" y="31"/>
                      <a:pt x="188" y="39"/>
                    </a:cubicBezTo>
                    <a:cubicBezTo>
                      <a:pt x="206" y="55"/>
                      <a:pt x="218" y="79"/>
                      <a:pt x="218" y="105"/>
                    </a:cubicBezTo>
                    <a:cubicBezTo>
                      <a:pt x="218" y="153"/>
                      <a:pt x="178" y="193"/>
                      <a:pt x="130" y="193"/>
                    </a:cubicBezTo>
                    <a:cubicBezTo>
                      <a:pt x="81" y="193"/>
                      <a:pt x="42" y="153"/>
                      <a:pt x="42" y="105"/>
                    </a:cubicBezTo>
                    <a:cubicBezTo>
                      <a:pt x="42" y="79"/>
                      <a:pt x="53" y="55"/>
                      <a:pt x="72" y="39"/>
                    </a:cubicBezTo>
                    <a:cubicBezTo>
                      <a:pt x="80" y="31"/>
                      <a:pt x="81" y="18"/>
                      <a:pt x="73" y="9"/>
                    </a:cubicBezTo>
                    <a:cubicBezTo>
                      <a:pt x="66" y="0"/>
                      <a:pt x="52" y="0"/>
                      <a:pt x="44" y="7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17" y="31"/>
                      <a:pt x="0" y="66"/>
                      <a:pt x="0" y="105"/>
                    </a:cubicBezTo>
                    <a:cubicBezTo>
                      <a:pt x="0" y="177"/>
                      <a:pt x="58" y="235"/>
                      <a:pt x="130" y="235"/>
                    </a:cubicBezTo>
                    <a:cubicBezTo>
                      <a:pt x="202" y="235"/>
                      <a:pt x="260" y="177"/>
                      <a:pt x="260" y="105"/>
                    </a:cubicBezTo>
                    <a:cubicBezTo>
                      <a:pt x="260" y="66"/>
                      <a:pt x="243" y="31"/>
                      <a:pt x="217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719"/>
              <p:cNvSpPr>
                <a:spLocks/>
              </p:cNvSpPr>
              <p:nvPr/>
            </p:nvSpPr>
            <p:spPr bwMode="auto">
              <a:xfrm>
                <a:off x="10468497" y="5630724"/>
                <a:ext cx="25400" cy="109538"/>
              </a:xfrm>
              <a:custGeom>
                <a:avLst/>
                <a:gdLst>
                  <a:gd name="T0" fmla="*/ 21 w 42"/>
                  <a:gd name="T1" fmla="*/ 179 h 179"/>
                  <a:gd name="T2" fmla="*/ 42 w 42"/>
                  <a:gd name="T3" fmla="*/ 158 h 179"/>
                  <a:gd name="T4" fmla="*/ 42 w 42"/>
                  <a:gd name="T5" fmla="*/ 22 h 179"/>
                  <a:gd name="T6" fmla="*/ 21 w 42"/>
                  <a:gd name="T7" fmla="*/ 0 h 179"/>
                  <a:gd name="T8" fmla="*/ 0 w 42"/>
                  <a:gd name="T9" fmla="*/ 22 h 179"/>
                  <a:gd name="T10" fmla="*/ 0 w 42"/>
                  <a:gd name="T11" fmla="*/ 158 h 179"/>
                  <a:gd name="T12" fmla="*/ 21 w 42"/>
                  <a:gd name="T13" fmla="*/ 17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179">
                    <a:moveTo>
                      <a:pt x="21" y="179"/>
                    </a:moveTo>
                    <a:cubicBezTo>
                      <a:pt x="33" y="179"/>
                      <a:pt x="42" y="170"/>
                      <a:pt x="42" y="158"/>
                    </a:cubicBezTo>
                    <a:cubicBezTo>
                      <a:pt x="42" y="22"/>
                      <a:pt x="42" y="22"/>
                      <a:pt x="42" y="22"/>
                    </a:cubicBezTo>
                    <a:cubicBezTo>
                      <a:pt x="42" y="10"/>
                      <a:pt x="33" y="0"/>
                      <a:pt x="21" y="0"/>
                    </a:cubicBezTo>
                    <a:cubicBezTo>
                      <a:pt x="9" y="0"/>
                      <a:pt x="0" y="10"/>
                      <a:pt x="0" y="22"/>
                    </a:cubicBezTo>
                    <a:cubicBezTo>
                      <a:pt x="0" y="158"/>
                      <a:pt x="0" y="158"/>
                      <a:pt x="0" y="158"/>
                    </a:cubicBezTo>
                    <a:cubicBezTo>
                      <a:pt x="0" y="170"/>
                      <a:pt x="9" y="179"/>
                      <a:pt x="21" y="1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1571073" y="4846469"/>
            <a:ext cx="6578858" cy="711445"/>
            <a:chOff x="1571073" y="4846469"/>
            <a:chExt cx="6578858" cy="711445"/>
          </a:xfrm>
        </p:grpSpPr>
        <p:sp>
          <p:nvSpPr>
            <p:cNvPr id="32" name="任意多边形 31"/>
            <p:cNvSpPr/>
            <p:nvPr/>
          </p:nvSpPr>
          <p:spPr>
            <a:xfrm flipH="1">
              <a:off x="1571073" y="4846469"/>
              <a:ext cx="6085648" cy="711445"/>
            </a:xfrm>
            <a:custGeom>
              <a:avLst/>
              <a:gdLst>
                <a:gd name="connsiteX0" fmla="*/ 14440 w 6085648"/>
                <a:gd name="connsiteY0" fmla="*/ 0 h 711445"/>
                <a:gd name="connsiteX1" fmla="*/ 5967071 w 6085648"/>
                <a:gd name="connsiteY1" fmla="*/ 0 h 711445"/>
                <a:gd name="connsiteX2" fmla="*/ 6085648 w 6085648"/>
                <a:gd name="connsiteY2" fmla="*/ 118577 h 711445"/>
                <a:gd name="connsiteX3" fmla="*/ 6085648 w 6085648"/>
                <a:gd name="connsiteY3" fmla="*/ 592868 h 711445"/>
                <a:gd name="connsiteX4" fmla="*/ 5967071 w 6085648"/>
                <a:gd name="connsiteY4" fmla="*/ 711445 h 711445"/>
                <a:gd name="connsiteX5" fmla="*/ 410947 w 6085648"/>
                <a:gd name="connsiteY5" fmla="*/ 711445 h 711445"/>
                <a:gd name="connsiteX6" fmla="*/ 0 w 6085648"/>
                <a:gd name="connsiteY6" fmla="*/ 2915 h 711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85648" h="711445">
                  <a:moveTo>
                    <a:pt x="14440" y="0"/>
                  </a:moveTo>
                  <a:lnTo>
                    <a:pt x="5967071" y="0"/>
                  </a:lnTo>
                  <a:cubicBezTo>
                    <a:pt x="6032559" y="0"/>
                    <a:pt x="6085648" y="53089"/>
                    <a:pt x="6085648" y="118577"/>
                  </a:cubicBezTo>
                  <a:lnTo>
                    <a:pt x="6085648" y="592868"/>
                  </a:lnTo>
                  <a:cubicBezTo>
                    <a:pt x="6085648" y="658356"/>
                    <a:pt x="6032559" y="711445"/>
                    <a:pt x="5967071" y="711445"/>
                  </a:cubicBezTo>
                  <a:lnTo>
                    <a:pt x="410947" y="711445"/>
                  </a:lnTo>
                  <a:lnTo>
                    <a:pt x="0" y="2915"/>
                  </a:lnTo>
                  <a:close/>
                </a:path>
              </a:pathLst>
            </a:custGeom>
            <a:solidFill>
              <a:srgbClr val="1F4C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flipH="1">
              <a:off x="7331499" y="4852369"/>
              <a:ext cx="818432" cy="705545"/>
            </a:xfrm>
            <a:prstGeom prst="triangle">
              <a:avLst/>
            </a:prstGeom>
            <a:solidFill>
              <a:srgbClr val="1F4C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4" name="直接连接符 33"/>
            <p:cNvCxnSpPr/>
            <p:nvPr/>
          </p:nvCxnSpPr>
          <p:spPr>
            <a:xfrm flipH="1">
              <a:off x="2187999" y="4985679"/>
              <a:ext cx="0" cy="4641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/>
          </p:nvSpPr>
          <p:spPr>
            <a:xfrm flipH="1">
              <a:off x="7599820" y="5204374"/>
              <a:ext cx="282546" cy="251240"/>
            </a:xfrm>
            <a:custGeom>
              <a:avLst/>
              <a:gdLst/>
              <a:ahLst/>
              <a:cxnLst/>
              <a:rect l="l" t="t" r="r" b="b"/>
              <a:pathLst>
                <a:path w="282546" h="251240">
                  <a:moveTo>
                    <a:pt x="79674" y="82962"/>
                  </a:moveTo>
                  <a:lnTo>
                    <a:pt x="104288" y="180342"/>
                  </a:lnTo>
                  <a:lnTo>
                    <a:pt x="79674" y="180342"/>
                  </a:lnTo>
                  <a:close/>
                  <a:moveTo>
                    <a:pt x="219047" y="33900"/>
                  </a:moveTo>
                  <a:cubicBezTo>
                    <a:pt x="225242" y="33900"/>
                    <a:pt x="228340" y="36367"/>
                    <a:pt x="228340" y="41300"/>
                  </a:cubicBezTo>
                  <a:lnTo>
                    <a:pt x="228340" y="209424"/>
                  </a:lnTo>
                  <a:cubicBezTo>
                    <a:pt x="228340" y="214357"/>
                    <a:pt x="225242" y="216824"/>
                    <a:pt x="219047" y="216824"/>
                  </a:cubicBezTo>
                  <a:cubicBezTo>
                    <a:pt x="213197" y="216824"/>
                    <a:pt x="210271" y="214357"/>
                    <a:pt x="210271" y="209424"/>
                  </a:cubicBezTo>
                  <a:lnTo>
                    <a:pt x="210271" y="41300"/>
                  </a:lnTo>
                  <a:cubicBezTo>
                    <a:pt x="210271" y="36367"/>
                    <a:pt x="213197" y="33900"/>
                    <a:pt x="219047" y="33900"/>
                  </a:cubicBezTo>
                  <a:close/>
                  <a:moveTo>
                    <a:pt x="99808" y="2237"/>
                  </a:moveTo>
                  <a:lnTo>
                    <a:pt x="26845" y="2237"/>
                  </a:lnTo>
                  <a:lnTo>
                    <a:pt x="26845" y="180342"/>
                  </a:lnTo>
                  <a:lnTo>
                    <a:pt x="0" y="180342"/>
                  </a:lnTo>
                  <a:lnTo>
                    <a:pt x="0" y="217340"/>
                  </a:lnTo>
                  <a:lnTo>
                    <a:pt x="26845" y="217340"/>
                  </a:lnTo>
                  <a:lnTo>
                    <a:pt x="26845" y="249003"/>
                  </a:lnTo>
                  <a:lnTo>
                    <a:pt x="79674" y="249003"/>
                  </a:lnTo>
                  <a:lnTo>
                    <a:pt x="79674" y="217340"/>
                  </a:lnTo>
                  <a:lnTo>
                    <a:pt x="152982" y="217340"/>
                  </a:lnTo>
                  <a:lnTo>
                    <a:pt x="152982" y="182407"/>
                  </a:lnTo>
                  <a:close/>
                  <a:moveTo>
                    <a:pt x="218703" y="0"/>
                  </a:moveTo>
                  <a:cubicBezTo>
                    <a:pt x="176944" y="0"/>
                    <a:pt x="156065" y="15889"/>
                    <a:pt x="156065" y="47667"/>
                  </a:cubicBezTo>
                  <a:lnTo>
                    <a:pt x="156065" y="206499"/>
                  </a:lnTo>
                  <a:cubicBezTo>
                    <a:pt x="156065" y="220724"/>
                    <a:pt x="161945" y="231738"/>
                    <a:pt x="173704" y="239539"/>
                  </a:cubicBezTo>
                  <a:cubicBezTo>
                    <a:pt x="185463" y="247340"/>
                    <a:pt x="200577" y="251240"/>
                    <a:pt x="219047" y="251240"/>
                  </a:cubicBezTo>
                  <a:cubicBezTo>
                    <a:pt x="238091" y="251240"/>
                    <a:pt x="253435" y="247397"/>
                    <a:pt x="265079" y="239711"/>
                  </a:cubicBezTo>
                  <a:cubicBezTo>
                    <a:pt x="276724" y="232024"/>
                    <a:pt x="282546" y="221069"/>
                    <a:pt x="282546" y="206843"/>
                  </a:cubicBezTo>
                  <a:lnTo>
                    <a:pt x="282546" y="48011"/>
                  </a:lnTo>
                  <a:cubicBezTo>
                    <a:pt x="282546" y="16004"/>
                    <a:pt x="261265" y="0"/>
                    <a:pt x="21870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2800">
                <a:solidFill>
                  <a:schemeClr val="bg2">
                    <a:lumMod val="10000"/>
                  </a:schemeClr>
                </a:solidFill>
                <a:latin typeface="Haettenschweiler" panose="020B0706040902060204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 flipH="1">
              <a:off x="2305769" y="4915959"/>
              <a:ext cx="4751864" cy="5724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点击添加正文、温提示正文行距在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之间点击添加正文、温提示正文点击添加正文、温提示正文行距在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43" name="Freeform 752"/>
            <p:cNvSpPr>
              <a:spLocks noEditPoints="1"/>
            </p:cNvSpPr>
            <p:nvPr/>
          </p:nvSpPr>
          <p:spPr bwMode="auto">
            <a:xfrm>
              <a:off x="1751011" y="4995737"/>
              <a:ext cx="298621" cy="412907"/>
            </a:xfrm>
            <a:custGeom>
              <a:avLst/>
              <a:gdLst>
                <a:gd name="T0" fmla="*/ 203 w 210"/>
                <a:gd name="T1" fmla="*/ 12 h 288"/>
                <a:gd name="T2" fmla="*/ 194 w 210"/>
                <a:gd name="T3" fmla="*/ 21 h 288"/>
                <a:gd name="T4" fmla="*/ 197 w 210"/>
                <a:gd name="T5" fmla="*/ 33 h 288"/>
                <a:gd name="T6" fmla="*/ 191 w 210"/>
                <a:gd name="T7" fmla="*/ 48 h 288"/>
                <a:gd name="T8" fmla="*/ 176 w 210"/>
                <a:gd name="T9" fmla="*/ 54 h 288"/>
                <a:gd name="T10" fmla="*/ 148 w 210"/>
                <a:gd name="T11" fmla="*/ 35 h 288"/>
                <a:gd name="T12" fmla="*/ 137 w 210"/>
                <a:gd name="T13" fmla="*/ 20 h 288"/>
                <a:gd name="T14" fmla="*/ 103 w 210"/>
                <a:gd name="T15" fmla="*/ 0 h 288"/>
                <a:gd name="T16" fmla="*/ 79 w 210"/>
                <a:gd name="T17" fmla="*/ 9 h 288"/>
                <a:gd name="T18" fmla="*/ 70 w 210"/>
                <a:gd name="T19" fmla="*/ 32 h 288"/>
                <a:gd name="T20" fmla="*/ 70 w 210"/>
                <a:gd name="T21" fmla="*/ 52 h 288"/>
                <a:gd name="T22" fmla="*/ 55 w 210"/>
                <a:gd name="T23" fmla="*/ 52 h 288"/>
                <a:gd name="T24" fmla="*/ 0 w 210"/>
                <a:gd name="T25" fmla="*/ 107 h 288"/>
                <a:gd name="T26" fmla="*/ 0 w 210"/>
                <a:gd name="T27" fmla="*/ 212 h 288"/>
                <a:gd name="T28" fmla="*/ 0 w 210"/>
                <a:gd name="T29" fmla="*/ 217 h 288"/>
                <a:gd name="T30" fmla="*/ 76 w 210"/>
                <a:gd name="T31" fmla="*/ 288 h 288"/>
                <a:gd name="T32" fmla="*/ 151 w 210"/>
                <a:gd name="T33" fmla="*/ 217 h 288"/>
                <a:gd name="T34" fmla="*/ 152 w 210"/>
                <a:gd name="T35" fmla="*/ 212 h 288"/>
                <a:gd name="T36" fmla="*/ 152 w 210"/>
                <a:gd name="T37" fmla="*/ 107 h 288"/>
                <a:gd name="T38" fmla="*/ 97 w 210"/>
                <a:gd name="T39" fmla="*/ 52 h 288"/>
                <a:gd name="T40" fmla="*/ 82 w 210"/>
                <a:gd name="T41" fmla="*/ 52 h 288"/>
                <a:gd name="T42" fmla="*/ 82 w 210"/>
                <a:gd name="T43" fmla="*/ 33 h 288"/>
                <a:gd name="T44" fmla="*/ 88 w 210"/>
                <a:gd name="T45" fmla="*/ 18 h 288"/>
                <a:gd name="T46" fmla="*/ 103 w 210"/>
                <a:gd name="T47" fmla="*/ 11 h 288"/>
                <a:gd name="T48" fmla="*/ 103 w 210"/>
                <a:gd name="T49" fmla="*/ 11 h 288"/>
                <a:gd name="T50" fmla="*/ 131 w 210"/>
                <a:gd name="T51" fmla="*/ 30 h 288"/>
                <a:gd name="T52" fmla="*/ 143 w 210"/>
                <a:gd name="T53" fmla="*/ 45 h 288"/>
                <a:gd name="T54" fmla="*/ 177 w 210"/>
                <a:gd name="T55" fmla="*/ 65 h 288"/>
                <a:gd name="T56" fmla="*/ 200 w 210"/>
                <a:gd name="T57" fmla="*/ 56 h 288"/>
                <a:gd name="T58" fmla="*/ 210 w 210"/>
                <a:gd name="T59" fmla="*/ 33 h 288"/>
                <a:gd name="T60" fmla="*/ 203 w 210"/>
                <a:gd name="T61" fmla="*/ 12 h 288"/>
                <a:gd name="T62" fmla="*/ 22 w 210"/>
                <a:gd name="T63" fmla="*/ 113 h 288"/>
                <a:gd name="T64" fmla="*/ 61 w 210"/>
                <a:gd name="T65" fmla="*/ 74 h 288"/>
                <a:gd name="T66" fmla="*/ 67 w 210"/>
                <a:gd name="T67" fmla="*/ 74 h 288"/>
                <a:gd name="T68" fmla="*/ 67 w 210"/>
                <a:gd name="T69" fmla="*/ 151 h 288"/>
                <a:gd name="T70" fmla="*/ 22 w 210"/>
                <a:gd name="T71" fmla="*/ 151 h 288"/>
                <a:gd name="T72" fmla="*/ 22 w 210"/>
                <a:gd name="T73" fmla="*/ 113 h 288"/>
                <a:gd name="T74" fmla="*/ 131 w 210"/>
                <a:gd name="T75" fmla="*/ 113 h 288"/>
                <a:gd name="T76" fmla="*/ 131 w 210"/>
                <a:gd name="T77" fmla="*/ 151 h 288"/>
                <a:gd name="T78" fmla="*/ 84 w 210"/>
                <a:gd name="T79" fmla="*/ 151 h 288"/>
                <a:gd name="T80" fmla="*/ 84 w 210"/>
                <a:gd name="T81" fmla="*/ 74 h 288"/>
                <a:gd name="T82" fmla="*/ 92 w 210"/>
                <a:gd name="T83" fmla="*/ 74 h 288"/>
                <a:gd name="T84" fmla="*/ 131 w 210"/>
                <a:gd name="T85" fmla="*/ 11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0" h="288">
                  <a:moveTo>
                    <a:pt x="203" y="12"/>
                  </a:moveTo>
                  <a:cubicBezTo>
                    <a:pt x="194" y="21"/>
                    <a:pt x="194" y="21"/>
                    <a:pt x="194" y="21"/>
                  </a:cubicBezTo>
                  <a:cubicBezTo>
                    <a:pt x="196" y="24"/>
                    <a:pt x="197" y="28"/>
                    <a:pt x="197" y="33"/>
                  </a:cubicBezTo>
                  <a:cubicBezTo>
                    <a:pt x="197" y="38"/>
                    <a:pt x="195" y="44"/>
                    <a:pt x="191" y="48"/>
                  </a:cubicBezTo>
                  <a:cubicBezTo>
                    <a:pt x="187" y="52"/>
                    <a:pt x="182" y="54"/>
                    <a:pt x="176" y="54"/>
                  </a:cubicBezTo>
                  <a:cubicBezTo>
                    <a:pt x="167" y="54"/>
                    <a:pt x="156" y="47"/>
                    <a:pt x="148" y="35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26" y="6"/>
                    <a:pt x="115" y="0"/>
                    <a:pt x="103" y="0"/>
                  </a:cubicBezTo>
                  <a:cubicBezTo>
                    <a:pt x="93" y="0"/>
                    <a:pt x="85" y="3"/>
                    <a:pt x="79" y="9"/>
                  </a:cubicBezTo>
                  <a:cubicBezTo>
                    <a:pt x="73" y="15"/>
                    <a:pt x="70" y="23"/>
                    <a:pt x="70" y="32"/>
                  </a:cubicBezTo>
                  <a:cubicBezTo>
                    <a:pt x="70" y="32"/>
                    <a:pt x="70" y="44"/>
                    <a:pt x="70" y="52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27" y="52"/>
                    <a:pt x="0" y="79"/>
                    <a:pt x="0" y="107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14"/>
                    <a:pt x="0" y="215"/>
                    <a:pt x="0" y="217"/>
                  </a:cubicBezTo>
                  <a:cubicBezTo>
                    <a:pt x="3" y="257"/>
                    <a:pt x="36" y="288"/>
                    <a:pt x="76" y="288"/>
                  </a:cubicBezTo>
                  <a:cubicBezTo>
                    <a:pt x="116" y="288"/>
                    <a:pt x="149" y="257"/>
                    <a:pt x="151" y="217"/>
                  </a:cubicBezTo>
                  <a:cubicBezTo>
                    <a:pt x="152" y="215"/>
                    <a:pt x="152" y="214"/>
                    <a:pt x="152" y="212"/>
                  </a:cubicBezTo>
                  <a:cubicBezTo>
                    <a:pt x="152" y="107"/>
                    <a:pt x="152" y="107"/>
                    <a:pt x="152" y="107"/>
                  </a:cubicBezTo>
                  <a:cubicBezTo>
                    <a:pt x="152" y="79"/>
                    <a:pt x="125" y="52"/>
                    <a:pt x="97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82" y="44"/>
                    <a:pt x="82" y="33"/>
                    <a:pt x="82" y="33"/>
                  </a:cubicBezTo>
                  <a:cubicBezTo>
                    <a:pt x="82" y="27"/>
                    <a:pt x="85" y="22"/>
                    <a:pt x="88" y="18"/>
                  </a:cubicBezTo>
                  <a:cubicBezTo>
                    <a:pt x="92" y="13"/>
                    <a:pt x="97" y="11"/>
                    <a:pt x="103" y="11"/>
                  </a:cubicBezTo>
                  <a:cubicBezTo>
                    <a:pt x="103" y="11"/>
                    <a:pt x="103" y="11"/>
                    <a:pt x="103" y="11"/>
                  </a:cubicBezTo>
                  <a:cubicBezTo>
                    <a:pt x="113" y="11"/>
                    <a:pt x="124" y="18"/>
                    <a:pt x="131" y="30"/>
                  </a:cubicBezTo>
                  <a:cubicBezTo>
                    <a:pt x="143" y="45"/>
                    <a:pt x="143" y="45"/>
                    <a:pt x="143" y="45"/>
                  </a:cubicBezTo>
                  <a:cubicBezTo>
                    <a:pt x="153" y="59"/>
                    <a:pt x="164" y="65"/>
                    <a:pt x="177" y="65"/>
                  </a:cubicBezTo>
                  <a:cubicBezTo>
                    <a:pt x="187" y="65"/>
                    <a:pt x="194" y="62"/>
                    <a:pt x="200" y="56"/>
                  </a:cubicBezTo>
                  <a:cubicBezTo>
                    <a:pt x="207" y="50"/>
                    <a:pt x="210" y="42"/>
                    <a:pt x="210" y="33"/>
                  </a:cubicBezTo>
                  <a:cubicBezTo>
                    <a:pt x="210" y="24"/>
                    <a:pt x="207" y="18"/>
                    <a:pt x="203" y="12"/>
                  </a:cubicBezTo>
                  <a:close/>
                  <a:moveTo>
                    <a:pt x="22" y="113"/>
                  </a:moveTo>
                  <a:cubicBezTo>
                    <a:pt x="22" y="92"/>
                    <a:pt x="40" y="74"/>
                    <a:pt x="61" y="74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67" y="151"/>
                    <a:pt x="67" y="151"/>
                    <a:pt x="67" y="151"/>
                  </a:cubicBezTo>
                  <a:cubicBezTo>
                    <a:pt x="22" y="151"/>
                    <a:pt x="22" y="151"/>
                    <a:pt x="22" y="151"/>
                  </a:cubicBezTo>
                  <a:lnTo>
                    <a:pt x="22" y="113"/>
                  </a:lnTo>
                  <a:close/>
                  <a:moveTo>
                    <a:pt x="131" y="113"/>
                  </a:moveTo>
                  <a:cubicBezTo>
                    <a:pt x="131" y="151"/>
                    <a:pt x="131" y="151"/>
                    <a:pt x="131" y="151"/>
                  </a:cubicBezTo>
                  <a:cubicBezTo>
                    <a:pt x="84" y="151"/>
                    <a:pt x="84" y="151"/>
                    <a:pt x="84" y="151"/>
                  </a:cubicBezTo>
                  <a:cubicBezTo>
                    <a:pt x="84" y="74"/>
                    <a:pt x="84" y="74"/>
                    <a:pt x="84" y="74"/>
                  </a:cubicBezTo>
                  <a:cubicBezTo>
                    <a:pt x="92" y="74"/>
                    <a:pt x="92" y="74"/>
                    <a:pt x="92" y="74"/>
                  </a:cubicBezTo>
                  <a:cubicBezTo>
                    <a:pt x="113" y="74"/>
                    <a:pt x="131" y="92"/>
                    <a:pt x="131" y="1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25087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V="1">
            <a:off x="1" y="6525296"/>
            <a:ext cx="12192000" cy="329563"/>
          </a:xfrm>
          <a:custGeom>
            <a:avLst/>
            <a:gdLst>
              <a:gd name="connsiteX0" fmla="*/ 0 w 12192000"/>
              <a:gd name="connsiteY0" fmla="*/ 0 h 952500"/>
              <a:gd name="connsiteX1" fmla="*/ 11981237 w 12192000"/>
              <a:gd name="connsiteY1" fmla="*/ 0 h 952500"/>
              <a:gd name="connsiteX2" fmla="*/ 12192000 w 12192000"/>
              <a:gd name="connsiteY2" fmla="*/ 16675 h 952500"/>
              <a:gd name="connsiteX3" fmla="*/ 12192000 w 12192000"/>
              <a:gd name="connsiteY3" fmla="*/ 952500 h 952500"/>
              <a:gd name="connsiteX4" fmla="*/ 11943611 w 12192000"/>
              <a:gd name="connsiteY4" fmla="*/ 952500 h 952500"/>
              <a:gd name="connsiteX5" fmla="*/ 0 w 12192000"/>
              <a:gd name="connsiteY5" fmla="*/ 7535 h 952500"/>
              <a:gd name="connsiteX6" fmla="*/ 0 w 12192000"/>
              <a:gd name="connsiteY6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952500">
                <a:moveTo>
                  <a:pt x="0" y="0"/>
                </a:moveTo>
                <a:lnTo>
                  <a:pt x="11981237" y="0"/>
                </a:lnTo>
                <a:lnTo>
                  <a:pt x="12192000" y="16675"/>
                </a:lnTo>
                <a:lnTo>
                  <a:pt x="12192000" y="952500"/>
                </a:lnTo>
                <a:lnTo>
                  <a:pt x="11943611" y="952500"/>
                </a:lnTo>
                <a:lnTo>
                  <a:pt x="0" y="7535"/>
                </a:lnTo>
                <a:lnTo>
                  <a:pt x="0" y="0"/>
                </a:lnTo>
                <a:close/>
              </a:path>
            </a:pathLst>
          </a:cu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0717863" y="5956706"/>
            <a:ext cx="1459099" cy="901294"/>
            <a:chOff x="318637" y="2704065"/>
            <a:chExt cx="6704464" cy="4141388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505" r="53764"/>
            <a:stretch/>
          </p:blipFill>
          <p:spPr>
            <a:xfrm>
              <a:off x="3127343" y="4635500"/>
              <a:ext cx="3895758" cy="205253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1" r="12357" b="31526"/>
            <a:stretch/>
          </p:blipFill>
          <p:spPr>
            <a:xfrm>
              <a:off x="318637" y="2704065"/>
              <a:ext cx="4805354" cy="4141388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 flipH="1">
            <a:off x="-4257" y="254000"/>
            <a:ext cx="334458" cy="635000"/>
          </a:xfrm>
          <a:prstGeom prst="rect">
            <a:avLst/>
          </a:pr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471448" y="254000"/>
            <a:ext cx="150187" cy="635000"/>
          </a:xfrm>
          <a:prstGeom prst="rect">
            <a:avLst/>
          </a:prstGeom>
          <a:solidFill>
            <a:srgbClr val="FB5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flipH="1">
            <a:off x="762882" y="254000"/>
            <a:ext cx="94492" cy="635000"/>
          </a:xfrm>
          <a:prstGeom prst="rect">
            <a:avLst/>
          </a:prstGeom>
          <a:solidFill>
            <a:srgbClr val="00A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998620" y="254000"/>
            <a:ext cx="52921" cy="635000"/>
          </a:xfrm>
          <a:prstGeom prst="rect">
            <a:avLst/>
          </a:prstGeom>
          <a:solidFill>
            <a:srgbClr val="FFB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165841" y="129539"/>
            <a:ext cx="388281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dist"/>
            <a:r>
              <a:rPr lang="zh-CN" altLang="en-US" sz="3200" dirty="0" smtClean="0">
                <a:solidFill>
                  <a:schemeClr val="bg2">
                    <a:lumMod val="10000"/>
                    <a:alpha val="8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点击此处添加标题</a:t>
            </a:r>
            <a:endParaRPr lang="zh-CN" altLang="en-US" sz="3200" dirty="0">
              <a:solidFill>
                <a:schemeClr val="bg2">
                  <a:lumMod val="10000"/>
                  <a:alpha val="8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65841" y="632543"/>
            <a:ext cx="3882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CLICK HERE TO ADD THE TITLE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23900" y="5522655"/>
            <a:ext cx="1074420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点击添加正文、温提示正文行距在</a:t>
            </a:r>
            <a:r>
              <a:rPr lang="en-US" altLang="zh-CN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点击添加正文、温提示正文行距在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点击添加正文、温提示正文行距在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之间点击添加正文、温提示正文行距在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  <a:endParaRPr lang="zh-CN" altLang="en-US" sz="1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AutoShape 3"/>
          <p:cNvSpPr>
            <a:spLocks noChangeAspect="1" noChangeArrowheads="1" noTextEdit="1"/>
          </p:cNvSpPr>
          <p:nvPr/>
        </p:nvSpPr>
        <p:spPr bwMode="auto">
          <a:xfrm>
            <a:off x="0" y="1256124"/>
            <a:ext cx="12192000" cy="407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Rectangle 5"/>
          <p:cNvSpPr>
            <a:spLocks noChangeArrowheads="1"/>
          </p:cNvSpPr>
          <p:nvPr/>
        </p:nvSpPr>
        <p:spPr bwMode="auto">
          <a:xfrm>
            <a:off x="-12700" y="1162796"/>
            <a:ext cx="2336800" cy="2039938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任意多边形 47"/>
          <p:cNvSpPr>
            <a:spLocks noChangeArrowheads="1"/>
          </p:cNvSpPr>
          <p:nvPr/>
        </p:nvSpPr>
        <p:spPr bwMode="auto">
          <a:xfrm>
            <a:off x="4991100" y="1162796"/>
            <a:ext cx="7200900" cy="2039938"/>
          </a:xfrm>
          <a:custGeom>
            <a:avLst/>
            <a:gdLst>
              <a:gd name="connsiteX0" fmla="*/ 0 w 7200900"/>
              <a:gd name="connsiteY0" fmla="*/ 0 h 2039938"/>
              <a:gd name="connsiteX1" fmla="*/ 2324100 w 7200900"/>
              <a:gd name="connsiteY1" fmla="*/ 0 h 2039938"/>
              <a:gd name="connsiteX2" fmla="*/ 2438400 w 7200900"/>
              <a:gd name="connsiteY2" fmla="*/ 0 h 2039938"/>
              <a:gd name="connsiteX3" fmla="*/ 4762500 w 7200900"/>
              <a:gd name="connsiteY3" fmla="*/ 0 h 2039938"/>
              <a:gd name="connsiteX4" fmla="*/ 7200900 w 7200900"/>
              <a:gd name="connsiteY4" fmla="*/ 0 h 2039938"/>
              <a:gd name="connsiteX5" fmla="*/ 7200900 w 7200900"/>
              <a:gd name="connsiteY5" fmla="*/ 2039938 h 2039938"/>
              <a:gd name="connsiteX6" fmla="*/ 4762500 w 7200900"/>
              <a:gd name="connsiteY6" fmla="*/ 2039938 h 2039938"/>
              <a:gd name="connsiteX7" fmla="*/ 2438400 w 7200900"/>
              <a:gd name="connsiteY7" fmla="*/ 2039938 h 2039938"/>
              <a:gd name="connsiteX8" fmla="*/ 2324100 w 7200900"/>
              <a:gd name="connsiteY8" fmla="*/ 2039938 h 2039938"/>
              <a:gd name="connsiteX9" fmla="*/ 0 w 7200900"/>
              <a:gd name="connsiteY9" fmla="*/ 2039938 h 2039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0900" h="2039938">
                <a:moveTo>
                  <a:pt x="0" y="0"/>
                </a:moveTo>
                <a:lnTo>
                  <a:pt x="2324100" y="0"/>
                </a:lnTo>
                <a:lnTo>
                  <a:pt x="2438400" y="0"/>
                </a:lnTo>
                <a:lnTo>
                  <a:pt x="4762500" y="0"/>
                </a:lnTo>
                <a:lnTo>
                  <a:pt x="7200900" y="0"/>
                </a:lnTo>
                <a:lnTo>
                  <a:pt x="7200900" y="2039938"/>
                </a:lnTo>
                <a:lnTo>
                  <a:pt x="4762500" y="2039938"/>
                </a:lnTo>
                <a:lnTo>
                  <a:pt x="2438400" y="2039938"/>
                </a:lnTo>
                <a:lnTo>
                  <a:pt x="2324100" y="2039938"/>
                </a:lnTo>
                <a:lnTo>
                  <a:pt x="0" y="2039938"/>
                </a:lnTo>
                <a:close/>
              </a:path>
            </a:pathLst>
          </a:custGeom>
          <a:blipFill dpi="0" rotWithShape="1">
            <a:blip r:embed="rId6"/>
            <a:srcRect/>
            <a:tile tx="0" ty="0" sx="100000" sy="100000" flip="none" algn="tl"/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49" name="任意多边形 48"/>
          <p:cNvSpPr>
            <a:spLocks noChangeArrowheads="1"/>
          </p:cNvSpPr>
          <p:nvPr/>
        </p:nvSpPr>
        <p:spPr bwMode="auto">
          <a:xfrm>
            <a:off x="0" y="3296062"/>
            <a:ext cx="4876800" cy="2041525"/>
          </a:xfrm>
          <a:custGeom>
            <a:avLst/>
            <a:gdLst>
              <a:gd name="connsiteX0" fmla="*/ 0 w 4876800"/>
              <a:gd name="connsiteY0" fmla="*/ 0 h 2041525"/>
              <a:gd name="connsiteX1" fmla="*/ 2438400 w 4876800"/>
              <a:gd name="connsiteY1" fmla="*/ 0 h 2041525"/>
              <a:gd name="connsiteX2" fmla="*/ 4876800 w 4876800"/>
              <a:gd name="connsiteY2" fmla="*/ 0 h 2041525"/>
              <a:gd name="connsiteX3" fmla="*/ 4876800 w 4876800"/>
              <a:gd name="connsiteY3" fmla="*/ 2041525 h 2041525"/>
              <a:gd name="connsiteX4" fmla="*/ 2438400 w 4876800"/>
              <a:gd name="connsiteY4" fmla="*/ 2041525 h 2041525"/>
              <a:gd name="connsiteX5" fmla="*/ 0 w 4876800"/>
              <a:gd name="connsiteY5" fmla="*/ 2041525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76800" h="2041525">
                <a:moveTo>
                  <a:pt x="0" y="0"/>
                </a:moveTo>
                <a:lnTo>
                  <a:pt x="2438400" y="0"/>
                </a:lnTo>
                <a:lnTo>
                  <a:pt x="4876800" y="0"/>
                </a:lnTo>
                <a:lnTo>
                  <a:pt x="4876800" y="2041525"/>
                </a:lnTo>
                <a:lnTo>
                  <a:pt x="2438400" y="2041525"/>
                </a:lnTo>
                <a:lnTo>
                  <a:pt x="0" y="2041525"/>
                </a:lnTo>
                <a:close/>
              </a:path>
            </a:pathLst>
          </a:custGeom>
          <a:blipFill dpi="0" rotWithShape="1">
            <a:blip r:embed="rId7"/>
            <a:srcRect/>
            <a:tile tx="0" ty="0" sx="100000" sy="100000" flip="none" algn="tl"/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51" name="任意多边形 50"/>
          <p:cNvSpPr>
            <a:spLocks noChangeArrowheads="1"/>
          </p:cNvSpPr>
          <p:nvPr/>
        </p:nvSpPr>
        <p:spPr bwMode="auto">
          <a:xfrm>
            <a:off x="7543800" y="3296062"/>
            <a:ext cx="4648200" cy="2041525"/>
          </a:xfrm>
          <a:custGeom>
            <a:avLst/>
            <a:gdLst>
              <a:gd name="connsiteX0" fmla="*/ 0 w 4648200"/>
              <a:gd name="connsiteY0" fmla="*/ 0 h 2041525"/>
              <a:gd name="connsiteX1" fmla="*/ 2209800 w 4648200"/>
              <a:gd name="connsiteY1" fmla="*/ 0 h 2041525"/>
              <a:gd name="connsiteX2" fmla="*/ 2438400 w 4648200"/>
              <a:gd name="connsiteY2" fmla="*/ 0 h 2041525"/>
              <a:gd name="connsiteX3" fmla="*/ 4648200 w 4648200"/>
              <a:gd name="connsiteY3" fmla="*/ 0 h 2041525"/>
              <a:gd name="connsiteX4" fmla="*/ 4648200 w 4648200"/>
              <a:gd name="connsiteY4" fmla="*/ 2041525 h 2041525"/>
              <a:gd name="connsiteX5" fmla="*/ 2438400 w 4648200"/>
              <a:gd name="connsiteY5" fmla="*/ 2041525 h 2041525"/>
              <a:gd name="connsiteX6" fmla="*/ 2209800 w 4648200"/>
              <a:gd name="connsiteY6" fmla="*/ 2041525 h 2041525"/>
              <a:gd name="connsiteX7" fmla="*/ 0 w 4648200"/>
              <a:gd name="connsiteY7" fmla="*/ 2041525 h 204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48200" h="2041525">
                <a:moveTo>
                  <a:pt x="0" y="0"/>
                </a:moveTo>
                <a:lnTo>
                  <a:pt x="2209800" y="0"/>
                </a:lnTo>
                <a:lnTo>
                  <a:pt x="2438400" y="0"/>
                </a:lnTo>
                <a:lnTo>
                  <a:pt x="4648200" y="0"/>
                </a:lnTo>
                <a:lnTo>
                  <a:pt x="4648200" y="2041525"/>
                </a:lnTo>
                <a:lnTo>
                  <a:pt x="2438400" y="2041525"/>
                </a:lnTo>
                <a:lnTo>
                  <a:pt x="2209800" y="2041525"/>
                </a:lnTo>
                <a:lnTo>
                  <a:pt x="0" y="2041525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4991100" y="3296062"/>
            <a:ext cx="2438400" cy="2041525"/>
            <a:chOff x="4991100" y="3296062"/>
            <a:chExt cx="2438400" cy="2041525"/>
          </a:xfrm>
        </p:grpSpPr>
        <p:sp>
          <p:nvSpPr>
            <p:cNvPr id="50" name="Rectangle 12"/>
            <p:cNvSpPr>
              <a:spLocks noChangeArrowheads="1"/>
            </p:cNvSpPr>
            <p:nvPr/>
          </p:nvSpPr>
          <p:spPr bwMode="auto">
            <a:xfrm>
              <a:off x="4991100" y="3296062"/>
              <a:ext cx="2438400" cy="2041525"/>
            </a:xfrm>
            <a:prstGeom prst="rect">
              <a:avLst/>
            </a:prstGeom>
            <a:solidFill>
              <a:srgbClr val="00B39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5605006" y="3981104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5086617" y="4388599"/>
              <a:ext cx="2247366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之间点击添加正文、温提示正文点击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5909404" y="3416162"/>
              <a:ext cx="662855" cy="535189"/>
              <a:chOff x="8576220" y="3311534"/>
              <a:chExt cx="662855" cy="535189"/>
            </a:xfrm>
            <a:solidFill>
              <a:schemeClr val="bg1"/>
            </a:solidFill>
          </p:grpSpPr>
          <p:sp>
            <p:nvSpPr>
              <p:cNvPr id="59" name="Freeform 212"/>
              <p:cNvSpPr>
                <a:spLocks/>
              </p:cNvSpPr>
              <p:nvPr/>
            </p:nvSpPr>
            <p:spPr bwMode="auto">
              <a:xfrm>
                <a:off x="8664937" y="3311534"/>
                <a:ext cx="574138" cy="512830"/>
              </a:xfrm>
              <a:custGeom>
                <a:avLst/>
                <a:gdLst>
                  <a:gd name="T0" fmla="*/ 330 w 337"/>
                  <a:gd name="T1" fmla="*/ 80 h 301"/>
                  <a:gd name="T2" fmla="*/ 278 w 337"/>
                  <a:gd name="T3" fmla="*/ 54 h 301"/>
                  <a:gd name="T4" fmla="*/ 180 w 337"/>
                  <a:gd name="T5" fmla="*/ 4 h 301"/>
                  <a:gd name="T6" fmla="*/ 174 w 337"/>
                  <a:gd name="T7" fmla="*/ 1 h 301"/>
                  <a:gd name="T8" fmla="*/ 169 w 337"/>
                  <a:gd name="T9" fmla="*/ 0 h 301"/>
                  <a:gd name="T10" fmla="*/ 163 w 337"/>
                  <a:gd name="T11" fmla="*/ 1 h 301"/>
                  <a:gd name="T12" fmla="*/ 157 w 337"/>
                  <a:gd name="T13" fmla="*/ 4 h 301"/>
                  <a:gd name="T14" fmla="*/ 59 w 337"/>
                  <a:gd name="T15" fmla="*/ 54 h 301"/>
                  <a:gd name="T16" fmla="*/ 7 w 337"/>
                  <a:gd name="T17" fmla="*/ 80 h 301"/>
                  <a:gd name="T18" fmla="*/ 0 w 337"/>
                  <a:gd name="T19" fmla="*/ 93 h 301"/>
                  <a:gd name="T20" fmla="*/ 1 w 337"/>
                  <a:gd name="T21" fmla="*/ 99 h 301"/>
                  <a:gd name="T22" fmla="*/ 20 w 337"/>
                  <a:gd name="T23" fmla="*/ 105 h 301"/>
                  <a:gd name="T24" fmla="*/ 50 w 337"/>
                  <a:gd name="T25" fmla="*/ 89 h 301"/>
                  <a:gd name="T26" fmla="*/ 50 w 337"/>
                  <a:gd name="T27" fmla="*/ 116 h 301"/>
                  <a:gd name="T28" fmla="*/ 50 w 337"/>
                  <a:gd name="T29" fmla="*/ 156 h 301"/>
                  <a:gd name="T30" fmla="*/ 66 w 337"/>
                  <a:gd name="T31" fmla="*/ 164 h 301"/>
                  <a:gd name="T32" fmla="*/ 66 w 337"/>
                  <a:gd name="T33" fmla="*/ 116 h 301"/>
                  <a:gd name="T34" fmla="*/ 66 w 337"/>
                  <a:gd name="T35" fmla="*/ 93 h 301"/>
                  <a:gd name="T36" fmla="*/ 75 w 337"/>
                  <a:gd name="T37" fmla="*/ 78 h 301"/>
                  <a:gd name="T38" fmla="*/ 75 w 337"/>
                  <a:gd name="T39" fmla="*/ 77 h 301"/>
                  <a:gd name="T40" fmla="*/ 119 w 337"/>
                  <a:gd name="T41" fmla="*/ 55 h 301"/>
                  <a:gd name="T42" fmla="*/ 169 w 337"/>
                  <a:gd name="T43" fmla="*/ 29 h 301"/>
                  <a:gd name="T44" fmla="*/ 219 w 337"/>
                  <a:gd name="T45" fmla="*/ 55 h 301"/>
                  <a:gd name="T46" fmla="*/ 263 w 337"/>
                  <a:gd name="T47" fmla="*/ 77 h 301"/>
                  <a:gd name="T48" fmla="*/ 263 w 337"/>
                  <a:gd name="T49" fmla="*/ 78 h 301"/>
                  <a:gd name="T50" fmla="*/ 273 w 337"/>
                  <a:gd name="T51" fmla="*/ 93 h 301"/>
                  <a:gd name="T52" fmla="*/ 273 w 337"/>
                  <a:gd name="T53" fmla="*/ 116 h 301"/>
                  <a:gd name="T54" fmla="*/ 273 w 337"/>
                  <a:gd name="T55" fmla="*/ 263 h 301"/>
                  <a:gd name="T56" fmla="*/ 255 w 337"/>
                  <a:gd name="T57" fmla="*/ 280 h 301"/>
                  <a:gd name="T58" fmla="*/ 202 w 337"/>
                  <a:gd name="T59" fmla="*/ 280 h 301"/>
                  <a:gd name="T60" fmla="*/ 202 w 337"/>
                  <a:gd name="T61" fmla="*/ 200 h 301"/>
                  <a:gd name="T62" fmla="*/ 132 w 337"/>
                  <a:gd name="T63" fmla="*/ 200 h 301"/>
                  <a:gd name="T64" fmla="*/ 132 w 337"/>
                  <a:gd name="T65" fmla="*/ 280 h 301"/>
                  <a:gd name="T66" fmla="*/ 103 w 337"/>
                  <a:gd name="T67" fmla="*/ 280 h 301"/>
                  <a:gd name="T68" fmla="*/ 89 w 337"/>
                  <a:gd name="T69" fmla="*/ 301 h 301"/>
                  <a:gd name="T70" fmla="*/ 268 w 337"/>
                  <a:gd name="T71" fmla="*/ 301 h 301"/>
                  <a:gd name="T72" fmla="*/ 288 w 337"/>
                  <a:gd name="T73" fmla="*/ 281 h 301"/>
                  <a:gd name="T74" fmla="*/ 288 w 337"/>
                  <a:gd name="T75" fmla="*/ 116 h 301"/>
                  <a:gd name="T76" fmla="*/ 288 w 337"/>
                  <a:gd name="T77" fmla="*/ 90 h 301"/>
                  <a:gd name="T78" fmla="*/ 318 w 337"/>
                  <a:gd name="T79" fmla="*/ 105 h 301"/>
                  <a:gd name="T80" fmla="*/ 336 w 337"/>
                  <a:gd name="T81" fmla="*/ 99 h 301"/>
                  <a:gd name="T82" fmla="*/ 337 w 337"/>
                  <a:gd name="T83" fmla="*/ 93 h 301"/>
                  <a:gd name="T84" fmla="*/ 330 w 337"/>
                  <a:gd name="T85" fmla="*/ 8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37" h="301">
                    <a:moveTo>
                      <a:pt x="330" y="80"/>
                    </a:moveTo>
                    <a:cubicBezTo>
                      <a:pt x="278" y="54"/>
                      <a:pt x="278" y="54"/>
                      <a:pt x="278" y="54"/>
                    </a:cubicBezTo>
                    <a:cubicBezTo>
                      <a:pt x="180" y="4"/>
                      <a:pt x="180" y="4"/>
                      <a:pt x="180" y="4"/>
                    </a:cubicBezTo>
                    <a:cubicBezTo>
                      <a:pt x="174" y="1"/>
                      <a:pt x="174" y="1"/>
                      <a:pt x="174" y="1"/>
                    </a:cubicBezTo>
                    <a:cubicBezTo>
                      <a:pt x="172" y="0"/>
                      <a:pt x="170" y="0"/>
                      <a:pt x="169" y="0"/>
                    </a:cubicBezTo>
                    <a:cubicBezTo>
                      <a:pt x="167" y="0"/>
                      <a:pt x="165" y="0"/>
                      <a:pt x="163" y="1"/>
                    </a:cubicBezTo>
                    <a:cubicBezTo>
                      <a:pt x="157" y="4"/>
                      <a:pt x="157" y="4"/>
                      <a:pt x="157" y="4"/>
                    </a:cubicBezTo>
                    <a:cubicBezTo>
                      <a:pt x="59" y="54"/>
                      <a:pt x="59" y="54"/>
                      <a:pt x="59" y="54"/>
                    </a:cubicBezTo>
                    <a:cubicBezTo>
                      <a:pt x="7" y="80"/>
                      <a:pt x="7" y="80"/>
                      <a:pt x="7" y="80"/>
                    </a:cubicBezTo>
                    <a:cubicBezTo>
                      <a:pt x="2" y="83"/>
                      <a:pt x="0" y="88"/>
                      <a:pt x="0" y="93"/>
                    </a:cubicBezTo>
                    <a:cubicBezTo>
                      <a:pt x="0" y="95"/>
                      <a:pt x="0" y="97"/>
                      <a:pt x="1" y="99"/>
                    </a:cubicBezTo>
                    <a:cubicBezTo>
                      <a:pt x="5" y="106"/>
                      <a:pt x="13" y="108"/>
                      <a:pt x="20" y="105"/>
                    </a:cubicBezTo>
                    <a:cubicBezTo>
                      <a:pt x="50" y="89"/>
                      <a:pt x="50" y="89"/>
                      <a:pt x="50" y="89"/>
                    </a:cubicBezTo>
                    <a:cubicBezTo>
                      <a:pt x="50" y="116"/>
                      <a:pt x="50" y="116"/>
                      <a:pt x="50" y="116"/>
                    </a:cubicBezTo>
                    <a:cubicBezTo>
                      <a:pt x="50" y="156"/>
                      <a:pt x="50" y="156"/>
                      <a:pt x="50" y="156"/>
                    </a:cubicBezTo>
                    <a:cubicBezTo>
                      <a:pt x="56" y="158"/>
                      <a:pt x="61" y="161"/>
                      <a:pt x="66" y="164"/>
                    </a:cubicBezTo>
                    <a:cubicBezTo>
                      <a:pt x="66" y="116"/>
                      <a:pt x="66" y="116"/>
                      <a:pt x="66" y="116"/>
                    </a:cubicBezTo>
                    <a:cubicBezTo>
                      <a:pt x="66" y="93"/>
                      <a:pt x="66" y="93"/>
                      <a:pt x="66" y="93"/>
                    </a:cubicBezTo>
                    <a:cubicBezTo>
                      <a:pt x="66" y="87"/>
                      <a:pt x="70" y="81"/>
                      <a:pt x="75" y="78"/>
                    </a:cubicBezTo>
                    <a:cubicBezTo>
                      <a:pt x="75" y="77"/>
                      <a:pt x="75" y="77"/>
                      <a:pt x="75" y="77"/>
                    </a:cubicBezTo>
                    <a:cubicBezTo>
                      <a:pt x="119" y="55"/>
                      <a:pt x="119" y="55"/>
                      <a:pt x="119" y="55"/>
                    </a:cubicBezTo>
                    <a:cubicBezTo>
                      <a:pt x="169" y="29"/>
                      <a:pt x="169" y="29"/>
                      <a:pt x="169" y="29"/>
                    </a:cubicBezTo>
                    <a:cubicBezTo>
                      <a:pt x="219" y="55"/>
                      <a:pt x="219" y="55"/>
                      <a:pt x="219" y="55"/>
                    </a:cubicBezTo>
                    <a:cubicBezTo>
                      <a:pt x="263" y="77"/>
                      <a:pt x="263" y="77"/>
                      <a:pt x="263" y="77"/>
                    </a:cubicBezTo>
                    <a:cubicBezTo>
                      <a:pt x="263" y="78"/>
                      <a:pt x="263" y="78"/>
                      <a:pt x="263" y="78"/>
                    </a:cubicBezTo>
                    <a:cubicBezTo>
                      <a:pt x="269" y="81"/>
                      <a:pt x="273" y="86"/>
                      <a:pt x="273" y="93"/>
                    </a:cubicBezTo>
                    <a:cubicBezTo>
                      <a:pt x="273" y="116"/>
                      <a:pt x="273" y="116"/>
                      <a:pt x="273" y="116"/>
                    </a:cubicBezTo>
                    <a:cubicBezTo>
                      <a:pt x="273" y="263"/>
                      <a:pt x="273" y="263"/>
                      <a:pt x="273" y="263"/>
                    </a:cubicBezTo>
                    <a:cubicBezTo>
                      <a:pt x="273" y="272"/>
                      <a:pt x="265" y="280"/>
                      <a:pt x="255" y="280"/>
                    </a:cubicBezTo>
                    <a:cubicBezTo>
                      <a:pt x="202" y="280"/>
                      <a:pt x="202" y="280"/>
                      <a:pt x="202" y="280"/>
                    </a:cubicBezTo>
                    <a:cubicBezTo>
                      <a:pt x="202" y="200"/>
                      <a:pt x="202" y="200"/>
                      <a:pt x="202" y="200"/>
                    </a:cubicBezTo>
                    <a:cubicBezTo>
                      <a:pt x="132" y="200"/>
                      <a:pt x="132" y="200"/>
                      <a:pt x="132" y="200"/>
                    </a:cubicBezTo>
                    <a:cubicBezTo>
                      <a:pt x="132" y="280"/>
                      <a:pt x="132" y="280"/>
                      <a:pt x="132" y="280"/>
                    </a:cubicBezTo>
                    <a:cubicBezTo>
                      <a:pt x="103" y="280"/>
                      <a:pt x="103" y="280"/>
                      <a:pt x="103" y="280"/>
                    </a:cubicBezTo>
                    <a:cubicBezTo>
                      <a:pt x="99" y="288"/>
                      <a:pt x="94" y="295"/>
                      <a:pt x="89" y="301"/>
                    </a:cubicBezTo>
                    <a:cubicBezTo>
                      <a:pt x="268" y="301"/>
                      <a:pt x="268" y="301"/>
                      <a:pt x="268" y="301"/>
                    </a:cubicBezTo>
                    <a:cubicBezTo>
                      <a:pt x="279" y="301"/>
                      <a:pt x="288" y="292"/>
                      <a:pt x="288" y="281"/>
                    </a:cubicBezTo>
                    <a:cubicBezTo>
                      <a:pt x="288" y="116"/>
                      <a:pt x="288" y="116"/>
                      <a:pt x="288" y="116"/>
                    </a:cubicBezTo>
                    <a:cubicBezTo>
                      <a:pt x="288" y="90"/>
                      <a:pt x="288" y="90"/>
                      <a:pt x="288" y="90"/>
                    </a:cubicBezTo>
                    <a:cubicBezTo>
                      <a:pt x="318" y="105"/>
                      <a:pt x="318" y="105"/>
                      <a:pt x="318" y="105"/>
                    </a:cubicBezTo>
                    <a:cubicBezTo>
                      <a:pt x="324" y="108"/>
                      <a:pt x="333" y="106"/>
                      <a:pt x="336" y="99"/>
                    </a:cubicBezTo>
                    <a:cubicBezTo>
                      <a:pt x="337" y="97"/>
                      <a:pt x="337" y="95"/>
                      <a:pt x="337" y="93"/>
                    </a:cubicBezTo>
                    <a:cubicBezTo>
                      <a:pt x="337" y="88"/>
                      <a:pt x="335" y="83"/>
                      <a:pt x="330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0" name="Freeform 213"/>
              <p:cNvSpPr>
                <a:spLocks/>
              </p:cNvSpPr>
              <p:nvPr/>
            </p:nvSpPr>
            <p:spPr bwMode="auto">
              <a:xfrm>
                <a:off x="8903681" y="3389433"/>
                <a:ext cx="91603" cy="90160"/>
              </a:xfrm>
              <a:custGeom>
                <a:avLst/>
                <a:gdLst>
                  <a:gd name="T0" fmla="*/ 27 w 54"/>
                  <a:gd name="T1" fmla="*/ 53 h 53"/>
                  <a:gd name="T2" fmla="*/ 53 w 54"/>
                  <a:gd name="T3" fmla="*/ 30 h 53"/>
                  <a:gd name="T4" fmla="*/ 54 w 54"/>
                  <a:gd name="T5" fmla="*/ 27 h 53"/>
                  <a:gd name="T6" fmla="*/ 46 w 54"/>
                  <a:gd name="T7" fmla="*/ 9 h 53"/>
                  <a:gd name="T8" fmla="*/ 27 w 54"/>
                  <a:gd name="T9" fmla="*/ 0 h 53"/>
                  <a:gd name="T10" fmla="*/ 7 w 54"/>
                  <a:gd name="T11" fmla="*/ 9 h 53"/>
                  <a:gd name="T12" fmla="*/ 0 w 54"/>
                  <a:gd name="T13" fmla="*/ 27 h 53"/>
                  <a:gd name="T14" fmla="*/ 0 w 54"/>
                  <a:gd name="T15" fmla="*/ 30 h 53"/>
                  <a:gd name="T16" fmla="*/ 27 w 54"/>
                  <a:gd name="T17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53">
                    <a:moveTo>
                      <a:pt x="27" y="53"/>
                    </a:moveTo>
                    <a:cubicBezTo>
                      <a:pt x="40" y="53"/>
                      <a:pt x="52" y="43"/>
                      <a:pt x="53" y="30"/>
                    </a:cubicBezTo>
                    <a:cubicBezTo>
                      <a:pt x="53" y="29"/>
                      <a:pt x="54" y="28"/>
                      <a:pt x="54" y="27"/>
                    </a:cubicBezTo>
                    <a:cubicBezTo>
                      <a:pt x="54" y="20"/>
                      <a:pt x="51" y="13"/>
                      <a:pt x="46" y="9"/>
                    </a:cubicBezTo>
                    <a:cubicBezTo>
                      <a:pt x="42" y="3"/>
                      <a:pt x="35" y="0"/>
                      <a:pt x="27" y="0"/>
                    </a:cubicBezTo>
                    <a:cubicBezTo>
                      <a:pt x="19" y="0"/>
                      <a:pt x="12" y="3"/>
                      <a:pt x="7" y="9"/>
                    </a:cubicBezTo>
                    <a:cubicBezTo>
                      <a:pt x="3" y="13"/>
                      <a:pt x="0" y="20"/>
                      <a:pt x="0" y="27"/>
                    </a:cubicBezTo>
                    <a:cubicBezTo>
                      <a:pt x="0" y="28"/>
                      <a:pt x="0" y="29"/>
                      <a:pt x="0" y="30"/>
                    </a:cubicBezTo>
                    <a:cubicBezTo>
                      <a:pt x="2" y="43"/>
                      <a:pt x="13" y="53"/>
                      <a:pt x="27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1" name="Freeform 214"/>
              <p:cNvSpPr>
                <a:spLocks noEditPoints="1"/>
              </p:cNvSpPr>
              <p:nvPr/>
            </p:nvSpPr>
            <p:spPr bwMode="auto">
              <a:xfrm>
                <a:off x="8576220" y="3602931"/>
                <a:ext cx="243792" cy="243792"/>
              </a:xfrm>
              <a:custGeom>
                <a:avLst/>
                <a:gdLst>
                  <a:gd name="T0" fmla="*/ 118 w 143"/>
                  <a:gd name="T1" fmla="*/ 17 h 143"/>
                  <a:gd name="T2" fmla="*/ 102 w 143"/>
                  <a:gd name="T3" fmla="*/ 7 h 143"/>
                  <a:gd name="T4" fmla="*/ 72 w 143"/>
                  <a:gd name="T5" fmla="*/ 0 h 143"/>
                  <a:gd name="T6" fmla="*/ 0 w 143"/>
                  <a:gd name="T7" fmla="*/ 71 h 143"/>
                  <a:gd name="T8" fmla="*/ 72 w 143"/>
                  <a:gd name="T9" fmla="*/ 143 h 143"/>
                  <a:gd name="T10" fmla="*/ 114 w 143"/>
                  <a:gd name="T11" fmla="*/ 128 h 143"/>
                  <a:gd name="T12" fmla="*/ 132 w 143"/>
                  <a:gd name="T13" fmla="*/ 109 h 143"/>
                  <a:gd name="T14" fmla="*/ 143 w 143"/>
                  <a:gd name="T15" fmla="*/ 71 h 143"/>
                  <a:gd name="T16" fmla="*/ 118 w 143"/>
                  <a:gd name="T17" fmla="*/ 17 h 143"/>
                  <a:gd name="T18" fmla="*/ 102 w 143"/>
                  <a:gd name="T19" fmla="*/ 108 h 143"/>
                  <a:gd name="T20" fmla="*/ 72 w 143"/>
                  <a:gd name="T21" fmla="*/ 119 h 143"/>
                  <a:gd name="T22" fmla="*/ 24 w 143"/>
                  <a:gd name="T23" fmla="*/ 71 h 143"/>
                  <a:gd name="T24" fmla="*/ 72 w 143"/>
                  <a:gd name="T25" fmla="*/ 24 h 143"/>
                  <a:gd name="T26" fmla="*/ 102 w 143"/>
                  <a:gd name="T27" fmla="*/ 35 h 143"/>
                  <a:gd name="T28" fmla="*/ 118 w 143"/>
                  <a:gd name="T29" fmla="*/ 60 h 143"/>
                  <a:gd name="T30" fmla="*/ 119 w 143"/>
                  <a:gd name="T31" fmla="*/ 71 h 143"/>
                  <a:gd name="T32" fmla="*/ 118 w 143"/>
                  <a:gd name="T33" fmla="*/ 82 h 143"/>
                  <a:gd name="T34" fmla="*/ 102 w 143"/>
                  <a:gd name="T35" fmla="*/ 108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3" h="143">
                    <a:moveTo>
                      <a:pt x="118" y="17"/>
                    </a:moveTo>
                    <a:cubicBezTo>
                      <a:pt x="113" y="13"/>
                      <a:pt x="108" y="9"/>
                      <a:pt x="102" y="7"/>
                    </a:cubicBezTo>
                    <a:cubicBezTo>
                      <a:pt x="93" y="2"/>
                      <a:pt x="83" y="0"/>
                      <a:pt x="72" y="0"/>
                    </a:cubicBezTo>
                    <a:cubicBezTo>
                      <a:pt x="32" y="0"/>
                      <a:pt x="0" y="32"/>
                      <a:pt x="0" y="71"/>
                    </a:cubicBezTo>
                    <a:cubicBezTo>
                      <a:pt x="0" y="111"/>
                      <a:pt x="32" y="143"/>
                      <a:pt x="72" y="143"/>
                    </a:cubicBezTo>
                    <a:cubicBezTo>
                      <a:pt x="88" y="143"/>
                      <a:pt x="102" y="137"/>
                      <a:pt x="114" y="128"/>
                    </a:cubicBezTo>
                    <a:cubicBezTo>
                      <a:pt x="122" y="123"/>
                      <a:pt x="128" y="116"/>
                      <a:pt x="132" y="109"/>
                    </a:cubicBezTo>
                    <a:cubicBezTo>
                      <a:pt x="139" y="98"/>
                      <a:pt x="143" y="85"/>
                      <a:pt x="143" y="71"/>
                    </a:cubicBezTo>
                    <a:cubicBezTo>
                      <a:pt x="143" y="49"/>
                      <a:pt x="133" y="30"/>
                      <a:pt x="118" y="17"/>
                    </a:cubicBezTo>
                    <a:close/>
                    <a:moveTo>
                      <a:pt x="102" y="108"/>
                    </a:moveTo>
                    <a:cubicBezTo>
                      <a:pt x="94" y="114"/>
                      <a:pt x="83" y="119"/>
                      <a:pt x="72" y="119"/>
                    </a:cubicBezTo>
                    <a:cubicBezTo>
                      <a:pt x="45" y="119"/>
                      <a:pt x="24" y="97"/>
                      <a:pt x="24" y="71"/>
                    </a:cubicBezTo>
                    <a:cubicBezTo>
                      <a:pt x="24" y="45"/>
                      <a:pt x="45" y="24"/>
                      <a:pt x="72" y="24"/>
                    </a:cubicBezTo>
                    <a:cubicBezTo>
                      <a:pt x="83" y="24"/>
                      <a:pt x="94" y="28"/>
                      <a:pt x="102" y="35"/>
                    </a:cubicBezTo>
                    <a:cubicBezTo>
                      <a:pt x="110" y="41"/>
                      <a:pt x="116" y="50"/>
                      <a:pt x="118" y="60"/>
                    </a:cubicBezTo>
                    <a:cubicBezTo>
                      <a:pt x="119" y="64"/>
                      <a:pt x="119" y="67"/>
                      <a:pt x="119" y="71"/>
                    </a:cubicBezTo>
                    <a:cubicBezTo>
                      <a:pt x="119" y="75"/>
                      <a:pt x="119" y="78"/>
                      <a:pt x="118" y="82"/>
                    </a:cubicBezTo>
                    <a:cubicBezTo>
                      <a:pt x="116" y="92"/>
                      <a:pt x="110" y="101"/>
                      <a:pt x="102" y="1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2" name="Freeform 215"/>
              <p:cNvSpPr>
                <a:spLocks noEditPoints="1"/>
              </p:cNvSpPr>
              <p:nvPr/>
            </p:nvSpPr>
            <p:spPr bwMode="auto">
              <a:xfrm>
                <a:off x="8667822" y="3674338"/>
                <a:ext cx="59866" cy="98816"/>
              </a:xfrm>
              <a:custGeom>
                <a:avLst/>
                <a:gdLst>
                  <a:gd name="T0" fmla="*/ 31 w 35"/>
                  <a:gd name="T1" fmla="*/ 27 h 58"/>
                  <a:gd name="T2" fmla="*/ 26 w 35"/>
                  <a:gd name="T3" fmla="*/ 24 h 58"/>
                  <a:gd name="T4" fmla="*/ 20 w 35"/>
                  <a:gd name="T5" fmla="*/ 23 h 58"/>
                  <a:gd name="T6" fmla="*/ 20 w 35"/>
                  <a:gd name="T7" fmla="*/ 11 h 58"/>
                  <a:gd name="T8" fmla="*/ 25 w 35"/>
                  <a:gd name="T9" fmla="*/ 16 h 58"/>
                  <a:gd name="T10" fmla="*/ 29 w 35"/>
                  <a:gd name="T11" fmla="*/ 19 h 58"/>
                  <a:gd name="T12" fmla="*/ 32 w 35"/>
                  <a:gd name="T13" fmla="*/ 18 h 58"/>
                  <a:gd name="T14" fmla="*/ 33 w 35"/>
                  <a:gd name="T15" fmla="*/ 15 h 58"/>
                  <a:gd name="T16" fmla="*/ 32 w 35"/>
                  <a:gd name="T17" fmla="*/ 12 h 58"/>
                  <a:gd name="T18" fmla="*/ 30 w 35"/>
                  <a:gd name="T19" fmla="*/ 9 h 58"/>
                  <a:gd name="T20" fmla="*/ 26 w 35"/>
                  <a:gd name="T21" fmla="*/ 6 h 58"/>
                  <a:gd name="T22" fmla="*/ 20 w 35"/>
                  <a:gd name="T23" fmla="*/ 5 h 58"/>
                  <a:gd name="T24" fmla="*/ 20 w 35"/>
                  <a:gd name="T25" fmla="*/ 2 h 58"/>
                  <a:gd name="T26" fmla="*/ 18 w 35"/>
                  <a:gd name="T27" fmla="*/ 0 h 58"/>
                  <a:gd name="T28" fmla="*/ 16 w 35"/>
                  <a:gd name="T29" fmla="*/ 2 h 58"/>
                  <a:gd name="T30" fmla="*/ 16 w 35"/>
                  <a:gd name="T31" fmla="*/ 5 h 58"/>
                  <a:gd name="T32" fmla="*/ 5 w 35"/>
                  <a:gd name="T33" fmla="*/ 9 h 58"/>
                  <a:gd name="T34" fmla="*/ 2 w 35"/>
                  <a:gd name="T35" fmla="*/ 17 h 58"/>
                  <a:gd name="T36" fmla="*/ 3 w 35"/>
                  <a:gd name="T37" fmla="*/ 23 h 58"/>
                  <a:gd name="T38" fmla="*/ 8 w 35"/>
                  <a:gd name="T39" fmla="*/ 27 h 58"/>
                  <a:gd name="T40" fmla="*/ 16 w 35"/>
                  <a:gd name="T41" fmla="*/ 29 h 58"/>
                  <a:gd name="T42" fmla="*/ 16 w 35"/>
                  <a:gd name="T43" fmla="*/ 42 h 58"/>
                  <a:gd name="T44" fmla="*/ 12 w 35"/>
                  <a:gd name="T45" fmla="*/ 41 h 58"/>
                  <a:gd name="T46" fmla="*/ 10 w 35"/>
                  <a:gd name="T47" fmla="*/ 39 h 58"/>
                  <a:gd name="T48" fmla="*/ 9 w 35"/>
                  <a:gd name="T49" fmla="*/ 35 h 58"/>
                  <a:gd name="T50" fmla="*/ 7 w 35"/>
                  <a:gd name="T51" fmla="*/ 33 h 58"/>
                  <a:gd name="T52" fmla="*/ 5 w 35"/>
                  <a:gd name="T53" fmla="*/ 33 h 58"/>
                  <a:gd name="T54" fmla="*/ 2 w 35"/>
                  <a:gd name="T55" fmla="*/ 34 h 58"/>
                  <a:gd name="T56" fmla="*/ 0 w 35"/>
                  <a:gd name="T57" fmla="*/ 36 h 58"/>
                  <a:gd name="T58" fmla="*/ 1 w 35"/>
                  <a:gd name="T59" fmla="*/ 40 h 58"/>
                  <a:gd name="T60" fmla="*/ 4 w 35"/>
                  <a:gd name="T61" fmla="*/ 44 h 58"/>
                  <a:gd name="T62" fmla="*/ 9 w 35"/>
                  <a:gd name="T63" fmla="*/ 47 h 58"/>
                  <a:gd name="T64" fmla="*/ 16 w 35"/>
                  <a:gd name="T65" fmla="*/ 48 h 58"/>
                  <a:gd name="T66" fmla="*/ 16 w 35"/>
                  <a:gd name="T67" fmla="*/ 56 h 58"/>
                  <a:gd name="T68" fmla="*/ 16 w 35"/>
                  <a:gd name="T69" fmla="*/ 58 h 58"/>
                  <a:gd name="T70" fmla="*/ 18 w 35"/>
                  <a:gd name="T71" fmla="*/ 58 h 58"/>
                  <a:gd name="T72" fmla="*/ 19 w 35"/>
                  <a:gd name="T73" fmla="*/ 58 h 58"/>
                  <a:gd name="T74" fmla="*/ 20 w 35"/>
                  <a:gd name="T75" fmla="*/ 55 h 58"/>
                  <a:gd name="T76" fmla="*/ 20 w 35"/>
                  <a:gd name="T77" fmla="*/ 48 h 58"/>
                  <a:gd name="T78" fmla="*/ 28 w 35"/>
                  <a:gd name="T79" fmla="*/ 46 h 58"/>
                  <a:gd name="T80" fmla="*/ 33 w 35"/>
                  <a:gd name="T81" fmla="*/ 41 h 58"/>
                  <a:gd name="T82" fmla="*/ 35 w 35"/>
                  <a:gd name="T83" fmla="*/ 35 h 58"/>
                  <a:gd name="T84" fmla="*/ 34 w 35"/>
                  <a:gd name="T85" fmla="*/ 31 h 58"/>
                  <a:gd name="T86" fmla="*/ 31 w 35"/>
                  <a:gd name="T87" fmla="*/ 27 h 58"/>
                  <a:gd name="T88" fmla="*/ 16 w 35"/>
                  <a:gd name="T89" fmla="*/ 22 h 58"/>
                  <a:gd name="T90" fmla="*/ 11 w 35"/>
                  <a:gd name="T91" fmla="*/ 20 h 58"/>
                  <a:gd name="T92" fmla="*/ 10 w 35"/>
                  <a:gd name="T93" fmla="*/ 16 h 58"/>
                  <a:gd name="T94" fmla="*/ 11 w 35"/>
                  <a:gd name="T95" fmla="*/ 13 h 58"/>
                  <a:gd name="T96" fmla="*/ 16 w 35"/>
                  <a:gd name="T97" fmla="*/ 11 h 58"/>
                  <a:gd name="T98" fmla="*/ 16 w 35"/>
                  <a:gd name="T99" fmla="*/ 22 h 58"/>
                  <a:gd name="T100" fmla="*/ 25 w 35"/>
                  <a:gd name="T101" fmla="*/ 40 h 58"/>
                  <a:gd name="T102" fmla="*/ 20 w 35"/>
                  <a:gd name="T103" fmla="*/ 43 h 58"/>
                  <a:gd name="T104" fmla="*/ 20 w 35"/>
                  <a:gd name="T105" fmla="*/ 30 h 58"/>
                  <a:gd name="T106" fmla="*/ 25 w 35"/>
                  <a:gd name="T107" fmla="*/ 32 h 58"/>
                  <a:gd name="T108" fmla="*/ 27 w 35"/>
                  <a:gd name="T109" fmla="*/ 36 h 58"/>
                  <a:gd name="T110" fmla="*/ 25 w 35"/>
                  <a:gd name="T111" fmla="*/ 4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5" h="58">
                    <a:moveTo>
                      <a:pt x="31" y="27"/>
                    </a:moveTo>
                    <a:cubicBezTo>
                      <a:pt x="29" y="26"/>
                      <a:pt x="28" y="25"/>
                      <a:pt x="26" y="24"/>
                    </a:cubicBezTo>
                    <a:cubicBezTo>
                      <a:pt x="25" y="24"/>
                      <a:pt x="23" y="23"/>
                      <a:pt x="20" y="23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3" y="12"/>
                      <a:pt x="24" y="13"/>
                      <a:pt x="25" y="16"/>
                    </a:cubicBezTo>
                    <a:cubicBezTo>
                      <a:pt x="26" y="18"/>
                      <a:pt x="27" y="19"/>
                      <a:pt x="29" y="19"/>
                    </a:cubicBezTo>
                    <a:cubicBezTo>
                      <a:pt x="30" y="19"/>
                      <a:pt x="31" y="18"/>
                      <a:pt x="32" y="18"/>
                    </a:cubicBezTo>
                    <a:cubicBezTo>
                      <a:pt x="33" y="17"/>
                      <a:pt x="33" y="16"/>
                      <a:pt x="33" y="15"/>
                    </a:cubicBezTo>
                    <a:cubicBezTo>
                      <a:pt x="33" y="14"/>
                      <a:pt x="33" y="13"/>
                      <a:pt x="32" y="12"/>
                    </a:cubicBezTo>
                    <a:cubicBezTo>
                      <a:pt x="32" y="11"/>
                      <a:pt x="31" y="10"/>
                      <a:pt x="30" y="9"/>
                    </a:cubicBezTo>
                    <a:cubicBezTo>
                      <a:pt x="29" y="8"/>
                      <a:pt x="27" y="7"/>
                      <a:pt x="26" y="6"/>
                    </a:cubicBezTo>
                    <a:cubicBezTo>
                      <a:pt x="24" y="6"/>
                      <a:pt x="22" y="5"/>
                      <a:pt x="20" y="5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19" y="0"/>
                      <a:pt x="18" y="0"/>
                    </a:cubicBezTo>
                    <a:cubicBezTo>
                      <a:pt x="16" y="0"/>
                      <a:pt x="16" y="1"/>
                      <a:pt x="16" y="2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1" y="6"/>
                      <a:pt x="8" y="7"/>
                      <a:pt x="5" y="9"/>
                    </a:cubicBezTo>
                    <a:cubicBezTo>
                      <a:pt x="3" y="11"/>
                      <a:pt x="2" y="14"/>
                      <a:pt x="2" y="17"/>
                    </a:cubicBezTo>
                    <a:cubicBezTo>
                      <a:pt x="2" y="19"/>
                      <a:pt x="2" y="21"/>
                      <a:pt x="3" y="23"/>
                    </a:cubicBezTo>
                    <a:cubicBezTo>
                      <a:pt x="5" y="25"/>
                      <a:pt x="6" y="26"/>
                      <a:pt x="8" y="27"/>
                    </a:cubicBezTo>
                    <a:cubicBezTo>
                      <a:pt x="10" y="28"/>
                      <a:pt x="13" y="28"/>
                      <a:pt x="16" y="29"/>
                    </a:cubicBezTo>
                    <a:cubicBezTo>
                      <a:pt x="16" y="42"/>
                      <a:pt x="16" y="42"/>
                      <a:pt x="16" y="42"/>
                    </a:cubicBezTo>
                    <a:cubicBezTo>
                      <a:pt x="14" y="42"/>
                      <a:pt x="13" y="41"/>
                      <a:pt x="12" y="41"/>
                    </a:cubicBezTo>
                    <a:cubicBezTo>
                      <a:pt x="11" y="40"/>
                      <a:pt x="11" y="39"/>
                      <a:pt x="10" y="39"/>
                    </a:cubicBezTo>
                    <a:cubicBezTo>
                      <a:pt x="10" y="38"/>
                      <a:pt x="9" y="36"/>
                      <a:pt x="9" y="35"/>
                    </a:cubicBezTo>
                    <a:cubicBezTo>
                      <a:pt x="8" y="34"/>
                      <a:pt x="8" y="34"/>
                      <a:pt x="7" y="33"/>
                    </a:cubicBezTo>
                    <a:cubicBezTo>
                      <a:pt x="6" y="33"/>
                      <a:pt x="6" y="33"/>
                      <a:pt x="5" y="33"/>
                    </a:cubicBezTo>
                    <a:cubicBezTo>
                      <a:pt x="3" y="33"/>
                      <a:pt x="2" y="33"/>
                      <a:pt x="2" y="34"/>
                    </a:cubicBezTo>
                    <a:cubicBezTo>
                      <a:pt x="1" y="34"/>
                      <a:pt x="0" y="35"/>
                      <a:pt x="0" y="36"/>
                    </a:cubicBezTo>
                    <a:cubicBezTo>
                      <a:pt x="0" y="37"/>
                      <a:pt x="1" y="39"/>
                      <a:pt x="1" y="40"/>
                    </a:cubicBezTo>
                    <a:cubicBezTo>
                      <a:pt x="2" y="41"/>
                      <a:pt x="3" y="42"/>
                      <a:pt x="4" y="44"/>
                    </a:cubicBezTo>
                    <a:cubicBezTo>
                      <a:pt x="5" y="45"/>
                      <a:pt x="7" y="46"/>
                      <a:pt x="9" y="47"/>
                    </a:cubicBezTo>
                    <a:cubicBezTo>
                      <a:pt x="11" y="47"/>
                      <a:pt x="13" y="48"/>
                      <a:pt x="16" y="48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7"/>
                      <a:pt x="16" y="57"/>
                      <a:pt x="16" y="58"/>
                    </a:cubicBezTo>
                    <a:cubicBezTo>
                      <a:pt x="16" y="58"/>
                      <a:pt x="17" y="58"/>
                      <a:pt x="18" y="58"/>
                    </a:cubicBezTo>
                    <a:cubicBezTo>
                      <a:pt x="19" y="58"/>
                      <a:pt x="19" y="58"/>
                      <a:pt x="19" y="58"/>
                    </a:cubicBezTo>
                    <a:cubicBezTo>
                      <a:pt x="20" y="57"/>
                      <a:pt x="20" y="56"/>
                      <a:pt x="20" y="55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3" y="48"/>
                      <a:pt x="26" y="47"/>
                      <a:pt x="28" y="46"/>
                    </a:cubicBezTo>
                    <a:cubicBezTo>
                      <a:pt x="30" y="45"/>
                      <a:pt x="32" y="43"/>
                      <a:pt x="33" y="41"/>
                    </a:cubicBezTo>
                    <a:cubicBezTo>
                      <a:pt x="34" y="39"/>
                      <a:pt x="35" y="37"/>
                      <a:pt x="35" y="35"/>
                    </a:cubicBezTo>
                    <a:cubicBezTo>
                      <a:pt x="35" y="34"/>
                      <a:pt x="35" y="32"/>
                      <a:pt x="34" y="31"/>
                    </a:cubicBezTo>
                    <a:cubicBezTo>
                      <a:pt x="33" y="29"/>
                      <a:pt x="32" y="28"/>
                      <a:pt x="31" y="27"/>
                    </a:cubicBezTo>
                    <a:close/>
                    <a:moveTo>
                      <a:pt x="16" y="22"/>
                    </a:moveTo>
                    <a:cubicBezTo>
                      <a:pt x="14" y="21"/>
                      <a:pt x="12" y="20"/>
                      <a:pt x="11" y="20"/>
                    </a:cubicBezTo>
                    <a:cubicBezTo>
                      <a:pt x="10" y="19"/>
                      <a:pt x="10" y="18"/>
                      <a:pt x="10" y="16"/>
                    </a:cubicBezTo>
                    <a:cubicBezTo>
                      <a:pt x="10" y="15"/>
                      <a:pt x="10" y="13"/>
                      <a:pt x="11" y="13"/>
                    </a:cubicBezTo>
                    <a:cubicBezTo>
                      <a:pt x="12" y="12"/>
                      <a:pt x="14" y="11"/>
                      <a:pt x="16" y="11"/>
                    </a:cubicBezTo>
                    <a:lnTo>
                      <a:pt x="16" y="22"/>
                    </a:lnTo>
                    <a:close/>
                    <a:moveTo>
                      <a:pt x="25" y="40"/>
                    </a:moveTo>
                    <a:cubicBezTo>
                      <a:pt x="24" y="41"/>
                      <a:pt x="22" y="42"/>
                      <a:pt x="20" y="43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2" y="31"/>
                      <a:pt x="24" y="31"/>
                      <a:pt x="25" y="32"/>
                    </a:cubicBezTo>
                    <a:cubicBezTo>
                      <a:pt x="26" y="33"/>
                      <a:pt x="27" y="35"/>
                      <a:pt x="27" y="36"/>
                    </a:cubicBezTo>
                    <a:cubicBezTo>
                      <a:pt x="27" y="38"/>
                      <a:pt x="26" y="39"/>
                      <a:pt x="25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2438400" y="1162796"/>
            <a:ext cx="2438400" cy="2039938"/>
            <a:chOff x="2438400" y="1162796"/>
            <a:chExt cx="2438400" cy="2039938"/>
          </a:xfrm>
        </p:grpSpPr>
        <p:sp>
          <p:nvSpPr>
            <p:cNvPr id="47" name="Rectangle 6"/>
            <p:cNvSpPr>
              <a:spLocks noChangeArrowheads="1"/>
            </p:cNvSpPr>
            <p:nvPr/>
          </p:nvSpPr>
          <p:spPr bwMode="auto">
            <a:xfrm>
              <a:off x="2438400" y="1162796"/>
              <a:ext cx="2438400" cy="2039938"/>
            </a:xfrm>
            <a:prstGeom prst="rect">
              <a:avLst/>
            </a:prstGeom>
            <a:solidFill>
              <a:srgbClr val="00AAD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3321123" y="1254536"/>
              <a:ext cx="672954" cy="608761"/>
              <a:chOff x="3307274" y="3285568"/>
              <a:chExt cx="672954" cy="608761"/>
            </a:xfrm>
            <a:solidFill>
              <a:schemeClr val="bg1"/>
            </a:solidFill>
          </p:grpSpPr>
          <p:sp>
            <p:nvSpPr>
              <p:cNvPr id="64" name="Freeform 345"/>
              <p:cNvSpPr>
                <a:spLocks/>
              </p:cNvSpPr>
              <p:nvPr/>
            </p:nvSpPr>
            <p:spPr bwMode="auto">
              <a:xfrm>
                <a:off x="3907378" y="3575523"/>
                <a:ext cx="72849" cy="30294"/>
              </a:xfrm>
              <a:custGeom>
                <a:avLst/>
                <a:gdLst>
                  <a:gd name="T0" fmla="*/ 9 w 43"/>
                  <a:gd name="T1" fmla="*/ 18 h 18"/>
                  <a:gd name="T2" fmla="*/ 34 w 43"/>
                  <a:gd name="T3" fmla="*/ 17 h 18"/>
                  <a:gd name="T4" fmla="*/ 42 w 43"/>
                  <a:gd name="T5" fmla="*/ 8 h 18"/>
                  <a:gd name="T6" fmla="*/ 34 w 43"/>
                  <a:gd name="T7" fmla="*/ 0 h 18"/>
                  <a:gd name="T8" fmla="*/ 8 w 43"/>
                  <a:gd name="T9" fmla="*/ 1 h 18"/>
                  <a:gd name="T10" fmla="*/ 0 w 43"/>
                  <a:gd name="T11" fmla="*/ 9 h 18"/>
                  <a:gd name="T12" fmla="*/ 0 w 43"/>
                  <a:gd name="T13" fmla="*/ 9 h 18"/>
                  <a:gd name="T14" fmla="*/ 9 w 43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18">
                    <a:moveTo>
                      <a:pt x="9" y="18"/>
                    </a:moveTo>
                    <a:cubicBezTo>
                      <a:pt x="34" y="17"/>
                      <a:pt x="34" y="17"/>
                      <a:pt x="34" y="17"/>
                    </a:cubicBezTo>
                    <a:cubicBezTo>
                      <a:pt x="39" y="17"/>
                      <a:pt x="43" y="13"/>
                      <a:pt x="42" y="8"/>
                    </a:cubicBezTo>
                    <a:cubicBezTo>
                      <a:pt x="42" y="3"/>
                      <a:pt x="38" y="0"/>
                      <a:pt x="34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3" y="1"/>
                      <a:pt x="0" y="4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4"/>
                      <a:pt x="4" y="18"/>
                      <a:pt x="9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346"/>
              <p:cNvSpPr>
                <a:spLocks/>
              </p:cNvSpPr>
              <p:nvPr/>
            </p:nvSpPr>
            <p:spPr bwMode="auto">
              <a:xfrm>
                <a:off x="3908821" y="3375728"/>
                <a:ext cx="71407" cy="49769"/>
              </a:xfrm>
              <a:custGeom>
                <a:avLst/>
                <a:gdLst>
                  <a:gd name="T0" fmla="*/ 11 w 42"/>
                  <a:gd name="T1" fmla="*/ 27 h 29"/>
                  <a:gd name="T2" fmla="*/ 35 w 42"/>
                  <a:gd name="T3" fmla="*/ 18 h 29"/>
                  <a:gd name="T4" fmla="*/ 40 w 42"/>
                  <a:gd name="T5" fmla="*/ 7 h 29"/>
                  <a:gd name="T6" fmla="*/ 29 w 42"/>
                  <a:gd name="T7" fmla="*/ 2 h 29"/>
                  <a:gd name="T8" fmla="*/ 5 w 42"/>
                  <a:gd name="T9" fmla="*/ 12 h 29"/>
                  <a:gd name="T10" fmla="*/ 0 w 42"/>
                  <a:gd name="T11" fmla="*/ 19 h 29"/>
                  <a:gd name="T12" fmla="*/ 0 w 42"/>
                  <a:gd name="T13" fmla="*/ 23 h 29"/>
                  <a:gd name="T14" fmla="*/ 11 w 42"/>
                  <a:gd name="T15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9">
                    <a:moveTo>
                      <a:pt x="11" y="27"/>
                    </a:moveTo>
                    <a:cubicBezTo>
                      <a:pt x="35" y="18"/>
                      <a:pt x="35" y="18"/>
                      <a:pt x="35" y="18"/>
                    </a:cubicBezTo>
                    <a:cubicBezTo>
                      <a:pt x="39" y="16"/>
                      <a:pt x="42" y="11"/>
                      <a:pt x="40" y="7"/>
                    </a:cubicBezTo>
                    <a:cubicBezTo>
                      <a:pt x="38" y="2"/>
                      <a:pt x="33" y="0"/>
                      <a:pt x="29" y="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2" y="13"/>
                      <a:pt x="0" y="16"/>
                      <a:pt x="0" y="19"/>
                    </a:cubicBezTo>
                    <a:cubicBezTo>
                      <a:pt x="0" y="21"/>
                      <a:pt x="0" y="22"/>
                      <a:pt x="0" y="23"/>
                    </a:cubicBezTo>
                    <a:cubicBezTo>
                      <a:pt x="2" y="27"/>
                      <a:pt x="7" y="29"/>
                      <a:pt x="1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347"/>
              <p:cNvSpPr>
                <a:spLocks/>
              </p:cNvSpPr>
              <p:nvPr/>
            </p:nvSpPr>
            <p:spPr bwMode="auto">
              <a:xfrm>
                <a:off x="3908821" y="3739253"/>
                <a:ext cx="71407" cy="49047"/>
              </a:xfrm>
              <a:custGeom>
                <a:avLst/>
                <a:gdLst>
                  <a:gd name="T0" fmla="*/ 35 w 42"/>
                  <a:gd name="T1" fmla="*/ 11 h 29"/>
                  <a:gd name="T2" fmla="*/ 11 w 42"/>
                  <a:gd name="T3" fmla="*/ 2 h 29"/>
                  <a:gd name="T4" fmla="*/ 0 w 42"/>
                  <a:gd name="T5" fmla="*/ 6 h 29"/>
                  <a:gd name="T6" fmla="*/ 0 w 42"/>
                  <a:gd name="T7" fmla="*/ 10 h 29"/>
                  <a:gd name="T8" fmla="*/ 5 w 42"/>
                  <a:gd name="T9" fmla="*/ 17 h 29"/>
                  <a:gd name="T10" fmla="*/ 29 w 42"/>
                  <a:gd name="T11" fmla="*/ 27 h 29"/>
                  <a:gd name="T12" fmla="*/ 40 w 42"/>
                  <a:gd name="T13" fmla="*/ 22 h 29"/>
                  <a:gd name="T14" fmla="*/ 35 w 42"/>
                  <a:gd name="T15" fmla="*/ 1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9">
                    <a:moveTo>
                      <a:pt x="35" y="11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7" y="0"/>
                      <a:pt x="2" y="2"/>
                      <a:pt x="0" y="6"/>
                    </a:cubicBezTo>
                    <a:cubicBezTo>
                      <a:pt x="0" y="7"/>
                      <a:pt x="0" y="8"/>
                      <a:pt x="0" y="10"/>
                    </a:cubicBezTo>
                    <a:cubicBezTo>
                      <a:pt x="0" y="13"/>
                      <a:pt x="2" y="16"/>
                      <a:pt x="5" y="17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33" y="29"/>
                      <a:pt x="38" y="27"/>
                      <a:pt x="40" y="22"/>
                    </a:cubicBezTo>
                    <a:cubicBezTo>
                      <a:pt x="42" y="18"/>
                      <a:pt x="39" y="13"/>
                      <a:pt x="3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348"/>
              <p:cNvSpPr>
                <a:spLocks/>
              </p:cNvSpPr>
              <p:nvPr/>
            </p:nvSpPr>
            <p:spPr bwMode="auto">
              <a:xfrm>
                <a:off x="3784039" y="3285568"/>
                <a:ext cx="69964" cy="608760"/>
              </a:xfrm>
              <a:custGeom>
                <a:avLst/>
                <a:gdLst>
                  <a:gd name="T0" fmla="*/ 20 w 41"/>
                  <a:gd name="T1" fmla="*/ 0 h 357"/>
                  <a:gd name="T2" fmla="*/ 0 w 41"/>
                  <a:gd name="T3" fmla="*/ 23 h 357"/>
                  <a:gd name="T4" fmla="*/ 0 w 41"/>
                  <a:gd name="T5" fmla="*/ 335 h 357"/>
                  <a:gd name="T6" fmla="*/ 6 w 41"/>
                  <a:gd name="T7" fmla="*/ 351 h 357"/>
                  <a:gd name="T8" fmla="*/ 20 w 41"/>
                  <a:gd name="T9" fmla="*/ 357 h 357"/>
                  <a:gd name="T10" fmla="*/ 41 w 41"/>
                  <a:gd name="T11" fmla="*/ 335 h 357"/>
                  <a:gd name="T12" fmla="*/ 41 w 41"/>
                  <a:gd name="T13" fmla="*/ 23 h 357"/>
                  <a:gd name="T14" fmla="*/ 35 w 41"/>
                  <a:gd name="T15" fmla="*/ 7 h 357"/>
                  <a:gd name="T16" fmla="*/ 20 w 41"/>
                  <a:gd name="T17" fmla="*/ 0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57">
                    <a:moveTo>
                      <a:pt x="20" y="0"/>
                    </a:moveTo>
                    <a:cubicBezTo>
                      <a:pt x="9" y="0"/>
                      <a:pt x="0" y="10"/>
                      <a:pt x="0" y="23"/>
                    </a:cubicBezTo>
                    <a:cubicBezTo>
                      <a:pt x="0" y="335"/>
                      <a:pt x="0" y="335"/>
                      <a:pt x="0" y="335"/>
                    </a:cubicBezTo>
                    <a:cubicBezTo>
                      <a:pt x="0" y="341"/>
                      <a:pt x="2" y="347"/>
                      <a:pt x="6" y="351"/>
                    </a:cubicBezTo>
                    <a:cubicBezTo>
                      <a:pt x="10" y="355"/>
                      <a:pt x="15" y="357"/>
                      <a:pt x="20" y="357"/>
                    </a:cubicBezTo>
                    <a:cubicBezTo>
                      <a:pt x="31" y="357"/>
                      <a:pt x="41" y="347"/>
                      <a:pt x="41" y="335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41" y="16"/>
                      <a:pt x="38" y="11"/>
                      <a:pt x="35" y="7"/>
                    </a:cubicBezTo>
                    <a:cubicBezTo>
                      <a:pt x="31" y="3"/>
                      <a:pt x="26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349"/>
              <p:cNvSpPr>
                <a:spLocks/>
              </p:cNvSpPr>
              <p:nvPr/>
            </p:nvSpPr>
            <p:spPr bwMode="auto">
              <a:xfrm>
                <a:off x="3471004" y="3314420"/>
                <a:ext cx="280578" cy="547451"/>
              </a:xfrm>
              <a:custGeom>
                <a:avLst/>
                <a:gdLst>
                  <a:gd name="T0" fmla="*/ 0 w 165"/>
                  <a:gd name="T1" fmla="*/ 224 h 321"/>
                  <a:gd name="T2" fmla="*/ 165 w 165"/>
                  <a:gd name="T3" fmla="*/ 321 h 321"/>
                  <a:gd name="T4" fmla="*/ 165 w 165"/>
                  <a:gd name="T5" fmla="*/ 43 h 321"/>
                  <a:gd name="T6" fmla="*/ 165 w 165"/>
                  <a:gd name="T7" fmla="*/ 0 h 321"/>
                  <a:gd name="T8" fmla="*/ 0 w 165"/>
                  <a:gd name="T9" fmla="*/ 57 h 321"/>
                  <a:gd name="T10" fmla="*/ 0 w 165"/>
                  <a:gd name="T11" fmla="*/ 224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5" h="321">
                    <a:moveTo>
                      <a:pt x="0" y="224"/>
                    </a:moveTo>
                    <a:cubicBezTo>
                      <a:pt x="69" y="239"/>
                      <a:pt x="165" y="321"/>
                      <a:pt x="165" y="321"/>
                    </a:cubicBezTo>
                    <a:cubicBezTo>
                      <a:pt x="165" y="43"/>
                      <a:pt x="165" y="43"/>
                      <a:pt x="165" y="43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24" y="41"/>
                      <a:pt x="0" y="57"/>
                      <a:pt x="0" y="57"/>
                    </a:cubicBezTo>
                    <a:lnTo>
                      <a:pt x="0" y="2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350"/>
              <p:cNvSpPr>
                <a:spLocks/>
              </p:cNvSpPr>
              <p:nvPr/>
            </p:nvSpPr>
            <p:spPr bwMode="auto">
              <a:xfrm>
                <a:off x="3359927" y="3720500"/>
                <a:ext cx="155075" cy="173829"/>
              </a:xfrm>
              <a:custGeom>
                <a:avLst/>
                <a:gdLst>
                  <a:gd name="T0" fmla="*/ 45 w 91"/>
                  <a:gd name="T1" fmla="*/ 0 h 102"/>
                  <a:gd name="T2" fmla="*/ 0 w 91"/>
                  <a:gd name="T3" fmla="*/ 0 h 102"/>
                  <a:gd name="T4" fmla="*/ 45 w 91"/>
                  <a:gd name="T5" fmla="*/ 57 h 102"/>
                  <a:gd name="T6" fmla="*/ 45 w 91"/>
                  <a:gd name="T7" fmla="*/ 77 h 102"/>
                  <a:gd name="T8" fmla="*/ 65 w 91"/>
                  <a:gd name="T9" fmla="*/ 102 h 102"/>
                  <a:gd name="T10" fmla="*/ 88 w 91"/>
                  <a:gd name="T11" fmla="*/ 102 h 102"/>
                  <a:gd name="T12" fmla="*/ 88 w 91"/>
                  <a:gd name="T13" fmla="*/ 51 h 102"/>
                  <a:gd name="T14" fmla="*/ 45 w 91"/>
                  <a:gd name="T15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102">
                    <a:moveTo>
                      <a:pt x="4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45" y="37"/>
                      <a:pt x="45" y="57"/>
                    </a:cubicBezTo>
                    <a:cubicBezTo>
                      <a:pt x="45" y="77"/>
                      <a:pt x="45" y="77"/>
                      <a:pt x="45" y="77"/>
                    </a:cubicBezTo>
                    <a:cubicBezTo>
                      <a:pt x="45" y="77"/>
                      <a:pt x="42" y="102"/>
                      <a:pt x="65" y="102"/>
                    </a:cubicBezTo>
                    <a:cubicBezTo>
                      <a:pt x="88" y="102"/>
                      <a:pt x="88" y="102"/>
                      <a:pt x="88" y="102"/>
                    </a:cubicBezTo>
                    <a:cubicBezTo>
                      <a:pt x="88" y="51"/>
                      <a:pt x="88" y="51"/>
                      <a:pt x="88" y="51"/>
                    </a:cubicBezTo>
                    <a:cubicBezTo>
                      <a:pt x="88" y="51"/>
                      <a:pt x="91" y="0"/>
                      <a:pt x="4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351"/>
              <p:cNvSpPr>
                <a:spLocks/>
              </p:cNvSpPr>
              <p:nvPr/>
            </p:nvSpPr>
            <p:spPr bwMode="auto">
              <a:xfrm>
                <a:off x="3307274" y="3411792"/>
                <a:ext cx="129109" cy="279856"/>
              </a:xfrm>
              <a:custGeom>
                <a:avLst/>
                <a:gdLst>
                  <a:gd name="T0" fmla="*/ 76 w 76"/>
                  <a:gd name="T1" fmla="*/ 164 h 164"/>
                  <a:gd name="T2" fmla="*/ 76 w 76"/>
                  <a:gd name="T3" fmla="*/ 0 h 164"/>
                  <a:gd name="T4" fmla="*/ 42 w 76"/>
                  <a:gd name="T5" fmla="*/ 0 h 164"/>
                  <a:gd name="T6" fmla="*/ 0 w 76"/>
                  <a:gd name="T7" fmla="*/ 31 h 164"/>
                  <a:gd name="T8" fmla="*/ 0 w 76"/>
                  <a:gd name="T9" fmla="*/ 122 h 164"/>
                  <a:gd name="T10" fmla="*/ 31 w 76"/>
                  <a:gd name="T11" fmla="*/ 164 h 164"/>
                  <a:gd name="T12" fmla="*/ 76 w 76"/>
                  <a:gd name="T13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164">
                    <a:moveTo>
                      <a:pt x="76" y="164"/>
                    </a:moveTo>
                    <a:cubicBezTo>
                      <a:pt x="76" y="0"/>
                      <a:pt x="76" y="0"/>
                      <a:pt x="76" y="0"/>
                    </a:cubicBezTo>
                    <a:cubicBezTo>
                      <a:pt x="68" y="0"/>
                      <a:pt x="57" y="0"/>
                      <a:pt x="42" y="0"/>
                    </a:cubicBezTo>
                    <a:cubicBezTo>
                      <a:pt x="0" y="0"/>
                      <a:pt x="0" y="30"/>
                      <a:pt x="0" y="31"/>
                    </a:cubicBezTo>
                    <a:cubicBezTo>
                      <a:pt x="0" y="31"/>
                      <a:pt x="0" y="82"/>
                      <a:pt x="0" y="122"/>
                    </a:cubicBezTo>
                    <a:cubicBezTo>
                      <a:pt x="0" y="162"/>
                      <a:pt x="31" y="164"/>
                      <a:pt x="31" y="164"/>
                    </a:cubicBezTo>
                    <a:cubicBezTo>
                      <a:pt x="36" y="164"/>
                      <a:pt x="49" y="164"/>
                      <a:pt x="76" y="1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71" name="文本框 70"/>
            <p:cNvSpPr txBox="1"/>
            <p:nvPr/>
          </p:nvSpPr>
          <p:spPr>
            <a:xfrm>
              <a:off x="3052306" y="1919411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2533917" y="2326906"/>
              <a:ext cx="2247366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点击添加正文、温提示正文行距在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之间点击添加正文、温提示正文点击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8008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6" grpId="0" animBg="1"/>
      <p:bldP spid="48" grpId="0" animBg="1"/>
      <p:bldP spid="49" grpId="0" animBg="1"/>
      <p:bldP spid="5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V="1">
            <a:off x="1" y="6525296"/>
            <a:ext cx="12192000" cy="329563"/>
          </a:xfrm>
          <a:custGeom>
            <a:avLst/>
            <a:gdLst>
              <a:gd name="connsiteX0" fmla="*/ 0 w 12192000"/>
              <a:gd name="connsiteY0" fmla="*/ 0 h 952500"/>
              <a:gd name="connsiteX1" fmla="*/ 11981237 w 12192000"/>
              <a:gd name="connsiteY1" fmla="*/ 0 h 952500"/>
              <a:gd name="connsiteX2" fmla="*/ 12192000 w 12192000"/>
              <a:gd name="connsiteY2" fmla="*/ 16675 h 952500"/>
              <a:gd name="connsiteX3" fmla="*/ 12192000 w 12192000"/>
              <a:gd name="connsiteY3" fmla="*/ 952500 h 952500"/>
              <a:gd name="connsiteX4" fmla="*/ 11943611 w 12192000"/>
              <a:gd name="connsiteY4" fmla="*/ 952500 h 952500"/>
              <a:gd name="connsiteX5" fmla="*/ 0 w 12192000"/>
              <a:gd name="connsiteY5" fmla="*/ 7535 h 952500"/>
              <a:gd name="connsiteX6" fmla="*/ 0 w 12192000"/>
              <a:gd name="connsiteY6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952500">
                <a:moveTo>
                  <a:pt x="0" y="0"/>
                </a:moveTo>
                <a:lnTo>
                  <a:pt x="11981237" y="0"/>
                </a:lnTo>
                <a:lnTo>
                  <a:pt x="12192000" y="16675"/>
                </a:lnTo>
                <a:lnTo>
                  <a:pt x="12192000" y="952500"/>
                </a:lnTo>
                <a:lnTo>
                  <a:pt x="11943611" y="952500"/>
                </a:lnTo>
                <a:lnTo>
                  <a:pt x="0" y="7535"/>
                </a:lnTo>
                <a:lnTo>
                  <a:pt x="0" y="0"/>
                </a:lnTo>
                <a:close/>
              </a:path>
            </a:pathLst>
          </a:cu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0717863" y="5956706"/>
            <a:ext cx="1459099" cy="901294"/>
            <a:chOff x="318637" y="2704065"/>
            <a:chExt cx="6704464" cy="4141388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505" r="53764"/>
            <a:stretch/>
          </p:blipFill>
          <p:spPr>
            <a:xfrm>
              <a:off x="3127343" y="4635500"/>
              <a:ext cx="3895758" cy="205253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1" r="12357" b="31526"/>
            <a:stretch/>
          </p:blipFill>
          <p:spPr>
            <a:xfrm>
              <a:off x="318637" y="2704065"/>
              <a:ext cx="4805354" cy="4141388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 flipH="1">
            <a:off x="-4257" y="254000"/>
            <a:ext cx="334458" cy="635000"/>
          </a:xfrm>
          <a:prstGeom prst="rect">
            <a:avLst/>
          </a:pr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471448" y="254000"/>
            <a:ext cx="150187" cy="635000"/>
          </a:xfrm>
          <a:prstGeom prst="rect">
            <a:avLst/>
          </a:prstGeom>
          <a:solidFill>
            <a:srgbClr val="FB5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flipH="1">
            <a:off x="762882" y="254000"/>
            <a:ext cx="94492" cy="635000"/>
          </a:xfrm>
          <a:prstGeom prst="rect">
            <a:avLst/>
          </a:prstGeom>
          <a:solidFill>
            <a:srgbClr val="00A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998620" y="254000"/>
            <a:ext cx="52921" cy="635000"/>
          </a:xfrm>
          <a:prstGeom prst="rect">
            <a:avLst/>
          </a:prstGeom>
          <a:solidFill>
            <a:srgbClr val="FFB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165841" y="129539"/>
            <a:ext cx="388281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dist"/>
            <a:r>
              <a:rPr lang="zh-CN" altLang="en-US" sz="3200" dirty="0" smtClean="0">
                <a:solidFill>
                  <a:schemeClr val="bg2">
                    <a:lumMod val="10000"/>
                    <a:alpha val="8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点击此处添加标题</a:t>
            </a:r>
            <a:endParaRPr lang="zh-CN" altLang="en-US" sz="3200" dirty="0">
              <a:solidFill>
                <a:schemeClr val="bg2">
                  <a:lumMod val="10000"/>
                  <a:alpha val="8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65841" y="632543"/>
            <a:ext cx="3882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CLICK HERE TO ADD THE TITLE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sp>
        <p:nvSpPr>
          <p:cNvPr id="61" name="任意多边形 60"/>
          <p:cNvSpPr/>
          <p:nvPr/>
        </p:nvSpPr>
        <p:spPr>
          <a:xfrm>
            <a:off x="6096000" y="3826006"/>
            <a:ext cx="6096000" cy="18788"/>
          </a:xfrm>
          <a:custGeom>
            <a:avLst/>
            <a:gdLst>
              <a:gd name="connsiteX0" fmla="*/ 0 w 6096000"/>
              <a:gd name="connsiteY0" fmla="*/ 0 h 18788"/>
              <a:gd name="connsiteX1" fmla="*/ 6096000 w 6096000"/>
              <a:gd name="connsiteY1" fmla="*/ 18788 h 18788"/>
              <a:gd name="connsiteX2" fmla="*/ 0 w 6096000"/>
              <a:gd name="connsiteY2" fmla="*/ 18788 h 18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6000" h="18788">
                <a:moveTo>
                  <a:pt x="0" y="0"/>
                </a:moveTo>
                <a:lnTo>
                  <a:pt x="6096000" y="18788"/>
                </a:lnTo>
                <a:lnTo>
                  <a:pt x="0" y="1878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2" name="任意多边形 61"/>
          <p:cNvSpPr/>
          <p:nvPr/>
        </p:nvSpPr>
        <p:spPr>
          <a:xfrm flipH="1">
            <a:off x="0" y="3826006"/>
            <a:ext cx="6096000" cy="18788"/>
          </a:xfrm>
          <a:custGeom>
            <a:avLst/>
            <a:gdLst>
              <a:gd name="connsiteX0" fmla="*/ 0 w 6096000"/>
              <a:gd name="connsiteY0" fmla="*/ 0 h 18788"/>
              <a:gd name="connsiteX1" fmla="*/ 6096000 w 6096000"/>
              <a:gd name="connsiteY1" fmla="*/ 18788 h 18788"/>
              <a:gd name="connsiteX2" fmla="*/ 0 w 6096000"/>
              <a:gd name="connsiteY2" fmla="*/ 18788 h 18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6000" h="18788">
                <a:moveTo>
                  <a:pt x="0" y="0"/>
                </a:moveTo>
                <a:lnTo>
                  <a:pt x="6096000" y="18788"/>
                </a:lnTo>
                <a:lnTo>
                  <a:pt x="0" y="1878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4" name="任意多边形 63"/>
          <p:cNvSpPr/>
          <p:nvPr/>
        </p:nvSpPr>
        <p:spPr>
          <a:xfrm rot="16200000">
            <a:off x="2469333" y="2563173"/>
            <a:ext cx="2517906" cy="7760"/>
          </a:xfrm>
          <a:custGeom>
            <a:avLst/>
            <a:gdLst>
              <a:gd name="connsiteX0" fmla="*/ 2517906 w 2517906"/>
              <a:gd name="connsiteY0" fmla="*/ 7760 h 7760"/>
              <a:gd name="connsiteX1" fmla="*/ 0 w 2517906"/>
              <a:gd name="connsiteY1" fmla="*/ 7760 h 7760"/>
              <a:gd name="connsiteX2" fmla="*/ 0 w 2517906"/>
              <a:gd name="connsiteY2" fmla="*/ 0 h 7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17906" h="7760">
                <a:moveTo>
                  <a:pt x="2517906" y="7760"/>
                </a:moveTo>
                <a:lnTo>
                  <a:pt x="0" y="776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498686" y="1808139"/>
            <a:ext cx="2826282" cy="1723476"/>
            <a:chOff x="498686" y="1808139"/>
            <a:chExt cx="2826282" cy="1723476"/>
          </a:xfrm>
        </p:grpSpPr>
        <p:sp>
          <p:nvSpPr>
            <p:cNvPr id="65" name="文本框 64"/>
            <p:cNvSpPr txBox="1"/>
            <p:nvPr/>
          </p:nvSpPr>
          <p:spPr>
            <a:xfrm>
              <a:off x="1810596" y="1982516"/>
              <a:ext cx="213409" cy="250328"/>
            </a:xfrm>
            <a:custGeom>
              <a:avLst/>
              <a:gdLst/>
              <a:ahLst/>
              <a:cxnLst/>
              <a:rect l="l" t="t" r="r" b="b"/>
              <a:pathLst>
                <a:path w="248919" h="291982">
                  <a:moveTo>
                    <a:pt x="73795" y="39397"/>
                  </a:moveTo>
                  <a:cubicBezTo>
                    <a:pt x="66596" y="39397"/>
                    <a:pt x="62996" y="42264"/>
                    <a:pt x="62996" y="47997"/>
                  </a:cubicBezTo>
                  <a:lnTo>
                    <a:pt x="62996" y="243385"/>
                  </a:lnTo>
                  <a:cubicBezTo>
                    <a:pt x="62996" y="249118"/>
                    <a:pt x="66596" y="251984"/>
                    <a:pt x="73795" y="251984"/>
                  </a:cubicBezTo>
                  <a:cubicBezTo>
                    <a:pt x="80595" y="251984"/>
                    <a:pt x="83995" y="249118"/>
                    <a:pt x="83995" y="243385"/>
                  </a:cubicBezTo>
                  <a:lnTo>
                    <a:pt x="83995" y="47997"/>
                  </a:lnTo>
                  <a:cubicBezTo>
                    <a:pt x="83995" y="42264"/>
                    <a:pt x="80595" y="39397"/>
                    <a:pt x="73795" y="39397"/>
                  </a:cubicBezTo>
                  <a:close/>
                  <a:moveTo>
                    <a:pt x="194523" y="2600"/>
                  </a:moveTo>
                  <a:lnTo>
                    <a:pt x="248919" y="2600"/>
                  </a:lnTo>
                  <a:lnTo>
                    <a:pt x="248919" y="289382"/>
                  </a:lnTo>
                  <a:lnTo>
                    <a:pt x="185923" y="289382"/>
                  </a:lnTo>
                  <a:lnTo>
                    <a:pt x="185923" y="79195"/>
                  </a:lnTo>
                  <a:lnTo>
                    <a:pt x="161925" y="79195"/>
                  </a:lnTo>
                  <a:lnTo>
                    <a:pt x="161925" y="37397"/>
                  </a:lnTo>
                  <a:cubicBezTo>
                    <a:pt x="171068" y="37397"/>
                    <a:pt x="178787" y="33464"/>
                    <a:pt x="185081" y="25598"/>
                  </a:cubicBezTo>
                  <a:cubicBezTo>
                    <a:pt x="191375" y="17732"/>
                    <a:pt x="194523" y="10066"/>
                    <a:pt x="194523" y="2600"/>
                  </a:cubicBezTo>
                  <a:close/>
                  <a:moveTo>
                    <a:pt x="74195" y="0"/>
                  </a:moveTo>
                  <a:cubicBezTo>
                    <a:pt x="122725" y="0"/>
                    <a:pt x="146991" y="18465"/>
                    <a:pt x="146991" y="55396"/>
                  </a:cubicBezTo>
                  <a:lnTo>
                    <a:pt x="146991" y="239985"/>
                  </a:lnTo>
                  <a:cubicBezTo>
                    <a:pt x="146991" y="256517"/>
                    <a:pt x="140158" y="269317"/>
                    <a:pt x="126492" y="278383"/>
                  </a:cubicBezTo>
                  <a:cubicBezTo>
                    <a:pt x="112826" y="287449"/>
                    <a:pt x="95260" y="291982"/>
                    <a:pt x="73795" y="291982"/>
                  </a:cubicBezTo>
                  <a:cubicBezTo>
                    <a:pt x="51663" y="291982"/>
                    <a:pt x="33831" y="287516"/>
                    <a:pt x="20298" y="278583"/>
                  </a:cubicBezTo>
                  <a:cubicBezTo>
                    <a:pt x="6766" y="269650"/>
                    <a:pt x="0" y="256917"/>
                    <a:pt x="0" y="240385"/>
                  </a:cubicBezTo>
                  <a:lnTo>
                    <a:pt x="0" y="55796"/>
                  </a:lnTo>
                  <a:cubicBezTo>
                    <a:pt x="0" y="18599"/>
                    <a:pt x="24731" y="0"/>
                    <a:pt x="74195" y="0"/>
                  </a:cubicBezTo>
                  <a:close/>
                </a:path>
              </a:pathLst>
            </a:custGeom>
            <a:solidFill>
              <a:srgbClr val="00B39F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chemeClr val="bg1"/>
                </a:solidFill>
                <a:latin typeface="Haettenschweiler" pitchFamily="34" charset="0"/>
              </a:endParaRP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1289658" y="2504578"/>
              <a:ext cx="1244338" cy="369332"/>
              <a:chOff x="4127426" y="3470073"/>
              <a:chExt cx="1244338" cy="369332"/>
            </a:xfrm>
          </p:grpSpPr>
          <p:sp>
            <p:nvSpPr>
              <p:cNvPr id="69" name="圆角矩形 68"/>
              <p:cNvSpPr/>
              <p:nvPr/>
            </p:nvSpPr>
            <p:spPr>
              <a:xfrm>
                <a:off x="4127426" y="3512159"/>
                <a:ext cx="1244338" cy="285161"/>
              </a:xfrm>
              <a:prstGeom prst="roundRect">
                <a:avLst/>
              </a:prstGeom>
              <a:solidFill>
                <a:srgbClr val="00B3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4156324" y="3470073"/>
                <a:ext cx="118654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dirty="0" smtClean="0">
                    <a:solidFill>
                      <a:schemeClr val="bg1"/>
                    </a:solidFill>
                  </a:rPr>
                  <a:t>TEXT TITLE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7" name="矩形 66"/>
            <p:cNvSpPr/>
            <p:nvPr/>
          </p:nvSpPr>
          <p:spPr>
            <a:xfrm>
              <a:off x="498686" y="3004804"/>
              <a:ext cx="2826282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add your text titleClick add your text titleClick add your text titleClick add your</a:t>
              </a:r>
            </a:p>
          </p:txBody>
        </p:sp>
        <p:sp>
          <p:nvSpPr>
            <p:cNvPr id="68" name="菱形 67"/>
            <p:cNvSpPr/>
            <p:nvPr/>
          </p:nvSpPr>
          <p:spPr>
            <a:xfrm>
              <a:off x="1617759" y="1808139"/>
              <a:ext cx="599082" cy="599082"/>
            </a:xfrm>
            <a:prstGeom prst="diamond">
              <a:avLst/>
            </a:prstGeom>
            <a:noFill/>
            <a:ln w="3175">
              <a:solidFill>
                <a:srgbClr val="00B39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555278" y="1808139"/>
            <a:ext cx="2826282" cy="1723476"/>
            <a:chOff x="4555278" y="1808139"/>
            <a:chExt cx="2826282" cy="1723476"/>
          </a:xfrm>
        </p:grpSpPr>
        <p:sp>
          <p:nvSpPr>
            <p:cNvPr id="92" name="文本框 91"/>
            <p:cNvSpPr txBox="1"/>
            <p:nvPr/>
          </p:nvSpPr>
          <p:spPr>
            <a:xfrm>
              <a:off x="5837710" y="1981192"/>
              <a:ext cx="261418" cy="250330"/>
            </a:xfrm>
            <a:custGeom>
              <a:avLst/>
              <a:gdLst/>
              <a:ahLst/>
              <a:cxnLst/>
              <a:rect l="l" t="t" r="r" b="b"/>
              <a:pathLst>
                <a:path w="304916" h="291982">
                  <a:moveTo>
                    <a:pt x="73795" y="39397"/>
                  </a:moveTo>
                  <a:cubicBezTo>
                    <a:pt x="66596" y="39397"/>
                    <a:pt x="62996" y="42264"/>
                    <a:pt x="62996" y="47997"/>
                  </a:cubicBezTo>
                  <a:lnTo>
                    <a:pt x="62996" y="243385"/>
                  </a:lnTo>
                  <a:cubicBezTo>
                    <a:pt x="62996" y="249118"/>
                    <a:pt x="66596" y="251984"/>
                    <a:pt x="73795" y="251984"/>
                  </a:cubicBezTo>
                  <a:cubicBezTo>
                    <a:pt x="80595" y="251984"/>
                    <a:pt x="83995" y="249118"/>
                    <a:pt x="83995" y="243385"/>
                  </a:cubicBezTo>
                  <a:lnTo>
                    <a:pt x="83995" y="47997"/>
                  </a:lnTo>
                  <a:cubicBezTo>
                    <a:pt x="83995" y="42264"/>
                    <a:pt x="80595" y="39397"/>
                    <a:pt x="73795" y="39397"/>
                  </a:cubicBezTo>
                  <a:close/>
                  <a:moveTo>
                    <a:pt x="232320" y="0"/>
                  </a:moveTo>
                  <a:cubicBezTo>
                    <a:pt x="261652" y="0"/>
                    <a:pt x="281084" y="6766"/>
                    <a:pt x="290617" y="20299"/>
                  </a:cubicBezTo>
                  <a:cubicBezTo>
                    <a:pt x="300150" y="33831"/>
                    <a:pt x="304916" y="56063"/>
                    <a:pt x="304916" y="86994"/>
                  </a:cubicBezTo>
                  <a:cubicBezTo>
                    <a:pt x="304916" y="99127"/>
                    <a:pt x="302849" y="109126"/>
                    <a:pt x="298716" y="116993"/>
                  </a:cubicBezTo>
                  <a:lnTo>
                    <a:pt x="227836" y="252584"/>
                  </a:lnTo>
                  <a:lnTo>
                    <a:pt x="304916" y="252584"/>
                  </a:lnTo>
                  <a:lnTo>
                    <a:pt x="304916" y="289382"/>
                  </a:lnTo>
                  <a:lnTo>
                    <a:pt x="161125" y="289382"/>
                  </a:lnTo>
                  <a:lnTo>
                    <a:pt x="161125" y="251384"/>
                  </a:lnTo>
                  <a:lnTo>
                    <a:pt x="231920" y="121392"/>
                  </a:lnTo>
                  <a:cubicBezTo>
                    <a:pt x="239653" y="107260"/>
                    <a:pt x="243520" y="87928"/>
                    <a:pt x="243520" y="63396"/>
                  </a:cubicBezTo>
                  <a:cubicBezTo>
                    <a:pt x="243520" y="50597"/>
                    <a:pt x="239253" y="44197"/>
                    <a:pt x="230720" y="44197"/>
                  </a:cubicBezTo>
                  <a:cubicBezTo>
                    <a:pt x="221921" y="44197"/>
                    <a:pt x="217521" y="48197"/>
                    <a:pt x="217521" y="56196"/>
                  </a:cubicBezTo>
                  <a:lnTo>
                    <a:pt x="217521" y="105393"/>
                  </a:lnTo>
                  <a:lnTo>
                    <a:pt x="161125" y="105393"/>
                  </a:lnTo>
                  <a:lnTo>
                    <a:pt x="161125" y="55396"/>
                  </a:lnTo>
                  <a:cubicBezTo>
                    <a:pt x="161125" y="18465"/>
                    <a:pt x="184857" y="0"/>
                    <a:pt x="232320" y="0"/>
                  </a:cubicBezTo>
                  <a:close/>
                  <a:moveTo>
                    <a:pt x="74195" y="0"/>
                  </a:moveTo>
                  <a:cubicBezTo>
                    <a:pt x="122725" y="0"/>
                    <a:pt x="146991" y="18465"/>
                    <a:pt x="146991" y="55396"/>
                  </a:cubicBezTo>
                  <a:lnTo>
                    <a:pt x="146991" y="239985"/>
                  </a:lnTo>
                  <a:cubicBezTo>
                    <a:pt x="146991" y="256517"/>
                    <a:pt x="140158" y="269317"/>
                    <a:pt x="126492" y="278383"/>
                  </a:cubicBezTo>
                  <a:cubicBezTo>
                    <a:pt x="112826" y="287449"/>
                    <a:pt x="95260" y="291982"/>
                    <a:pt x="73795" y="291982"/>
                  </a:cubicBezTo>
                  <a:cubicBezTo>
                    <a:pt x="51663" y="291982"/>
                    <a:pt x="33831" y="287516"/>
                    <a:pt x="20298" y="278583"/>
                  </a:cubicBezTo>
                  <a:cubicBezTo>
                    <a:pt x="6766" y="269650"/>
                    <a:pt x="0" y="256917"/>
                    <a:pt x="0" y="240385"/>
                  </a:cubicBezTo>
                  <a:lnTo>
                    <a:pt x="0" y="55796"/>
                  </a:lnTo>
                  <a:cubicBezTo>
                    <a:pt x="0" y="18599"/>
                    <a:pt x="24731" y="0"/>
                    <a:pt x="74195" y="0"/>
                  </a:cubicBezTo>
                  <a:close/>
                </a:path>
              </a:pathLst>
            </a:custGeom>
            <a:solidFill>
              <a:srgbClr val="FB5550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chemeClr val="bg1"/>
                </a:solidFill>
                <a:latin typeface="Haettenschweiler" pitchFamily="34" charset="0"/>
              </a:endParaRPr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5346250" y="2504578"/>
              <a:ext cx="1244338" cy="369332"/>
              <a:chOff x="4127426" y="3470073"/>
              <a:chExt cx="1244338" cy="369332"/>
            </a:xfrm>
          </p:grpSpPr>
          <p:sp>
            <p:nvSpPr>
              <p:cNvPr id="112" name="圆角矩形 111"/>
              <p:cNvSpPr/>
              <p:nvPr/>
            </p:nvSpPr>
            <p:spPr>
              <a:xfrm>
                <a:off x="4127426" y="3512159"/>
                <a:ext cx="1244338" cy="285161"/>
              </a:xfrm>
              <a:prstGeom prst="roundRect">
                <a:avLst/>
              </a:prstGeom>
              <a:solidFill>
                <a:srgbClr val="FB55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矩形 116"/>
              <p:cNvSpPr/>
              <p:nvPr/>
            </p:nvSpPr>
            <p:spPr>
              <a:xfrm>
                <a:off x="4156324" y="3470073"/>
                <a:ext cx="118654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dirty="0" smtClean="0">
                    <a:solidFill>
                      <a:schemeClr val="bg1"/>
                    </a:solidFill>
                  </a:rPr>
                  <a:t>TEXT TITLE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6" name="矩形 105"/>
            <p:cNvSpPr/>
            <p:nvPr/>
          </p:nvSpPr>
          <p:spPr>
            <a:xfrm>
              <a:off x="4555278" y="3004804"/>
              <a:ext cx="2826282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add your text titleClick add your text titleClick add your text titleClick add your</a:t>
              </a:r>
            </a:p>
          </p:txBody>
        </p:sp>
        <p:sp>
          <p:nvSpPr>
            <p:cNvPr id="111" name="菱形 110"/>
            <p:cNvSpPr/>
            <p:nvPr/>
          </p:nvSpPr>
          <p:spPr>
            <a:xfrm>
              <a:off x="5674351" y="1808139"/>
              <a:ext cx="599082" cy="599082"/>
            </a:xfrm>
            <a:prstGeom prst="diamond">
              <a:avLst/>
            </a:prstGeom>
            <a:noFill/>
            <a:ln w="3175">
              <a:solidFill>
                <a:srgbClr val="FB55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180434" y="1308100"/>
            <a:ext cx="3422804" cy="2517906"/>
            <a:chOff x="8180434" y="1308100"/>
            <a:chExt cx="3422804" cy="2517906"/>
          </a:xfrm>
        </p:grpSpPr>
        <p:sp>
          <p:nvSpPr>
            <p:cNvPr id="72" name="任意多边形 71"/>
            <p:cNvSpPr/>
            <p:nvPr/>
          </p:nvSpPr>
          <p:spPr>
            <a:xfrm rot="16200000">
              <a:off x="6925361" y="2563173"/>
              <a:ext cx="2517906" cy="7760"/>
            </a:xfrm>
            <a:custGeom>
              <a:avLst/>
              <a:gdLst>
                <a:gd name="connsiteX0" fmla="*/ 2517906 w 2517906"/>
                <a:gd name="connsiteY0" fmla="*/ 7760 h 7760"/>
                <a:gd name="connsiteX1" fmla="*/ 0 w 2517906"/>
                <a:gd name="connsiteY1" fmla="*/ 7760 h 7760"/>
                <a:gd name="connsiteX2" fmla="*/ 0 w 2517906"/>
                <a:gd name="connsiteY2" fmla="*/ 0 h 7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17906" h="7760">
                  <a:moveTo>
                    <a:pt x="2517906" y="7760"/>
                  </a:moveTo>
                  <a:lnTo>
                    <a:pt x="0" y="77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10069795" y="1977435"/>
              <a:ext cx="260902" cy="250328"/>
            </a:xfrm>
            <a:custGeom>
              <a:avLst/>
              <a:gdLst/>
              <a:ahLst/>
              <a:cxnLst/>
              <a:rect l="l" t="t" r="r" b="b"/>
              <a:pathLst>
                <a:path w="304316" h="291982">
                  <a:moveTo>
                    <a:pt x="73795" y="39397"/>
                  </a:moveTo>
                  <a:cubicBezTo>
                    <a:pt x="66596" y="39397"/>
                    <a:pt x="62996" y="42264"/>
                    <a:pt x="62996" y="47997"/>
                  </a:cubicBezTo>
                  <a:lnTo>
                    <a:pt x="62996" y="243385"/>
                  </a:lnTo>
                  <a:cubicBezTo>
                    <a:pt x="62996" y="249118"/>
                    <a:pt x="66596" y="251984"/>
                    <a:pt x="73795" y="251984"/>
                  </a:cubicBezTo>
                  <a:cubicBezTo>
                    <a:pt x="80595" y="251984"/>
                    <a:pt x="83995" y="249118"/>
                    <a:pt x="83995" y="243385"/>
                  </a:cubicBezTo>
                  <a:lnTo>
                    <a:pt x="83995" y="47997"/>
                  </a:lnTo>
                  <a:cubicBezTo>
                    <a:pt x="83995" y="42264"/>
                    <a:pt x="80595" y="39397"/>
                    <a:pt x="73795" y="39397"/>
                  </a:cubicBezTo>
                  <a:close/>
                  <a:moveTo>
                    <a:pt x="233220" y="0"/>
                  </a:moveTo>
                  <a:cubicBezTo>
                    <a:pt x="251992" y="0"/>
                    <a:pt x="268368" y="4066"/>
                    <a:pt x="282347" y="12199"/>
                  </a:cubicBezTo>
                  <a:cubicBezTo>
                    <a:pt x="296326" y="20332"/>
                    <a:pt x="303316" y="33198"/>
                    <a:pt x="303316" y="50797"/>
                  </a:cubicBezTo>
                  <a:lnTo>
                    <a:pt x="303316" y="90194"/>
                  </a:lnTo>
                  <a:cubicBezTo>
                    <a:pt x="303316" y="113126"/>
                    <a:pt x="292450" y="128525"/>
                    <a:pt x="270718" y="136391"/>
                  </a:cubicBezTo>
                  <a:cubicBezTo>
                    <a:pt x="293117" y="142924"/>
                    <a:pt x="304316" y="160657"/>
                    <a:pt x="304316" y="189588"/>
                  </a:cubicBezTo>
                  <a:lnTo>
                    <a:pt x="304316" y="232186"/>
                  </a:lnTo>
                  <a:cubicBezTo>
                    <a:pt x="304316" y="272050"/>
                    <a:pt x="280651" y="291982"/>
                    <a:pt x="233320" y="291982"/>
                  </a:cubicBezTo>
                  <a:cubicBezTo>
                    <a:pt x="185323" y="291982"/>
                    <a:pt x="161325" y="273850"/>
                    <a:pt x="161325" y="237585"/>
                  </a:cubicBezTo>
                  <a:lnTo>
                    <a:pt x="161325" y="169190"/>
                  </a:lnTo>
                  <a:lnTo>
                    <a:pt x="219121" y="169190"/>
                  </a:lnTo>
                  <a:lnTo>
                    <a:pt x="219121" y="237185"/>
                  </a:lnTo>
                  <a:cubicBezTo>
                    <a:pt x="219121" y="244252"/>
                    <a:pt x="222921" y="247785"/>
                    <a:pt x="230520" y="247785"/>
                  </a:cubicBezTo>
                  <a:cubicBezTo>
                    <a:pt x="238120" y="247785"/>
                    <a:pt x="241920" y="244252"/>
                    <a:pt x="241920" y="237185"/>
                  </a:cubicBezTo>
                  <a:lnTo>
                    <a:pt x="241920" y="170789"/>
                  </a:lnTo>
                  <a:cubicBezTo>
                    <a:pt x="241920" y="163190"/>
                    <a:pt x="240020" y="158024"/>
                    <a:pt x="236220" y="155290"/>
                  </a:cubicBezTo>
                  <a:cubicBezTo>
                    <a:pt x="232420" y="152557"/>
                    <a:pt x="225321" y="151191"/>
                    <a:pt x="214921" y="151191"/>
                  </a:cubicBezTo>
                  <a:lnTo>
                    <a:pt x="214921" y="118792"/>
                  </a:lnTo>
                  <a:cubicBezTo>
                    <a:pt x="232920" y="118792"/>
                    <a:pt x="241920" y="113193"/>
                    <a:pt x="241920" y="101994"/>
                  </a:cubicBezTo>
                  <a:lnTo>
                    <a:pt x="241920" y="51197"/>
                  </a:lnTo>
                  <a:cubicBezTo>
                    <a:pt x="241920" y="45464"/>
                    <a:pt x="238120" y="42597"/>
                    <a:pt x="230520" y="42597"/>
                  </a:cubicBezTo>
                  <a:cubicBezTo>
                    <a:pt x="222654" y="42597"/>
                    <a:pt x="218721" y="45464"/>
                    <a:pt x="218721" y="51197"/>
                  </a:cubicBezTo>
                  <a:lnTo>
                    <a:pt x="218721" y="103993"/>
                  </a:lnTo>
                  <a:lnTo>
                    <a:pt x="162925" y="103993"/>
                  </a:lnTo>
                  <a:lnTo>
                    <a:pt x="162925" y="50797"/>
                  </a:lnTo>
                  <a:cubicBezTo>
                    <a:pt x="162925" y="16932"/>
                    <a:pt x="186356" y="0"/>
                    <a:pt x="233220" y="0"/>
                  </a:cubicBezTo>
                  <a:close/>
                  <a:moveTo>
                    <a:pt x="74195" y="0"/>
                  </a:moveTo>
                  <a:cubicBezTo>
                    <a:pt x="122725" y="0"/>
                    <a:pt x="146991" y="18465"/>
                    <a:pt x="146991" y="55396"/>
                  </a:cubicBezTo>
                  <a:lnTo>
                    <a:pt x="146991" y="239985"/>
                  </a:lnTo>
                  <a:cubicBezTo>
                    <a:pt x="146991" y="256517"/>
                    <a:pt x="140158" y="269317"/>
                    <a:pt x="126492" y="278383"/>
                  </a:cubicBezTo>
                  <a:cubicBezTo>
                    <a:pt x="112826" y="287449"/>
                    <a:pt x="95260" y="291982"/>
                    <a:pt x="73795" y="291982"/>
                  </a:cubicBezTo>
                  <a:cubicBezTo>
                    <a:pt x="51663" y="291982"/>
                    <a:pt x="33831" y="287516"/>
                    <a:pt x="20298" y="278583"/>
                  </a:cubicBezTo>
                  <a:cubicBezTo>
                    <a:pt x="6766" y="269650"/>
                    <a:pt x="0" y="256917"/>
                    <a:pt x="0" y="240385"/>
                  </a:cubicBezTo>
                  <a:lnTo>
                    <a:pt x="0" y="55796"/>
                  </a:lnTo>
                  <a:cubicBezTo>
                    <a:pt x="0" y="18599"/>
                    <a:pt x="24731" y="0"/>
                    <a:pt x="74195" y="0"/>
                  </a:cubicBezTo>
                  <a:close/>
                </a:path>
              </a:pathLst>
            </a:custGeom>
            <a:solidFill>
              <a:srgbClr val="00AAD0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chemeClr val="bg1"/>
                </a:solidFill>
                <a:latin typeface="Haettenschweiler" pitchFamily="34" charset="0"/>
              </a:endParaRPr>
            </a:p>
          </p:txBody>
        </p:sp>
        <p:grpSp>
          <p:nvGrpSpPr>
            <p:cNvPr id="124" name="组合 123"/>
            <p:cNvGrpSpPr/>
            <p:nvPr/>
          </p:nvGrpSpPr>
          <p:grpSpPr>
            <a:xfrm>
              <a:off x="9567928" y="2504578"/>
              <a:ext cx="1244338" cy="369332"/>
              <a:chOff x="4127426" y="3470073"/>
              <a:chExt cx="1244338" cy="369332"/>
            </a:xfrm>
          </p:grpSpPr>
          <p:sp>
            <p:nvSpPr>
              <p:cNvPr id="131" name="圆角矩形 130"/>
              <p:cNvSpPr/>
              <p:nvPr/>
            </p:nvSpPr>
            <p:spPr>
              <a:xfrm>
                <a:off x="4127426" y="3512159"/>
                <a:ext cx="1244338" cy="285161"/>
              </a:xfrm>
              <a:prstGeom prst="roundRect">
                <a:avLst/>
              </a:prstGeom>
              <a:solidFill>
                <a:srgbClr val="00AAD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2" name="矩形 131"/>
              <p:cNvSpPr/>
              <p:nvPr/>
            </p:nvSpPr>
            <p:spPr>
              <a:xfrm>
                <a:off x="4156324" y="3470073"/>
                <a:ext cx="118654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dirty="0" smtClean="0">
                    <a:solidFill>
                      <a:schemeClr val="bg1"/>
                    </a:solidFill>
                  </a:rPr>
                  <a:t>TEXT TITLE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9" name="矩形 128"/>
            <p:cNvSpPr/>
            <p:nvPr/>
          </p:nvSpPr>
          <p:spPr>
            <a:xfrm>
              <a:off x="8776956" y="3004804"/>
              <a:ext cx="2826282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add your text titleClick add your text titleClick add your text titleClick add your</a:t>
              </a:r>
            </a:p>
          </p:txBody>
        </p:sp>
        <p:sp>
          <p:nvSpPr>
            <p:cNvPr id="130" name="菱形 129"/>
            <p:cNvSpPr/>
            <p:nvPr/>
          </p:nvSpPr>
          <p:spPr>
            <a:xfrm>
              <a:off x="9896029" y="1808139"/>
              <a:ext cx="599082" cy="599082"/>
            </a:xfrm>
            <a:prstGeom prst="diamond">
              <a:avLst/>
            </a:prstGeom>
            <a:noFill/>
            <a:ln w="3175">
              <a:solidFill>
                <a:srgbClr val="00AA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4" name="任意多边形 133"/>
          <p:cNvSpPr/>
          <p:nvPr/>
        </p:nvSpPr>
        <p:spPr>
          <a:xfrm rot="5400000">
            <a:off x="2469333" y="5099867"/>
            <a:ext cx="2517906" cy="7760"/>
          </a:xfrm>
          <a:custGeom>
            <a:avLst/>
            <a:gdLst>
              <a:gd name="connsiteX0" fmla="*/ 2517906 w 2517906"/>
              <a:gd name="connsiteY0" fmla="*/ 7760 h 7760"/>
              <a:gd name="connsiteX1" fmla="*/ 0 w 2517906"/>
              <a:gd name="connsiteY1" fmla="*/ 7760 h 7760"/>
              <a:gd name="connsiteX2" fmla="*/ 0 w 2517906"/>
              <a:gd name="connsiteY2" fmla="*/ 0 h 7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17906" h="7760">
                <a:moveTo>
                  <a:pt x="2517906" y="7760"/>
                </a:moveTo>
                <a:lnTo>
                  <a:pt x="0" y="776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498686" y="4194693"/>
            <a:ext cx="2826282" cy="1723476"/>
            <a:chOff x="498686" y="4194693"/>
            <a:chExt cx="2826282" cy="1723476"/>
          </a:xfrm>
        </p:grpSpPr>
        <p:sp>
          <p:nvSpPr>
            <p:cNvPr id="135" name="文本框 134"/>
            <p:cNvSpPr txBox="1"/>
            <p:nvPr/>
          </p:nvSpPr>
          <p:spPr>
            <a:xfrm>
              <a:off x="1782221" y="4367746"/>
              <a:ext cx="287480" cy="250330"/>
            </a:xfrm>
            <a:custGeom>
              <a:avLst/>
              <a:gdLst/>
              <a:ahLst/>
              <a:cxnLst/>
              <a:rect l="l" t="t" r="r" b="b"/>
              <a:pathLst>
                <a:path w="335314" h="291982">
                  <a:moveTo>
                    <a:pt x="242720" y="96416"/>
                  </a:moveTo>
                  <a:lnTo>
                    <a:pt x="214115" y="209587"/>
                  </a:lnTo>
                  <a:lnTo>
                    <a:pt x="242720" y="209587"/>
                  </a:lnTo>
                  <a:close/>
                  <a:moveTo>
                    <a:pt x="73795" y="39397"/>
                  </a:moveTo>
                  <a:cubicBezTo>
                    <a:pt x="66596" y="39397"/>
                    <a:pt x="62996" y="42264"/>
                    <a:pt x="62996" y="47997"/>
                  </a:cubicBezTo>
                  <a:lnTo>
                    <a:pt x="62996" y="243385"/>
                  </a:lnTo>
                  <a:cubicBezTo>
                    <a:pt x="62996" y="249118"/>
                    <a:pt x="66596" y="251984"/>
                    <a:pt x="73795" y="251984"/>
                  </a:cubicBezTo>
                  <a:cubicBezTo>
                    <a:pt x="80595" y="251984"/>
                    <a:pt x="83995" y="249118"/>
                    <a:pt x="83995" y="243385"/>
                  </a:cubicBezTo>
                  <a:lnTo>
                    <a:pt x="83995" y="47997"/>
                  </a:lnTo>
                  <a:cubicBezTo>
                    <a:pt x="83995" y="42264"/>
                    <a:pt x="80595" y="39397"/>
                    <a:pt x="73795" y="39397"/>
                  </a:cubicBezTo>
                  <a:close/>
                  <a:moveTo>
                    <a:pt x="219321" y="2600"/>
                  </a:moveTo>
                  <a:lnTo>
                    <a:pt x="304116" y="2600"/>
                  </a:lnTo>
                  <a:lnTo>
                    <a:pt x="304116" y="209587"/>
                  </a:lnTo>
                  <a:lnTo>
                    <a:pt x="335314" y="209587"/>
                  </a:lnTo>
                  <a:lnTo>
                    <a:pt x="335314" y="252584"/>
                  </a:lnTo>
                  <a:lnTo>
                    <a:pt x="304116" y="252584"/>
                  </a:lnTo>
                  <a:lnTo>
                    <a:pt x="304116" y="289382"/>
                  </a:lnTo>
                  <a:lnTo>
                    <a:pt x="242720" y="289382"/>
                  </a:lnTo>
                  <a:lnTo>
                    <a:pt x="242720" y="252584"/>
                  </a:lnTo>
                  <a:lnTo>
                    <a:pt x="157525" y="252584"/>
                  </a:lnTo>
                  <a:lnTo>
                    <a:pt x="157525" y="211987"/>
                  </a:lnTo>
                  <a:close/>
                  <a:moveTo>
                    <a:pt x="74195" y="0"/>
                  </a:moveTo>
                  <a:cubicBezTo>
                    <a:pt x="122725" y="0"/>
                    <a:pt x="146991" y="18465"/>
                    <a:pt x="146991" y="55396"/>
                  </a:cubicBezTo>
                  <a:lnTo>
                    <a:pt x="146991" y="239985"/>
                  </a:lnTo>
                  <a:cubicBezTo>
                    <a:pt x="146991" y="256517"/>
                    <a:pt x="140158" y="269317"/>
                    <a:pt x="126492" y="278383"/>
                  </a:cubicBezTo>
                  <a:cubicBezTo>
                    <a:pt x="112826" y="287449"/>
                    <a:pt x="95260" y="291982"/>
                    <a:pt x="73795" y="291982"/>
                  </a:cubicBezTo>
                  <a:cubicBezTo>
                    <a:pt x="51663" y="291982"/>
                    <a:pt x="33831" y="287516"/>
                    <a:pt x="20298" y="278583"/>
                  </a:cubicBezTo>
                  <a:cubicBezTo>
                    <a:pt x="6766" y="269650"/>
                    <a:pt x="0" y="256917"/>
                    <a:pt x="0" y="240385"/>
                  </a:cubicBezTo>
                  <a:lnTo>
                    <a:pt x="0" y="55796"/>
                  </a:lnTo>
                  <a:cubicBezTo>
                    <a:pt x="0" y="18599"/>
                    <a:pt x="24731" y="0"/>
                    <a:pt x="74195" y="0"/>
                  </a:cubicBezTo>
                  <a:close/>
                </a:path>
              </a:pathLst>
            </a:custGeom>
            <a:solidFill>
              <a:srgbClr val="FFB364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chemeClr val="bg1"/>
                </a:solidFill>
                <a:latin typeface="Haettenschweiler" pitchFamily="34" charset="0"/>
              </a:endParaRPr>
            </a:p>
          </p:txBody>
        </p:sp>
        <p:grpSp>
          <p:nvGrpSpPr>
            <p:cNvPr id="136" name="组合 135"/>
            <p:cNvGrpSpPr/>
            <p:nvPr/>
          </p:nvGrpSpPr>
          <p:grpSpPr>
            <a:xfrm>
              <a:off x="1289658" y="4891132"/>
              <a:ext cx="1244338" cy="369332"/>
              <a:chOff x="4127426" y="3470073"/>
              <a:chExt cx="1244338" cy="369332"/>
            </a:xfrm>
          </p:grpSpPr>
          <p:sp>
            <p:nvSpPr>
              <p:cNvPr id="139" name="圆角矩形 138"/>
              <p:cNvSpPr/>
              <p:nvPr/>
            </p:nvSpPr>
            <p:spPr>
              <a:xfrm>
                <a:off x="4127426" y="3512159"/>
                <a:ext cx="1244338" cy="285161"/>
              </a:xfrm>
              <a:prstGeom prst="roundRect">
                <a:avLst/>
              </a:prstGeom>
              <a:solidFill>
                <a:srgbClr val="FFB3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矩形 139"/>
              <p:cNvSpPr/>
              <p:nvPr/>
            </p:nvSpPr>
            <p:spPr>
              <a:xfrm>
                <a:off x="4156324" y="3470073"/>
                <a:ext cx="118654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dirty="0" smtClean="0">
                    <a:solidFill>
                      <a:schemeClr val="bg1"/>
                    </a:solidFill>
                  </a:rPr>
                  <a:t>TEXT TITLE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7" name="矩形 136"/>
            <p:cNvSpPr/>
            <p:nvPr/>
          </p:nvSpPr>
          <p:spPr>
            <a:xfrm>
              <a:off x="498686" y="5391358"/>
              <a:ext cx="2826282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add your text titleClick add your text titleClick add your text titleClick add your</a:t>
              </a:r>
            </a:p>
          </p:txBody>
        </p:sp>
        <p:sp>
          <p:nvSpPr>
            <p:cNvPr id="138" name="菱形 137"/>
            <p:cNvSpPr/>
            <p:nvPr/>
          </p:nvSpPr>
          <p:spPr>
            <a:xfrm>
              <a:off x="1617759" y="4194693"/>
              <a:ext cx="599082" cy="599082"/>
            </a:xfrm>
            <a:prstGeom prst="diamond">
              <a:avLst/>
            </a:prstGeom>
            <a:noFill/>
            <a:ln w="3175">
              <a:solidFill>
                <a:srgbClr val="FFB3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2" name="任意多边形 141"/>
          <p:cNvSpPr/>
          <p:nvPr/>
        </p:nvSpPr>
        <p:spPr>
          <a:xfrm rot="5400000">
            <a:off x="6925361" y="5099867"/>
            <a:ext cx="2517906" cy="7760"/>
          </a:xfrm>
          <a:custGeom>
            <a:avLst/>
            <a:gdLst>
              <a:gd name="connsiteX0" fmla="*/ 2517906 w 2517906"/>
              <a:gd name="connsiteY0" fmla="*/ 7760 h 7760"/>
              <a:gd name="connsiteX1" fmla="*/ 0 w 2517906"/>
              <a:gd name="connsiteY1" fmla="*/ 7760 h 7760"/>
              <a:gd name="connsiteX2" fmla="*/ 0 w 2517906"/>
              <a:gd name="connsiteY2" fmla="*/ 0 h 7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17906" h="7760">
                <a:moveTo>
                  <a:pt x="2517906" y="7760"/>
                </a:moveTo>
                <a:lnTo>
                  <a:pt x="0" y="776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4555278" y="4194693"/>
            <a:ext cx="2826282" cy="1723476"/>
            <a:chOff x="4555278" y="4194693"/>
            <a:chExt cx="2826282" cy="1723476"/>
          </a:xfrm>
        </p:grpSpPr>
        <p:sp>
          <p:nvSpPr>
            <p:cNvPr id="143" name="文本框 142"/>
            <p:cNvSpPr txBox="1"/>
            <p:nvPr/>
          </p:nvSpPr>
          <p:spPr>
            <a:xfrm>
              <a:off x="5850410" y="4367748"/>
              <a:ext cx="262788" cy="250328"/>
            </a:xfrm>
            <a:custGeom>
              <a:avLst/>
              <a:gdLst/>
              <a:ahLst/>
              <a:cxnLst/>
              <a:rect l="l" t="t" r="r" b="b"/>
              <a:pathLst>
                <a:path w="306516" h="291982">
                  <a:moveTo>
                    <a:pt x="73795" y="39397"/>
                  </a:moveTo>
                  <a:cubicBezTo>
                    <a:pt x="66596" y="39397"/>
                    <a:pt x="62996" y="42264"/>
                    <a:pt x="62996" y="47997"/>
                  </a:cubicBezTo>
                  <a:lnTo>
                    <a:pt x="62996" y="243385"/>
                  </a:lnTo>
                  <a:cubicBezTo>
                    <a:pt x="62996" y="249118"/>
                    <a:pt x="66596" y="251984"/>
                    <a:pt x="73795" y="251984"/>
                  </a:cubicBezTo>
                  <a:cubicBezTo>
                    <a:pt x="80595" y="251984"/>
                    <a:pt x="83995" y="249118"/>
                    <a:pt x="83995" y="243385"/>
                  </a:cubicBezTo>
                  <a:lnTo>
                    <a:pt x="83995" y="47997"/>
                  </a:lnTo>
                  <a:cubicBezTo>
                    <a:pt x="83995" y="42264"/>
                    <a:pt x="80595" y="39397"/>
                    <a:pt x="73795" y="39397"/>
                  </a:cubicBezTo>
                  <a:close/>
                  <a:moveTo>
                    <a:pt x="165124" y="2600"/>
                  </a:moveTo>
                  <a:lnTo>
                    <a:pt x="306516" y="2600"/>
                  </a:lnTo>
                  <a:lnTo>
                    <a:pt x="296704" y="45997"/>
                  </a:lnTo>
                  <a:lnTo>
                    <a:pt x="225214" y="45997"/>
                  </a:lnTo>
                  <a:lnTo>
                    <a:pt x="222558" y="104993"/>
                  </a:lnTo>
                  <a:cubicBezTo>
                    <a:pt x="228823" y="98727"/>
                    <a:pt x="239750" y="95594"/>
                    <a:pt x="255341" y="95594"/>
                  </a:cubicBezTo>
                  <a:cubicBezTo>
                    <a:pt x="288391" y="95594"/>
                    <a:pt x="304916" y="109793"/>
                    <a:pt x="304916" y="138191"/>
                  </a:cubicBezTo>
                  <a:lnTo>
                    <a:pt x="304916" y="239985"/>
                  </a:lnTo>
                  <a:cubicBezTo>
                    <a:pt x="304916" y="256517"/>
                    <a:pt x="298316" y="269317"/>
                    <a:pt x="285117" y="278383"/>
                  </a:cubicBezTo>
                  <a:cubicBezTo>
                    <a:pt x="271918" y="287449"/>
                    <a:pt x="254586" y="291982"/>
                    <a:pt x="233120" y="291982"/>
                  </a:cubicBezTo>
                  <a:cubicBezTo>
                    <a:pt x="185123" y="291982"/>
                    <a:pt x="161125" y="274783"/>
                    <a:pt x="161125" y="240385"/>
                  </a:cubicBezTo>
                  <a:lnTo>
                    <a:pt x="161125" y="168989"/>
                  </a:lnTo>
                  <a:lnTo>
                    <a:pt x="222521" y="168989"/>
                  </a:lnTo>
                  <a:lnTo>
                    <a:pt x="222521" y="242585"/>
                  </a:lnTo>
                  <a:cubicBezTo>
                    <a:pt x="222521" y="248851"/>
                    <a:pt x="226054" y="251984"/>
                    <a:pt x="233120" y="251984"/>
                  </a:cubicBezTo>
                  <a:cubicBezTo>
                    <a:pt x="240053" y="251984"/>
                    <a:pt x="243520" y="248851"/>
                    <a:pt x="243520" y="242585"/>
                  </a:cubicBezTo>
                  <a:lnTo>
                    <a:pt x="243520" y="147191"/>
                  </a:lnTo>
                  <a:cubicBezTo>
                    <a:pt x="243520" y="140391"/>
                    <a:pt x="239650" y="136991"/>
                    <a:pt x="231911" y="136991"/>
                  </a:cubicBezTo>
                  <a:cubicBezTo>
                    <a:pt x="224838" y="136991"/>
                    <a:pt x="221169" y="142858"/>
                    <a:pt x="220902" y="154590"/>
                  </a:cubicBezTo>
                  <a:lnTo>
                    <a:pt x="161925" y="152990"/>
                  </a:lnTo>
                  <a:close/>
                  <a:moveTo>
                    <a:pt x="74195" y="0"/>
                  </a:moveTo>
                  <a:cubicBezTo>
                    <a:pt x="122725" y="0"/>
                    <a:pt x="146991" y="18465"/>
                    <a:pt x="146991" y="55396"/>
                  </a:cubicBezTo>
                  <a:lnTo>
                    <a:pt x="146991" y="239985"/>
                  </a:lnTo>
                  <a:cubicBezTo>
                    <a:pt x="146991" y="256517"/>
                    <a:pt x="140158" y="269317"/>
                    <a:pt x="126492" y="278383"/>
                  </a:cubicBezTo>
                  <a:cubicBezTo>
                    <a:pt x="112826" y="287449"/>
                    <a:pt x="95260" y="291982"/>
                    <a:pt x="73795" y="291982"/>
                  </a:cubicBezTo>
                  <a:cubicBezTo>
                    <a:pt x="51663" y="291982"/>
                    <a:pt x="33831" y="287516"/>
                    <a:pt x="20298" y="278583"/>
                  </a:cubicBezTo>
                  <a:cubicBezTo>
                    <a:pt x="6766" y="269650"/>
                    <a:pt x="0" y="256917"/>
                    <a:pt x="0" y="240385"/>
                  </a:cubicBezTo>
                  <a:lnTo>
                    <a:pt x="0" y="55796"/>
                  </a:lnTo>
                  <a:cubicBezTo>
                    <a:pt x="0" y="18599"/>
                    <a:pt x="24731" y="0"/>
                    <a:pt x="74195" y="0"/>
                  </a:cubicBezTo>
                  <a:close/>
                </a:path>
              </a:pathLst>
            </a:custGeom>
            <a:solidFill>
              <a:srgbClr val="1F4C59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chemeClr val="bg1"/>
                </a:solidFill>
                <a:latin typeface="Haettenschweiler" pitchFamily="34" charset="0"/>
              </a:endParaRPr>
            </a:p>
          </p:txBody>
        </p:sp>
        <p:grpSp>
          <p:nvGrpSpPr>
            <p:cNvPr id="144" name="组合 143"/>
            <p:cNvGrpSpPr/>
            <p:nvPr/>
          </p:nvGrpSpPr>
          <p:grpSpPr>
            <a:xfrm>
              <a:off x="5346250" y="4891132"/>
              <a:ext cx="1244338" cy="369332"/>
              <a:chOff x="4127426" y="3470073"/>
              <a:chExt cx="1244338" cy="369332"/>
            </a:xfrm>
          </p:grpSpPr>
          <p:sp>
            <p:nvSpPr>
              <p:cNvPr id="147" name="圆角矩形 146"/>
              <p:cNvSpPr/>
              <p:nvPr/>
            </p:nvSpPr>
            <p:spPr>
              <a:xfrm>
                <a:off x="4127426" y="3512159"/>
                <a:ext cx="1244338" cy="285161"/>
              </a:xfrm>
              <a:prstGeom prst="roundRect">
                <a:avLst/>
              </a:prstGeom>
              <a:solidFill>
                <a:srgbClr val="1F4C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8" name="矩形 147"/>
              <p:cNvSpPr/>
              <p:nvPr/>
            </p:nvSpPr>
            <p:spPr>
              <a:xfrm>
                <a:off x="4156324" y="3470073"/>
                <a:ext cx="118654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dirty="0" smtClean="0">
                    <a:solidFill>
                      <a:schemeClr val="bg1"/>
                    </a:solidFill>
                  </a:rPr>
                  <a:t>TEXT TITLE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45" name="矩形 144"/>
            <p:cNvSpPr/>
            <p:nvPr/>
          </p:nvSpPr>
          <p:spPr>
            <a:xfrm>
              <a:off x="4555278" y="5391358"/>
              <a:ext cx="2826282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add your text titleClick add your text titleClick add your text titleClick add your</a:t>
              </a:r>
            </a:p>
          </p:txBody>
        </p:sp>
        <p:sp>
          <p:nvSpPr>
            <p:cNvPr id="146" name="菱形 145"/>
            <p:cNvSpPr/>
            <p:nvPr/>
          </p:nvSpPr>
          <p:spPr>
            <a:xfrm>
              <a:off x="5674351" y="4194693"/>
              <a:ext cx="599082" cy="599082"/>
            </a:xfrm>
            <a:prstGeom prst="diamond">
              <a:avLst/>
            </a:prstGeom>
            <a:noFill/>
            <a:ln w="3175">
              <a:solidFill>
                <a:srgbClr val="1F4C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776956" y="4194693"/>
            <a:ext cx="2826282" cy="1723476"/>
            <a:chOff x="8776956" y="4194693"/>
            <a:chExt cx="2826282" cy="1723476"/>
          </a:xfrm>
        </p:grpSpPr>
        <p:sp>
          <p:nvSpPr>
            <p:cNvPr id="150" name="文本框 149"/>
            <p:cNvSpPr txBox="1"/>
            <p:nvPr/>
          </p:nvSpPr>
          <p:spPr>
            <a:xfrm>
              <a:off x="10069450" y="4367746"/>
              <a:ext cx="261247" cy="250330"/>
            </a:xfrm>
            <a:custGeom>
              <a:avLst/>
              <a:gdLst/>
              <a:ahLst/>
              <a:cxnLst/>
              <a:rect l="l" t="t" r="r" b="b"/>
              <a:pathLst>
                <a:path w="304716" h="291982">
                  <a:moveTo>
                    <a:pt x="232920" y="139191"/>
                  </a:moveTo>
                  <a:cubicBezTo>
                    <a:pt x="225854" y="139191"/>
                    <a:pt x="222321" y="142391"/>
                    <a:pt x="222321" y="148791"/>
                  </a:cubicBezTo>
                  <a:lnTo>
                    <a:pt x="222321" y="242585"/>
                  </a:lnTo>
                  <a:cubicBezTo>
                    <a:pt x="222321" y="248851"/>
                    <a:pt x="225854" y="251984"/>
                    <a:pt x="232920" y="251984"/>
                  </a:cubicBezTo>
                  <a:cubicBezTo>
                    <a:pt x="239853" y="251984"/>
                    <a:pt x="243320" y="248851"/>
                    <a:pt x="243320" y="242585"/>
                  </a:cubicBezTo>
                  <a:lnTo>
                    <a:pt x="243320" y="148791"/>
                  </a:lnTo>
                  <a:cubicBezTo>
                    <a:pt x="243320" y="142391"/>
                    <a:pt x="239853" y="139191"/>
                    <a:pt x="232920" y="139191"/>
                  </a:cubicBezTo>
                  <a:close/>
                  <a:moveTo>
                    <a:pt x="73795" y="39397"/>
                  </a:moveTo>
                  <a:cubicBezTo>
                    <a:pt x="66596" y="39397"/>
                    <a:pt x="62996" y="42264"/>
                    <a:pt x="62996" y="47997"/>
                  </a:cubicBezTo>
                  <a:lnTo>
                    <a:pt x="62996" y="243385"/>
                  </a:lnTo>
                  <a:cubicBezTo>
                    <a:pt x="62996" y="249118"/>
                    <a:pt x="66596" y="251984"/>
                    <a:pt x="73795" y="251984"/>
                  </a:cubicBezTo>
                  <a:cubicBezTo>
                    <a:pt x="80595" y="251984"/>
                    <a:pt x="83995" y="249118"/>
                    <a:pt x="83995" y="243385"/>
                  </a:cubicBezTo>
                  <a:lnTo>
                    <a:pt x="83995" y="47997"/>
                  </a:lnTo>
                  <a:cubicBezTo>
                    <a:pt x="83995" y="42264"/>
                    <a:pt x="80595" y="39397"/>
                    <a:pt x="73795" y="39397"/>
                  </a:cubicBezTo>
                  <a:close/>
                  <a:moveTo>
                    <a:pt x="233320" y="0"/>
                  </a:moveTo>
                  <a:cubicBezTo>
                    <a:pt x="280917" y="0"/>
                    <a:pt x="304716" y="18465"/>
                    <a:pt x="304716" y="55396"/>
                  </a:cubicBezTo>
                  <a:lnTo>
                    <a:pt x="304716" y="84395"/>
                  </a:lnTo>
                  <a:lnTo>
                    <a:pt x="243320" y="84395"/>
                  </a:lnTo>
                  <a:lnTo>
                    <a:pt x="244520" y="61196"/>
                  </a:lnTo>
                  <a:cubicBezTo>
                    <a:pt x="244520" y="46397"/>
                    <a:pt x="240653" y="38997"/>
                    <a:pt x="232920" y="38997"/>
                  </a:cubicBezTo>
                  <a:cubicBezTo>
                    <a:pt x="225854" y="38997"/>
                    <a:pt x="222321" y="42130"/>
                    <a:pt x="222321" y="48397"/>
                  </a:cubicBezTo>
                  <a:lnTo>
                    <a:pt x="222321" y="104393"/>
                  </a:lnTo>
                  <a:cubicBezTo>
                    <a:pt x="226987" y="98127"/>
                    <a:pt x="236987" y="94994"/>
                    <a:pt x="252319" y="94994"/>
                  </a:cubicBezTo>
                  <a:cubicBezTo>
                    <a:pt x="267518" y="94994"/>
                    <a:pt x="280051" y="98794"/>
                    <a:pt x="289917" y="106393"/>
                  </a:cubicBezTo>
                  <a:cubicBezTo>
                    <a:pt x="299783" y="113993"/>
                    <a:pt x="304716" y="124392"/>
                    <a:pt x="304716" y="137591"/>
                  </a:cubicBezTo>
                  <a:lnTo>
                    <a:pt x="304716" y="239985"/>
                  </a:lnTo>
                  <a:cubicBezTo>
                    <a:pt x="304716" y="256651"/>
                    <a:pt x="298083" y="269483"/>
                    <a:pt x="284817" y="278483"/>
                  </a:cubicBezTo>
                  <a:cubicBezTo>
                    <a:pt x="271551" y="287482"/>
                    <a:pt x="254252" y="291982"/>
                    <a:pt x="232920" y="291982"/>
                  </a:cubicBezTo>
                  <a:cubicBezTo>
                    <a:pt x="184923" y="291982"/>
                    <a:pt x="160925" y="274783"/>
                    <a:pt x="160925" y="240385"/>
                  </a:cubicBezTo>
                  <a:lnTo>
                    <a:pt x="160925" y="55796"/>
                  </a:lnTo>
                  <a:cubicBezTo>
                    <a:pt x="160925" y="18599"/>
                    <a:pt x="185057" y="0"/>
                    <a:pt x="233320" y="0"/>
                  </a:cubicBezTo>
                  <a:close/>
                  <a:moveTo>
                    <a:pt x="74195" y="0"/>
                  </a:moveTo>
                  <a:cubicBezTo>
                    <a:pt x="122725" y="0"/>
                    <a:pt x="146991" y="18465"/>
                    <a:pt x="146991" y="55396"/>
                  </a:cubicBezTo>
                  <a:lnTo>
                    <a:pt x="146991" y="239985"/>
                  </a:lnTo>
                  <a:cubicBezTo>
                    <a:pt x="146991" y="256518"/>
                    <a:pt x="140158" y="269317"/>
                    <a:pt x="126492" y="278383"/>
                  </a:cubicBezTo>
                  <a:cubicBezTo>
                    <a:pt x="112826" y="287449"/>
                    <a:pt x="95260" y="291982"/>
                    <a:pt x="73795" y="291982"/>
                  </a:cubicBezTo>
                  <a:cubicBezTo>
                    <a:pt x="51663" y="291982"/>
                    <a:pt x="33831" y="287516"/>
                    <a:pt x="20298" y="278583"/>
                  </a:cubicBezTo>
                  <a:cubicBezTo>
                    <a:pt x="6766" y="269650"/>
                    <a:pt x="0" y="256918"/>
                    <a:pt x="0" y="240385"/>
                  </a:cubicBezTo>
                  <a:lnTo>
                    <a:pt x="0" y="55796"/>
                  </a:lnTo>
                  <a:cubicBezTo>
                    <a:pt x="0" y="18599"/>
                    <a:pt x="24731" y="0"/>
                    <a:pt x="74195" y="0"/>
                  </a:cubicBezTo>
                  <a:close/>
                </a:path>
              </a:pathLst>
            </a:custGeom>
            <a:solidFill>
              <a:srgbClr val="00AAD0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chemeClr val="bg1"/>
                </a:solidFill>
                <a:latin typeface="Haettenschweiler" pitchFamily="34" charset="0"/>
              </a:endParaRPr>
            </a:p>
          </p:txBody>
        </p:sp>
        <p:grpSp>
          <p:nvGrpSpPr>
            <p:cNvPr id="151" name="组合 150"/>
            <p:cNvGrpSpPr/>
            <p:nvPr/>
          </p:nvGrpSpPr>
          <p:grpSpPr>
            <a:xfrm>
              <a:off x="9567928" y="4891132"/>
              <a:ext cx="1244338" cy="369332"/>
              <a:chOff x="4127426" y="3470073"/>
              <a:chExt cx="1244338" cy="369332"/>
            </a:xfrm>
          </p:grpSpPr>
          <p:sp>
            <p:nvSpPr>
              <p:cNvPr id="154" name="圆角矩形 153"/>
              <p:cNvSpPr/>
              <p:nvPr/>
            </p:nvSpPr>
            <p:spPr>
              <a:xfrm>
                <a:off x="4127426" y="3512159"/>
                <a:ext cx="1244338" cy="285161"/>
              </a:xfrm>
              <a:prstGeom prst="roundRect">
                <a:avLst/>
              </a:prstGeom>
              <a:solidFill>
                <a:srgbClr val="00AAD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5" name="矩形 154"/>
              <p:cNvSpPr/>
              <p:nvPr/>
            </p:nvSpPr>
            <p:spPr>
              <a:xfrm>
                <a:off x="4156324" y="3470073"/>
                <a:ext cx="118654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dirty="0" smtClean="0">
                    <a:solidFill>
                      <a:schemeClr val="bg1"/>
                    </a:solidFill>
                  </a:rPr>
                  <a:t>TEXT TITLE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52" name="矩形 151"/>
            <p:cNvSpPr/>
            <p:nvPr/>
          </p:nvSpPr>
          <p:spPr>
            <a:xfrm>
              <a:off x="8776956" y="5391358"/>
              <a:ext cx="2826282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add your text titleClick add your text titleClick add your text titleClick add your</a:t>
              </a:r>
            </a:p>
          </p:txBody>
        </p:sp>
        <p:sp>
          <p:nvSpPr>
            <p:cNvPr id="153" name="菱形 152"/>
            <p:cNvSpPr/>
            <p:nvPr/>
          </p:nvSpPr>
          <p:spPr>
            <a:xfrm>
              <a:off x="9896029" y="4194693"/>
              <a:ext cx="599082" cy="599082"/>
            </a:xfrm>
            <a:prstGeom prst="diamond">
              <a:avLst/>
            </a:prstGeom>
            <a:noFill/>
            <a:ln w="3175">
              <a:solidFill>
                <a:srgbClr val="00AA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799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V="1">
            <a:off x="1" y="6525296"/>
            <a:ext cx="12192000" cy="329563"/>
          </a:xfrm>
          <a:custGeom>
            <a:avLst/>
            <a:gdLst>
              <a:gd name="connsiteX0" fmla="*/ 0 w 12192000"/>
              <a:gd name="connsiteY0" fmla="*/ 0 h 952500"/>
              <a:gd name="connsiteX1" fmla="*/ 11981237 w 12192000"/>
              <a:gd name="connsiteY1" fmla="*/ 0 h 952500"/>
              <a:gd name="connsiteX2" fmla="*/ 12192000 w 12192000"/>
              <a:gd name="connsiteY2" fmla="*/ 16675 h 952500"/>
              <a:gd name="connsiteX3" fmla="*/ 12192000 w 12192000"/>
              <a:gd name="connsiteY3" fmla="*/ 952500 h 952500"/>
              <a:gd name="connsiteX4" fmla="*/ 11943611 w 12192000"/>
              <a:gd name="connsiteY4" fmla="*/ 952500 h 952500"/>
              <a:gd name="connsiteX5" fmla="*/ 0 w 12192000"/>
              <a:gd name="connsiteY5" fmla="*/ 7535 h 952500"/>
              <a:gd name="connsiteX6" fmla="*/ 0 w 12192000"/>
              <a:gd name="connsiteY6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952500">
                <a:moveTo>
                  <a:pt x="0" y="0"/>
                </a:moveTo>
                <a:lnTo>
                  <a:pt x="11981237" y="0"/>
                </a:lnTo>
                <a:lnTo>
                  <a:pt x="12192000" y="16675"/>
                </a:lnTo>
                <a:lnTo>
                  <a:pt x="12192000" y="952500"/>
                </a:lnTo>
                <a:lnTo>
                  <a:pt x="11943611" y="952500"/>
                </a:lnTo>
                <a:lnTo>
                  <a:pt x="0" y="7535"/>
                </a:lnTo>
                <a:lnTo>
                  <a:pt x="0" y="0"/>
                </a:lnTo>
                <a:close/>
              </a:path>
            </a:pathLst>
          </a:cu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0717863" y="5956706"/>
            <a:ext cx="1459099" cy="901294"/>
            <a:chOff x="318637" y="2704065"/>
            <a:chExt cx="6704464" cy="4141388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505" r="53764"/>
            <a:stretch/>
          </p:blipFill>
          <p:spPr>
            <a:xfrm>
              <a:off x="3127343" y="4635500"/>
              <a:ext cx="3895758" cy="205253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1" r="12357" b="31526"/>
            <a:stretch/>
          </p:blipFill>
          <p:spPr>
            <a:xfrm>
              <a:off x="318637" y="2704065"/>
              <a:ext cx="4805354" cy="4141388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 flipH="1">
            <a:off x="-4257" y="254000"/>
            <a:ext cx="334458" cy="635000"/>
          </a:xfrm>
          <a:prstGeom prst="rect">
            <a:avLst/>
          </a:pr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471448" y="254000"/>
            <a:ext cx="150187" cy="635000"/>
          </a:xfrm>
          <a:prstGeom prst="rect">
            <a:avLst/>
          </a:prstGeom>
          <a:solidFill>
            <a:srgbClr val="FB5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flipH="1">
            <a:off x="762882" y="254000"/>
            <a:ext cx="94492" cy="635000"/>
          </a:xfrm>
          <a:prstGeom prst="rect">
            <a:avLst/>
          </a:prstGeom>
          <a:solidFill>
            <a:srgbClr val="00A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998620" y="254000"/>
            <a:ext cx="52921" cy="635000"/>
          </a:xfrm>
          <a:prstGeom prst="rect">
            <a:avLst/>
          </a:prstGeom>
          <a:solidFill>
            <a:srgbClr val="FFB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165841" y="129539"/>
            <a:ext cx="388281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dist"/>
            <a:r>
              <a:rPr lang="zh-CN" altLang="en-US" sz="3200" dirty="0" smtClean="0">
                <a:solidFill>
                  <a:schemeClr val="bg2">
                    <a:lumMod val="10000"/>
                    <a:alpha val="8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点击此处添加标题</a:t>
            </a:r>
            <a:endParaRPr lang="zh-CN" altLang="en-US" sz="3200" dirty="0">
              <a:solidFill>
                <a:schemeClr val="bg2">
                  <a:lumMod val="10000"/>
                  <a:alpha val="8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65841" y="632543"/>
            <a:ext cx="3882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CLICK HERE TO ADD THE TITLE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1204329" y="1919746"/>
            <a:ext cx="9783342" cy="4424841"/>
            <a:chOff x="1204329" y="1919746"/>
            <a:chExt cx="9783342" cy="4424841"/>
          </a:xfrm>
        </p:grpSpPr>
        <p:grpSp>
          <p:nvGrpSpPr>
            <p:cNvPr id="12" name="组合 11"/>
            <p:cNvGrpSpPr/>
            <p:nvPr/>
          </p:nvGrpSpPr>
          <p:grpSpPr>
            <a:xfrm>
              <a:off x="6242095" y="4168574"/>
              <a:ext cx="657339" cy="1528046"/>
              <a:chOff x="6242095" y="4168574"/>
              <a:chExt cx="657339" cy="1528046"/>
            </a:xfrm>
            <a:solidFill>
              <a:srgbClr val="1F4C59"/>
            </a:solidFill>
          </p:grpSpPr>
          <p:sp>
            <p:nvSpPr>
              <p:cNvPr id="13" name="任意多边形 12"/>
              <p:cNvSpPr/>
              <p:nvPr/>
            </p:nvSpPr>
            <p:spPr>
              <a:xfrm rot="16200000" flipV="1">
                <a:off x="5693369" y="5038029"/>
                <a:ext cx="1295045" cy="22137"/>
              </a:xfrm>
              <a:custGeom>
                <a:avLst/>
                <a:gdLst>
                  <a:gd name="connsiteX0" fmla="*/ 1 w 1014362"/>
                  <a:gd name="connsiteY0" fmla="*/ 8149 h 17339"/>
                  <a:gd name="connsiteX1" fmla="*/ 0 w 1014362"/>
                  <a:gd name="connsiteY1" fmla="*/ 8148 h 17339"/>
                  <a:gd name="connsiteX2" fmla="*/ 0 w 1014362"/>
                  <a:gd name="connsiteY2" fmla="*/ 8149 h 17339"/>
                  <a:gd name="connsiteX3" fmla="*/ 1014362 w 1014362"/>
                  <a:gd name="connsiteY3" fmla="*/ 13801 h 17339"/>
                  <a:gd name="connsiteX4" fmla="*/ 1014362 w 1014362"/>
                  <a:gd name="connsiteY4" fmla="*/ 0 h 17339"/>
                  <a:gd name="connsiteX5" fmla="*/ 18098 w 1014362"/>
                  <a:gd name="connsiteY5" fmla="*/ 1958 h 17339"/>
                  <a:gd name="connsiteX6" fmla="*/ 4315 w 1014362"/>
                  <a:gd name="connsiteY6" fmla="*/ 319 h 17339"/>
                  <a:gd name="connsiteX7" fmla="*/ 1 w 1014362"/>
                  <a:gd name="connsiteY7" fmla="*/ 8149 h 17339"/>
                  <a:gd name="connsiteX8" fmla="*/ 6696 w 1014362"/>
                  <a:gd name="connsiteY8" fmla="*/ 17169 h 17339"/>
                  <a:gd name="connsiteX9" fmla="*/ 22860 w 1014362"/>
                  <a:gd name="connsiteY9" fmla="*/ 16720 h 17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14362" h="17339">
                    <a:moveTo>
                      <a:pt x="1" y="8149"/>
                    </a:moveTo>
                    <a:lnTo>
                      <a:pt x="0" y="8148"/>
                    </a:lnTo>
                    <a:lnTo>
                      <a:pt x="0" y="8149"/>
                    </a:lnTo>
                    <a:close/>
                    <a:moveTo>
                      <a:pt x="1014362" y="13801"/>
                    </a:moveTo>
                    <a:lnTo>
                      <a:pt x="1014362" y="0"/>
                    </a:lnTo>
                    <a:lnTo>
                      <a:pt x="18098" y="1958"/>
                    </a:lnTo>
                    <a:cubicBezTo>
                      <a:pt x="11786" y="1958"/>
                      <a:pt x="7261" y="350"/>
                      <a:pt x="4315" y="319"/>
                    </a:cubicBezTo>
                    <a:lnTo>
                      <a:pt x="1" y="8149"/>
                    </a:lnTo>
                    <a:lnTo>
                      <a:pt x="6696" y="17169"/>
                    </a:lnTo>
                    <a:cubicBezTo>
                      <a:pt x="10833" y="17733"/>
                      <a:pt x="16548" y="16720"/>
                      <a:pt x="22860" y="16720"/>
                    </a:cubicBezTo>
                    <a:close/>
                  </a:path>
                </a:pathLst>
              </a:cu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任意多边形 13"/>
              <p:cNvSpPr/>
              <p:nvPr/>
            </p:nvSpPr>
            <p:spPr>
              <a:xfrm rot="18900000" flipV="1">
                <a:off x="6242095" y="4168574"/>
                <a:ext cx="657339" cy="21730"/>
              </a:xfrm>
              <a:custGeom>
                <a:avLst/>
                <a:gdLst>
                  <a:gd name="connsiteX0" fmla="*/ 1 w 514870"/>
                  <a:gd name="connsiteY0" fmla="*/ 7830 h 17020"/>
                  <a:gd name="connsiteX1" fmla="*/ 0 w 514870"/>
                  <a:gd name="connsiteY1" fmla="*/ 7829 h 17020"/>
                  <a:gd name="connsiteX2" fmla="*/ 0 w 514870"/>
                  <a:gd name="connsiteY2" fmla="*/ 7830 h 17020"/>
                  <a:gd name="connsiteX3" fmla="*/ 500537 w 514870"/>
                  <a:gd name="connsiteY3" fmla="*/ 14995 h 17020"/>
                  <a:gd name="connsiteX4" fmla="*/ 514870 w 514870"/>
                  <a:gd name="connsiteY4" fmla="*/ 662 h 17020"/>
                  <a:gd name="connsiteX5" fmla="*/ 18098 w 514870"/>
                  <a:gd name="connsiteY5" fmla="*/ 1639 h 17020"/>
                  <a:gd name="connsiteX6" fmla="*/ 4315 w 514870"/>
                  <a:gd name="connsiteY6" fmla="*/ 0 h 17020"/>
                  <a:gd name="connsiteX7" fmla="*/ 1 w 514870"/>
                  <a:gd name="connsiteY7" fmla="*/ 7830 h 17020"/>
                  <a:gd name="connsiteX8" fmla="*/ 6696 w 514870"/>
                  <a:gd name="connsiteY8" fmla="*/ 16850 h 17020"/>
                  <a:gd name="connsiteX9" fmla="*/ 22860 w 514870"/>
                  <a:gd name="connsiteY9" fmla="*/ 16401 h 17020"/>
                  <a:gd name="connsiteX0" fmla="*/ 1 w 514870"/>
                  <a:gd name="connsiteY0" fmla="*/ 7830 h 17020"/>
                  <a:gd name="connsiteX1" fmla="*/ 0 w 514870"/>
                  <a:gd name="connsiteY1" fmla="*/ 7829 h 17020"/>
                  <a:gd name="connsiteX2" fmla="*/ 0 w 514870"/>
                  <a:gd name="connsiteY2" fmla="*/ 7830 h 17020"/>
                  <a:gd name="connsiteX3" fmla="*/ 1 w 514870"/>
                  <a:gd name="connsiteY3" fmla="*/ 7830 h 17020"/>
                  <a:gd name="connsiteX4" fmla="*/ 22860 w 514870"/>
                  <a:gd name="connsiteY4" fmla="*/ 16401 h 17020"/>
                  <a:gd name="connsiteX5" fmla="*/ 514870 w 514870"/>
                  <a:gd name="connsiteY5" fmla="*/ 662 h 17020"/>
                  <a:gd name="connsiteX6" fmla="*/ 18098 w 514870"/>
                  <a:gd name="connsiteY6" fmla="*/ 1639 h 17020"/>
                  <a:gd name="connsiteX7" fmla="*/ 4315 w 514870"/>
                  <a:gd name="connsiteY7" fmla="*/ 0 h 17020"/>
                  <a:gd name="connsiteX8" fmla="*/ 1 w 514870"/>
                  <a:gd name="connsiteY8" fmla="*/ 7830 h 17020"/>
                  <a:gd name="connsiteX9" fmla="*/ 6696 w 514870"/>
                  <a:gd name="connsiteY9" fmla="*/ 16850 h 17020"/>
                  <a:gd name="connsiteX10" fmla="*/ 22860 w 514870"/>
                  <a:gd name="connsiteY10" fmla="*/ 16401 h 17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14870" h="17020">
                    <a:moveTo>
                      <a:pt x="1" y="7830"/>
                    </a:moveTo>
                    <a:lnTo>
                      <a:pt x="0" y="7829"/>
                    </a:lnTo>
                    <a:lnTo>
                      <a:pt x="0" y="7830"/>
                    </a:lnTo>
                    <a:lnTo>
                      <a:pt x="1" y="7830"/>
                    </a:lnTo>
                    <a:close/>
                    <a:moveTo>
                      <a:pt x="22860" y="16401"/>
                    </a:moveTo>
                    <a:lnTo>
                      <a:pt x="514870" y="662"/>
                    </a:lnTo>
                    <a:lnTo>
                      <a:pt x="18098" y="1639"/>
                    </a:lnTo>
                    <a:cubicBezTo>
                      <a:pt x="11786" y="1639"/>
                      <a:pt x="7261" y="31"/>
                      <a:pt x="4315" y="0"/>
                    </a:cubicBezTo>
                    <a:lnTo>
                      <a:pt x="1" y="7830"/>
                    </a:lnTo>
                    <a:lnTo>
                      <a:pt x="6696" y="16850"/>
                    </a:lnTo>
                    <a:cubicBezTo>
                      <a:pt x="10833" y="17414"/>
                      <a:pt x="16548" y="16401"/>
                      <a:pt x="22860" y="16401"/>
                    </a:cubicBezTo>
                    <a:close/>
                  </a:path>
                </a:pathLst>
              </a:cu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5661696" y="3866386"/>
              <a:ext cx="250765" cy="1830234"/>
              <a:chOff x="5661696" y="3866386"/>
              <a:chExt cx="250765" cy="1830234"/>
            </a:xfrm>
            <a:solidFill>
              <a:srgbClr val="1F4C59"/>
            </a:solidFill>
          </p:grpSpPr>
          <p:sp>
            <p:nvSpPr>
              <p:cNvPr id="16" name="任意多边形 15"/>
              <p:cNvSpPr/>
              <p:nvPr/>
            </p:nvSpPr>
            <p:spPr>
              <a:xfrm rot="16200000" flipV="1">
                <a:off x="5253870" y="5038029"/>
                <a:ext cx="1295045" cy="22137"/>
              </a:xfrm>
              <a:custGeom>
                <a:avLst/>
                <a:gdLst>
                  <a:gd name="connsiteX0" fmla="*/ 1 w 1014362"/>
                  <a:gd name="connsiteY0" fmla="*/ 8149 h 17339"/>
                  <a:gd name="connsiteX1" fmla="*/ 0 w 1014362"/>
                  <a:gd name="connsiteY1" fmla="*/ 8148 h 17339"/>
                  <a:gd name="connsiteX2" fmla="*/ 0 w 1014362"/>
                  <a:gd name="connsiteY2" fmla="*/ 8149 h 17339"/>
                  <a:gd name="connsiteX3" fmla="*/ 1014362 w 1014362"/>
                  <a:gd name="connsiteY3" fmla="*/ 13801 h 17339"/>
                  <a:gd name="connsiteX4" fmla="*/ 1014362 w 1014362"/>
                  <a:gd name="connsiteY4" fmla="*/ 0 h 17339"/>
                  <a:gd name="connsiteX5" fmla="*/ 18098 w 1014362"/>
                  <a:gd name="connsiteY5" fmla="*/ 1958 h 17339"/>
                  <a:gd name="connsiteX6" fmla="*/ 4315 w 1014362"/>
                  <a:gd name="connsiteY6" fmla="*/ 319 h 17339"/>
                  <a:gd name="connsiteX7" fmla="*/ 1 w 1014362"/>
                  <a:gd name="connsiteY7" fmla="*/ 8149 h 17339"/>
                  <a:gd name="connsiteX8" fmla="*/ 6696 w 1014362"/>
                  <a:gd name="connsiteY8" fmla="*/ 17169 h 17339"/>
                  <a:gd name="connsiteX9" fmla="*/ 22860 w 1014362"/>
                  <a:gd name="connsiteY9" fmla="*/ 16720 h 17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14362" h="17339">
                    <a:moveTo>
                      <a:pt x="1" y="8149"/>
                    </a:moveTo>
                    <a:lnTo>
                      <a:pt x="0" y="8148"/>
                    </a:lnTo>
                    <a:lnTo>
                      <a:pt x="0" y="8149"/>
                    </a:lnTo>
                    <a:close/>
                    <a:moveTo>
                      <a:pt x="1014362" y="13801"/>
                    </a:moveTo>
                    <a:lnTo>
                      <a:pt x="1014362" y="0"/>
                    </a:lnTo>
                    <a:lnTo>
                      <a:pt x="18098" y="1958"/>
                    </a:lnTo>
                    <a:cubicBezTo>
                      <a:pt x="11786" y="1958"/>
                      <a:pt x="7261" y="350"/>
                      <a:pt x="4315" y="319"/>
                    </a:cubicBezTo>
                    <a:lnTo>
                      <a:pt x="1" y="8149"/>
                    </a:lnTo>
                    <a:lnTo>
                      <a:pt x="6696" y="17169"/>
                    </a:lnTo>
                    <a:cubicBezTo>
                      <a:pt x="10833" y="17733"/>
                      <a:pt x="16548" y="16720"/>
                      <a:pt x="22860" y="16720"/>
                    </a:cubicBezTo>
                    <a:close/>
                  </a:path>
                </a:pathLst>
              </a:cu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任意多边形 16"/>
              <p:cNvSpPr/>
              <p:nvPr/>
            </p:nvSpPr>
            <p:spPr>
              <a:xfrm rot="2700000" flipH="1" flipV="1">
                <a:off x="5353041" y="4175041"/>
                <a:ext cx="639040" cy="21730"/>
              </a:xfrm>
              <a:custGeom>
                <a:avLst/>
                <a:gdLst>
                  <a:gd name="connsiteX0" fmla="*/ 1 w 514870"/>
                  <a:gd name="connsiteY0" fmla="*/ 7830 h 17020"/>
                  <a:gd name="connsiteX1" fmla="*/ 0 w 514870"/>
                  <a:gd name="connsiteY1" fmla="*/ 7830 h 17020"/>
                  <a:gd name="connsiteX2" fmla="*/ 0 w 514870"/>
                  <a:gd name="connsiteY2" fmla="*/ 7829 h 17020"/>
                  <a:gd name="connsiteX3" fmla="*/ 514870 w 514870"/>
                  <a:gd name="connsiteY3" fmla="*/ 662 h 17020"/>
                  <a:gd name="connsiteX4" fmla="*/ 500537 w 514870"/>
                  <a:gd name="connsiteY4" fmla="*/ 14995 h 17020"/>
                  <a:gd name="connsiteX5" fmla="*/ 22860 w 514870"/>
                  <a:gd name="connsiteY5" fmla="*/ 16401 h 17020"/>
                  <a:gd name="connsiteX6" fmla="*/ 6696 w 514870"/>
                  <a:gd name="connsiteY6" fmla="*/ 16850 h 17020"/>
                  <a:gd name="connsiteX7" fmla="*/ 1 w 514870"/>
                  <a:gd name="connsiteY7" fmla="*/ 7830 h 17020"/>
                  <a:gd name="connsiteX8" fmla="*/ 4315 w 514870"/>
                  <a:gd name="connsiteY8" fmla="*/ 0 h 17020"/>
                  <a:gd name="connsiteX9" fmla="*/ 18098 w 514870"/>
                  <a:gd name="connsiteY9" fmla="*/ 1639 h 17020"/>
                  <a:gd name="connsiteX0" fmla="*/ 1 w 500537"/>
                  <a:gd name="connsiteY0" fmla="*/ 7830 h 17020"/>
                  <a:gd name="connsiteX1" fmla="*/ 0 w 500537"/>
                  <a:gd name="connsiteY1" fmla="*/ 7830 h 17020"/>
                  <a:gd name="connsiteX2" fmla="*/ 0 w 500537"/>
                  <a:gd name="connsiteY2" fmla="*/ 7829 h 17020"/>
                  <a:gd name="connsiteX3" fmla="*/ 1 w 500537"/>
                  <a:gd name="connsiteY3" fmla="*/ 7830 h 17020"/>
                  <a:gd name="connsiteX4" fmla="*/ 18098 w 500537"/>
                  <a:gd name="connsiteY4" fmla="*/ 1639 h 17020"/>
                  <a:gd name="connsiteX5" fmla="*/ 500537 w 500537"/>
                  <a:gd name="connsiteY5" fmla="*/ 14995 h 17020"/>
                  <a:gd name="connsiteX6" fmla="*/ 22860 w 500537"/>
                  <a:gd name="connsiteY6" fmla="*/ 16401 h 17020"/>
                  <a:gd name="connsiteX7" fmla="*/ 6696 w 500537"/>
                  <a:gd name="connsiteY7" fmla="*/ 16850 h 17020"/>
                  <a:gd name="connsiteX8" fmla="*/ 1 w 500537"/>
                  <a:gd name="connsiteY8" fmla="*/ 7830 h 17020"/>
                  <a:gd name="connsiteX9" fmla="*/ 4315 w 500537"/>
                  <a:gd name="connsiteY9" fmla="*/ 0 h 17020"/>
                  <a:gd name="connsiteX10" fmla="*/ 18098 w 500537"/>
                  <a:gd name="connsiteY10" fmla="*/ 1639 h 17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0537" h="17020">
                    <a:moveTo>
                      <a:pt x="1" y="7830"/>
                    </a:moveTo>
                    <a:lnTo>
                      <a:pt x="0" y="7830"/>
                    </a:lnTo>
                    <a:lnTo>
                      <a:pt x="0" y="7829"/>
                    </a:lnTo>
                    <a:lnTo>
                      <a:pt x="1" y="7830"/>
                    </a:lnTo>
                    <a:close/>
                    <a:moveTo>
                      <a:pt x="18098" y="1639"/>
                    </a:moveTo>
                    <a:lnTo>
                      <a:pt x="500537" y="14995"/>
                    </a:lnTo>
                    <a:lnTo>
                      <a:pt x="22860" y="16401"/>
                    </a:lnTo>
                    <a:cubicBezTo>
                      <a:pt x="16548" y="16401"/>
                      <a:pt x="10833" y="17414"/>
                      <a:pt x="6696" y="16850"/>
                    </a:cubicBezTo>
                    <a:lnTo>
                      <a:pt x="1" y="7830"/>
                    </a:lnTo>
                    <a:lnTo>
                      <a:pt x="4315" y="0"/>
                    </a:lnTo>
                    <a:cubicBezTo>
                      <a:pt x="7261" y="31"/>
                      <a:pt x="11786" y="1639"/>
                      <a:pt x="18098" y="1639"/>
                    </a:cubicBezTo>
                    <a:close/>
                  </a:path>
                </a:pathLst>
              </a:cu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" name="任意多边形 17"/>
            <p:cNvSpPr/>
            <p:nvPr/>
          </p:nvSpPr>
          <p:spPr>
            <a:xfrm>
              <a:off x="6445787" y="4451326"/>
              <a:ext cx="160287" cy="626443"/>
            </a:xfrm>
            <a:custGeom>
              <a:avLst/>
              <a:gdLst>
                <a:gd name="connsiteX0" fmla="*/ 99106 w 182926"/>
                <a:gd name="connsiteY0" fmla="*/ 0 h 660093"/>
                <a:gd name="connsiteX1" fmla="*/ 160066 w 182926"/>
                <a:gd name="connsiteY1" fmla="*/ 114300 h 660093"/>
                <a:gd name="connsiteX2" fmla="*/ 38146 w 182926"/>
                <a:gd name="connsiteY2" fmla="*/ 129540 h 660093"/>
                <a:gd name="connsiteX3" fmla="*/ 144826 w 182926"/>
                <a:gd name="connsiteY3" fmla="*/ 335280 h 660093"/>
                <a:gd name="connsiteX4" fmla="*/ 46 w 182926"/>
                <a:gd name="connsiteY4" fmla="*/ 403860 h 660093"/>
                <a:gd name="connsiteX5" fmla="*/ 129586 w 182926"/>
                <a:gd name="connsiteY5" fmla="*/ 632460 h 660093"/>
                <a:gd name="connsiteX6" fmla="*/ 182926 w 182926"/>
                <a:gd name="connsiteY6" fmla="*/ 647700 h 660093"/>
                <a:gd name="connsiteX0" fmla="*/ 99106 w 161827"/>
                <a:gd name="connsiteY0" fmla="*/ 0 h 632460"/>
                <a:gd name="connsiteX1" fmla="*/ 160066 w 161827"/>
                <a:gd name="connsiteY1" fmla="*/ 114300 h 632460"/>
                <a:gd name="connsiteX2" fmla="*/ 38146 w 161827"/>
                <a:gd name="connsiteY2" fmla="*/ 129540 h 632460"/>
                <a:gd name="connsiteX3" fmla="*/ 144826 w 161827"/>
                <a:gd name="connsiteY3" fmla="*/ 335280 h 632460"/>
                <a:gd name="connsiteX4" fmla="*/ 46 w 161827"/>
                <a:gd name="connsiteY4" fmla="*/ 403860 h 632460"/>
                <a:gd name="connsiteX5" fmla="*/ 129586 w 161827"/>
                <a:gd name="connsiteY5" fmla="*/ 632460 h 63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827" h="632460">
                  <a:moveTo>
                    <a:pt x="99106" y="0"/>
                  </a:moveTo>
                  <a:cubicBezTo>
                    <a:pt x="134666" y="46355"/>
                    <a:pt x="170226" y="92710"/>
                    <a:pt x="160066" y="114300"/>
                  </a:cubicBezTo>
                  <a:cubicBezTo>
                    <a:pt x="149906" y="135890"/>
                    <a:pt x="40686" y="92710"/>
                    <a:pt x="38146" y="129540"/>
                  </a:cubicBezTo>
                  <a:cubicBezTo>
                    <a:pt x="35606" y="166370"/>
                    <a:pt x="151176" y="289560"/>
                    <a:pt x="144826" y="335280"/>
                  </a:cubicBezTo>
                  <a:cubicBezTo>
                    <a:pt x="138476" y="381000"/>
                    <a:pt x="2586" y="354330"/>
                    <a:pt x="46" y="403860"/>
                  </a:cubicBezTo>
                  <a:cubicBezTo>
                    <a:pt x="-2494" y="453390"/>
                    <a:pt x="99106" y="591820"/>
                    <a:pt x="129586" y="632460"/>
                  </a:cubicBezTo>
                </a:path>
              </a:pathLst>
            </a:custGeom>
            <a:noFill/>
            <a:ln w="6350">
              <a:solidFill>
                <a:srgbClr val="1F4C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6096613" y="4849644"/>
              <a:ext cx="58370" cy="228125"/>
            </a:xfrm>
            <a:custGeom>
              <a:avLst/>
              <a:gdLst>
                <a:gd name="connsiteX0" fmla="*/ 99106 w 182926"/>
                <a:gd name="connsiteY0" fmla="*/ 0 h 660093"/>
                <a:gd name="connsiteX1" fmla="*/ 160066 w 182926"/>
                <a:gd name="connsiteY1" fmla="*/ 114300 h 660093"/>
                <a:gd name="connsiteX2" fmla="*/ 38146 w 182926"/>
                <a:gd name="connsiteY2" fmla="*/ 129540 h 660093"/>
                <a:gd name="connsiteX3" fmla="*/ 144826 w 182926"/>
                <a:gd name="connsiteY3" fmla="*/ 335280 h 660093"/>
                <a:gd name="connsiteX4" fmla="*/ 46 w 182926"/>
                <a:gd name="connsiteY4" fmla="*/ 403860 h 660093"/>
                <a:gd name="connsiteX5" fmla="*/ 129586 w 182926"/>
                <a:gd name="connsiteY5" fmla="*/ 632460 h 660093"/>
                <a:gd name="connsiteX6" fmla="*/ 182926 w 182926"/>
                <a:gd name="connsiteY6" fmla="*/ 647700 h 660093"/>
                <a:gd name="connsiteX0" fmla="*/ 99106 w 161827"/>
                <a:gd name="connsiteY0" fmla="*/ 0 h 632460"/>
                <a:gd name="connsiteX1" fmla="*/ 160066 w 161827"/>
                <a:gd name="connsiteY1" fmla="*/ 114300 h 632460"/>
                <a:gd name="connsiteX2" fmla="*/ 38146 w 161827"/>
                <a:gd name="connsiteY2" fmla="*/ 129540 h 632460"/>
                <a:gd name="connsiteX3" fmla="*/ 144826 w 161827"/>
                <a:gd name="connsiteY3" fmla="*/ 335280 h 632460"/>
                <a:gd name="connsiteX4" fmla="*/ 46 w 161827"/>
                <a:gd name="connsiteY4" fmla="*/ 403860 h 632460"/>
                <a:gd name="connsiteX5" fmla="*/ 129586 w 161827"/>
                <a:gd name="connsiteY5" fmla="*/ 632460 h 63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827" h="632460">
                  <a:moveTo>
                    <a:pt x="99106" y="0"/>
                  </a:moveTo>
                  <a:cubicBezTo>
                    <a:pt x="134666" y="46355"/>
                    <a:pt x="170226" y="92710"/>
                    <a:pt x="160066" y="114300"/>
                  </a:cubicBezTo>
                  <a:cubicBezTo>
                    <a:pt x="149906" y="135890"/>
                    <a:pt x="40686" y="92710"/>
                    <a:pt x="38146" y="129540"/>
                  </a:cubicBezTo>
                  <a:cubicBezTo>
                    <a:pt x="35606" y="166370"/>
                    <a:pt x="151176" y="289560"/>
                    <a:pt x="144826" y="335280"/>
                  </a:cubicBezTo>
                  <a:cubicBezTo>
                    <a:pt x="138476" y="381000"/>
                    <a:pt x="2586" y="354330"/>
                    <a:pt x="46" y="403860"/>
                  </a:cubicBezTo>
                  <a:cubicBezTo>
                    <a:pt x="-2494" y="453390"/>
                    <a:pt x="99106" y="591820"/>
                    <a:pt x="129586" y="632460"/>
                  </a:cubicBezTo>
                </a:path>
              </a:pathLst>
            </a:custGeom>
            <a:noFill/>
            <a:ln w="6350">
              <a:solidFill>
                <a:srgbClr val="1F4C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5683311" y="5222538"/>
              <a:ext cx="58370" cy="228125"/>
            </a:xfrm>
            <a:custGeom>
              <a:avLst/>
              <a:gdLst>
                <a:gd name="connsiteX0" fmla="*/ 99106 w 182926"/>
                <a:gd name="connsiteY0" fmla="*/ 0 h 660093"/>
                <a:gd name="connsiteX1" fmla="*/ 160066 w 182926"/>
                <a:gd name="connsiteY1" fmla="*/ 114300 h 660093"/>
                <a:gd name="connsiteX2" fmla="*/ 38146 w 182926"/>
                <a:gd name="connsiteY2" fmla="*/ 129540 h 660093"/>
                <a:gd name="connsiteX3" fmla="*/ 144826 w 182926"/>
                <a:gd name="connsiteY3" fmla="*/ 335280 h 660093"/>
                <a:gd name="connsiteX4" fmla="*/ 46 w 182926"/>
                <a:gd name="connsiteY4" fmla="*/ 403860 h 660093"/>
                <a:gd name="connsiteX5" fmla="*/ 129586 w 182926"/>
                <a:gd name="connsiteY5" fmla="*/ 632460 h 660093"/>
                <a:gd name="connsiteX6" fmla="*/ 182926 w 182926"/>
                <a:gd name="connsiteY6" fmla="*/ 647700 h 660093"/>
                <a:gd name="connsiteX0" fmla="*/ 99106 w 161827"/>
                <a:gd name="connsiteY0" fmla="*/ 0 h 632460"/>
                <a:gd name="connsiteX1" fmla="*/ 160066 w 161827"/>
                <a:gd name="connsiteY1" fmla="*/ 114300 h 632460"/>
                <a:gd name="connsiteX2" fmla="*/ 38146 w 161827"/>
                <a:gd name="connsiteY2" fmla="*/ 129540 h 632460"/>
                <a:gd name="connsiteX3" fmla="*/ 144826 w 161827"/>
                <a:gd name="connsiteY3" fmla="*/ 335280 h 632460"/>
                <a:gd name="connsiteX4" fmla="*/ 46 w 161827"/>
                <a:gd name="connsiteY4" fmla="*/ 403860 h 632460"/>
                <a:gd name="connsiteX5" fmla="*/ 129586 w 161827"/>
                <a:gd name="connsiteY5" fmla="*/ 632460 h 63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827" h="632460">
                  <a:moveTo>
                    <a:pt x="99106" y="0"/>
                  </a:moveTo>
                  <a:cubicBezTo>
                    <a:pt x="134666" y="46355"/>
                    <a:pt x="170226" y="92710"/>
                    <a:pt x="160066" y="114300"/>
                  </a:cubicBezTo>
                  <a:cubicBezTo>
                    <a:pt x="149906" y="135890"/>
                    <a:pt x="40686" y="92710"/>
                    <a:pt x="38146" y="129540"/>
                  </a:cubicBezTo>
                  <a:cubicBezTo>
                    <a:pt x="35606" y="166370"/>
                    <a:pt x="151176" y="289560"/>
                    <a:pt x="144826" y="335280"/>
                  </a:cubicBezTo>
                  <a:cubicBezTo>
                    <a:pt x="138476" y="381000"/>
                    <a:pt x="2586" y="354330"/>
                    <a:pt x="46" y="403860"/>
                  </a:cubicBezTo>
                  <a:cubicBezTo>
                    <a:pt x="-2494" y="453390"/>
                    <a:pt x="99106" y="591820"/>
                    <a:pt x="129586" y="632460"/>
                  </a:cubicBezTo>
                </a:path>
              </a:pathLst>
            </a:custGeom>
            <a:noFill/>
            <a:ln w="6350">
              <a:solidFill>
                <a:srgbClr val="1F4C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5608536" y="4409315"/>
              <a:ext cx="145145" cy="567266"/>
            </a:xfrm>
            <a:custGeom>
              <a:avLst/>
              <a:gdLst>
                <a:gd name="connsiteX0" fmla="*/ 99106 w 182926"/>
                <a:gd name="connsiteY0" fmla="*/ 0 h 660093"/>
                <a:gd name="connsiteX1" fmla="*/ 160066 w 182926"/>
                <a:gd name="connsiteY1" fmla="*/ 114300 h 660093"/>
                <a:gd name="connsiteX2" fmla="*/ 38146 w 182926"/>
                <a:gd name="connsiteY2" fmla="*/ 129540 h 660093"/>
                <a:gd name="connsiteX3" fmla="*/ 144826 w 182926"/>
                <a:gd name="connsiteY3" fmla="*/ 335280 h 660093"/>
                <a:gd name="connsiteX4" fmla="*/ 46 w 182926"/>
                <a:gd name="connsiteY4" fmla="*/ 403860 h 660093"/>
                <a:gd name="connsiteX5" fmla="*/ 129586 w 182926"/>
                <a:gd name="connsiteY5" fmla="*/ 632460 h 660093"/>
                <a:gd name="connsiteX6" fmla="*/ 182926 w 182926"/>
                <a:gd name="connsiteY6" fmla="*/ 647700 h 660093"/>
                <a:gd name="connsiteX0" fmla="*/ 99106 w 161827"/>
                <a:gd name="connsiteY0" fmla="*/ 0 h 632460"/>
                <a:gd name="connsiteX1" fmla="*/ 160066 w 161827"/>
                <a:gd name="connsiteY1" fmla="*/ 114300 h 632460"/>
                <a:gd name="connsiteX2" fmla="*/ 38146 w 161827"/>
                <a:gd name="connsiteY2" fmla="*/ 129540 h 632460"/>
                <a:gd name="connsiteX3" fmla="*/ 144826 w 161827"/>
                <a:gd name="connsiteY3" fmla="*/ 335280 h 632460"/>
                <a:gd name="connsiteX4" fmla="*/ 46 w 161827"/>
                <a:gd name="connsiteY4" fmla="*/ 403860 h 632460"/>
                <a:gd name="connsiteX5" fmla="*/ 129586 w 161827"/>
                <a:gd name="connsiteY5" fmla="*/ 632460 h 63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827" h="632460">
                  <a:moveTo>
                    <a:pt x="99106" y="0"/>
                  </a:moveTo>
                  <a:cubicBezTo>
                    <a:pt x="134666" y="46355"/>
                    <a:pt x="170226" y="92710"/>
                    <a:pt x="160066" y="114300"/>
                  </a:cubicBezTo>
                  <a:cubicBezTo>
                    <a:pt x="149906" y="135890"/>
                    <a:pt x="40686" y="92710"/>
                    <a:pt x="38146" y="129540"/>
                  </a:cubicBezTo>
                  <a:cubicBezTo>
                    <a:pt x="35606" y="166370"/>
                    <a:pt x="151176" y="289560"/>
                    <a:pt x="144826" y="335280"/>
                  </a:cubicBezTo>
                  <a:cubicBezTo>
                    <a:pt x="138476" y="381000"/>
                    <a:pt x="2586" y="354330"/>
                    <a:pt x="46" y="403860"/>
                  </a:cubicBezTo>
                  <a:cubicBezTo>
                    <a:pt x="-2494" y="453390"/>
                    <a:pt x="99106" y="591820"/>
                    <a:pt x="129586" y="632460"/>
                  </a:cubicBezTo>
                </a:path>
              </a:pathLst>
            </a:custGeom>
            <a:noFill/>
            <a:ln w="6350">
              <a:solidFill>
                <a:srgbClr val="1F4C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6231781" y="5032298"/>
              <a:ext cx="145145" cy="567266"/>
            </a:xfrm>
            <a:custGeom>
              <a:avLst/>
              <a:gdLst>
                <a:gd name="connsiteX0" fmla="*/ 99106 w 182926"/>
                <a:gd name="connsiteY0" fmla="*/ 0 h 660093"/>
                <a:gd name="connsiteX1" fmla="*/ 160066 w 182926"/>
                <a:gd name="connsiteY1" fmla="*/ 114300 h 660093"/>
                <a:gd name="connsiteX2" fmla="*/ 38146 w 182926"/>
                <a:gd name="connsiteY2" fmla="*/ 129540 h 660093"/>
                <a:gd name="connsiteX3" fmla="*/ 144826 w 182926"/>
                <a:gd name="connsiteY3" fmla="*/ 335280 h 660093"/>
                <a:gd name="connsiteX4" fmla="*/ 46 w 182926"/>
                <a:gd name="connsiteY4" fmla="*/ 403860 h 660093"/>
                <a:gd name="connsiteX5" fmla="*/ 129586 w 182926"/>
                <a:gd name="connsiteY5" fmla="*/ 632460 h 660093"/>
                <a:gd name="connsiteX6" fmla="*/ 182926 w 182926"/>
                <a:gd name="connsiteY6" fmla="*/ 647700 h 660093"/>
                <a:gd name="connsiteX0" fmla="*/ 99106 w 161827"/>
                <a:gd name="connsiteY0" fmla="*/ 0 h 632460"/>
                <a:gd name="connsiteX1" fmla="*/ 160066 w 161827"/>
                <a:gd name="connsiteY1" fmla="*/ 114300 h 632460"/>
                <a:gd name="connsiteX2" fmla="*/ 38146 w 161827"/>
                <a:gd name="connsiteY2" fmla="*/ 129540 h 632460"/>
                <a:gd name="connsiteX3" fmla="*/ 144826 w 161827"/>
                <a:gd name="connsiteY3" fmla="*/ 335280 h 632460"/>
                <a:gd name="connsiteX4" fmla="*/ 46 w 161827"/>
                <a:gd name="connsiteY4" fmla="*/ 403860 h 632460"/>
                <a:gd name="connsiteX5" fmla="*/ 129586 w 161827"/>
                <a:gd name="connsiteY5" fmla="*/ 632460 h 63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827" h="632460">
                  <a:moveTo>
                    <a:pt x="99106" y="0"/>
                  </a:moveTo>
                  <a:cubicBezTo>
                    <a:pt x="134666" y="46355"/>
                    <a:pt x="170226" y="92710"/>
                    <a:pt x="160066" y="114300"/>
                  </a:cubicBezTo>
                  <a:cubicBezTo>
                    <a:pt x="149906" y="135890"/>
                    <a:pt x="40686" y="92710"/>
                    <a:pt x="38146" y="129540"/>
                  </a:cubicBezTo>
                  <a:cubicBezTo>
                    <a:pt x="35606" y="166370"/>
                    <a:pt x="151176" y="289560"/>
                    <a:pt x="144826" y="335280"/>
                  </a:cubicBezTo>
                  <a:cubicBezTo>
                    <a:pt x="138476" y="381000"/>
                    <a:pt x="2586" y="354330"/>
                    <a:pt x="46" y="403860"/>
                  </a:cubicBezTo>
                  <a:cubicBezTo>
                    <a:pt x="-2494" y="453390"/>
                    <a:pt x="99106" y="591820"/>
                    <a:pt x="129586" y="632460"/>
                  </a:cubicBezTo>
                </a:path>
              </a:pathLst>
            </a:custGeom>
            <a:noFill/>
            <a:ln w="3175">
              <a:solidFill>
                <a:srgbClr val="1F4C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5833548" y="5031449"/>
              <a:ext cx="145145" cy="567266"/>
            </a:xfrm>
            <a:custGeom>
              <a:avLst/>
              <a:gdLst>
                <a:gd name="connsiteX0" fmla="*/ 99106 w 182926"/>
                <a:gd name="connsiteY0" fmla="*/ 0 h 660093"/>
                <a:gd name="connsiteX1" fmla="*/ 160066 w 182926"/>
                <a:gd name="connsiteY1" fmla="*/ 114300 h 660093"/>
                <a:gd name="connsiteX2" fmla="*/ 38146 w 182926"/>
                <a:gd name="connsiteY2" fmla="*/ 129540 h 660093"/>
                <a:gd name="connsiteX3" fmla="*/ 144826 w 182926"/>
                <a:gd name="connsiteY3" fmla="*/ 335280 h 660093"/>
                <a:gd name="connsiteX4" fmla="*/ 46 w 182926"/>
                <a:gd name="connsiteY4" fmla="*/ 403860 h 660093"/>
                <a:gd name="connsiteX5" fmla="*/ 129586 w 182926"/>
                <a:gd name="connsiteY5" fmla="*/ 632460 h 660093"/>
                <a:gd name="connsiteX6" fmla="*/ 182926 w 182926"/>
                <a:gd name="connsiteY6" fmla="*/ 647700 h 660093"/>
                <a:gd name="connsiteX0" fmla="*/ 99106 w 161827"/>
                <a:gd name="connsiteY0" fmla="*/ 0 h 632460"/>
                <a:gd name="connsiteX1" fmla="*/ 160066 w 161827"/>
                <a:gd name="connsiteY1" fmla="*/ 114300 h 632460"/>
                <a:gd name="connsiteX2" fmla="*/ 38146 w 161827"/>
                <a:gd name="connsiteY2" fmla="*/ 129540 h 632460"/>
                <a:gd name="connsiteX3" fmla="*/ 144826 w 161827"/>
                <a:gd name="connsiteY3" fmla="*/ 335280 h 632460"/>
                <a:gd name="connsiteX4" fmla="*/ 46 w 161827"/>
                <a:gd name="connsiteY4" fmla="*/ 403860 h 632460"/>
                <a:gd name="connsiteX5" fmla="*/ 129586 w 161827"/>
                <a:gd name="connsiteY5" fmla="*/ 632460 h 63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827" h="632460">
                  <a:moveTo>
                    <a:pt x="99106" y="0"/>
                  </a:moveTo>
                  <a:cubicBezTo>
                    <a:pt x="134666" y="46355"/>
                    <a:pt x="170226" y="92710"/>
                    <a:pt x="160066" y="114300"/>
                  </a:cubicBezTo>
                  <a:cubicBezTo>
                    <a:pt x="149906" y="135890"/>
                    <a:pt x="40686" y="92710"/>
                    <a:pt x="38146" y="129540"/>
                  </a:cubicBezTo>
                  <a:cubicBezTo>
                    <a:pt x="35606" y="166370"/>
                    <a:pt x="151176" y="289560"/>
                    <a:pt x="144826" y="335280"/>
                  </a:cubicBezTo>
                  <a:cubicBezTo>
                    <a:pt x="138476" y="381000"/>
                    <a:pt x="2586" y="354330"/>
                    <a:pt x="46" y="403860"/>
                  </a:cubicBezTo>
                  <a:cubicBezTo>
                    <a:pt x="-2494" y="453390"/>
                    <a:pt x="99106" y="591820"/>
                    <a:pt x="129586" y="632460"/>
                  </a:cubicBezTo>
                </a:path>
              </a:pathLst>
            </a:custGeom>
            <a:noFill/>
            <a:ln w="3175">
              <a:solidFill>
                <a:srgbClr val="1F4C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852203" y="4565001"/>
              <a:ext cx="95040" cy="371441"/>
            </a:xfrm>
            <a:custGeom>
              <a:avLst/>
              <a:gdLst>
                <a:gd name="connsiteX0" fmla="*/ 99106 w 182926"/>
                <a:gd name="connsiteY0" fmla="*/ 0 h 660093"/>
                <a:gd name="connsiteX1" fmla="*/ 160066 w 182926"/>
                <a:gd name="connsiteY1" fmla="*/ 114300 h 660093"/>
                <a:gd name="connsiteX2" fmla="*/ 38146 w 182926"/>
                <a:gd name="connsiteY2" fmla="*/ 129540 h 660093"/>
                <a:gd name="connsiteX3" fmla="*/ 144826 w 182926"/>
                <a:gd name="connsiteY3" fmla="*/ 335280 h 660093"/>
                <a:gd name="connsiteX4" fmla="*/ 46 w 182926"/>
                <a:gd name="connsiteY4" fmla="*/ 403860 h 660093"/>
                <a:gd name="connsiteX5" fmla="*/ 129586 w 182926"/>
                <a:gd name="connsiteY5" fmla="*/ 632460 h 660093"/>
                <a:gd name="connsiteX6" fmla="*/ 182926 w 182926"/>
                <a:gd name="connsiteY6" fmla="*/ 647700 h 660093"/>
                <a:gd name="connsiteX0" fmla="*/ 99106 w 161827"/>
                <a:gd name="connsiteY0" fmla="*/ 0 h 632460"/>
                <a:gd name="connsiteX1" fmla="*/ 160066 w 161827"/>
                <a:gd name="connsiteY1" fmla="*/ 114300 h 632460"/>
                <a:gd name="connsiteX2" fmla="*/ 38146 w 161827"/>
                <a:gd name="connsiteY2" fmla="*/ 129540 h 632460"/>
                <a:gd name="connsiteX3" fmla="*/ 144826 w 161827"/>
                <a:gd name="connsiteY3" fmla="*/ 335280 h 632460"/>
                <a:gd name="connsiteX4" fmla="*/ 46 w 161827"/>
                <a:gd name="connsiteY4" fmla="*/ 403860 h 632460"/>
                <a:gd name="connsiteX5" fmla="*/ 129586 w 161827"/>
                <a:gd name="connsiteY5" fmla="*/ 632460 h 63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827" h="632460">
                  <a:moveTo>
                    <a:pt x="99106" y="0"/>
                  </a:moveTo>
                  <a:cubicBezTo>
                    <a:pt x="134666" y="46355"/>
                    <a:pt x="170226" y="92710"/>
                    <a:pt x="160066" y="114300"/>
                  </a:cubicBezTo>
                  <a:cubicBezTo>
                    <a:pt x="149906" y="135890"/>
                    <a:pt x="40686" y="92710"/>
                    <a:pt x="38146" y="129540"/>
                  </a:cubicBezTo>
                  <a:cubicBezTo>
                    <a:pt x="35606" y="166370"/>
                    <a:pt x="151176" y="289560"/>
                    <a:pt x="144826" y="335280"/>
                  </a:cubicBezTo>
                  <a:cubicBezTo>
                    <a:pt x="138476" y="381000"/>
                    <a:pt x="2586" y="354330"/>
                    <a:pt x="46" y="403860"/>
                  </a:cubicBezTo>
                  <a:cubicBezTo>
                    <a:pt x="-2494" y="453390"/>
                    <a:pt x="99106" y="591820"/>
                    <a:pt x="129586" y="632460"/>
                  </a:cubicBezTo>
                </a:path>
              </a:pathLst>
            </a:custGeom>
            <a:noFill/>
            <a:ln w="3175">
              <a:solidFill>
                <a:srgbClr val="1F4C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6525930" y="5159069"/>
              <a:ext cx="58370" cy="228125"/>
            </a:xfrm>
            <a:custGeom>
              <a:avLst/>
              <a:gdLst>
                <a:gd name="connsiteX0" fmla="*/ 99106 w 182926"/>
                <a:gd name="connsiteY0" fmla="*/ 0 h 660093"/>
                <a:gd name="connsiteX1" fmla="*/ 160066 w 182926"/>
                <a:gd name="connsiteY1" fmla="*/ 114300 h 660093"/>
                <a:gd name="connsiteX2" fmla="*/ 38146 w 182926"/>
                <a:gd name="connsiteY2" fmla="*/ 129540 h 660093"/>
                <a:gd name="connsiteX3" fmla="*/ 144826 w 182926"/>
                <a:gd name="connsiteY3" fmla="*/ 335280 h 660093"/>
                <a:gd name="connsiteX4" fmla="*/ 46 w 182926"/>
                <a:gd name="connsiteY4" fmla="*/ 403860 h 660093"/>
                <a:gd name="connsiteX5" fmla="*/ 129586 w 182926"/>
                <a:gd name="connsiteY5" fmla="*/ 632460 h 660093"/>
                <a:gd name="connsiteX6" fmla="*/ 182926 w 182926"/>
                <a:gd name="connsiteY6" fmla="*/ 647700 h 660093"/>
                <a:gd name="connsiteX0" fmla="*/ 99106 w 161827"/>
                <a:gd name="connsiteY0" fmla="*/ 0 h 632460"/>
                <a:gd name="connsiteX1" fmla="*/ 160066 w 161827"/>
                <a:gd name="connsiteY1" fmla="*/ 114300 h 632460"/>
                <a:gd name="connsiteX2" fmla="*/ 38146 w 161827"/>
                <a:gd name="connsiteY2" fmla="*/ 129540 h 632460"/>
                <a:gd name="connsiteX3" fmla="*/ 144826 w 161827"/>
                <a:gd name="connsiteY3" fmla="*/ 335280 h 632460"/>
                <a:gd name="connsiteX4" fmla="*/ 46 w 161827"/>
                <a:gd name="connsiteY4" fmla="*/ 403860 h 632460"/>
                <a:gd name="connsiteX5" fmla="*/ 129586 w 161827"/>
                <a:gd name="connsiteY5" fmla="*/ 632460 h 63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827" h="632460">
                  <a:moveTo>
                    <a:pt x="99106" y="0"/>
                  </a:moveTo>
                  <a:cubicBezTo>
                    <a:pt x="134666" y="46355"/>
                    <a:pt x="170226" y="92710"/>
                    <a:pt x="160066" y="114300"/>
                  </a:cubicBezTo>
                  <a:cubicBezTo>
                    <a:pt x="149906" y="135890"/>
                    <a:pt x="40686" y="92710"/>
                    <a:pt x="38146" y="129540"/>
                  </a:cubicBezTo>
                  <a:cubicBezTo>
                    <a:pt x="35606" y="166370"/>
                    <a:pt x="151176" y="289560"/>
                    <a:pt x="144826" y="335280"/>
                  </a:cubicBezTo>
                  <a:cubicBezTo>
                    <a:pt x="138476" y="381000"/>
                    <a:pt x="2586" y="354330"/>
                    <a:pt x="46" y="403860"/>
                  </a:cubicBezTo>
                  <a:cubicBezTo>
                    <a:pt x="-2494" y="453390"/>
                    <a:pt x="99106" y="591820"/>
                    <a:pt x="129586" y="632460"/>
                  </a:cubicBezTo>
                </a:path>
              </a:pathLst>
            </a:custGeom>
            <a:noFill/>
            <a:ln w="6350">
              <a:solidFill>
                <a:srgbClr val="1F4C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6674935" y="4611373"/>
              <a:ext cx="58370" cy="228125"/>
            </a:xfrm>
            <a:custGeom>
              <a:avLst/>
              <a:gdLst>
                <a:gd name="connsiteX0" fmla="*/ 99106 w 182926"/>
                <a:gd name="connsiteY0" fmla="*/ 0 h 660093"/>
                <a:gd name="connsiteX1" fmla="*/ 160066 w 182926"/>
                <a:gd name="connsiteY1" fmla="*/ 114300 h 660093"/>
                <a:gd name="connsiteX2" fmla="*/ 38146 w 182926"/>
                <a:gd name="connsiteY2" fmla="*/ 129540 h 660093"/>
                <a:gd name="connsiteX3" fmla="*/ 144826 w 182926"/>
                <a:gd name="connsiteY3" fmla="*/ 335280 h 660093"/>
                <a:gd name="connsiteX4" fmla="*/ 46 w 182926"/>
                <a:gd name="connsiteY4" fmla="*/ 403860 h 660093"/>
                <a:gd name="connsiteX5" fmla="*/ 129586 w 182926"/>
                <a:gd name="connsiteY5" fmla="*/ 632460 h 660093"/>
                <a:gd name="connsiteX6" fmla="*/ 182926 w 182926"/>
                <a:gd name="connsiteY6" fmla="*/ 647700 h 660093"/>
                <a:gd name="connsiteX0" fmla="*/ 99106 w 161827"/>
                <a:gd name="connsiteY0" fmla="*/ 0 h 632460"/>
                <a:gd name="connsiteX1" fmla="*/ 160066 w 161827"/>
                <a:gd name="connsiteY1" fmla="*/ 114300 h 632460"/>
                <a:gd name="connsiteX2" fmla="*/ 38146 w 161827"/>
                <a:gd name="connsiteY2" fmla="*/ 129540 h 632460"/>
                <a:gd name="connsiteX3" fmla="*/ 144826 w 161827"/>
                <a:gd name="connsiteY3" fmla="*/ 335280 h 632460"/>
                <a:gd name="connsiteX4" fmla="*/ 46 w 161827"/>
                <a:gd name="connsiteY4" fmla="*/ 403860 h 632460"/>
                <a:gd name="connsiteX5" fmla="*/ 129586 w 161827"/>
                <a:gd name="connsiteY5" fmla="*/ 632460 h 63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827" h="632460">
                  <a:moveTo>
                    <a:pt x="99106" y="0"/>
                  </a:moveTo>
                  <a:cubicBezTo>
                    <a:pt x="134666" y="46355"/>
                    <a:pt x="170226" y="92710"/>
                    <a:pt x="160066" y="114300"/>
                  </a:cubicBezTo>
                  <a:cubicBezTo>
                    <a:pt x="149906" y="135890"/>
                    <a:pt x="40686" y="92710"/>
                    <a:pt x="38146" y="129540"/>
                  </a:cubicBezTo>
                  <a:cubicBezTo>
                    <a:pt x="35606" y="166370"/>
                    <a:pt x="151176" y="289560"/>
                    <a:pt x="144826" y="335280"/>
                  </a:cubicBezTo>
                  <a:cubicBezTo>
                    <a:pt x="138476" y="381000"/>
                    <a:pt x="2586" y="354330"/>
                    <a:pt x="46" y="403860"/>
                  </a:cubicBezTo>
                  <a:cubicBezTo>
                    <a:pt x="-2494" y="453390"/>
                    <a:pt x="99106" y="591820"/>
                    <a:pt x="129586" y="632460"/>
                  </a:cubicBezTo>
                </a:path>
              </a:pathLst>
            </a:custGeom>
            <a:noFill/>
            <a:ln w="6350">
              <a:solidFill>
                <a:srgbClr val="1F4C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6286238" y="4621519"/>
              <a:ext cx="58370" cy="228125"/>
            </a:xfrm>
            <a:custGeom>
              <a:avLst/>
              <a:gdLst>
                <a:gd name="connsiteX0" fmla="*/ 99106 w 182926"/>
                <a:gd name="connsiteY0" fmla="*/ 0 h 660093"/>
                <a:gd name="connsiteX1" fmla="*/ 160066 w 182926"/>
                <a:gd name="connsiteY1" fmla="*/ 114300 h 660093"/>
                <a:gd name="connsiteX2" fmla="*/ 38146 w 182926"/>
                <a:gd name="connsiteY2" fmla="*/ 129540 h 660093"/>
                <a:gd name="connsiteX3" fmla="*/ 144826 w 182926"/>
                <a:gd name="connsiteY3" fmla="*/ 335280 h 660093"/>
                <a:gd name="connsiteX4" fmla="*/ 46 w 182926"/>
                <a:gd name="connsiteY4" fmla="*/ 403860 h 660093"/>
                <a:gd name="connsiteX5" fmla="*/ 129586 w 182926"/>
                <a:gd name="connsiteY5" fmla="*/ 632460 h 660093"/>
                <a:gd name="connsiteX6" fmla="*/ 182926 w 182926"/>
                <a:gd name="connsiteY6" fmla="*/ 647700 h 660093"/>
                <a:gd name="connsiteX0" fmla="*/ 99106 w 161827"/>
                <a:gd name="connsiteY0" fmla="*/ 0 h 632460"/>
                <a:gd name="connsiteX1" fmla="*/ 160066 w 161827"/>
                <a:gd name="connsiteY1" fmla="*/ 114300 h 632460"/>
                <a:gd name="connsiteX2" fmla="*/ 38146 w 161827"/>
                <a:gd name="connsiteY2" fmla="*/ 129540 h 632460"/>
                <a:gd name="connsiteX3" fmla="*/ 144826 w 161827"/>
                <a:gd name="connsiteY3" fmla="*/ 335280 h 632460"/>
                <a:gd name="connsiteX4" fmla="*/ 46 w 161827"/>
                <a:gd name="connsiteY4" fmla="*/ 403860 h 632460"/>
                <a:gd name="connsiteX5" fmla="*/ 129586 w 161827"/>
                <a:gd name="connsiteY5" fmla="*/ 632460 h 63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827" h="632460">
                  <a:moveTo>
                    <a:pt x="99106" y="0"/>
                  </a:moveTo>
                  <a:cubicBezTo>
                    <a:pt x="134666" y="46355"/>
                    <a:pt x="170226" y="92710"/>
                    <a:pt x="160066" y="114300"/>
                  </a:cubicBezTo>
                  <a:cubicBezTo>
                    <a:pt x="149906" y="135890"/>
                    <a:pt x="40686" y="92710"/>
                    <a:pt x="38146" y="129540"/>
                  </a:cubicBezTo>
                  <a:cubicBezTo>
                    <a:pt x="35606" y="166370"/>
                    <a:pt x="151176" y="289560"/>
                    <a:pt x="144826" y="335280"/>
                  </a:cubicBezTo>
                  <a:cubicBezTo>
                    <a:pt x="138476" y="381000"/>
                    <a:pt x="2586" y="354330"/>
                    <a:pt x="46" y="403860"/>
                  </a:cubicBezTo>
                  <a:cubicBezTo>
                    <a:pt x="-2494" y="453390"/>
                    <a:pt x="99106" y="591820"/>
                    <a:pt x="129586" y="632460"/>
                  </a:cubicBezTo>
                </a:path>
              </a:pathLst>
            </a:custGeom>
            <a:noFill/>
            <a:ln w="6350">
              <a:solidFill>
                <a:srgbClr val="1F4C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6075772" y="4313746"/>
              <a:ext cx="93610" cy="365849"/>
            </a:xfrm>
            <a:custGeom>
              <a:avLst/>
              <a:gdLst>
                <a:gd name="connsiteX0" fmla="*/ 99106 w 182926"/>
                <a:gd name="connsiteY0" fmla="*/ 0 h 660093"/>
                <a:gd name="connsiteX1" fmla="*/ 160066 w 182926"/>
                <a:gd name="connsiteY1" fmla="*/ 114300 h 660093"/>
                <a:gd name="connsiteX2" fmla="*/ 38146 w 182926"/>
                <a:gd name="connsiteY2" fmla="*/ 129540 h 660093"/>
                <a:gd name="connsiteX3" fmla="*/ 144826 w 182926"/>
                <a:gd name="connsiteY3" fmla="*/ 335280 h 660093"/>
                <a:gd name="connsiteX4" fmla="*/ 46 w 182926"/>
                <a:gd name="connsiteY4" fmla="*/ 403860 h 660093"/>
                <a:gd name="connsiteX5" fmla="*/ 129586 w 182926"/>
                <a:gd name="connsiteY5" fmla="*/ 632460 h 660093"/>
                <a:gd name="connsiteX6" fmla="*/ 182926 w 182926"/>
                <a:gd name="connsiteY6" fmla="*/ 647700 h 660093"/>
                <a:gd name="connsiteX0" fmla="*/ 99106 w 161827"/>
                <a:gd name="connsiteY0" fmla="*/ 0 h 632460"/>
                <a:gd name="connsiteX1" fmla="*/ 160066 w 161827"/>
                <a:gd name="connsiteY1" fmla="*/ 114300 h 632460"/>
                <a:gd name="connsiteX2" fmla="*/ 38146 w 161827"/>
                <a:gd name="connsiteY2" fmla="*/ 129540 h 632460"/>
                <a:gd name="connsiteX3" fmla="*/ 144826 w 161827"/>
                <a:gd name="connsiteY3" fmla="*/ 335280 h 632460"/>
                <a:gd name="connsiteX4" fmla="*/ 46 w 161827"/>
                <a:gd name="connsiteY4" fmla="*/ 403860 h 632460"/>
                <a:gd name="connsiteX5" fmla="*/ 129586 w 161827"/>
                <a:gd name="connsiteY5" fmla="*/ 632460 h 63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827" h="632460">
                  <a:moveTo>
                    <a:pt x="99106" y="0"/>
                  </a:moveTo>
                  <a:cubicBezTo>
                    <a:pt x="134666" y="46355"/>
                    <a:pt x="170226" y="92710"/>
                    <a:pt x="160066" y="114300"/>
                  </a:cubicBezTo>
                  <a:cubicBezTo>
                    <a:pt x="149906" y="135890"/>
                    <a:pt x="40686" y="92710"/>
                    <a:pt x="38146" y="129540"/>
                  </a:cubicBezTo>
                  <a:cubicBezTo>
                    <a:pt x="35606" y="166370"/>
                    <a:pt x="151176" y="289560"/>
                    <a:pt x="144826" y="335280"/>
                  </a:cubicBezTo>
                  <a:cubicBezTo>
                    <a:pt x="138476" y="381000"/>
                    <a:pt x="2586" y="354330"/>
                    <a:pt x="46" y="403860"/>
                  </a:cubicBezTo>
                  <a:cubicBezTo>
                    <a:pt x="-2494" y="453390"/>
                    <a:pt x="99106" y="591820"/>
                    <a:pt x="129586" y="632460"/>
                  </a:cubicBezTo>
                </a:path>
              </a:pathLst>
            </a:custGeom>
            <a:noFill/>
            <a:ln w="6350">
              <a:solidFill>
                <a:srgbClr val="1F4C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5500408" y="3611878"/>
              <a:ext cx="1244338" cy="369332"/>
              <a:chOff x="4127426" y="3470073"/>
              <a:chExt cx="1244338" cy="369332"/>
            </a:xfrm>
          </p:grpSpPr>
          <p:sp>
            <p:nvSpPr>
              <p:cNvPr id="30" name="圆角矩形 29"/>
              <p:cNvSpPr/>
              <p:nvPr/>
            </p:nvSpPr>
            <p:spPr>
              <a:xfrm>
                <a:off x="4127426" y="3512159"/>
                <a:ext cx="1244338" cy="285161"/>
              </a:xfrm>
              <a:prstGeom prst="roundRect">
                <a:avLst/>
              </a:prstGeom>
              <a:solidFill>
                <a:srgbClr val="1F4C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4156324" y="3470073"/>
                <a:ext cx="118654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dirty="0" smtClean="0">
                    <a:solidFill>
                      <a:schemeClr val="bg1"/>
                    </a:solidFill>
                  </a:rPr>
                  <a:t>TEXT TITLE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2" name="任意多边形 31"/>
            <p:cNvSpPr/>
            <p:nvPr/>
          </p:nvSpPr>
          <p:spPr>
            <a:xfrm>
              <a:off x="6024977" y="2592034"/>
              <a:ext cx="134452" cy="525475"/>
            </a:xfrm>
            <a:custGeom>
              <a:avLst/>
              <a:gdLst>
                <a:gd name="connsiteX0" fmla="*/ 99106 w 182926"/>
                <a:gd name="connsiteY0" fmla="*/ 0 h 660093"/>
                <a:gd name="connsiteX1" fmla="*/ 160066 w 182926"/>
                <a:gd name="connsiteY1" fmla="*/ 114300 h 660093"/>
                <a:gd name="connsiteX2" fmla="*/ 38146 w 182926"/>
                <a:gd name="connsiteY2" fmla="*/ 129540 h 660093"/>
                <a:gd name="connsiteX3" fmla="*/ 144826 w 182926"/>
                <a:gd name="connsiteY3" fmla="*/ 335280 h 660093"/>
                <a:gd name="connsiteX4" fmla="*/ 46 w 182926"/>
                <a:gd name="connsiteY4" fmla="*/ 403860 h 660093"/>
                <a:gd name="connsiteX5" fmla="*/ 129586 w 182926"/>
                <a:gd name="connsiteY5" fmla="*/ 632460 h 660093"/>
                <a:gd name="connsiteX6" fmla="*/ 182926 w 182926"/>
                <a:gd name="connsiteY6" fmla="*/ 647700 h 660093"/>
                <a:gd name="connsiteX0" fmla="*/ 99106 w 161827"/>
                <a:gd name="connsiteY0" fmla="*/ 0 h 632460"/>
                <a:gd name="connsiteX1" fmla="*/ 160066 w 161827"/>
                <a:gd name="connsiteY1" fmla="*/ 114300 h 632460"/>
                <a:gd name="connsiteX2" fmla="*/ 38146 w 161827"/>
                <a:gd name="connsiteY2" fmla="*/ 129540 h 632460"/>
                <a:gd name="connsiteX3" fmla="*/ 144826 w 161827"/>
                <a:gd name="connsiteY3" fmla="*/ 335280 h 632460"/>
                <a:gd name="connsiteX4" fmla="*/ 46 w 161827"/>
                <a:gd name="connsiteY4" fmla="*/ 403860 h 632460"/>
                <a:gd name="connsiteX5" fmla="*/ 129586 w 161827"/>
                <a:gd name="connsiteY5" fmla="*/ 632460 h 63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827" h="632460">
                  <a:moveTo>
                    <a:pt x="99106" y="0"/>
                  </a:moveTo>
                  <a:cubicBezTo>
                    <a:pt x="134666" y="46355"/>
                    <a:pt x="170226" y="92710"/>
                    <a:pt x="160066" y="114300"/>
                  </a:cubicBezTo>
                  <a:cubicBezTo>
                    <a:pt x="149906" y="135890"/>
                    <a:pt x="40686" y="92710"/>
                    <a:pt x="38146" y="129540"/>
                  </a:cubicBezTo>
                  <a:cubicBezTo>
                    <a:pt x="35606" y="166370"/>
                    <a:pt x="151176" y="289560"/>
                    <a:pt x="144826" y="335280"/>
                  </a:cubicBezTo>
                  <a:cubicBezTo>
                    <a:pt x="138476" y="381000"/>
                    <a:pt x="2586" y="354330"/>
                    <a:pt x="46" y="403860"/>
                  </a:cubicBezTo>
                  <a:cubicBezTo>
                    <a:pt x="-2494" y="453390"/>
                    <a:pt x="99106" y="591820"/>
                    <a:pt x="129586" y="632460"/>
                  </a:cubicBezTo>
                </a:path>
              </a:pathLst>
            </a:custGeom>
            <a:noFill/>
            <a:ln w="22225">
              <a:solidFill>
                <a:srgbClr val="00AA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4679062" y="1919746"/>
              <a:ext cx="2826282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add your text titleClick add your text titleClick add your text titleClick add your</a:t>
              </a:r>
            </a:p>
          </p:txBody>
        </p:sp>
        <p:sp>
          <p:nvSpPr>
            <p:cNvPr id="34" name="任意多边形 33"/>
            <p:cNvSpPr/>
            <p:nvPr/>
          </p:nvSpPr>
          <p:spPr>
            <a:xfrm rot="3600000">
              <a:off x="7348514" y="2684123"/>
              <a:ext cx="313659" cy="1225865"/>
            </a:xfrm>
            <a:custGeom>
              <a:avLst/>
              <a:gdLst>
                <a:gd name="connsiteX0" fmla="*/ 99106 w 182926"/>
                <a:gd name="connsiteY0" fmla="*/ 0 h 660093"/>
                <a:gd name="connsiteX1" fmla="*/ 160066 w 182926"/>
                <a:gd name="connsiteY1" fmla="*/ 114300 h 660093"/>
                <a:gd name="connsiteX2" fmla="*/ 38146 w 182926"/>
                <a:gd name="connsiteY2" fmla="*/ 129540 h 660093"/>
                <a:gd name="connsiteX3" fmla="*/ 144826 w 182926"/>
                <a:gd name="connsiteY3" fmla="*/ 335280 h 660093"/>
                <a:gd name="connsiteX4" fmla="*/ 46 w 182926"/>
                <a:gd name="connsiteY4" fmla="*/ 403860 h 660093"/>
                <a:gd name="connsiteX5" fmla="*/ 129586 w 182926"/>
                <a:gd name="connsiteY5" fmla="*/ 632460 h 660093"/>
                <a:gd name="connsiteX6" fmla="*/ 182926 w 182926"/>
                <a:gd name="connsiteY6" fmla="*/ 647700 h 660093"/>
                <a:gd name="connsiteX0" fmla="*/ 99106 w 161827"/>
                <a:gd name="connsiteY0" fmla="*/ 0 h 632460"/>
                <a:gd name="connsiteX1" fmla="*/ 160066 w 161827"/>
                <a:gd name="connsiteY1" fmla="*/ 114300 h 632460"/>
                <a:gd name="connsiteX2" fmla="*/ 38146 w 161827"/>
                <a:gd name="connsiteY2" fmla="*/ 129540 h 632460"/>
                <a:gd name="connsiteX3" fmla="*/ 144826 w 161827"/>
                <a:gd name="connsiteY3" fmla="*/ 335280 h 632460"/>
                <a:gd name="connsiteX4" fmla="*/ 46 w 161827"/>
                <a:gd name="connsiteY4" fmla="*/ 403860 h 632460"/>
                <a:gd name="connsiteX5" fmla="*/ 129586 w 161827"/>
                <a:gd name="connsiteY5" fmla="*/ 632460 h 63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827" h="632460">
                  <a:moveTo>
                    <a:pt x="99106" y="0"/>
                  </a:moveTo>
                  <a:cubicBezTo>
                    <a:pt x="134666" y="46355"/>
                    <a:pt x="170226" y="92710"/>
                    <a:pt x="160066" y="114300"/>
                  </a:cubicBezTo>
                  <a:cubicBezTo>
                    <a:pt x="149906" y="135890"/>
                    <a:pt x="40686" y="92710"/>
                    <a:pt x="38146" y="129540"/>
                  </a:cubicBezTo>
                  <a:cubicBezTo>
                    <a:pt x="35606" y="166370"/>
                    <a:pt x="151176" y="289560"/>
                    <a:pt x="144826" y="335280"/>
                  </a:cubicBezTo>
                  <a:cubicBezTo>
                    <a:pt x="138476" y="381000"/>
                    <a:pt x="2586" y="354330"/>
                    <a:pt x="46" y="403860"/>
                  </a:cubicBezTo>
                  <a:cubicBezTo>
                    <a:pt x="-2494" y="453390"/>
                    <a:pt x="99106" y="591820"/>
                    <a:pt x="129586" y="632460"/>
                  </a:cubicBezTo>
                </a:path>
              </a:pathLst>
            </a:custGeom>
            <a:noFill/>
            <a:ln w="22225">
              <a:solidFill>
                <a:srgbClr val="1F4C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063914" y="2770244"/>
              <a:ext cx="2826282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add your text titleClick add your text titleClick add your text titleClick add your</a:t>
              </a:r>
            </a:p>
          </p:txBody>
        </p:sp>
        <p:sp>
          <p:nvSpPr>
            <p:cNvPr id="36" name="任意多边形 35"/>
            <p:cNvSpPr/>
            <p:nvPr/>
          </p:nvSpPr>
          <p:spPr>
            <a:xfrm rot="6300000">
              <a:off x="7371921" y="4218026"/>
              <a:ext cx="313659" cy="1225865"/>
            </a:xfrm>
            <a:custGeom>
              <a:avLst/>
              <a:gdLst>
                <a:gd name="connsiteX0" fmla="*/ 99106 w 182926"/>
                <a:gd name="connsiteY0" fmla="*/ 0 h 660093"/>
                <a:gd name="connsiteX1" fmla="*/ 160066 w 182926"/>
                <a:gd name="connsiteY1" fmla="*/ 114300 h 660093"/>
                <a:gd name="connsiteX2" fmla="*/ 38146 w 182926"/>
                <a:gd name="connsiteY2" fmla="*/ 129540 h 660093"/>
                <a:gd name="connsiteX3" fmla="*/ 144826 w 182926"/>
                <a:gd name="connsiteY3" fmla="*/ 335280 h 660093"/>
                <a:gd name="connsiteX4" fmla="*/ 46 w 182926"/>
                <a:gd name="connsiteY4" fmla="*/ 403860 h 660093"/>
                <a:gd name="connsiteX5" fmla="*/ 129586 w 182926"/>
                <a:gd name="connsiteY5" fmla="*/ 632460 h 660093"/>
                <a:gd name="connsiteX6" fmla="*/ 182926 w 182926"/>
                <a:gd name="connsiteY6" fmla="*/ 647700 h 660093"/>
                <a:gd name="connsiteX0" fmla="*/ 99106 w 161827"/>
                <a:gd name="connsiteY0" fmla="*/ 0 h 632460"/>
                <a:gd name="connsiteX1" fmla="*/ 160066 w 161827"/>
                <a:gd name="connsiteY1" fmla="*/ 114300 h 632460"/>
                <a:gd name="connsiteX2" fmla="*/ 38146 w 161827"/>
                <a:gd name="connsiteY2" fmla="*/ 129540 h 632460"/>
                <a:gd name="connsiteX3" fmla="*/ 144826 w 161827"/>
                <a:gd name="connsiteY3" fmla="*/ 335280 h 632460"/>
                <a:gd name="connsiteX4" fmla="*/ 46 w 161827"/>
                <a:gd name="connsiteY4" fmla="*/ 403860 h 632460"/>
                <a:gd name="connsiteX5" fmla="*/ 129586 w 161827"/>
                <a:gd name="connsiteY5" fmla="*/ 632460 h 63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827" h="632460">
                  <a:moveTo>
                    <a:pt x="99106" y="0"/>
                  </a:moveTo>
                  <a:cubicBezTo>
                    <a:pt x="134666" y="46355"/>
                    <a:pt x="170226" y="92710"/>
                    <a:pt x="160066" y="114300"/>
                  </a:cubicBezTo>
                  <a:cubicBezTo>
                    <a:pt x="149906" y="135890"/>
                    <a:pt x="40686" y="92710"/>
                    <a:pt x="38146" y="129540"/>
                  </a:cubicBezTo>
                  <a:cubicBezTo>
                    <a:pt x="35606" y="166370"/>
                    <a:pt x="151176" y="289560"/>
                    <a:pt x="144826" y="335280"/>
                  </a:cubicBezTo>
                  <a:cubicBezTo>
                    <a:pt x="138476" y="381000"/>
                    <a:pt x="2586" y="354330"/>
                    <a:pt x="46" y="403860"/>
                  </a:cubicBezTo>
                  <a:cubicBezTo>
                    <a:pt x="-2494" y="453390"/>
                    <a:pt x="99106" y="591820"/>
                    <a:pt x="129586" y="632460"/>
                  </a:cubicBezTo>
                </a:path>
              </a:pathLst>
            </a:custGeom>
            <a:noFill/>
            <a:ln w="22225">
              <a:solidFill>
                <a:srgbClr val="FFB3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8161389" y="4768043"/>
              <a:ext cx="2826282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add your text titleClick add your text titleClick add your text titleClick add your</a:t>
              </a:r>
            </a:p>
          </p:txBody>
        </p:sp>
        <p:sp>
          <p:nvSpPr>
            <p:cNvPr id="38" name="任意多边形 37"/>
            <p:cNvSpPr/>
            <p:nvPr/>
          </p:nvSpPr>
          <p:spPr>
            <a:xfrm rot="18000000" flipH="1">
              <a:off x="4519832" y="2700778"/>
              <a:ext cx="313659" cy="1225865"/>
            </a:xfrm>
            <a:custGeom>
              <a:avLst/>
              <a:gdLst>
                <a:gd name="connsiteX0" fmla="*/ 99106 w 182926"/>
                <a:gd name="connsiteY0" fmla="*/ 0 h 660093"/>
                <a:gd name="connsiteX1" fmla="*/ 160066 w 182926"/>
                <a:gd name="connsiteY1" fmla="*/ 114300 h 660093"/>
                <a:gd name="connsiteX2" fmla="*/ 38146 w 182926"/>
                <a:gd name="connsiteY2" fmla="*/ 129540 h 660093"/>
                <a:gd name="connsiteX3" fmla="*/ 144826 w 182926"/>
                <a:gd name="connsiteY3" fmla="*/ 335280 h 660093"/>
                <a:gd name="connsiteX4" fmla="*/ 46 w 182926"/>
                <a:gd name="connsiteY4" fmla="*/ 403860 h 660093"/>
                <a:gd name="connsiteX5" fmla="*/ 129586 w 182926"/>
                <a:gd name="connsiteY5" fmla="*/ 632460 h 660093"/>
                <a:gd name="connsiteX6" fmla="*/ 182926 w 182926"/>
                <a:gd name="connsiteY6" fmla="*/ 647700 h 660093"/>
                <a:gd name="connsiteX0" fmla="*/ 99106 w 161827"/>
                <a:gd name="connsiteY0" fmla="*/ 0 h 632460"/>
                <a:gd name="connsiteX1" fmla="*/ 160066 w 161827"/>
                <a:gd name="connsiteY1" fmla="*/ 114300 h 632460"/>
                <a:gd name="connsiteX2" fmla="*/ 38146 w 161827"/>
                <a:gd name="connsiteY2" fmla="*/ 129540 h 632460"/>
                <a:gd name="connsiteX3" fmla="*/ 144826 w 161827"/>
                <a:gd name="connsiteY3" fmla="*/ 335280 h 632460"/>
                <a:gd name="connsiteX4" fmla="*/ 46 w 161827"/>
                <a:gd name="connsiteY4" fmla="*/ 403860 h 632460"/>
                <a:gd name="connsiteX5" fmla="*/ 129586 w 161827"/>
                <a:gd name="connsiteY5" fmla="*/ 632460 h 63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827" h="632460">
                  <a:moveTo>
                    <a:pt x="99106" y="0"/>
                  </a:moveTo>
                  <a:cubicBezTo>
                    <a:pt x="134666" y="46355"/>
                    <a:pt x="170226" y="92710"/>
                    <a:pt x="160066" y="114300"/>
                  </a:cubicBezTo>
                  <a:cubicBezTo>
                    <a:pt x="149906" y="135890"/>
                    <a:pt x="40686" y="92710"/>
                    <a:pt x="38146" y="129540"/>
                  </a:cubicBezTo>
                  <a:cubicBezTo>
                    <a:pt x="35606" y="166370"/>
                    <a:pt x="151176" y="289560"/>
                    <a:pt x="144826" y="335280"/>
                  </a:cubicBezTo>
                  <a:cubicBezTo>
                    <a:pt x="138476" y="381000"/>
                    <a:pt x="2586" y="354330"/>
                    <a:pt x="46" y="403860"/>
                  </a:cubicBezTo>
                  <a:cubicBezTo>
                    <a:pt x="-2494" y="453390"/>
                    <a:pt x="99106" y="591820"/>
                    <a:pt x="129586" y="632460"/>
                  </a:cubicBezTo>
                </a:path>
              </a:pathLst>
            </a:custGeom>
            <a:noFill/>
            <a:ln w="22225">
              <a:solidFill>
                <a:srgbClr val="FB55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 flipH="1">
              <a:off x="1291809" y="2786899"/>
              <a:ext cx="2826282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add your text titleClick add your text titleClick add your text titleClick add your</a:t>
              </a:r>
            </a:p>
          </p:txBody>
        </p:sp>
        <p:sp>
          <p:nvSpPr>
            <p:cNvPr id="40" name="任意多边形 39"/>
            <p:cNvSpPr/>
            <p:nvPr/>
          </p:nvSpPr>
          <p:spPr>
            <a:xfrm rot="15300000" flipH="1">
              <a:off x="4506420" y="4241418"/>
              <a:ext cx="313659" cy="1225865"/>
            </a:xfrm>
            <a:custGeom>
              <a:avLst/>
              <a:gdLst>
                <a:gd name="connsiteX0" fmla="*/ 99106 w 182926"/>
                <a:gd name="connsiteY0" fmla="*/ 0 h 660093"/>
                <a:gd name="connsiteX1" fmla="*/ 160066 w 182926"/>
                <a:gd name="connsiteY1" fmla="*/ 114300 h 660093"/>
                <a:gd name="connsiteX2" fmla="*/ 38146 w 182926"/>
                <a:gd name="connsiteY2" fmla="*/ 129540 h 660093"/>
                <a:gd name="connsiteX3" fmla="*/ 144826 w 182926"/>
                <a:gd name="connsiteY3" fmla="*/ 335280 h 660093"/>
                <a:gd name="connsiteX4" fmla="*/ 46 w 182926"/>
                <a:gd name="connsiteY4" fmla="*/ 403860 h 660093"/>
                <a:gd name="connsiteX5" fmla="*/ 129586 w 182926"/>
                <a:gd name="connsiteY5" fmla="*/ 632460 h 660093"/>
                <a:gd name="connsiteX6" fmla="*/ 182926 w 182926"/>
                <a:gd name="connsiteY6" fmla="*/ 647700 h 660093"/>
                <a:gd name="connsiteX0" fmla="*/ 99106 w 161827"/>
                <a:gd name="connsiteY0" fmla="*/ 0 h 632460"/>
                <a:gd name="connsiteX1" fmla="*/ 160066 w 161827"/>
                <a:gd name="connsiteY1" fmla="*/ 114300 h 632460"/>
                <a:gd name="connsiteX2" fmla="*/ 38146 w 161827"/>
                <a:gd name="connsiteY2" fmla="*/ 129540 h 632460"/>
                <a:gd name="connsiteX3" fmla="*/ 144826 w 161827"/>
                <a:gd name="connsiteY3" fmla="*/ 335280 h 632460"/>
                <a:gd name="connsiteX4" fmla="*/ 46 w 161827"/>
                <a:gd name="connsiteY4" fmla="*/ 403860 h 632460"/>
                <a:gd name="connsiteX5" fmla="*/ 129586 w 161827"/>
                <a:gd name="connsiteY5" fmla="*/ 632460 h 63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827" h="632460">
                  <a:moveTo>
                    <a:pt x="99106" y="0"/>
                  </a:moveTo>
                  <a:cubicBezTo>
                    <a:pt x="134666" y="46355"/>
                    <a:pt x="170226" y="92710"/>
                    <a:pt x="160066" y="114300"/>
                  </a:cubicBezTo>
                  <a:cubicBezTo>
                    <a:pt x="149906" y="135890"/>
                    <a:pt x="40686" y="92710"/>
                    <a:pt x="38146" y="129540"/>
                  </a:cubicBezTo>
                  <a:cubicBezTo>
                    <a:pt x="35606" y="166370"/>
                    <a:pt x="151176" y="289560"/>
                    <a:pt x="144826" y="335280"/>
                  </a:cubicBezTo>
                  <a:cubicBezTo>
                    <a:pt x="138476" y="381000"/>
                    <a:pt x="2586" y="354330"/>
                    <a:pt x="46" y="403860"/>
                  </a:cubicBezTo>
                  <a:cubicBezTo>
                    <a:pt x="-2494" y="453390"/>
                    <a:pt x="99106" y="591820"/>
                    <a:pt x="129586" y="632460"/>
                  </a:cubicBezTo>
                </a:path>
              </a:pathLst>
            </a:custGeom>
            <a:noFill/>
            <a:ln w="22225">
              <a:solidFill>
                <a:srgbClr val="00B39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 flipH="1">
              <a:off x="1204329" y="4791435"/>
              <a:ext cx="2826282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add your text titleClick add your text titleClick add your text titleClick add your</a:t>
              </a:r>
            </a:p>
          </p:txBody>
        </p:sp>
        <p:sp>
          <p:nvSpPr>
            <p:cNvPr id="43" name="Freeform 33"/>
            <p:cNvSpPr>
              <a:spLocks/>
            </p:cNvSpPr>
            <p:nvPr/>
          </p:nvSpPr>
          <p:spPr bwMode="auto">
            <a:xfrm>
              <a:off x="5060380" y="3106529"/>
              <a:ext cx="2063650" cy="2590091"/>
            </a:xfrm>
            <a:custGeom>
              <a:avLst/>
              <a:gdLst>
                <a:gd name="T0" fmla="*/ 249 w 498"/>
                <a:gd name="T1" fmla="*/ 0 h 625"/>
                <a:gd name="T2" fmla="*/ 0 w 498"/>
                <a:gd name="T3" fmla="*/ 240 h 625"/>
                <a:gd name="T4" fmla="*/ 17 w 498"/>
                <a:gd name="T5" fmla="*/ 328 h 625"/>
                <a:gd name="T6" fmla="*/ 17 w 498"/>
                <a:gd name="T7" fmla="*/ 328 h 625"/>
                <a:gd name="T8" fmla="*/ 31 w 498"/>
                <a:gd name="T9" fmla="*/ 356 h 625"/>
                <a:gd name="T10" fmla="*/ 95 w 498"/>
                <a:gd name="T11" fmla="*/ 488 h 625"/>
                <a:gd name="T12" fmla="*/ 108 w 498"/>
                <a:gd name="T13" fmla="*/ 539 h 625"/>
                <a:gd name="T14" fmla="*/ 115 w 498"/>
                <a:gd name="T15" fmla="*/ 588 h 625"/>
                <a:gd name="T16" fmla="*/ 153 w 498"/>
                <a:gd name="T17" fmla="*/ 625 h 625"/>
                <a:gd name="T18" fmla="*/ 249 w 498"/>
                <a:gd name="T19" fmla="*/ 625 h 625"/>
                <a:gd name="T20" fmla="*/ 344 w 498"/>
                <a:gd name="T21" fmla="*/ 625 h 625"/>
                <a:gd name="T22" fmla="*/ 382 w 498"/>
                <a:gd name="T23" fmla="*/ 588 h 625"/>
                <a:gd name="T24" fmla="*/ 390 w 498"/>
                <a:gd name="T25" fmla="*/ 539 h 625"/>
                <a:gd name="T26" fmla="*/ 403 w 498"/>
                <a:gd name="T27" fmla="*/ 488 h 625"/>
                <a:gd name="T28" fmla="*/ 467 w 498"/>
                <a:gd name="T29" fmla="*/ 356 h 625"/>
                <a:gd name="T30" fmla="*/ 480 w 498"/>
                <a:gd name="T31" fmla="*/ 328 h 625"/>
                <a:gd name="T32" fmla="*/ 480 w 498"/>
                <a:gd name="T33" fmla="*/ 328 h 625"/>
                <a:gd name="T34" fmla="*/ 498 w 498"/>
                <a:gd name="T35" fmla="*/ 240 h 625"/>
                <a:gd name="T36" fmla="*/ 249 w 498"/>
                <a:gd name="T3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8" h="625">
                  <a:moveTo>
                    <a:pt x="249" y="0"/>
                  </a:moveTo>
                  <a:cubicBezTo>
                    <a:pt x="113" y="0"/>
                    <a:pt x="0" y="107"/>
                    <a:pt x="0" y="240"/>
                  </a:cubicBezTo>
                  <a:cubicBezTo>
                    <a:pt x="0" y="271"/>
                    <a:pt x="6" y="301"/>
                    <a:pt x="17" y="328"/>
                  </a:cubicBezTo>
                  <a:cubicBezTo>
                    <a:pt x="17" y="328"/>
                    <a:pt x="17" y="328"/>
                    <a:pt x="17" y="328"/>
                  </a:cubicBezTo>
                  <a:cubicBezTo>
                    <a:pt x="21" y="338"/>
                    <a:pt x="26" y="347"/>
                    <a:pt x="31" y="356"/>
                  </a:cubicBezTo>
                  <a:cubicBezTo>
                    <a:pt x="48" y="391"/>
                    <a:pt x="77" y="451"/>
                    <a:pt x="95" y="488"/>
                  </a:cubicBezTo>
                  <a:cubicBezTo>
                    <a:pt x="95" y="488"/>
                    <a:pt x="108" y="525"/>
                    <a:pt x="108" y="539"/>
                  </a:cubicBezTo>
                  <a:cubicBezTo>
                    <a:pt x="108" y="554"/>
                    <a:pt x="109" y="576"/>
                    <a:pt x="115" y="588"/>
                  </a:cubicBezTo>
                  <a:cubicBezTo>
                    <a:pt x="119" y="595"/>
                    <a:pt x="129" y="612"/>
                    <a:pt x="153" y="625"/>
                  </a:cubicBezTo>
                  <a:cubicBezTo>
                    <a:pt x="249" y="625"/>
                    <a:pt x="249" y="625"/>
                    <a:pt x="249" y="625"/>
                  </a:cubicBezTo>
                  <a:cubicBezTo>
                    <a:pt x="344" y="625"/>
                    <a:pt x="344" y="625"/>
                    <a:pt x="344" y="625"/>
                  </a:cubicBezTo>
                  <a:cubicBezTo>
                    <a:pt x="368" y="612"/>
                    <a:pt x="379" y="595"/>
                    <a:pt x="382" y="588"/>
                  </a:cubicBezTo>
                  <a:cubicBezTo>
                    <a:pt x="388" y="576"/>
                    <a:pt x="390" y="554"/>
                    <a:pt x="390" y="539"/>
                  </a:cubicBezTo>
                  <a:cubicBezTo>
                    <a:pt x="390" y="525"/>
                    <a:pt x="403" y="488"/>
                    <a:pt x="403" y="488"/>
                  </a:cubicBezTo>
                  <a:cubicBezTo>
                    <a:pt x="420" y="451"/>
                    <a:pt x="450" y="391"/>
                    <a:pt x="467" y="356"/>
                  </a:cubicBezTo>
                  <a:cubicBezTo>
                    <a:pt x="472" y="347"/>
                    <a:pt x="476" y="338"/>
                    <a:pt x="480" y="328"/>
                  </a:cubicBezTo>
                  <a:cubicBezTo>
                    <a:pt x="480" y="328"/>
                    <a:pt x="480" y="328"/>
                    <a:pt x="480" y="328"/>
                  </a:cubicBezTo>
                  <a:cubicBezTo>
                    <a:pt x="492" y="301"/>
                    <a:pt x="498" y="271"/>
                    <a:pt x="498" y="240"/>
                  </a:cubicBezTo>
                  <a:cubicBezTo>
                    <a:pt x="498" y="107"/>
                    <a:pt x="385" y="0"/>
                    <a:pt x="249" y="0"/>
                  </a:cubicBezTo>
                  <a:close/>
                </a:path>
              </a:pathLst>
            </a:custGeom>
            <a:noFill/>
            <a:ln w="25400">
              <a:solidFill>
                <a:srgbClr val="1F4C59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6"/>
            <p:cNvSpPr>
              <a:spLocks/>
            </p:cNvSpPr>
            <p:nvPr/>
          </p:nvSpPr>
          <p:spPr bwMode="auto">
            <a:xfrm>
              <a:off x="5751082" y="5688962"/>
              <a:ext cx="711978" cy="655625"/>
            </a:xfrm>
            <a:custGeom>
              <a:avLst/>
              <a:gdLst>
                <a:gd name="T0" fmla="*/ 216 w 220"/>
                <a:gd name="T1" fmla="*/ 0 h 202"/>
                <a:gd name="T2" fmla="*/ 213 w 220"/>
                <a:gd name="T3" fmla="*/ 3 h 202"/>
                <a:gd name="T4" fmla="*/ 213 w 220"/>
                <a:gd name="T5" fmla="*/ 14 h 202"/>
                <a:gd name="T6" fmla="*/ 211 w 220"/>
                <a:gd name="T7" fmla="*/ 16 h 202"/>
                <a:gd name="T8" fmla="*/ 218 w 220"/>
                <a:gd name="T9" fmla="*/ 24 h 202"/>
                <a:gd name="T10" fmla="*/ 217 w 220"/>
                <a:gd name="T11" fmla="*/ 35 h 202"/>
                <a:gd name="T12" fmla="*/ 210 w 220"/>
                <a:gd name="T13" fmla="*/ 42 h 202"/>
                <a:gd name="T14" fmla="*/ 209 w 220"/>
                <a:gd name="T15" fmla="*/ 48 h 202"/>
                <a:gd name="T16" fmla="*/ 217 w 220"/>
                <a:gd name="T17" fmla="*/ 55 h 202"/>
                <a:gd name="T18" fmla="*/ 216 w 220"/>
                <a:gd name="T19" fmla="*/ 66 h 202"/>
                <a:gd name="T20" fmla="*/ 210 w 220"/>
                <a:gd name="T21" fmla="*/ 71 h 202"/>
                <a:gd name="T22" fmla="*/ 210 w 220"/>
                <a:gd name="T23" fmla="*/ 80 h 202"/>
                <a:gd name="T24" fmla="*/ 218 w 220"/>
                <a:gd name="T25" fmla="*/ 89 h 202"/>
                <a:gd name="T26" fmla="*/ 214 w 220"/>
                <a:gd name="T27" fmla="*/ 97 h 202"/>
                <a:gd name="T28" fmla="*/ 209 w 220"/>
                <a:gd name="T29" fmla="*/ 102 h 202"/>
                <a:gd name="T30" fmla="*/ 210 w 220"/>
                <a:gd name="T31" fmla="*/ 108 h 202"/>
                <a:gd name="T32" fmla="*/ 217 w 220"/>
                <a:gd name="T33" fmla="*/ 116 h 202"/>
                <a:gd name="T34" fmla="*/ 215 w 220"/>
                <a:gd name="T35" fmla="*/ 125 h 202"/>
                <a:gd name="T36" fmla="*/ 209 w 220"/>
                <a:gd name="T37" fmla="*/ 131 h 202"/>
                <a:gd name="T38" fmla="*/ 209 w 220"/>
                <a:gd name="T39" fmla="*/ 138 h 202"/>
                <a:gd name="T40" fmla="*/ 214 w 220"/>
                <a:gd name="T41" fmla="*/ 145 h 202"/>
                <a:gd name="T42" fmla="*/ 206 w 220"/>
                <a:gd name="T43" fmla="*/ 161 h 202"/>
                <a:gd name="T44" fmla="*/ 159 w 220"/>
                <a:gd name="T45" fmla="*/ 202 h 202"/>
                <a:gd name="T46" fmla="*/ 61 w 220"/>
                <a:gd name="T47" fmla="*/ 202 h 202"/>
                <a:gd name="T48" fmla="*/ 13 w 220"/>
                <a:gd name="T49" fmla="*/ 161 h 202"/>
                <a:gd name="T50" fmla="*/ 12 w 220"/>
                <a:gd name="T51" fmla="*/ 152 h 202"/>
                <a:gd name="T52" fmla="*/ 9 w 220"/>
                <a:gd name="T53" fmla="*/ 142 h 202"/>
                <a:gd name="T54" fmla="*/ 2 w 220"/>
                <a:gd name="T55" fmla="*/ 135 h 202"/>
                <a:gd name="T56" fmla="*/ 5 w 220"/>
                <a:gd name="T57" fmla="*/ 126 h 202"/>
                <a:gd name="T58" fmla="*/ 8 w 220"/>
                <a:gd name="T59" fmla="*/ 119 h 202"/>
                <a:gd name="T60" fmla="*/ 4 w 220"/>
                <a:gd name="T61" fmla="*/ 108 h 202"/>
                <a:gd name="T62" fmla="*/ 3 w 220"/>
                <a:gd name="T63" fmla="*/ 97 h 202"/>
                <a:gd name="T64" fmla="*/ 8 w 220"/>
                <a:gd name="T65" fmla="*/ 91 h 202"/>
                <a:gd name="T66" fmla="*/ 8 w 220"/>
                <a:gd name="T67" fmla="*/ 85 h 202"/>
                <a:gd name="T68" fmla="*/ 2 w 220"/>
                <a:gd name="T69" fmla="*/ 76 h 202"/>
                <a:gd name="T70" fmla="*/ 5 w 220"/>
                <a:gd name="T71" fmla="*/ 66 h 202"/>
                <a:gd name="T72" fmla="*/ 9 w 220"/>
                <a:gd name="T73" fmla="*/ 61 h 202"/>
                <a:gd name="T74" fmla="*/ 8 w 220"/>
                <a:gd name="T75" fmla="*/ 54 h 202"/>
                <a:gd name="T76" fmla="*/ 2 w 220"/>
                <a:gd name="T77" fmla="*/ 44 h 202"/>
                <a:gd name="T78" fmla="*/ 2 w 220"/>
                <a:gd name="T79" fmla="*/ 16 h 202"/>
                <a:gd name="T80" fmla="*/ 2 w 220"/>
                <a:gd name="T81" fmla="*/ 11 h 202"/>
                <a:gd name="T82" fmla="*/ 2 w 220"/>
                <a:gd name="T83" fmla="*/ 1 h 202"/>
                <a:gd name="T84" fmla="*/ 0 w 220"/>
                <a:gd name="T85" fmla="*/ 0 h 202"/>
                <a:gd name="T86" fmla="*/ 216 w 220"/>
                <a:gd name="T87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0" h="202">
                  <a:moveTo>
                    <a:pt x="216" y="0"/>
                  </a:moveTo>
                  <a:cubicBezTo>
                    <a:pt x="213" y="3"/>
                    <a:pt x="213" y="3"/>
                    <a:pt x="213" y="3"/>
                  </a:cubicBezTo>
                  <a:cubicBezTo>
                    <a:pt x="213" y="14"/>
                    <a:pt x="213" y="14"/>
                    <a:pt x="213" y="14"/>
                  </a:cubicBezTo>
                  <a:cubicBezTo>
                    <a:pt x="211" y="16"/>
                    <a:pt x="211" y="16"/>
                    <a:pt x="211" y="16"/>
                  </a:cubicBezTo>
                  <a:cubicBezTo>
                    <a:pt x="211" y="16"/>
                    <a:pt x="216" y="20"/>
                    <a:pt x="218" y="24"/>
                  </a:cubicBezTo>
                  <a:cubicBezTo>
                    <a:pt x="220" y="28"/>
                    <a:pt x="220" y="33"/>
                    <a:pt x="217" y="35"/>
                  </a:cubicBezTo>
                  <a:cubicBezTo>
                    <a:pt x="214" y="38"/>
                    <a:pt x="210" y="39"/>
                    <a:pt x="210" y="42"/>
                  </a:cubicBezTo>
                  <a:cubicBezTo>
                    <a:pt x="210" y="44"/>
                    <a:pt x="209" y="48"/>
                    <a:pt x="209" y="48"/>
                  </a:cubicBezTo>
                  <a:cubicBezTo>
                    <a:pt x="209" y="48"/>
                    <a:pt x="216" y="51"/>
                    <a:pt x="217" y="55"/>
                  </a:cubicBezTo>
                  <a:cubicBezTo>
                    <a:pt x="219" y="60"/>
                    <a:pt x="218" y="64"/>
                    <a:pt x="216" y="66"/>
                  </a:cubicBezTo>
                  <a:cubicBezTo>
                    <a:pt x="213" y="67"/>
                    <a:pt x="210" y="71"/>
                    <a:pt x="210" y="71"/>
                  </a:cubicBezTo>
                  <a:cubicBezTo>
                    <a:pt x="210" y="80"/>
                    <a:pt x="210" y="80"/>
                    <a:pt x="210" y="80"/>
                  </a:cubicBezTo>
                  <a:cubicBezTo>
                    <a:pt x="210" y="80"/>
                    <a:pt x="218" y="85"/>
                    <a:pt x="218" y="89"/>
                  </a:cubicBezTo>
                  <a:cubicBezTo>
                    <a:pt x="218" y="94"/>
                    <a:pt x="214" y="97"/>
                    <a:pt x="214" y="97"/>
                  </a:cubicBezTo>
                  <a:cubicBezTo>
                    <a:pt x="209" y="102"/>
                    <a:pt x="209" y="102"/>
                    <a:pt x="209" y="102"/>
                  </a:cubicBezTo>
                  <a:cubicBezTo>
                    <a:pt x="210" y="108"/>
                    <a:pt x="210" y="108"/>
                    <a:pt x="210" y="108"/>
                  </a:cubicBezTo>
                  <a:cubicBezTo>
                    <a:pt x="210" y="108"/>
                    <a:pt x="216" y="112"/>
                    <a:pt x="217" y="116"/>
                  </a:cubicBezTo>
                  <a:cubicBezTo>
                    <a:pt x="218" y="120"/>
                    <a:pt x="217" y="123"/>
                    <a:pt x="215" y="125"/>
                  </a:cubicBezTo>
                  <a:cubicBezTo>
                    <a:pt x="213" y="127"/>
                    <a:pt x="209" y="131"/>
                    <a:pt x="209" y="131"/>
                  </a:cubicBezTo>
                  <a:cubicBezTo>
                    <a:pt x="209" y="138"/>
                    <a:pt x="209" y="138"/>
                    <a:pt x="209" y="138"/>
                  </a:cubicBezTo>
                  <a:cubicBezTo>
                    <a:pt x="209" y="138"/>
                    <a:pt x="213" y="141"/>
                    <a:pt x="214" y="145"/>
                  </a:cubicBezTo>
                  <a:cubicBezTo>
                    <a:pt x="214" y="148"/>
                    <a:pt x="209" y="158"/>
                    <a:pt x="206" y="161"/>
                  </a:cubicBezTo>
                  <a:cubicBezTo>
                    <a:pt x="203" y="163"/>
                    <a:pt x="159" y="202"/>
                    <a:pt x="159" y="202"/>
                  </a:cubicBezTo>
                  <a:cubicBezTo>
                    <a:pt x="61" y="202"/>
                    <a:pt x="61" y="202"/>
                    <a:pt x="61" y="202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13" y="161"/>
                    <a:pt x="12" y="155"/>
                    <a:pt x="12" y="152"/>
                  </a:cubicBezTo>
                  <a:cubicBezTo>
                    <a:pt x="11" y="149"/>
                    <a:pt x="12" y="144"/>
                    <a:pt x="9" y="142"/>
                  </a:cubicBezTo>
                  <a:cubicBezTo>
                    <a:pt x="7" y="140"/>
                    <a:pt x="2" y="139"/>
                    <a:pt x="2" y="135"/>
                  </a:cubicBezTo>
                  <a:cubicBezTo>
                    <a:pt x="2" y="130"/>
                    <a:pt x="3" y="127"/>
                    <a:pt x="5" y="126"/>
                  </a:cubicBezTo>
                  <a:cubicBezTo>
                    <a:pt x="7" y="125"/>
                    <a:pt x="9" y="122"/>
                    <a:pt x="8" y="119"/>
                  </a:cubicBezTo>
                  <a:cubicBezTo>
                    <a:pt x="8" y="116"/>
                    <a:pt x="6" y="112"/>
                    <a:pt x="4" y="108"/>
                  </a:cubicBezTo>
                  <a:cubicBezTo>
                    <a:pt x="2" y="104"/>
                    <a:pt x="2" y="100"/>
                    <a:pt x="3" y="97"/>
                  </a:cubicBezTo>
                  <a:cubicBezTo>
                    <a:pt x="5" y="94"/>
                    <a:pt x="8" y="91"/>
                    <a:pt x="8" y="91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8" y="85"/>
                    <a:pt x="2" y="81"/>
                    <a:pt x="2" y="76"/>
                  </a:cubicBezTo>
                  <a:cubicBezTo>
                    <a:pt x="2" y="70"/>
                    <a:pt x="3" y="67"/>
                    <a:pt x="5" y="66"/>
                  </a:cubicBezTo>
                  <a:cubicBezTo>
                    <a:pt x="7" y="64"/>
                    <a:pt x="9" y="61"/>
                    <a:pt x="9" y="61"/>
                  </a:cubicBezTo>
                  <a:cubicBezTo>
                    <a:pt x="9" y="61"/>
                    <a:pt x="10" y="57"/>
                    <a:pt x="8" y="54"/>
                  </a:cubicBezTo>
                  <a:cubicBezTo>
                    <a:pt x="7" y="52"/>
                    <a:pt x="3" y="48"/>
                    <a:pt x="2" y="44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4"/>
                    <a:pt x="2" y="11"/>
                  </a:cubicBezTo>
                  <a:cubicBezTo>
                    <a:pt x="2" y="8"/>
                    <a:pt x="2" y="1"/>
                    <a:pt x="2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16" y="0"/>
                  </a:lnTo>
                  <a:close/>
                </a:path>
              </a:pathLst>
            </a:custGeom>
            <a:solidFill>
              <a:srgbClr val="1F4C5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01429740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V="1">
            <a:off x="1" y="6525296"/>
            <a:ext cx="12192000" cy="329563"/>
          </a:xfrm>
          <a:custGeom>
            <a:avLst/>
            <a:gdLst>
              <a:gd name="connsiteX0" fmla="*/ 0 w 12192000"/>
              <a:gd name="connsiteY0" fmla="*/ 0 h 952500"/>
              <a:gd name="connsiteX1" fmla="*/ 11981237 w 12192000"/>
              <a:gd name="connsiteY1" fmla="*/ 0 h 952500"/>
              <a:gd name="connsiteX2" fmla="*/ 12192000 w 12192000"/>
              <a:gd name="connsiteY2" fmla="*/ 16675 h 952500"/>
              <a:gd name="connsiteX3" fmla="*/ 12192000 w 12192000"/>
              <a:gd name="connsiteY3" fmla="*/ 952500 h 952500"/>
              <a:gd name="connsiteX4" fmla="*/ 11943611 w 12192000"/>
              <a:gd name="connsiteY4" fmla="*/ 952500 h 952500"/>
              <a:gd name="connsiteX5" fmla="*/ 0 w 12192000"/>
              <a:gd name="connsiteY5" fmla="*/ 7535 h 952500"/>
              <a:gd name="connsiteX6" fmla="*/ 0 w 12192000"/>
              <a:gd name="connsiteY6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952500">
                <a:moveTo>
                  <a:pt x="0" y="0"/>
                </a:moveTo>
                <a:lnTo>
                  <a:pt x="11981237" y="0"/>
                </a:lnTo>
                <a:lnTo>
                  <a:pt x="12192000" y="16675"/>
                </a:lnTo>
                <a:lnTo>
                  <a:pt x="12192000" y="952500"/>
                </a:lnTo>
                <a:lnTo>
                  <a:pt x="11943611" y="952500"/>
                </a:lnTo>
                <a:lnTo>
                  <a:pt x="0" y="7535"/>
                </a:lnTo>
                <a:lnTo>
                  <a:pt x="0" y="0"/>
                </a:lnTo>
                <a:close/>
              </a:path>
            </a:pathLst>
          </a:cu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5" r="53764"/>
          <a:stretch/>
        </p:blipFill>
        <p:spPr>
          <a:xfrm>
            <a:off x="11329124" y="6377046"/>
            <a:ext cx="847838" cy="44669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11" r="12357" b="31526"/>
          <a:stretch/>
        </p:blipFill>
        <p:spPr>
          <a:xfrm>
            <a:off x="10717863" y="5956706"/>
            <a:ext cx="1045794" cy="90129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 flipH="1">
            <a:off x="-4257" y="254000"/>
            <a:ext cx="334458" cy="635000"/>
          </a:xfrm>
          <a:prstGeom prst="rect">
            <a:avLst/>
          </a:pr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471448" y="254000"/>
            <a:ext cx="150187" cy="635000"/>
          </a:xfrm>
          <a:prstGeom prst="rect">
            <a:avLst/>
          </a:prstGeom>
          <a:solidFill>
            <a:srgbClr val="FB5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flipH="1">
            <a:off x="762882" y="254000"/>
            <a:ext cx="94492" cy="635000"/>
          </a:xfrm>
          <a:prstGeom prst="rect">
            <a:avLst/>
          </a:prstGeom>
          <a:solidFill>
            <a:srgbClr val="00A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998620" y="254000"/>
            <a:ext cx="52921" cy="635000"/>
          </a:xfrm>
          <a:prstGeom prst="rect">
            <a:avLst/>
          </a:prstGeom>
          <a:solidFill>
            <a:srgbClr val="FFB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165841" y="129539"/>
            <a:ext cx="388281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dist"/>
            <a:r>
              <a:rPr lang="zh-CN" altLang="en-US" sz="3200" dirty="0" smtClean="0">
                <a:solidFill>
                  <a:schemeClr val="bg2">
                    <a:lumMod val="10000"/>
                    <a:alpha val="8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点击此处添加标题</a:t>
            </a:r>
            <a:endParaRPr lang="zh-CN" altLang="en-US" sz="3200" dirty="0">
              <a:solidFill>
                <a:schemeClr val="bg2">
                  <a:lumMod val="10000"/>
                  <a:alpha val="8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65841" y="632543"/>
            <a:ext cx="3882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CLICK HERE TO ADD THE TITLE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-4763" y="1906528"/>
            <a:ext cx="12201526" cy="4403236"/>
            <a:chOff x="-4763" y="1906528"/>
            <a:chExt cx="12201526" cy="4403236"/>
          </a:xfrm>
        </p:grpSpPr>
        <p:sp>
          <p:nvSpPr>
            <p:cNvPr id="17" name="任意多边形 16"/>
            <p:cNvSpPr/>
            <p:nvPr/>
          </p:nvSpPr>
          <p:spPr>
            <a:xfrm rot="5400000">
              <a:off x="1791339" y="5046931"/>
              <a:ext cx="2517906" cy="7760"/>
            </a:xfrm>
            <a:custGeom>
              <a:avLst/>
              <a:gdLst>
                <a:gd name="connsiteX0" fmla="*/ 2517906 w 2517906"/>
                <a:gd name="connsiteY0" fmla="*/ 7760 h 7760"/>
                <a:gd name="connsiteX1" fmla="*/ 0 w 2517906"/>
                <a:gd name="connsiteY1" fmla="*/ 7760 h 7760"/>
                <a:gd name="connsiteX2" fmla="*/ 0 w 2517906"/>
                <a:gd name="connsiteY2" fmla="*/ 0 h 7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17906" h="7760">
                  <a:moveTo>
                    <a:pt x="2517906" y="7760"/>
                  </a:moveTo>
                  <a:lnTo>
                    <a:pt x="0" y="77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 rot="5400000">
              <a:off x="4837046" y="5046931"/>
              <a:ext cx="2517906" cy="7760"/>
            </a:xfrm>
            <a:custGeom>
              <a:avLst/>
              <a:gdLst>
                <a:gd name="connsiteX0" fmla="*/ 2517906 w 2517906"/>
                <a:gd name="connsiteY0" fmla="*/ 7760 h 7760"/>
                <a:gd name="connsiteX1" fmla="*/ 0 w 2517906"/>
                <a:gd name="connsiteY1" fmla="*/ 7760 h 7760"/>
                <a:gd name="connsiteX2" fmla="*/ 0 w 2517906"/>
                <a:gd name="connsiteY2" fmla="*/ 0 h 7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17906" h="7760">
                  <a:moveTo>
                    <a:pt x="2517906" y="7760"/>
                  </a:moveTo>
                  <a:lnTo>
                    <a:pt x="0" y="77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 rot="5400000">
              <a:off x="7892100" y="5046931"/>
              <a:ext cx="2517906" cy="7760"/>
            </a:xfrm>
            <a:custGeom>
              <a:avLst/>
              <a:gdLst>
                <a:gd name="connsiteX0" fmla="*/ 2517906 w 2517906"/>
                <a:gd name="connsiteY0" fmla="*/ 7760 h 7760"/>
                <a:gd name="connsiteX1" fmla="*/ 0 w 2517906"/>
                <a:gd name="connsiteY1" fmla="*/ 7760 h 7760"/>
                <a:gd name="connsiteX2" fmla="*/ 0 w 2517906"/>
                <a:gd name="connsiteY2" fmla="*/ 0 h 7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17906" h="7760">
                  <a:moveTo>
                    <a:pt x="2517906" y="7760"/>
                  </a:moveTo>
                  <a:lnTo>
                    <a:pt x="0" y="77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-4763" y="1906528"/>
              <a:ext cx="12201526" cy="3644577"/>
              <a:chOff x="-4763" y="1906528"/>
              <a:chExt cx="12201526" cy="3644577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0" y="1906528"/>
                <a:ext cx="12192000" cy="45719"/>
              </a:xfrm>
              <a:prstGeom prst="rect">
                <a:avLst/>
              </a:prstGeom>
              <a:solidFill>
                <a:srgbClr val="00B39F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Rectangle 5"/>
              <p:cNvSpPr>
                <a:spLocks noChangeArrowheads="1"/>
              </p:cNvSpPr>
              <p:nvPr/>
            </p:nvSpPr>
            <p:spPr bwMode="auto">
              <a:xfrm>
                <a:off x="-4763" y="1942420"/>
                <a:ext cx="3051175" cy="1849438"/>
              </a:xfrm>
              <a:prstGeom prst="rect">
                <a:avLst/>
              </a:prstGeom>
              <a:blipFill dpi="0" rotWithShape="1">
                <a:blip r:embed="rId5"/>
                <a:srcRect/>
                <a:tile tx="0" ty="0" sx="100000" sy="100000" flip="none" algn="tl"/>
              </a:blip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898655" y="4258351"/>
                <a:ext cx="1244338" cy="285161"/>
              </a:xfrm>
              <a:prstGeom prst="roundRect">
                <a:avLst/>
              </a:prstGeom>
              <a:solidFill>
                <a:srgbClr val="00B3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927553" y="4216265"/>
                <a:ext cx="118654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dirty="0" smtClean="0">
                    <a:solidFill>
                      <a:schemeClr val="bg1"/>
                    </a:solidFill>
                  </a:rPr>
                  <a:t>TEXT TITLE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49063" y="4766275"/>
                <a:ext cx="2143521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000" dirty="0" smtClean="0">
                    <a:solidFill>
                      <a:schemeClr val="bg2">
                        <a:lumMod val="1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Click add your text titleClick add your text titleClick add your text titleClick add your</a:t>
                </a:r>
              </a:p>
            </p:txBody>
          </p:sp>
          <p:sp>
            <p:nvSpPr>
              <p:cNvPr id="21" name="Rectangle 6"/>
              <p:cNvSpPr>
                <a:spLocks noChangeArrowheads="1"/>
              </p:cNvSpPr>
              <p:nvPr/>
            </p:nvSpPr>
            <p:spPr bwMode="auto">
              <a:xfrm>
                <a:off x="3046413" y="1942420"/>
                <a:ext cx="3049588" cy="1849438"/>
              </a:xfrm>
              <a:prstGeom prst="rect">
                <a:avLst/>
              </a:prstGeom>
              <a:blipFill dpi="0" rotWithShape="1">
                <a:blip r:embed="rId6"/>
                <a:srcRect/>
                <a:tile tx="0" ty="0" sx="100000" sy="100000" flip="none" algn="tl"/>
              </a:blip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圆角矩形 24"/>
              <p:cNvSpPr/>
              <p:nvPr/>
            </p:nvSpPr>
            <p:spPr>
              <a:xfrm>
                <a:off x="3944362" y="4258351"/>
                <a:ext cx="1244338" cy="285161"/>
              </a:xfrm>
              <a:prstGeom prst="roundRect">
                <a:avLst/>
              </a:prstGeom>
              <a:solidFill>
                <a:srgbClr val="FB55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3973260" y="4216265"/>
                <a:ext cx="118654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dirty="0" smtClean="0">
                    <a:solidFill>
                      <a:schemeClr val="bg1"/>
                    </a:solidFill>
                  </a:rPr>
                  <a:t>TEXT TITLE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3494770" y="4766275"/>
                <a:ext cx="2143521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000" dirty="0" smtClean="0">
                    <a:solidFill>
                      <a:schemeClr val="bg2">
                        <a:lumMod val="1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Click add your text titleClick add your text titleClick add your text titleClick add your</a:t>
                </a:r>
              </a:p>
            </p:txBody>
          </p:sp>
          <p:sp>
            <p:nvSpPr>
              <p:cNvPr id="28" name="Rectangle 7"/>
              <p:cNvSpPr>
                <a:spLocks noChangeArrowheads="1"/>
              </p:cNvSpPr>
              <p:nvPr/>
            </p:nvSpPr>
            <p:spPr bwMode="auto">
              <a:xfrm>
                <a:off x="6096000" y="1942420"/>
                <a:ext cx="3051175" cy="1849438"/>
              </a:xfrm>
              <a:prstGeom prst="rect">
                <a:avLst/>
              </a:prstGeom>
              <a:blipFill dpi="0" rotWithShape="1">
                <a:blip r:embed="rId7">
                  <a:lum bright="8000"/>
                </a:blip>
                <a:srcRect/>
                <a:tile tx="0" ty="0" sx="100000" sy="100000" flip="none" algn="tl"/>
              </a:blip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圆角矩形 31"/>
              <p:cNvSpPr/>
              <p:nvPr/>
            </p:nvSpPr>
            <p:spPr>
              <a:xfrm>
                <a:off x="6999416" y="4258351"/>
                <a:ext cx="1244338" cy="285161"/>
              </a:xfrm>
              <a:prstGeom prst="roundRect">
                <a:avLst/>
              </a:prstGeom>
              <a:solidFill>
                <a:srgbClr val="00AAD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7028314" y="4216265"/>
                <a:ext cx="118654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dirty="0" smtClean="0">
                    <a:solidFill>
                      <a:schemeClr val="bg1"/>
                    </a:solidFill>
                  </a:rPr>
                  <a:t>TEXT TITLE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6549824" y="4766275"/>
                <a:ext cx="2143521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000" dirty="0" smtClean="0">
                    <a:solidFill>
                      <a:schemeClr val="bg2">
                        <a:lumMod val="1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Click add your text titleClick add your text titleClick add your text titleClick add your</a:t>
                </a:r>
              </a:p>
            </p:txBody>
          </p:sp>
          <p:sp>
            <p:nvSpPr>
              <p:cNvPr id="35" name="Rectangle 8"/>
              <p:cNvSpPr>
                <a:spLocks noChangeArrowheads="1"/>
              </p:cNvSpPr>
              <p:nvPr/>
            </p:nvSpPr>
            <p:spPr bwMode="auto">
              <a:xfrm>
                <a:off x="9147175" y="1942420"/>
                <a:ext cx="3049588" cy="1849438"/>
              </a:xfrm>
              <a:prstGeom prst="rect">
                <a:avLst/>
              </a:prstGeom>
              <a:blipFill dpi="0" rotWithShape="1">
                <a:blip r:embed="rId8"/>
                <a:srcRect/>
                <a:tile tx="0" ty="0" sx="100000" sy="100000" flip="none" algn="tl"/>
              </a:blip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圆角矩形 37"/>
              <p:cNvSpPr/>
              <p:nvPr/>
            </p:nvSpPr>
            <p:spPr>
              <a:xfrm>
                <a:off x="10087249" y="4258351"/>
                <a:ext cx="1244338" cy="285161"/>
              </a:xfrm>
              <a:prstGeom prst="roundRect">
                <a:avLst/>
              </a:prstGeom>
              <a:solidFill>
                <a:srgbClr val="1F4C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10116147" y="4216265"/>
                <a:ext cx="118654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dirty="0" smtClean="0">
                    <a:solidFill>
                      <a:schemeClr val="bg1"/>
                    </a:solidFill>
                  </a:rPr>
                  <a:t>TEXT TITLE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9637657" y="4766275"/>
                <a:ext cx="2143521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000" dirty="0" smtClean="0">
                    <a:solidFill>
                      <a:schemeClr val="bg2">
                        <a:lumMod val="1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Click add your text titleClick add your text titleClick add your text titleClick add your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2108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V="1">
            <a:off x="1" y="6525296"/>
            <a:ext cx="12192000" cy="329563"/>
          </a:xfrm>
          <a:custGeom>
            <a:avLst/>
            <a:gdLst>
              <a:gd name="connsiteX0" fmla="*/ 0 w 12192000"/>
              <a:gd name="connsiteY0" fmla="*/ 0 h 952500"/>
              <a:gd name="connsiteX1" fmla="*/ 11981237 w 12192000"/>
              <a:gd name="connsiteY1" fmla="*/ 0 h 952500"/>
              <a:gd name="connsiteX2" fmla="*/ 12192000 w 12192000"/>
              <a:gd name="connsiteY2" fmla="*/ 16675 h 952500"/>
              <a:gd name="connsiteX3" fmla="*/ 12192000 w 12192000"/>
              <a:gd name="connsiteY3" fmla="*/ 952500 h 952500"/>
              <a:gd name="connsiteX4" fmla="*/ 11943611 w 12192000"/>
              <a:gd name="connsiteY4" fmla="*/ 952500 h 952500"/>
              <a:gd name="connsiteX5" fmla="*/ 0 w 12192000"/>
              <a:gd name="connsiteY5" fmla="*/ 7535 h 952500"/>
              <a:gd name="connsiteX6" fmla="*/ 0 w 12192000"/>
              <a:gd name="connsiteY6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952500">
                <a:moveTo>
                  <a:pt x="0" y="0"/>
                </a:moveTo>
                <a:lnTo>
                  <a:pt x="11981237" y="0"/>
                </a:lnTo>
                <a:lnTo>
                  <a:pt x="12192000" y="16675"/>
                </a:lnTo>
                <a:lnTo>
                  <a:pt x="12192000" y="952500"/>
                </a:lnTo>
                <a:lnTo>
                  <a:pt x="11943611" y="952500"/>
                </a:lnTo>
                <a:lnTo>
                  <a:pt x="0" y="7535"/>
                </a:lnTo>
                <a:lnTo>
                  <a:pt x="0" y="0"/>
                </a:lnTo>
                <a:close/>
              </a:path>
            </a:pathLst>
          </a:cu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0717863" y="5956706"/>
            <a:ext cx="1459099" cy="901294"/>
            <a:chOff x="318637" y="2704065"/>
            <a:chExt cx="6704464" cy="4141388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505" r="53764"/>
            <a:stretch/>
          </p:blipFill>
          <p:spPr>
            <a:xfrm>
              <a:off x="3127343" y="4635500"/>
              <a:ext cx="3895758" cy="205253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1" r="12357" b="31526"/>
            <a:stretch/>
          </p:blipFill>
          <p:spPr>
            <a:xfrm>
              <a:off x="318637" y="2704065"/>
              <a:ext cx="4805354" cy="4141388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 flipH="1">
            <a:off x="-4257" y="254000"/>
            <a:ext cx="334458" cy="635000"/>
          </a:xfrm>
          <a:prstGeom prst="rect">
            <a:avLst/>
          </a:pr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471448" y="254000"/>
            <a:ext cx="150187" cy="635000"/>
          </a:xfrm>
          <a:prstGeom prst="rect">
            <a:avLst/>
          </a:prstGeom>
          <a:solidFill>
            <a:srgbClr val="FB5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flipH="1">
            <a:off x="762882" y="254000"/>
            <a:ext cx="94492" cy="635000"/>
          </a:xfrm>
          <a:prstGeom prst="rect">
            <a:avLst/>
          </a:prstGeom>
          <a:solidFill>
            <a:srgbClr val="00A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998620" y="254000"/>
            <a:ext cx="52921" cy="635000"/>
          </a:xfrm>
          <a:prstGeom prst="rect">
            <a:avLst/>
          </a:prstGeom>
          <a:solidFill>
            <a:srgbClr val="FFB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165841" y="129539"/>
            <a:ext cx="388281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dist"/>
            <a:r>
              <a:rPr lang="zh-CN" altLang="en-US" sz="3200" dirty="0" smtClean="0">
                <a:solidFill>
                  <a:schemeClr val="bg2">
                    <a:lumMod val="10000"/>
                    <a:alpha val="8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点击此处添加标题</a:t>
            </a:r>
            <a:endParaRPr lang="zh-CN" altLang="en-US" sz="3200" dirty="0">
              <a:solidFill>
                <a:schemeClr val="bg2">
                  <a:lumMod val="10000"/>
                  <a:alpha val="8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65841" y="632543"/>
            <a:ext cx="3882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CLICK HERE TO ADD THE TITLE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666656" y="1816185"/>
            <a:ext cx="5525344" cy="3838016"/>
            <a:chOff x="6666656" y="1816185"/>
            <a:chExt cx="5525344" cy="3838016"/>
          </a:xfrm>
        </p:grpSpPr>
        <p:sp>
          <p:nvSpPr>
            <p:cNvPr id="13" name="任意多边形 12"/>
            <p:cNvSpPr>
              <a:spLocks/>
            </p:cNvSpPr>
            <p:nvPr/>
          </p:nvSpPr>
          <p:spPr bwMode="auto">
            <a:xfrm rot="7200000" flipH="1">
              <a:off x="7508708" y="2986312"/>
              <a:ext cx="1341525" cy="1545337"/>
            </a:xfrm>
            <a:custGeom>
              <a:avLst/>
              <a:gdLst>
                <a:gd name="connsiteX0" fmla="*/ 1178955 w 1341525"/>
                <a:gd name="connsiteY0" fmla="*/ 960273 h 1545337"/>
                <a:gd name="connsiteX1" fmla="*/ 1341525 w 1341525"/>
                <a:gd name="connsiteY1" fmla="*/ 385414 h 1545337"/>
                <a:gd name="connsiteX2" fmla="*/ 1341452 w 1341525"/>
                <a:gd name="connsiteY2" fmla="*/ 382154 h 1545337"/>
                <a:gd name="connsiteX3" fmla="*/ 1341452 w 1341525"/>
                <a:gd name="connsiteY3" fmla="*/ 382152 h 1545337"/>
                <a:gd name="connsiteX4" fmla="*/ 1338907 w 1341525"/>
                <a:gd name="connsiteY4" fmla="*/ 268232 h 1545337"/>
                <a:gd name="connsiteX5" fmla="*/ 1319928 w 1341525"/>
                <a:gd name="connsiteY5" fmla="*/ 123553 h 1545337"/>
                <a:gd name="connsiteX6" fmla="*/ 1288397 w 1341525"/>
                <a:gd name="connsiteY6" fmla="*/ 0 h 1545337"/>
                <a:gd name="connsiteX7" fmla="*/ 1227341 w 1341525"/>
                <a:gd name="connsiteY7" fmla="*/ 28270 h 1545337"/>
                <a:gd name="connsiteX8" fmla="*/ 1254849 w 1341525"/>
                <a:gd name="connsiteY8" fmla="*/ 136056 h 1545337"/>
                <a:gd name="connsiteX9" fmla="*/ 1272793 w 1341525"/>
                <a:gd name="connsiteY9" fmla="*/ 272844 h 1545337"/>
                <a:gd name="connsiteX10" fmla="*/ 1275198 w 1341525"/>
                <a:gd name="connsiteY10" fmla="*/ 380550 h 1545337"/>
                <a:gd name="connsiteX11" fmla="*/ 1275198 w 1341525"/>
                <a:gd name="connsiteY11" fmla="*/ 380552 h 1545337"/>
                <a:gd name="connsiteX12" fmla="*/ 1275267 w 1341525"/>
                <a:gd name="connsiteY12" fmla="*/ 383635 h 1545337"/>
                <a:gd name="connsiteX13" fmla="*/ 1121565 w 1341525"/>
                <a:gd name="connsiteY13" fmla="*/ 927139 h 1545337"/>
                <a:gd name="connsiteX14" fmla="*/ 819825 w 1341525"/>
                <a:gd name="connsiteY14" fmla="*/ 1269227 h 1545337"/>
                <a:gd name="connsiteX15" fmla="*/ 734667 w 1341525"/>
                <a:gd name="connsiteY15" fmla="*/ 1327270 h 1545337"/>
                <a:gd name="connsiteX16" fmla="*/ 573142 w 1341525"/>
                <a:gd name="connsiteY16" fmla="*/ 1375475 h 1545337"/>
                <a:gd name="connsiteX17" fmla="*/ 404964 w 1341525"/>
                <a:gd name="connsiteY17" fmla="*/ 1440412 h 1545337"/>
                <a:gd name="connsiteX18" fmla="*/ 55518 w 1341525"/>
                <a:gd name="connsiteY18" fmla="*/ 1471523 h 1545337"/>
                <a:gd name="connsiteX19" fmla="*/ 15365 w 1341525"/>
                <a:gd name="connsiteY19" fmla="*/ 1463964 h 1545337"/>
                <a:gd name="connsiteX20" fmla="*/ 15365 w 1341525"/>
                <a:gd name="connsiteY20" fmla="*/ 1463965 h 1545337"/>
                <a:gd name="connsiteX21" fmla="*/ 55518 w 1341525"/>
                <a:gd name="connsiteY21" fmla="*/ 1471524 h 1545337"/>
                <a:gd name="connsiteX22" fmla="*/ 404963 w 1341525"/>
                <a:gd name="connsiteY22" fmla="*/ 1440413 h 1545337"/>
                <a:gd name="connsiteX23" fmla="*/ 573141 w 1341525"/>
                <a:gd name="connsiteY23" fmla="*/ 1375476 h 1545337"/>
                <a:gd name="connsiteX24" fmla="*/ 734667 w 1341525"/>
                <a:gd name="connsiteY24" fmla="*/ 1327271 h 1545337"/>
                <a:gd name="connsiteX25" fmla="*/ 727727 w 1341525"/>
                <a:gd name="connsiteY25" fmla="*/ 1332001 h 1545337"/>
                <a:gd name="connsiteX26" fmla="*/ 151402 w 1341525"/>
                <a:gd name="connsiteY26" fmla="*/ 1501394 h 1545337"/>
                <a:gd name="connsiteX27" fmla="*/ 7721 w 1341525"/>
                <a:gd name="connsiteY27" fmla="*/ 1495019 h 1545337"/>
                <a:gd name="connsiteX28" fmla="*/ 0 w 1341525"/>
                <a:gd name="connsiteY28" fmla="*/ 1526385 h 1545337"/>
                <a:gd name="connsiteX29" fmla="*/ 51408 w 1341525"/>
                <a:gd name="connsiteY29" fmla="*/ 1536063 h 1545337"/>
                <a:gd name="connsiteX30" fmla="*/ 421014 w 1341525"/>
                <a:gd name="connsiteY30" fmla="*/ 1503157 h 1545337"/>
                <a:gd name="connsiteX31" fmla="*/ 598894 w 1341525"/>
                <a:gd name="connsiteY31" fmla="*/ 1434474 h 1545337"/>
                <a:gd name="connsiteX32" fmla="*/ 769738 w 1341525"/>
                <a:gd name="connsiteY32" fmla="*/ 1383489 h 1545337"/>
                <a:gd name="connsiteX33" fmla="*/ 859808 w 1341525"/>
                <a:gd name="connsiteY33" fmla="*/ 1322097 h 1545337"/>
                <a:gd name="connsiteX34" fmla="*/ 1178955 w 1341525"/>
                <a:gd name="connsiteY34" fmla="*/ 960273 h 1545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341525" h="1545337">
                  <a:moveTo>
                    <a:pt x="1178955" y="960273"/>
                  </a:moveTo>
                  <a:cubicBezTo>
                    <a:pt x="1283801" y="778675"/>
                    <a:pt x="1336438" y="581263"/>
                    <a:pt x="1341525" y="385414"/>
                  </a:cubicBezTo>
                  <a:lnTo>
                    <a:pt x="1341452" y="382154"/>
                  </a:lnTo>
                  <a:lnTo>
                    <a:pt x="1341452" y="382152"/>
                  </a:lnTo>
                  <a:lnTo>
                    <a:pt x="1338907" y="268232"/>
                  </a:lnTo>
                  <a:cubicBezTo>
                    <a:pt x="1335470" y="219600"/>
                    <a:pt x="1329120" y="171284"/>
                    <a:pt x="1319928" y="123553"/>
                  </a:cubicBezTo>
                  <a:lnTo>
                    <a:pt x="1288397" y="0"/>
                  </a:lnTo>
                  <a:lnTo>
                    <a:pt x="1227341" y="28270"/>
                  </a:lnTo>
                  <a:lnTo>
                    <a:pt x="1254849" y="136056"/>
                  </a:lnTo>
                  <a:cubicBezTo>
                    <a:pt x="1263539" y="181183"/>
                    <a:pt x="1269543" y="226865"/>
                    <a:pt x="1272793" y="272844"/>
                  </a:cubicBezTo>
                  <a:lnTo>
                    <a:pt x="1275198" y="380550"/>
                  </a:lnTo>
                  <a:lnTo>
                    <a:pt x="1275198" y="380552"/>
                  </a:lnTo>
                  <a:lnTo>
                    <a:pt x="1275267" y="383635"/>
                  </a:lnTo>
                  <a:cubicBezTo>
                    <a:pt x="1270458" y="568801"/>
                    <a:pt x="1220692" y="755446"/>
                    <a:pt x="1121565" y="927139"/>
                  </a:cubicBezTo>
                  <a:cubicBezTo>
                    <a:pt x="1042264" y="1064492"/>
                    <a:pt x="938879" y="1179272"/>
                    <a:pt x="819825" y="1269227"/>
                  </a:cubicBezTo>
                  <a:lnTo>
                    <a:pt x="734667" y="1327270"/>
                  </a:lnTo>
                  <a:lnTo>
                    <a:pt x="573142" y="1375475"/>
                  </a:lnTo>
                  <a:cubicBezTo>
                    <a:pt x="514708" y="1395602"/>
                    <a:pt x="458189" y="1417615"/>
                    <a:pt x="404964" y="1440412"/>
                  </a:cubicBezTo>
                  <a:cubicBezTo>
                    <a:pt x="296538" y="1484205"/>
                    <a:pt x="172898" y="1487466"/>
                    <a:pt x="55518" y="1471523"/>
                  </a:cubicBezTo>
                  <a:lnTo>
                    <a:pt x="15365" y="1463964"/>
                  </a:lnTo>
                  <a:lnTo>
                    <a:pt x="15365" y="1463965"/>
                  </a:lnTo>
                  <a:lnTo>
                    <a:pt x="55518" y="1471524"/>
                  </a:lnTo>
                  <a:cubicBezTo>
                    <a:pt x="172897" y="1487467"/>
                    <a:pt x="296537" y="1484206"/>
                    <a:pt x="404963" y="1440413"/>
                  </a:cubicBezTo>
                  <a:cubicBezTo>
                    <a:pt x="458189" y="1417616"/>
                    <a:pt x="514707" y="1395603"/>
                    <a:pt x="573141" y="1375476"/>
                  </a:cubicBezTo>
                  <a:lnTo>
                    <a:pt x="734667" y="1327271"/>
                  </a:lnTo>
                  <a:lnTo>
                    <a:pt x="727727" y="1332001"/>
                  </a:lnTo>
                  <a:cubicBezTo>
                    <a:pt x="553977" y="1438424"/>
                    <a:pt x="354579" y="1496841"/>
                    <a:pt x="151402" y="1501394"/>
                  </a:cubicBezTo>
                  <a:lnTo>
                    <a:pt x="7721" y="1495019"/>
                  </a:lnTo>
                  <a:lnTo>
                    <a:pt x="0" y="1526385"/>
                  </a:lnTo>
                  <a:lnTo>
                    <a:pt x="51408" y="1536063"/>
                  </a:lnTo>
                  <a:cubicBezTo>
                    <a:pt x="175559" y="1552926"/>
                    <a:pt x="306332" y="1549477"/>
                    <a:pt x="421014" y="1503157"/>
                  </a:cubicBezTo>
                  <a:cubicBezTo>
                    <a:pt x="477309" y="1479045"/>
                    <a:pt x="537089" y="1455763"/>
                    <a:pt x="598894" y="1434474"/>
                  </a:cubicBezTo>
                  <a:lnTo>
                    <a:pt x="769738" y="1383489"/>
                  </a:lnTo>
                  <a:lnTo>
                    <a:pt x="859808" y="1322097"/>
                  </a:lnTo>
                  <a:cubicBezTo>
                    <a:pt x="985730" y="1226953"/>
                    <a:pt x="1095079" y="1105551"/>
                    <a:pt x="1178955" y="960273"/>
                  </a:cubicBezTo>
                  <a:close/>
                </a:path>
              </a:pathLst>
            </a:custGeom>
            <a:solidFill>
              <a:srgbClr val="1F4C5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14" name="Freeform 378"/>
            <p:cNvSpPr>
              <a:spLocks/>
            </p:cNvSpPr>
            <p:nvPr/>
          </p:nvSpPr>
          <p:spPr bwMode="auto">
            <a:xfrm rot="17395842">
              <a:off x="7953937" y="2264922"/>
              <a:ext cx="185019" cy="586510"/>
            </a:xfrm>
            <a:custGeom>
              <a:avLst/>
              <a:gdLst>
                <a:gd name="T0" fmla="*/ 79 w 79"/>
                <a:gd name="T1" fmla="*/ 251 h 251"/>
                <a:gd name="T2" fmla="*/ 79 w 79"/>
                <a:gd name="T3" fmla="*/ 250 h 251"/>
                <a:gd name="T4" fmla="*/ 72 w 79"/>
                <a:gd name="T5" fmla="*/ 232 h 251"/>
                <a:gd name="T6" fmla="*/ 12 w 79"/>
                <a:gd name="T7" fmla="*/ 66 h 251"/>
                <a:gd name="T8" fmla="*/ 7 w 79"/>
                <a:gd name="T9" fmla="*/ 53 h 251"/>
                <a:gd name="T10" fmla="*/ 22 w 79"/>
                <a:gd name="T11" fmla="*/ 0 h 251"/>
                <a:gd name="T12" fmla="*/ 16 w 79"/>
                <a:gd name="T13" fmla="*/ 44 h 251"/>
                <a:gd name="T14" fmla="*/ 20 w 79"/>
                <a:gd name="T15" fmla="*/ 57 h 251"/>
                <a:gd name="T16" fmla="*/ 77 w 79"/>
                <a:gd name="T17" fmla="*/ 212 h 251"/>
                <a:gd name="T18" fmla="*/ 72 w 79"/>
                <a:gd name="T19" fmla="*/ 232 h 251"/>
                <a:gd name="T20" fmla="*/ 79 w 79"/>
                <a:gd name="T21" fmla="*/ 25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" h="251">
                  <a:moveTo>
                    <a:pt x="79" y="251"/>
                  </a:moveTo>
                  <a:cubicBezTo>
                    <a:pt x="79" y="250"/>
                    <a:pt x="79" y="250"/>
                    <a:pt x="79" y="250"/>
                  </a:cubicBezTo>
                  <a:cubicBezTo>
                    <a:pt x="72" y="232"/>
                    <a:pt x="72" y="232"/>
                    <a:pt x="72" y="232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34"/>
                    <a:pt x="7" y="13"/>
                    <a:pt x="22" y="0"/>
                  </a:cubicBezTo>
                  <a:cubicBezTo>
                    <a:pt x="13" y="12"/>
                    <a:pt x="10" y="29"/>
                    <a:pt x="16" y="44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77" y="212"/>
                    <a:pt x="77" y="212"/>
                    <a:pt x="77" y="212"/>
                  </a:cubicBezTo>
                  <a:cubicBezTo>
                    <a:pt x="72" y="232"/>
                    <a:pt x="72" y="232"/>
                    <a:pt x="72" y="232"/>
                  </a:cubicBezTo>
                  <a:lnTo>
                    <a:pt x="79" y="251"/>
                  </a:lnTo>
                  <a:close/>
                </a:path>
              </a:pathLst>
            </a:custGeom>
            <a:solidFill>
              <a:srgbClr val="D6B8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380"/>
            <p:cNvSpPr>
              <a:spLocks/>
            </p:cNvSpPr>
            <p:nvPr/>
          </p:nvSpPr>
          <p:spPr bwMode="auto">
            <a:xfrm rot="17395842">
              <a:off x="8366788" y="2471439"/>
              <a:ext cx="149427" cy="309528"/>
            </a:xfrm>
            <a:custGeom>
              <a:avLst/>
              <a:gdLst>
                <a:gd name="T0" fmla="*/ 19 w 56"/>
                <a:gd name="T1" fmla="*/ 112 h 115"/>
                <a:gd name="T2" fmla="*/ 0 w 56"/>
                <a:gd name="T3" fmla="*/ 114 h 115"/>
                <a:gd name="T4" fmla="*/ 29 w 56"/>
                <a:gd name="T5" fmla="*/ 0 h 115"/>
                <a:gd name="T6" fmla="*/ 36 w 56"/>
                <a:gd name="T7" fmla="*/ 18 h 115"/>
                <a:gd name="T8" fmla="*/ 36 w 56"/>
                <a:gd name="T9" fmla="*/ 19 h 115"/>
                <a:gd name="T10" fmla="*/ 46 w 56"/>
                <a:gd name="T11" fmla="*/ 47 h 115"/>
                <a:gd name="T12" fmla="*/ 19 w 56"/>
                <a:gd name="T13" fmla="*/ 11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5">
                  <a:moveTo>
                    <a:pt x="19" y="112"/>
                  </a:moveTo>
                  <a:cubicBezTo>
                    <a:pt x="13" y="114"/>
                    <a:pt x="6" y="115"/>
                    <a:pt x="0" y="114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56" y="74"/>
                    <a:pt x="43" y="103"/>
                    <a:pt x="19" y="112"/>
                  </a:cubicBezTo>
                  <a:close/>
                </a:path>
              </a:pathLst>
            </a:custGeom>
            <a:solidFill>
              <a:srgbClr val="D6B8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381"/>
            <p:cNvSpPr>
              <a:spLocks/>
            </p:cNvSpPr>
            <p:nvPr/>
          </p:nvSpPr>
          <p:spPr bwMode="auto">
            <a:xfrm rot="17395842">
              <a:off x="8006974" y="2372878"/>
              <a:ext cx="294784" cy="730937"/>
            </a:xfrm>
            <a:custGeom>
              <a:avLst/>
              <a:gdLst>
                <a:gd name="T0" fmla="*/ 129 w 132"/>
                <a:gd name="T1" fmla="*/ 307 h 307"/>
                <a:gd name="T2" fmla="*/ 85 w 132"/>
                <a:gd name="T3" fmla="*/ 272 h 307"/>
                <a:gd name="T4" fmla="*/ 9 w 132"/>
                <a:gd name="T5" fmla="*/ 60 h 307"/>
                <a:gd name="T6" fmla="*/ 27 w 132"/>
                <a:gd name="T7" fmla="*/ 0 h 307"/>
                <a:gd name="T8" fmla="*/ 19 w 132"/>
                <a:gd name="T9" fmla="*/ 50 h 307"/>
                <a:gd name="T10" fmla="*/ 96 w 132"/>
                <a:gd name="T11" fmla="*/ 262 h 307"/>
                <a:gd name="T12" fmla="*/ 132 w 132"/>
                <a:gd name="T13" fmla="*/ 296 h 307"/>
                <a:gd name="T14" fmla="*/ 129 w 132"/>
                <a:gd name="T15" fmla="*/ 307 h 307"/>
                <a:gd name="connsiteX0" fmla="*/ 9432 w 9598"/>
                <a:gd name="connsiteY0" fmla="*/ 10182 h 10182"/>
                <a:gd name="connsiteX1" fmla="*/ 6037 w 9598"/>
                <a:gd name="connsiteY1" fmla="*/ 8860 h 10182"/>
                <a:gd name="connsiteX2" fmla="*/ 280 w 9598"/>
                <a:gd name="connsiteY2" fmla="*/ 1954 h 10182"/>
                <a:gd name="connsiteX3" fmla="*/ 1643 w 9598"/>
                <a:gd name="connsiteY3" fmla="*/ 0 h 10182"/>
                <a:gd name="connsiteX4" fmla="*/ 1037 w 9598"/>
                <a:gd name="connsiteY4" fmla="*/ 1629 h 10182"/>
                <a:gd name="connsiteX5" fmla="*/ 6871 w 9598"/>
                <a:gd name="connsiteY5" fmla="*/ 8534 h 10182"/>
                <a:gd name="connsiteX6" fmla="*/ 9598 w 9598"/>
                <a:gd name="connsiteY6" fmla="*/ 9642 h 10182"/>
                <a:gd name="connsiteX7" fmla="*/ 9432 w 9598"/>
                <a:gd name="connsiteY7" fmla="*/ 10182 h 10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98" h="10182">
                  <a:moveTo>
                    <a:pt x="9432" y="10182"/>
                  </a:moveTo>
                  <a:cubicBezTo>
                    <a:pt x="7992" y="10149"/>
                    <a:pt x="6643" y="9511"/>
                    <a:pt x="6037" y="8860"/>
                  </a:cubicBezTo>
                  <a:lnTo>
                    <a:pt x="280" y="1954"/>
                  </a:lnTo>
                  <a:cubicBezTo>
                    <a:pt x="-402" y="1205"/>
                    <a:pt x="204" y="391"/>
                    <a:pt x="1643" y="0"/>
                  </a:cubicBezTo>
                  <a:cubicBezTo>
                    <a:pt x="810" y="423"/>
                    <a:pt x="583" y="1042"/>
                    <a:pt x="1037" y="1629"/>
                  </a:cubicBezTo>
                  <a:lnTo>
                    <a:pt x="6871" y="8534"/>
                  </a:lnTo>
                  <a:cubicBezTo>
                    <a:pt x="7325" y="9121"/>
                    <a:pt x="8386" y="9511"/>
                    <a:pt x="9598" y="9642"/>
                  </a:cubicBezTo>
                  <a:cubicBezTo>
                    <a:pt x="9522" y="9761"/>
                    <a:pt x="9508" y="10063"/>
                    <a:pt x="9432" y="10182"/>
                  </a:cubicBezTo>
                  <a:close/>
                </a:path>
              </a:pathLst>
            </a:custGeom>
            <a:solidFill>
              <a:srgbClr val="D6B8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383"/>
            <p:cNvSpPr>
              <a:spLocks/>
            </p:cNvSpPr>
            <p:nvPr/>
          </p:nvSpPr>
          <p:spPr bwMode="auto">
            <a:xfrm rot="17395842">
              <a:off x="8018759" y="2552116"/>
              <a:ext cx="401810" cy="737597"/>
            </a:xfrm>
            <a:custGeom>
              <a:avLst/>
              <a:gdLst>
                <a:gd name="T0" fmla="*/ 147 w 169"/>
                <a:gd name="T1" fmla="*/ 304 h 310"/>
                <a:gd name="T2" fmla="*/ 100 w 169"/>
                <a:gd name="T3" fmla="*/ 295 h 310"/>
                <a:gd name="T4" fmla="*/ 100 w 169"/>
                <a:gd name="T5" fmla="*/ 294 h 310"/>
                <a:gd name="T6" fmla="*/ 85 w 169"/>
                <a:gd name="T7" fmla="*/ 272 h 310"/>
                <a:gd name="T8" fmla="*/ 80 w 169"/>
                <a:gd name="T9" fmla="*/ 257 h 310"/>
                <a:gd name="T10" fmla="*/ 80 w 169"/>
                <a:gd name="T11" fmla="*/ 257 h 310"/>
                <a:gd name="T12" fmla="*/ 35 w 169"/>
                <a:gd name="T13" fmla="*/ 133 h 310"/>
                <a:gd name="T14" fmla="*/ 34 w 169"/>
                <a:gd name="T15" fmla="*/ 132 h 310"/>
                <a:gd name="T16" fmla="*/ 17 w 169"/>
                <a:gd name="T17" fmla="*/ 85 h 310"/>
                <a:gd name="T18" fmla="*/ 17 w 169"/>
                <a:gd name="T19" fmla="*/ 84 h 310"/>
                <a:gd name="T20" fmla="*/ 8 w 169"/>
                <a:gd name="T21" fmla="*/ 60 h 310"/>
                <a:gd name="T22" fmla="*/ 25 w 169"/>
                <a:gd name="T23" fmla="*/ 0 h 310"/>
                <a:gd name="T24" fmla="*/ 20 w 169"/>
                <a:gd name="T25" fmla="*/ 48 h 310"/>
                <a:gd name="T26" fmla="*/ 29 w 169"/>
                <a:gd name="T27" fmla="*/ 73 h 310"/>
                <a:gd name="T28" fmla="*/ 29 w 169"/>
                <a:gd name="T29" fmla="*/ 73 h 310"/>
                <a:gd name="T30" fmla="*/ 46 w 169"/>
                <a:gd name="T31" fmla="*/ 121 h 310"/>
                <a:gd name="T32" fmla="*/ 46 w 169"/>
                <a:gd name="T33" fmla="*/ 121 h 310"/>
                <a:gd name="T34" fmla="*/ 91 w 169"/>
                <a:gd name="T35" fmla="*/ 245 h 310"/>
                <a:gd name="T36" fmla="*/ 91 w 169"/>
                <a:gd name="T37" fmla="*/ 246 h 310"/>
                <a:gd name="T38" fmla="*/ 97 w 169"/>
                <a:gd name="T39" fmla="*/ 261 h 310"/>
                <a:gd name="T40" fmla="*/ 111 w 169"/>
                <a:gd name="T41" fmla="*/ 283 h 310"/>
                <a:gd name="T42" fmla="*/ 112 w 169"/>
                <a:gd name="T43" fmla="*/ 283 h 310"/>
                <a:gd name="T44" fmla="*/ 159 w 169"/>
                <a:gd name="T45" fmla="*/ 293 h 310"/>
                <a:gd name="T46" fmla="*/ 169 w 169"/>
                <a:gd name="T47" fmla="*/ 288 h 310"/>
                <a:gd name="T48" fmla="*/ 159 w 169"/>
                <a:gd name="T49" fmla="*/ 298 h 310"/>
                <a:gd name="T50" fmla="*/ 147 w 169"/>
                <a:gd name="T51" fmla="*/ 304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9" h="310">
                  <a:moveTo>
                    <a:pt x="147" y="304"/>
                  </a:moveTo>
                  <a:cubicBezTo>
                    <a:pt x="131" y="310"/>
                    <a:pt x="113" y="306"/>
                    <a:pt x="100" y="295"/>
                  </a:cubicBezTo>
                  <a:cubicBezTo>
                    <a:pt x="100" y="294"/>
                    <a:pt x="100" y="294"/>
                    <a:pt x="100" y="294"/>
                  </a:cubicBezTo>
                  <a:cubicBezTo>
                    <a:pt x="93" y="288"/>
                    <a:pt x="88" y="281"/>
                    <a:pt x="85" y="272"/>
                  </a:cubicBezTo>
                  <a:cubicBezTo>
                    <a:pt x="80" y="257"/>
                    <a:pt x="80" y="257"/>
                    <a:pt x="80" y="257"/>
                  </a:cubicBezTo>
                  <a:cubicBezTo>
                    <a:pt x="80" y="257"/>
                    <a:pt x="80" y="257"/>
                    <a:pt x="80" y="257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4" y="132"/>
                    <a:pt x="34" y="132"/>
                    <a:pt x="34" y="132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7" y="84"/>
                    <a:pt x="17" y="84"/>
                    <a:pt x="17" y="84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0" y="37"/>
                    <a:pt x="8" y="13"/>
                    <a:pt x="25" y="0"/>
                  </a:cubicBezTo>
                  <a:cubicBezTo>
                    <a:pt x="16" y="14"/>
                    <a:pt x="14" y="31"/>
                    <a:pt x="20" y="48"/>
                  </a:cubicBezTo>
                  <a:cubicBezTo>
                    <a:pt x="29" y="73"/>
                    <a:pt x="29" y="73"/>
                    <a:pt x="29" y="73"/>
                  </a:cubicBezTo>
                  <a:cubicBezTo>
                    <a:pt x="29" y="73"/>
                    <a:pt x="29" y="73"/>
                    <a:pt x="29" y="73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91" y="245"/>
                    <a:pt x="91" y="245"/>
                    <a:pt x="91" y="245"/>
                  </a:cubicBezTo>
                  <a:cubicBezTo>
                    <a:pt x="91" y="246"/>
                    <a:pt x="91" y="246"/>
                    <a:pt x="91" y="246"/>
                  </a:cubicBezTo>
                  <a:cubicBezTo>
                    <a:pt x="97" y="261"/>
                    <a:pt x="97" y="261"/>
                    <a:pt x="97" y="261"/>
                  </a:cubicBezTo>
                  <a:cubicBezTo>
                    <a:pt x="100" y="269"/>
                    <a:pt x="105" y="277"/>
                    <a:pt x="111" y="283"/>
                  </a:cubicBezTo>
                  <a:cubicBezTo>
                    <a:pt x="112" y="283"/>
                    <a:pt x="112" y="283"/>
                    <a:pt x="112" y="283"/>
                  </a:cubicBezTo>
                  <a:cubicBezTo>
                    <a:pt x="125" y="295"/>
                    <a:pt x="143" y="299"/>
                    <a:pt x="159" y="293"/>
                  </a:cubicBezTo>
                  <a:cubicBezTo>
                    <a:pt x="163" y="292"/>
                    <a:pt x="166" y="290"/>
                    <a:pt x="169" y="288"/>
                  </a:cubicBezTo>
                  <a:cubicBezTo>
                    <a:pt x="166" y="292"/>
                    <a:pt x="163" y="295"/>
                    <a:pt x="159" y="298"/>
                  </a:cubicBezTo>
                  <a:cubicBezTo>
                    <a:pt x="156" y="301"/>
                    <a:pt x="152" y="303"/>
                    <a:pt x="147" y="304"/>
                  </a:cubicBezTo>
                  <a:close/>
                </a:path>
              </a:pathLst>
            </a:custGeom>
            <a:solidFill>
              <a:srgbClr val="D6B8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385"/>
            <p:cNvSpPr>
              <a:spLocks/>
            </p:cNvSpPr>
            <p:nvPr/>
          </p:nvSpPr>
          <p:spPr bwMode="auto">
            <a:xfrm rot="17395842">
              <a:off x="8052393" y="2835935"/>
              <a:ext cx="334885" cy="599461"/>
            </a:xfrm>
            <a:custGeom>
              <a:avLst/>
              <a:gdLst>
                <a:gd name="T0" fmla="*/ 125 w 143"/>
                <a:gd name="T1" fmla="*/ 249 h 257"/>
                <a:gd name="T2" fmla="*/ 71 w 143"/>
                <a:gd name="T3" fmla="*/ 228 h 257"/>
                <a:gd name="T4" fmla="*/ 71 w 143"/>
                <a:gd name="T5" fmla="*/ 228 h 257"/>
                <a:gd name="T6" fmla="*/ 70 w 143"/>
                <a:gd name="T7" fmla="*/ 224 h 257"/>
                <a:gd name="T8" fmla="*/ 19 w 143"/>
                <a:gd name="T9" fmla="*/ 85 h 257"/>
                <a:gd name="T10" fmla="*/ 7 w 143"/>
                <a:gd name="T11" fmla="*/ 52 h 257"/>
                <a:gd name="T12" fmla="*/ 30 w 143"/>
                <a:gd name="T13" fmla="*/ 0 h 257"/>
                <a:gd name="T14" fmla="*/ 21 w 143"/>
                <a:gd name="T15" fmla="*/ 42 h 257"/>
                <a:gd name="T16" fmla="*/ 33 w 143"/>
                <a:gd name="T17" fmla="*/ 75 h 257"/>
                <a:gd name="T18" fmla="*/ 83 w 143"/>
                <a:gd name="T19" fmla="*/ 214 h 257"/>
                <a:gd name="T20" fmla="*/ 85 w 143"/>
                <a:gd name="T21" fmla="*/ 217 h 257"/>
                <a:gd name="T22" fmla="*/ 85 w 143"/>
                <a:gd name="T23" fmla="*/ 218 h 257"/>
                <a:gd name="T24" fmla="*/ 138 w 143"/>
                <a:gd name="T25" fmla="*/ 239 h 257"/>
                <a:gd name="T26" fmla="*/ 143 w 143"/>
                <a:gd name="T27" fmla="*/ 237 h 257"/>
                <a:gd name="T28" fmla="*/ 125 w 143"/>
                <a:gd name="T29" fmla="*/ 249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3" h="257">
                  <a:moveTo>
                    <a:pt x="125" y="249"/>
                  </a:moveTo>
                  <a:cubicBezTo>
                    <a:pt x="103" y="257"/>
                    <a:pt x="80" y="247"/>
                    <a:pt x="71" y="228"/>
                  </a:cubicBezTo>
                  <a:cubicBezTo>
                    <a:pt x="71" y="228"/>
                    <a:pt x="71" y="228"/>
                    <a:pt x="71" y="228"/>
                  </a:cubicBezTo>
                  <a:cubicBezTo>
                    <a:pt x="70" y="227"/>
                    <a:pt x="70" y="226"/>
                    <a:pt x="70" y="224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0" y="32"/>
                    <a:pt x="10" y="10"/>
                    <a:pt x="30" y="0"/>
                  </a:cubicBezTo>
                  <a:cubicBezTo>
                    <a:pt x="20" y="11"/>
                    <a:pt x="16" y="27"/>
                    <a:pt x="21" y="42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83" y="214"/>
                    <a:pt x="83" y="214"/>
                    <a:pt x="83" y="214"/>
                  </a:cubicBezTo>
                  <a:cubicBezTo>
                    <a:pt x="84" y="215"/>
                    <a:pt x="84" y="216"/>
                    <a:pt x="85" y="217"/>
                  </a:cubicBezTo>
                  <a:cubicBezTo>
                    <a:pt x="85" y="218"/>
                    <a:pt x="85" y="218"/>
                    <a:pt x="85" y="218"/>
                  </a:cubicBezTo>
                  <a:cubicBezTo>
                    <a:pt x="94" y="237"/>
                    <a:pt x="117" y="246"/>
                    <a:pt x="138" y="239"/>
                  </a:cubicBezTo>
                  <a:cubicBezTo>
                    <a:pt x="140" y="238"/>
                    <a:pt x="141" y="237"/>
                    <a:pt x="143" y="237"/>
                  </a:cubicBezTo>
                  <a:cubicBezTo>
                    <a:pt x="138" y="242"/>
                    <a:pt x="132" y="246"/>
                    <a:pt x="125" y="249"/>
                  </a:cubicBezTo>
                  <a:close/>
                </a:path>
              </a:pathLst>
            </a:custGeom>
            <a:solidFill>
              <a:srgbClr val="D6B8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388"/>
            <p:cNvSpPr>
              <a:spLocks/>
            </p:cNvSpPr>
            <p:nvPr/>
          </p:nvSpPr>
          <p:spPr bwMode="auto">
            <a:xfrm rot="17395842">
              <a:off x="9258139" y="2488691"/>
              <a:ext cx="35154" cy="12952"/>
            </a:xfrm>
            <a:custGeom>
              <a:avLst/>
              <a:gdLst>
                <a:gd name="T0" fmla="*/ 15 w 15"/>
                <a:gd name="T1" fmla="*/ 0 h 5"/>
                <a:gd name="T2" fmla="*/ 0 w 15"/>
                <a:gd name="T3" fmla="*/ 5 h 5"/>
                <a:gd name="T4" fmla="*/ 0 w 15"/>
                <a:gd name="T5" fmla="*/ 5 h 5"/>
                <a:gd name="T6" fmla="*/ 15 w 15"/>
                <a:gd name="T7" fmla="*/ 0 h 5"/>
                <a:gd name="T8" fmla="*/ 15 w 15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5">
                  <a:moveTo>
                    <a:pt x="15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solidFill>
              <a:srgbClr val="FAF6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398"/>
            <p:cNvSpPr>
              <a:spLocks/>
            </p:cNvSpPr>
            <p:nvPr/>
          </p:nvSpPr>
          <p:spPr bwMode="auto">
            <a:xfrm rot="17395842">
              <a:off x="8174479" y="2239346"/>
              <a:ext cx="225197" cy="413875"/>
            </a:xfrm>
            <a:custGeom>
              <a:avLst/>
              <a:gdLst>
                <a:gd name="T0" fmla="*/ 68 w 88"/>
                <a:gd name="T1" fmla="*/ 153 h 162"/>
                <a:gd name="T2" fmla="*/ 7 w 88"/>
                <a:gd name="T3" fmla="*/ 125 h 162"/>
                <a:gd name="T4" fmla="*/ 0 w 88"/>
                <a:gd name="T5" fmla="*/ 106 h 162"/>
                <a:gd name="T6" fmla="*/ 27 w 88"/>
                <a:gd name="T7" fmla="*/ 0 h 162"/>
                <a:gd name="T8" fmla="*/ 40 w 88"/>
                <a:gd name="T9" fmla="*/ 72 h 162"/>
                <a:gd name="T10" fmla="*/ 40 w 88"/>
                <a:gd name="T11" fmla="*/ 72 h 162"/>
                <a:gd name="T12" fmla="*/ 88 w 88"/>
                <a:gd name="T13" fmla="*/ 139 h 162"/>
                <a:gd name="T14" fmla="*/ 79 w 88"/>
                <a:gd name="T15" fmla="*/ 147 h 162"/>
                <a:gd name="T16" fmla="*/ 68 w 88"/>
                <a:gd name="T17" fmla="*/ 153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" h="162">
                  <a:moveTo>
                    <a:pt x="68" y="153"/>
                  </a:moveTo>
                  <a:cubicBezTo>
                    <a:pt x="43" y="162"/>
                    <a:pt x="16" y="149"/>
                    <a:pt x="7" y="125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2" y="22"/>
                    <a:pt x="25" y="48"/>
                    <a:pt x="40" y="72"/>
                  </a:cubicBezTo>
                  <a:cubicBezTo>
                    <a:pt x="40" y="72"/>
                    <a:pt x="40" y="72"/>
                    <a:pt x="40" y="72"/>
                  </a:cubicBezTo>
                  <a:cubicBezTo>
                    <a:pt x="88" y="139"/>
                    <a:pt x="88" y="139"/>
                    <a:pt x="88" y="139"/>
                  </a:cubicBezTo>
                  <a:cubicBezTo>
                    <a:pt x="85" y="142"/>
                    <a:pt x="82" y="145"/>
                    <a:pt x="79" y="147"/>
                  </a:cubicBezTo>
                  <a:cubicBezTo>
                    <a:pt x="76" y="149"/>
                    <a:pt x="72" y="151"/>
                    <a:pt x="68" y="153"/>
                  </a:cubicBezTo>
                  <a:close/>
                </a:path>
              </a:pathLst>
            </a:custGeom>
            <a:solidFill>
              <a:srgbClr val="D6B8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9278332" y="2485588"/>
              <a:ext cx="2913668" cy="129911"/>
            </a:xfrm>
            <a:prstGeom prst="rect">
              <a:avLst/>
            </a:prstGeom>
            <a:solidFill>
              <a:srgbClr val="DEDEDE">
                <a:alpha val="72000"/>
              </a:srgb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9271700" y="3061056"/>
              <a:ext cx="2913668" cy="91812"/>
            </a:xfrm>
            <a:prstGeom prst="rect">
              <a:avLst/>
            </a:prstGeom>
            <a:solidFill>
              <a:srgbClr val="DEDEDE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Freeform 375"/>
            <p:cNvSpPr>
              <a:spLocks/>
            </p:cNvSpPr>
            <p:nvPr/>
          </p:nvSpPr>
          <p:spPr bwMode="auto">
            <a:xfrm rot="17395842">
              <a:off x="8329578" y="2303430"/>
              <a:ext cx="984300" cy="1063859"/>
            </a:xfrm>
            <a:custGeom>
              <a:avLst/>
              <a:gdLst>
                <a:gd name="T0" fmla="*/ 422 w 422"/>
                <a:gd name="T1" fmla="*/ 359 h 456"/>
                <a:gd name="T2" fmla="*/ 152 w 422"/>
                <a:gd name="T3" fmla="*/ 456 h 456"/>
                <a:gd name="T4" fmla="*/ 99 w 422"/>
                <a:gd name="T5" fmla="*/ 310 h 456"/>
                <a:gd name="T6" fmla="*/ 28 w 422"/>
                <a:gd name="T7" fmla="*/ 207 h 456"/>
                <a:gd name="T8" fmla="*/ 0 w 422"/>
                <a:gd name="T9" fmla="*/ 129 h 456"/>
                <a:gd name="T10" fmla="*/ 0 w 422"/>
                <a:gd name="T11" fmla="*/ 129 h 456"/>
                <a:gd name="T12" fmla="*/ 54 w 422"/>
                <a:gd name="T13" fmla="*/ 150 h 456"/>
                <a:gd name="T14" fmla="*/ 76 w 422"/>
                <a:gd name="T15" fmla="*/ 133 h 456"/>
                <a:gd name="T16" fmla="*/ 81 w 422"/>
                <a:gd name="T17" fmla="*/ 96 h 456"/>
                <a:gd name="T18" fmla="*/ 86 w 422"/>
                <a:gd name="T19" fmla="*/ 111 h 456"/>
                <a:gd name="T20" fmla="*/ 100 w 422"/>
                <a:gd name="T21" fmla="*/ 133 h 456"/>
                <a:gd name="T22" fmla="*/ 101 w 422"/>
                <a:gd name="T23" fmla="*/ 134 h 456"/>
                <a:gd name="T24" fmla="*/ 148 w 422"/>
                <a:gd name="T25" fmla="*/ 144 h 456"/>
                <a:gd name="T26" fmla="*/ 160 w 422"/>
                <a:gd name="T27" fmla="*/ 137 h 456"/>
                <a:gd name="T28" fmla="*/ 176 w 422"/>
                <a:gd name="T29" fmla="*/ 79 h 456"/>
                <a:gd name="T30" fmla="*/ 175 w 422"/>
                <a:gd name="T31" fmla="*/ 77 h 456"/>
                <a:gd name="T32" fmla="*/ 169 w 422"/>
                <a:gd name="T33" fmla="*/ 61 h 456"/>
                <a:gd name="T34" fmla="*/ 177 w 422"/>
                <a:gd name="T35" fmla="*/ 76 h 456"/>
                <a:gd name="T36" fmla="*/ 232 w 422"/>
                <a:gd name="T37" fmla="*/ 94 h 456"/>
                <a:gd name="T38" fmla="*/ 259 w 422"/>
                <a:gd name="T39" fmla="*/ 29 h 456"/>
                <a:gd name="T40" fmla="*/ 258 w 422"/>
                <a:gd name="T41" fmla="*/ 26 h 456"/>
                <a:gd name="T42" fmla="*/ 249 w 422"/>
                <a:gd name="T43" fmla="*/ 0 h 456"/>
                <a:gd name="T44" fmla="*/ 264 w 422"/>
                <a:gd name="T45" fmla="*/ 22 h 456"/>
                <a:gd name="T46" fmla="*/ 310 w 422"/>
                <a:gd name="T47" fmla="*/ 29 h 456"/>
                <a:gd name="T48" fmla="*/ 321 w 422"/>
                <a:gd name="T49" fmla="*/ 23 h 456"/>
                <a:gd name="T50" fmla="*/ 318 w 422"/>
                <a:gd name="T51" fmla="*/ 133 h 456"/>
                <a:gd name="T52" fmla="*/ 319 w 422"/>
                <a:gd name="T53" fmla="*/ 145 h 456"/>
                <a:gd name="T54" fmla="*/ 368 w 422"/>
                <a:gd name="T55" fmla="*/ 188 h 456"/>
                <a:gd name="T56" fmla="*/ 421 w 422"/>
                <a:gd name="T57" fmla="*/ 150 h 456"/>
                <a:gd name="T58" fmla="*/ 398 w 422"/>
                <a:gd name="T59" fmla="*/ 277 h 456"/>
                <a:gd name="T60" fmla="*/ 422 w 422"/>
                <a:gd name="T61" fmla="*/ 359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22" h="456">
                  <a:moveTo>
                    <a:pt x="422" y="359"/>
                  </a:moveTo>
                  <a:cubicBezTo>
                    <a:pt x="152" y="456"/>
                    <a:pt x="152" y="456"/>
                    <a:pt x="152" y="456"/>
                  </a:cubicBezTo>
                  <a:cubicBezTo>
                    <a:pt x="152" y="456"/>
                    <a:pt x="133" y="342"/>
                    <a:pt x="99" y="310"/>
                  </a:cubicBezTo>
                  <a:cubicBezTo>
                    <a:pt x="66" y="278"/>
                    <a:pt x="43" y="240"/>
                    <a:pt x="28" y="207"/>
                  </a:cubicBezTo>
                  <a:cubicBezTo>
                    <a:pt x="7" y="164"/>
                    <a:pt x="0" y="129"/>
                    <a:pt x="0" y="1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9" y="148"/>
                    <a:pt x="32" y="158"/>
                    <a:pt x="54" y="150"/>
                  </a:cubicBezTo>
                  <a:cubicBezTo>
                    <a:pt x="63" y="146"/>
                    <a:pt x="71" y="140"/>
                    <a:pt x="76" y="133"/>
                  </a:cubicBezTo>
                  <a:cubicBezTo>
                    <a:pt x="83" y="122"/>
                    <a:pt x="85" y="108"/>
                    <a:pt x="81" y="96"/>
                  </a:cubicBezTo>
                  <a:cubicBezTo>
                    <a:pt x="86" y="111"/>
                    <a:pt x="86" y="111"/>
                    <a:pt x="86" y="111"/>
                  </a:cubicBezTo>
                  <a:cubicBezTo>
                    <a:pt x="89" y="120"/>
                    <a:pt x="94" y="127"/>
                    <a:pt x="100" y="133"/>
                  </a:cubicBezTo>
                  <a:cubicBezTo>
                    <a:pt x="101" y="133"/>
                    <a:pt x="101" y="134"/>
                    <a:pt x="101" y="134"/>
                  </a:cubicBezTo>
                  <a:cubicBezTo>
                    <a:pt x="114" y="145"/>
                    <a:pt x="132" y="149"/>
                    <a:pt x="148" y="144"/>
                  </a:cubicBezTo>
                  <a:cubicBezTo>
                    <a:pt x="153" y="142"/>
                    <a:pt x="157" y="140"/>
                    <a:pt x="160" y="137"/>
                  </a:cubicBezTo>
                  <a:cubicBezTo>
                    <a:pt x="177" y="124"/>
                    <a:pt x="184" y="101"/>
                    <a:pt x="176" y="79"/>
                  </a:cubicBezTo>
                  <a:cubicBezTo>
                    <a:pt x="175" y="77"/>
                    <a:pt x="175" y="77"/>
                    <a:pt x="175" y="77"/>
                  </a:cubicBezTo>
                  <a:cubicBezTo>
                    <a:pt x="169" y="61"/>
                    <a:pt x="169" y="61"/>
                    <a:pt x="169" y="61"/>
                  </a:cubicBezTo>
                  <a:cubicBezTo>
                    <a:pt x="171" y="67"/>
                    <a:pt x="174" y="72"/>
                    <a:pt x="177" y="76"/>
                  </a:cubicBezTo>
                  <a:cubicBezTo>
                    <a:pt x="190" y="93"/>
                    <a:pt x="212" y="101"/>
                    <a:pt x="232" y="94"/>
                  </a:cubicBezTo>
                  <a:cubicBezTo>
                    <a:pt x="256" y="85"/>
                    <a:pt x="269" y="56"/>
                    <a:pt x="259" y="29"/>
                  </a:cubicBezTo>
                  <a:cubicBezTo>
                    <a:pt x="258" y="26"/>
                    <a:pt x="258" y="26"/>
                    <a:pt x="258" y="26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52" y="9"/>
                    <a:pt x="257" y="16"/>
                    <a:pt x="264" y="22"/>
                  </a:cubicBezTo>
                  <a:cubicBezTo>
                    <a:pt x="277" y="31"/>
                    <a:pt x="294" y="35"/>
                    <a:pt x="310" y="29"/>
                  </a:cubicBezTo>
                  <a:cubicBezTo>
                    <a:pt x="314" y="27"/>
                    <a:pt x="318" y="25"/>
                    <a:pt x="321" y="23"/>
                  </a:cubicBezTo>
                  <a:cubicBezTo>
                    <a:pt x="318" y="133"/>
                    <a:pt x="318" y="133"/>
                    <a:pt x="318" y="133"/>
                  </a:cubicBezTo>
                  <a:cubicBezTo>
                    <a:pt x="318" y="137"/>
                    <a:pt x="318" y="141"/>
                    <a:pt x="319" y="145"/>
                  </a:cubicBezTo>
                  <a:cubicBezTo>
                    <a:pt x="323" y="169"/>
                    <a:pt x="343" y="187"/>
                    <a:pt x="368" y="188"/>
                  </a:cubicBezTo>
                  <a:cubicBezTo>
                    <a:pt x="393" y="188"/>
                    <a:pt x="414" y="172"/>
                    <a:pt x="421" y="150"/>
                  </a:cubicBezTo>
                  <a:cubicBezTo>
                    <a:pt x="416" y="218"/>
                    <a:pt x="390" y="228"/>
                    <a:pt x="398" y="277"/>
                  </a:cubicBezTo>
                  <a:cubicBezTo>
                    <a:pt x="405" y="313"/>
                    <a:pt x="422" y="359"/>
                    <a:pt x="422" y="359"/>
                  </a:cubicBezTo>
                </a:path>
              </a:pathLst>
            </a:custGeom>
            <a:solidFill>
              <a:srgbClr val="D9B4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7580441" y="1816185"/>
              <a:ext cx="1393608" cy="1622829"/>
            </a:xfrm>
            <a:custGeom>
              <a:avLst/>
              <a:gdLst>
                <a:gd name="connsiteX0" fmla="*/ 676134 w 1393608"/>
                <a:gd name="connsiteY0" fmla="*/ 2167 h 1338034"/>
                <a:gd name="connsiteX1" fmla="*/ 696512 w 1393608"/>
                <a:gd name="connsiteY1" fmla="*/ 4002 h 1338034"/>
                <a:gd name="connsiteX2" fmla="*/ 973626 w 1393608"/>
                <a:gd name="connsiteY2" fmla="*/ 233971 h 1338034"/>
                <a:gd name="connsiteX3" fmla="*/ 1354141 w 1393608"/>
                <a:gd name="connsiteY3" fmla="*/ 13584 h 1338034"/>
                <a:gd name="connsiteX4" fmla="*/ 1093571 w 1393608"/>
                <a:gd name="connsiteY4" fmla="*/ 339373 h 1338034"/>
                <a:gd name="connsiteX5" fmla="*/ 1274167 w 1393608"/>
                <a:gd name="connsiteY5" fmla="*/ 1333022 h 1338034"/>
                <a:gd name="connsiteX6" fmla="*/ 1279662 w 1393608"/>
                <a:gd name="connsiteY6" fmla="*/ 1338034 h 1338034"/>
                <a:gd name="connsiteX7" fmla="*/ 1276875 w 1393608"/>
                <a:gd name="connsiteY7" fmla="*/ 1336341 h 1338034"/>
                <a:gd name="connsiteX8" fmla="*/ 697748 w 1393608"/>
                <a:gd name="connsiteY8" fmla="*/ 1189701 h 1338034"/>
                <a:gd name="connsiteX9" fmla="*/ 224826 w 1393608"/>
                <a:gd name="connsiteY9" fmla="*/ 1285179 h 1338034"/>
                <a:gd name="connsiteX10" fmla="*/ 126624 w 1393608"/>
                <a:gd name="connsiteY10" fmla="*/ 1332486 h 1338034"/>
                <a:gd name="connsiteX11" fmla="*/ 141186 w 1393608"/>
                <a:gd name="connsiteY11" fmla="*/ 1318723 h 1338034"/>
                <a:gd name="connsiteX12" fmla="*/ 332542 w 1393608"/>
                <a:gd name="connsiteY12" fmla="*/ 382492 h 1338034"/>
                <a:gd name="connsiteX13" fmla="*/ 34748 w 1393608"/>
                <a:gd name="connsiteY13" fmla="*/ 4002 h 1338034"/>
                <a:gd name="connsiteX14" fmla="*/ 435942 w 1393608"/>
                <a:gd name="connsiteY14" fmla="*/ 233971 h 1338034"/>
                <a:gd name="connsiteX15" fmla="*/ 676134 w 1393608"/>
                <a:gd name="connsiteY15" fmla="*/ 2167 h 1338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93608" h="1338034">
                  <a:moveTo>
                    <a:pt x="676134" y="2167"/>
                  </a:moveTo>
                  <a:cubicBezTo>
                    <a:pt x="684532" y="-1093"/>
                    <a:pt x="691471" y="-827"/>
                    <a:pt x="696512" y="4002"/>
                  </a:cubicBezTo>
                  <a:cubicBezTo>
                    <a:pt x="782421" y="-190"/>
                    <a:pt x="912275" y="266609"/>
                    <a:pt x="973626" y="233971"/>
                  </a:cubicBezTo>
                  <a:cubicBezTo>
                    <a:pt x="1087539" y="208419"/>
                    <a:pt x="1302268" y="-2785"/>
                    <a:pt x="1354141" y="13584"/>
                  </a:cubicBezTo>
                  <a:cubicBezTo>
                    <a:pt x="1505106" y="176079"/>
                    <a:pt x="1180427" y="230777"/>
                    <a:pt x="1093571" y="339373"/>
                  </a:cubicBezTo>
                  <a:cubicBezTo>
                    <a:pt x="738390" y="700346"/>
                    <a:pt x="980347" y="1050090"/>
                    <a:pt x="1274167" y="1333022"/>
                  </a:cubicBezTo>
                  <a:lnTo>
                    <a:pt x="1279662" y="1338034"/>
                  </a:lnTo>
                  <a:lnTo>
                    <a:pt x="1276875" y="1336341"/>
                  </a:lnTo>
                  <a:cubicBezTo>
                    <a:pt x="1104722" y="1242822"/>
                    <a:pt x="907439" y="1189701"/>
                    <a:pt x="697748" y="1189701"/>
                  </a:cubicBezTo>
                  <a:cubicBezTo>
                    <a:pt x="529996" y="1189701"/>
                    <a:pt x="370184" y="1223699"/>
                    <a:pt x="224826" y="1285179"/>
                  </a:cubicBezTo>
                  <a:lnTo>
                    <a:pt x="126624" y="1332486"/>
                  </a:lnTo>
                  <a:lnTo>
                    <a:pt x="141186" y="1318723"/>
                  </a:lnTo>
                  <a:cubicBezTo>
                    <a:pt x="418235" y="1032473"/>
                    <a:pt x="607071" y="671550"/>
                    <a:pt x="332542" y="382492"/>
                  </a:cubicBezTo>
                  <a:cubicBezTo>
                    <a:pt x="233277" y="256329"/>
                    <a:pt x="-108979" y="181070"/>
                    <a:pt x="34748" y="4002"/>
                  </a:cubicBezTo>
                  <a:cubicBezTo>
                    <a:pt x="152969" y="26759"/>
                    <a:pt x="353911" y="265112"/>
                    <a:pt x="435942" y="233971"/>
                  </a:cubicBezTo>
                  <a:cubicBezTo>
                    <a:pt x="487061" y="220608"/>
                    <a:pt x="617346" y="24987"/>
                    <a:pt x="676134" y="2167"/>
                  </a:cubicBezTo>
                  <a:close/>
                </a:path>
              </a:pathLst>
            </a:custGeom>
            <a:solidFill>
              <a:srgbClr val="1F4C59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7767771" y="2111954"/>
              <a:ext cx="1118377" cy="1163909"/>
              <a:chOff x="8638844" y="3511285"/>
              <a:chExt cx="1118377" cy="1163909"/>
            </a:xfrm>
          </p:grpSpPr>
          <p:grpSp>
            <p:nvGrpSpPr>
              <p:cNvPr id="170" name="组合 169"/>
              <p:cNvGrpSpPr/>
              <p:nvPr/>
            </p:nvGrpSpPr>
            <p:grpSpPr>
              <a:xfrm>
                <a:off x="8638844" y="3668745"/>
                <a:ext cx="816593" cy="1006449"/>
                <a:chOff x="7418313" y="2758227"/>
                <a:chExt cx="1042655" cy="1285070"/>
              </a:xfrm>
            </p:grpSpPr>
            <p:sp>
              <p:nvSpPr>
                <p:cNvPr id="173" name="Freeform 379"/>
                <p:cNvSpPr>
                  <a:spLocks/>
                </p:cNvSpPr>
                <p:nvPr/>
              </p:nvSpPr>
              <p:spPr bwMode="auto">
                <a:xfrm rot="17395842">
                  <a:off x="7588405" y="2588135"/>
                  <a:ext cx="484290" cy="824473"/>
                </a:xfrm>
                <a:custGeom>
                  <a:avLst/>
                  <a:gdLst>
                    <a:gd name="T0" fmla="*/ 150 w 163"/>
                    <a:gd name="T1" fmla="*/ 277 h 277"/>
                    <a:gd name="T2" fmla="*/ 102 w 163"/>
                    <a:gd name="T3" fmla="*/ 210 h 277"/>
                    <a:gd name="T4" fmla="*/ 102 w 163"/>
                    <a:gd name="T5" fmla="*/ 210 h 277"/>
                    <a:gd name="T6" fmla="*/ 87 w 163"/>
                    <a:gd name="T7" fmla="*/ 168 h 277"/>
                    <a:gd name="T8" fmla="*/ 89 w 163"/>
                    <a:gd name="T9" fmla="*/ 138 h 277"/>
                    <a:gd name="T10" fmla="*/ 67 w 163"/>
                    <a:gd name="T11" fmla="*/ 224 h 277"/>
                    <a:gd name="T12" fmla="*/ 10 w 163"/>
                    <a:gd name="T13" fmla="*/ 69 h 277"/>
                    <a:gd name="T14" fmla="*/ 6 w 163"/>
                    <a:gd name="T15" fmla="*/ 56 h 277"/>
                    <a:gd name="T16" fmla="*/ 12 w 163"/>
                    <a:gd name="T17" fmla="*/ 12 h 277"/>
                    <a:gd name="T18" fmla="*/ 26 w 163"/>
                    <a:gd name="T19" fmla="*/ 4 h 277"/>
                    <a:gd name="T20" fmla="*/ 62 w 163"/>
                    <a:gd name="T21" fmla="*/ 6 h 277"/>
                    <a:gd name="T22" fmla="*/ 87 w 163"/>
                    <a:gd name="T23" fmla="*/ 33 h 277"/>
                    <a:gd name="T24" fmla="*/ 110 w 163"/>
                    <a:gd name="T25" fmla="*/ 95 h 277"/>
                    <a:gd name="T26" fmla="*/ 110 w 163"/>
                    <a:gd name="T27" fmla="*/ 95 h 277"/>
                    <a:gd name="T28" fmla="*/ 158 w 163"/>
                    <a:gd name="T29" fmla="*/ 230 h 277"/>
                    <a:gd name="T30" fmla="*/ 157 w 163"/>
                    <a:gd name="T31" fmla="*/ 266 h 277"/>
                    <a:gd name="T32" fmla="*/ 150 w 163"/>
                    <a:gd name="T33" fmla="*/ 277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63" h="277">
                      <a:moveTo>
                        <a:pt x="150" y="277"/>
                      </a:moveTo>
                      <a:cubicBezTo>
                        <a:pt x="102" y="210"/>
                        <a:pt x="102" y="210"/>
                        <a:pt x="102" y="210"/>
                      </a:cubicBezTo>
                      <a:cubicBezTo>
                        <a:pt x="102" y="210"/>
                        <a:pt x="102" y="210"/>
                        <a:pt x="102" y="210"/>
                      </a:cubicBezTo>
                      <a:cubicBezTo>
                        <a:pt x="93" y="196"/>
                        <a:pt x="89" y="182"/>
                        <a:pt x="87" y="168"/>
                      </a:cubicBezTo>
                      <a:cubicBezTo>
                        <a:pt x="86" y="158"/>
                        <a:pt x="87" y="148"/>
                        <a:pt x="89" y="138"/>
                      </a:cubicBezTo>
                      <a:cubicBezTo>
                        <a:pt x="67" y="224"/>
                        <a:pt x="67" y="224"/>
                        <a:pt x="67" y="224"/>
                      </a:cubicBezTo>
                      <a:cubicBezTo>
                        <a:pt x="10" y="69"/>
                        <a:pt x="10" y="69"/>
                        <a:pt x="10" y="69"/>
                      </a:cubicBezTo>
                      <a:cubicBezTo>
                        <a:pt x="6" y="56"/>
                        <a:pt x="6" y="56"/>
                        <a:pt x="6" y="56"/>
                      </a:cubicBezTo>
                      <a:cubicBezTo>
                        <a:pt x="0" y="41"/>
                        <a:pt x="3" y="24"/>
                        <a:pt x="12" y="12"/>
                      </a:cubicBezTo>
                      <a:cubicBezTo>
                        <a:pt x="16" y="9"/>
                        <a:pt x="21" y="6"/>
                        <a:pt x="26" y="4"/>
                      </a:cubicBezTo>
                      <a:cubicBezTo>
                        <a:pt x="38" y="0"/>
                        <a:pt x="51" y="1"/>
                        <a:pt x="62" y="6"/>
                      </a:cubicBezTo>
                      <a:cubicBezTo>
                        <a:pt x="73" y="11"/>
                        <a:pt x="83" y="20"/>
                        <a:pt x="87" y="33"/>
                      </a:cubicBezTo>
                      <a:cubicBezTo>
                        <a:pt x="110" y="95"/>
                        <a:pt x="110" y="95"/>
                        <a:pt x="110" y="95"/>
                      </a:cubicBezTo>
                      <a:cubicBezTo>
                        <a:pt x="110" y="95"/>
                        <a:pt x="110" y="95"/>
                        <a:pt x="110" y="95"/>
                      </a:cubicBezTo>
                      <a:cubicBezTo>
                        <a:pt x="158" y="230"/>
                        <a:pt x="158" y="230"/>
                        <a:pt x="158" y="230"/>
                      </a:cubicBezTo>
                      <a:cubicBezTo>
                        <a:pt x="163" y="242"/>
                        <a:pt x="162" y="255"/>
                        <a:pt x="157" y="266"/>
                      </a:cubicBezTo>
                      <a:cubicBezTo>
                        <a:pt x="155" y="270"/>
                        <a:pt x="152" y="274"/>
                        <a:pt x="150" y="277"/>
                      </a:cubicBezTo>
                      <a:close/>
                    </a:path>
                  </a:pathLst>
                </a:custGeom>
                <a:solidFill>
                  <a:srgbClr val="EDCCB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4" name="Freeform 382"/>
                <p:cNvSpPr>
                  <a:spLocks/>
                </p:cNvSpPr>
                <p:nvPr/>
              </p:nvSpPr>
              <p:spPr bwMode="auto">
                <a:xfrm rot="17395842">
                  <a:off x="7676824" y="2840117"/>
                  <a:ext cx="460648" cy="923695"/>
                </a:xfrm>
                <a:custGeom>
                  <a:avLst/>
                  <a:gdLst>
                    <a:gd name="T0" fmla="*/ 119 w 152"/>
                    <a:gd name="T1" fmla="*/ 305 h 305"/>
                    <a:gd name="T2" fmla="*/ 83 w 152"/>
                    <a:gd name="T3" fmla="*/ 271 h 305"/>
                    <a:gd name="T4" fmla="*/ 6 w 152"/>
                    <a:gd name="T5" fmla="*/ 59 h 305"/>
                    <a:gd name="T6" fmla="*/ 14 w 152"/>
                    <a:gd name="T7" fmla="*/ 9 h 305"/>
                    <a:gd name="T8" fmla="*/ 23 w 152"/>
                    <a:gd name="T9" fmla="*/ 4 h 305"/>
                    <a:gd name="T10" fmla="*/ 60 w 152"/>
                    <a:gd name="T11" fmla="*/ 7 h 305"/>
                    <a:gd name="T12" fmla="*/ 85 w 152"/>
                    <a:gd name="T13" fmla="*/ 36 h 305"/>
                    <a:gd name="T14" fmla="*/ 85 w 152"/>
                    <a:gd name="T15" fmla="*/ 36 h 305"/>
                    <a:gd name="T16" fmla="*/ 145 w 152"/>
                    <a:gd name="T17" fmla="*/ 202 h 305"/>
                    <a:gd name="T18" fmla="*/ 150 w 152"/>
                    <a:gd name="T19" fmla="*/ 215 h 305"/>
                    <a:gd name="T20" fmla="*/ 152 w 152"/>
                    <a:gd name="T21" fmla="*/ 221 h 305"/>
                    <a:gd name="T22" fmla="*/ 152 w 152"/>
                    <a:gd name="T23" fmla="*/ 220 h 305"/>
                    <a:gd name="T24" fmla="*/ 150 w 152"/>
                    <a:gd name="T25" fmla="*/ 215 h 305"/>
                    <a:gd name="T26" fmla="*/ 145 w 152"/>
                    <a:gd name="T27" fmla="*/ 202 h 305"/>
                    <a:gd name="T28" fmla="*/ 119 w 152"/>
                    <a:gd name="T29" fmla="*/ 305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52" h="305">
                      <a:moveTo>
                        <a:pt x="119" y="305"/>
                      </a:moveTo>
                      <a:cubicBezTo>
                        <a:pt x="103" y="301"/>
                        <a:pt x="89" y="289"/>
                        <a:pt x="83" y="271"/>
                      </a:cubicBezTo>
                      <a:cubicBezTo>
                        <a:pt x="6" y="59"/>
                        <a:pt x="6" y="59"/>
                        <a:pt x="6" y="59"/>
                      </a:cubicBezTo>
                      <a:cubicBezTo>
                        <a:pt x="0" y="41"/>
                        <a:pt x="3" y="22"/>
                        <a:pt x="14" y="9"/>
                      </a:cubicBezTo>
                      <a:cubicBezTo>
                        <a:pt x="17" y="7"/>
                        <a:pt x="20" y="6"/>
                        <a:pt x="23" y="4"/>
                      </a:cubicBezTo>
                      <a:cubicBezTo>
                        <a:pt x="35" y="0"/>
                        <a:pt x="48" y="1"/>
                        <a:pt x="60" y="7"/>
                      </a:cubicBezTo>
                      <a:cubicBezTo>
                        <a:pt x="71" y="13"/>
                        <a:pt x="80" y="23"/>
                        <a:pt x="85" y="36"/>
                      </a:cubicBezTo>
                      <a:cubicBezTo>
                        <a:pt x="85" y="36"/>
                        <a:pt x="85" y="36"/>
                        <a:pt x="85" y="36"/>
                      </a:cubicBezTo>
                      <a:cubicBezTo>
                        <a:pt x="145" y="202"/>
                        <a:pt x="145" y="202"/>
                        <a:pt x="145" y="202"/>
                      </a:cubicBezTo>
                      <a:cubicBezTo>
                        <a:pt x="150" y="215"/>
                        <a:pt x="150" y="215"/>
                        <a:pt x="150" y="215"/>
                      </a:cubicBezTo>
                      <a:cubicBezTo>
                        <a:pt x="152" y="221"/>
                        <a:pt x="152" y="221"/>
                        <a:pt x="152" y="221"/>
                      </a:cubicBezTo>
                      <a:cubicBezTo>
                        <a:pt x="152" y="220"/>
                        <a:pt x="152" y="220"/>
                        <a:pt x="152" y="220"/>
                      </a:cubicBezTo>
                      <a:cubicBezTo>
                        <a:pt x="150" y="215"/>
                        <a:pt x="150" y="215"/>
                        <a:pt x="150" y="215"/>
                      </a:cubicBezTo>
                      <a:cubicBezTo>
                        <a:pt x="145" y="202"/>
                        <a:pt x="145" y="202"/>
                        <a:pt x="145" y="202"/>
                      </a:cubicBezTo>
                      <a:lnTo>
                        <a:pt x="119" y="305"/>
                      </a:lnTo>
                      <a:close/>
                    </a:path>
                  </a:pathLst>
                </a:custGeom>
                <a:solidFill>
                  <a:srgbClr val="EECD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5" name="Freeform 384"/>
                <p:cNvSpPr>
                  <a:spLocks/>
                </p:cNvSpPr>
                <p:nvPr/>
              </p:nvSpPr>
              <p:spPr bwMode="auto">
                <a:xfrm rot="17395842">
                  <a:off x="7729686" y="3084333"/>
                  <a:ext cx="512752" cy="949812"/>
                </a:xfrm>
                <a:custGeom>
                  <a:avLst/>
                  <a:gdLst>
                    <a:gd name="T0" fmla="*/ 145 w 167"/>
                    <a:gd name="T1" fmla="*/ 302 h 308"/>
                    <a:gd name="T2" fmla="*/ 98 w 167"/>
                    <a:gd name="T3" fmla="*/ 292 h 308"/>
                    <a:gd name="T4" fmla="*/ 97 w 167"/>
                    <a:gd name="T5" fmla="*/ 292 h 308"/>
                    <a:gd name="T6" fmla="*/ 83 w 167"/>
                    <a:gd name="T7" fmla="*/ 270 h 308"/>
                    <a:gd name="T8" fmla="*/ 77 w 167"/>
                    <a:gd name="T9" fmla="*/ 255 h 308"/>
                    <a:gd name="T10" fmla="*/ 77 w 167"/>
                    <a:gd name="T11" fmla="*/ 254 h 308"/>
                    <a:gd name="T12" fmla="*/ 32 w 167"/>
                    <a:gd name="T13" fmla="*/ 130 h 308"/>
                    <a:gd name="T14" fmla="*/ 32 w 167"/>
                    <a:gd name="T15" fmla="*/ 130 h 308"/>
                    <a:gd name="T16" fmla="*/ 15 w 167"/>
                    <a:gd name="T17" fmla="*/ 82 h 308"/>
                    <a:gd name="T18" fmla="*/ 15 w 167"/>
                    <a:gd name="T19" fmla="*/ 82 h 308"/>
                    <a:gd name="T20" fmla="*/ 6 w 167"/>
                    <a:gd name="T21" fmla="*/ 57 h 308"/>
                    <a:gd name="T22" fmla="*/ 11 w 167"/>
                    <a:gd name="T23" fmla="*/ 9 h 308"/>
                    <a:gd name="T24" fmla="*/ 22 w 167"/>
                    <a:gd name="T25" fmla="*/ 4 h 308"/>
                    <a:gd name="T26" fmla="*/ 58 w 167"/>
                    <a:gd name="T27" fmla="*/ 7 h 308"/>
                    <a:gd name="T28" fmla="*/ 84 w 167"/>
                    <a:gd name="T29" fmla="*/ 36 h 308"/>
                    <a:gd name="T30" fmla="*/ 112 w 167"/>
                    <a:gd name="T31" fmla="*/ 113 h 308"/>
                    <a:gd name="T32" fmla="*/ 160 w 167"/>
                    <a:gd name="T33" fmla="*/ 248 h 308"/>
                    <a:gd name="T34" fmla="*/ 161 w 167"/>
                    <a:gd name="T35" fmla="*/ 249 h 308"/>
                    <a:gd name="T36" fmla="*/ 155 w 167"/>
                    <a:gd name="T37" fmla="*/ 297 h 308"/>
                    <a:gd name="T38" fmla="*/ 145 w 167"/>
                    <a:gd name="T39" fmla="*/ 302 h 3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7" h="308">
                      <a:moveTo>
                        <a:pt x="145" y="302"/>
                      </a:moveTo>
                      <a:cubicBezTo>
                        <a:pt x="129" y="308"/>
                        <a:pt x="111" y="304"/>
                        <a:pt x="98" y="292"/>
                      </a:cubicBezTo>
                      <a:cubicBezTo>
                        <a:pt x="97" y="292"/>
                        <a:pt x="97" y="292"/>
                        <a:pt x="97" y="292"/>
                      </a:cubicBezTo>
                      <a:cubicBezTo>
                        <a:pt x="91" y="286"/>
                        <a:pt x="86" y="278"/>
                        <a:pt x="83" y="270"/>
                      </a:cubicBezTo>
                      <a:cubicBezTo>
                        <a:pt x="77" y="255"/>
                        <a:pt x="77" y="255"/>
                        <a:pt x="77" y="255"/>
                      </a:cubicBezTo>
                      <a:cubicBezTo>
                        <a:pt x="77" y="254"/>
                        <a:pt x="77" y="254"/>
                        <a:pt x="77" y="254"/>
                      </a:cubicBezTo>
                      <a:cubicBezTo>
                        <a:pt x="32" y="130"/>
                        <a:pt x="32" y="130"/>
                        <a:pt x="32" y="130"/>
                      </a:cubicBezTo>
                      <a:cubicBezTo>
                        <a:pt x="32" y="130"/>
                        <a:pt x="32" y="130"/>
                        <a:pt x="32" y="130"/>
                      </a:cubicBezTo>
                      <a:cubicBezTo>
                        <a:pt x="15" y="82"/>
                        <a:pt x="15" y="82"/>
                        <a:pt x="15" y="82"/>
                      </a:cubicBezTo>
                      <a:cubicBezTo>
                        <a:pt x="15" y="82"/>
                        <a:pt x="15" y="82"/>
                        <a:pt x="15" y="82"/>
                      </a:cubicBezTo>
                      <a:cubicBezTo>
                        <a:pt x="6" y="57"/>
                        <a:pt x="6" y="57"/>
                        <a:pt x="6" y="57"/>
                      </a:cubicBezTo>
                      <a:cubicBezTo>
                        <a:pt x="0" y="40"/>
                        <a:pt x="2" y="23"/>
                        <a:pt x="11" y="9"/>
                      </a:cubicBezTo>
                      <a:cubicBezTo>
                        <a:pt x="15" y="7"/>
                        <a:pt x="18" y="6"/>
                        <a:pt x="22" y="4"/>
                      </a:cubicBezTo>
                      <a:cubicBezTo>
                        <a:pt x="34" y="0"/>
                        <a:pt x="47" y="1"/>
                        <a:pt x="58" y="7"/>
                      </a:cubicBezTo>
                      <a:cubicBezTo>
                        <a:pt x="70" y="13"/>
                        <a:pt x="79" y="23"/>
                        <a:pt x="84" y="36"/>
                      </a:cubicBezTo>
                      <a:cubicBezTo>
                        <a:pt x="112" y="113"/>
                        <a:pt x="112" y="113"/>
                        <a:pt x="112" y="113"/>
                      </a:cubicBezTo>
                      <a:cubicBezTo>
                        <a:pt x="160" y="248"/>
                        <a:pt x="160" y="248"/>
                        <a:pt x="160" y="248"/>
                      </a:cubicBezTo>
                      <a:cubicBezTo>
                        <a:pt x="161" y="249"/>
                        <a:pt x="161" y="249"/>
                        <a:pt x="161" y="249"/>
                      </a:cubicBezTo>
                      <a:cubicBezTo>
                        <a:pt x="167" y="266"/>
                        <a:pt x="164" y="284"/>
                        <a:pt x="155" y="297"/>
                      </a:cubicBezTo>
                      <a:cubicBezTo>
                        <a:pt x="152" y="299"/>
                        <a:pt x="149" y="301"/>
                        <a:pt x="145" y="302"/>
                      </a:cubicBezTo>
                      <a:close/>
                    </a:path>
                  </a:pathLst>
                </a:custGeom>
                <a:solidFill>
                  <a:srgbClr val="EDCCB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6" name="Freeform 386"/>
                <p:cNvSpPr>
                  <a:spLocks/>
                </p:cNvSpPr>
                <p:nvPr/>
              </p:nvSpPr>
              <p:spPr bwMode="auto">
                <a:xfrm rot="17395842">
                  <a:off x="7783228" y="3446524"/>
                  <a:ext cx="426783" cy="766763"/>
                </a:xfrm>
                <a:custGeom>
                  <a:avLst/>
                  <a:gdLst>
                    <a:gd name="T0" fmla="*/ 127 w 140"/>
                    <a:gd name="T1" fmla="*/ 243 h 252"/>
                    <a:gd name="T2" fmla="*/ 122 w 140"/>
                    <a:gd name="T3" fmla="*/ 245 h 252"/>
                    <a:gd name="T4" fmla="*/ 69 w 140"/>
                    <a:gd name="T5" fmla="*/ 224 h 252"/>
                    <a:gd name="T6" fmla="*/ 69 w 140"/>
                    <a:gd name="T7" fmla="*/ 223 h 252"/>
                    <a:gd name="T8" fmla="*/ 67 w 140"/>
                    <a:gd name="T9" fmla="*/ 220 h 252"/>
                    <a:gd name="T10" fmla="*/ 17 w 140"/>
                    <a:gd name="T11" fmla="*/ 81 h 252"/>
                    <a:gd name="T12" fmla="*/ 5 w 140"/>
                    <a:gd name="T13" fmla="*/ 48 h 252"/>
                    <a:gd name="T14" fmla="*/ 14 w 140"/>
                    <a:gd name="T15" fmla="*/ 6 h 252"/>
                    <a:gd name="T16" fmla="*/ 18 w 140"/>
                    <a:gd name="T17" fmla="*/ 4 h 252"/>
                    <a:gd name="T18" fmla="*/ 51 w 140"/>
                    <a:gd name="T19" fmla="*/ 5 h 252"/>
                    <a:gd name="T20" fmla="*/ 73 w 140"/>
                    <a:gd name="T21" fmla="*/ 28 h 252"/>
                    <a:gd name="T22" fmla="*/ 73 w 140"/>
                    <a:gd name="T23" fmla="*/ 29 h 252"/>
                    <a:gd name="T24" fmla="*/ 90 w 140"/>
                    <a:gd name="T25" fmla="*/ 76 h 252"/>
                    <a:gd name="T26" fmla="*/ 91 w 140"/>
                    <a:gd name="T27" fmla="*/ 77 h 252"/>
                    <a:gd name="T28" fmla="*/ 136 w 140"/>
                    <a:gd name="T29" fmla="*/ 201 h 252"/>
                    <a:gd name="T30" fmla="*/ 136 w 140"/>
                    <a:gd name="T31" fmla="*/ 201 h 252"/>
                    <a:gd name="T32" fmla="*/ 131 w 140"/>
                    <a:gd name="T33" fmla="*/ 238 h 252"/>
                    <a:gd name="T34" fmla="*/ 127 w 140"/>
                    <a:gd name="T35" fmla="*/ 243 h 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0" h="252">
                      <a:moveTo>
                        <a:pt x="127" y="243"/>
                      </a:moveTo>
                      <a:cubicBezTo>
                        <a:pt x="125" y="243"/>
                        <a:pt x="124" y="244"/>
                        <a:pt x="122" y="245"/>
                      </a:cubicBezTo>
                      <a:cubicBezTo>
                        <a:pt x="101" y="252"/>
                        <a:pt x="78" y="243"/>
                        <a:pt x="69" y="224"/>
                      </a:cubicBezTo>
                      <a:cubicBezTo>
                        <a:pt x="69" y="223"/>
                        <a:pt x="69" y="223"/>
                        <a:pt x="69" y="223"/>
                      </a:cubicBezTo>
                      <a:cubicBezTo>
                        <a:pt x="68" y="222"/>
                        <a:pt x="68" y="221"/>
                        <a:pt x="67" y="220"/>
                      </a:cubicBezTo>
                      <a:cubicBezTo>
                        <a:pt x="17" y="81"/>
                        <a:pt x="17" y="81"/>
                        <a:pt x="17" y="81"/>
                      </a:cubicBezTo>
                      <a:cubicBezTo>
                        <a:pt x="5" y="48"/>
                        <a:pt x="5" y="48"/>
                        <a:pt x="5" y="48"/>
                      </a:cubicBezTo>
                      <a:cubicBezTo>
                        <a:pt x="0" y="33"/>
                        <a:pt x="4" y="17"/>
                        <a:pt x="14" y="6"/>
                      </a:cubicBezTo>
                      <a:cubicBezTo>
                        <a:pt x="15" y="5"/>
                        <a:pt x="17" y="5"/>
                        <a:pt x="18" y="4"/>
                      </a:cubicBezTo>
                      <a:cubicBezTo>
                        <a:pt x="29" y="0"/>
                        <a:pt x="41" y="1"/>
                        <a:pt x="51" y="5"/>
                      </a:cubicBezTo>
                      <a:cubicBezTo>
                        <a:pt x="61" y="10"/>
                        <a:pt x="69" y="18"/>
                        <a:pt x="73" y="28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90" y="76"/>
                        <a:pt x="90" y="76"/>
                        <a:pt x="90" y="76"/>
                      </a:cubicBezTo>
                      <a:cubicBezTo>
                        <a:pt x="91" y="77"/>
                        <a:pt x="91" y="77"/>
                        <a:pt x="91" y="77"/>
                      </a:cubicBezTo>
                      <a:cubicBezTo>
                        <a:pt x="136" y="201"/>
                        <a:pt x="136" y="201"/>
                        <a:pt x="136" y="201"/>
                      </a:cubicBezTo>
                      <a:cubicBezTo>
                        <a:pt x="136" y="201"/>
                        <a:pt x="136" y="201"/>
                        <a:pt x="136" y="201"/>
                      </a:cubicBezTo>
                      <a:cubicBezTo>
                        <a:pt x="140" y="214"/>
                        <a:pt x="138" y="227"/>
                        <a:pt x="131" y="238"/>
                      </a:cubicBezTo>
                      <a:cubicBezTo>
                        <a:pt x="130" y="239"/>
                        <a:pt x="128" y="241"/>
                        <a:pt x="127" y="243"/>
                      </a:cubicBezTo>
                      <a:close/>
                    </a:path>
                  </a:pathLst>
                </a:custGeom>
                <a:solidFill>
                  <a:srgbClr val="EDCCB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71" name="Freeform 399"/>
              <p:cNvSpPr>
                <a:spLocks/>
              </p:cNvSpPr>
              <p:nvPr/>
            </p:nvSpPr>
            <p:spPr bwMode="auto">
              <a:xfrm rot="17395842">
                <a:off x="9332718" y="3464135"/>
                <a:ext cx="258798" cy="590209"/>
              </a:xfrm>
              <a:custGeom>
                <a:avLst/>
                <a:gdLst>
                  <a:gd name="T0" fmla="*/ 50 w 110"/>
                  <a:gd name="T1" fmla="*/ 251 h 251"/>
                  <a:gd name="T2" fmla="*/ 1 w 110"/>
                  <a:gd name="T3" fmla="*/ 208 h 251"/>
                  <a:gd name="T4" fmla="*/ 0 w 110"/>
                  <a:gd name="T5" fmla="*/ 196 h 251"/>
                  <a:gd name="T6" fmla="*/ 3 w 110"/>
                  <a:gd name="T7" fmla="*/ 86 h 251"/>
                  <a:gd name="T8" fmla="*/ 4 w 110"/>
                  <a:gd name="T9" fmla="*/ 67 h 251"/>
                  <a:gd name="T10" fmla="*/ 4 w 110"/>
                  <a:gd name="T11" fmla="*/ 51 h 251"/>
                  <a:gd name="T12" fmla="*/ 16 w 110"/>
                  <a:gd name="T13" fmla="*/ 20 h 251"/>
                  <a:gd name="T14" fmla="*/ 59 w 110"/>
                  <a:gd name="T15" fmla="*/ 0 h 251"/>
                  <a:gd name="T16" fmla="*/ 106 w 110"/>
                  <a:gd name="T17" fmla="*/ 34 h 251"/>
                  <a:gd name="T18" fmla="*/ 106 w 110"/>
                  <a:gd name="T19" fmla="*/ 34 h 251"/>
                  <a:gd name="T20" fmla="*/ 106 w 110"/>
                  <a:gd name="T21" fmla="*/ 35 h 251"/>
                  <a:gd name="T22" fmla="*/ 109 w 110"/>
                  <a:gd name="T23" fmla="*/ 55 h 251"/>
                  <a:gd name="T24" fmla="*/ 105 w 110"/>
                  <a:gd name="T25" fmla="*/ 200 h 251"/>
                  <a:gd name="T26" fmla="*/ 103 w 110"/>
                  <a:gd name="T27" fmla="*/ 213 h 251"/>
                  <a:gd name="T28" fmla="*/ 50 w 110"/>
                  <a:gd name="T29" fmla="*/ 251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0" h="251">
                    <a:moveTo>
                      <a:pt x="50" y="251"/>
                    </a:moveTo>
                    <a:cubicBezTo>
                      <a:pt x="25" y="250"/>
                      <a:pt x="5" y="232"/>
                      <a:pt x="1" y="208"/>
                    </a:cubicBezTo>
                    <a:cubicBezTo>
                      <a:pt x="0" y="204"/>
                      <a:pt x="0" y="200"/>
                      <a:pt x="0" y="196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4" y="67"/>
                      <a:pt x="4" y="67"/>
                      <a:pt x="4" y="67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5" y="39"/>
                      <a:pt x="9" y="28"/>
                      <a:pt x="16" y="20"/>
                    </a:cubicBezTo>
                    <a:cubicBezTo>
                      <a:pt x="26" y="7"/>
                      <a:pt x="42" y="0"/>
                      <a:pt x="59" y="0"/>
                    </a:cubicBezTo>
                    <a:cubicBezTo>
                      <a:pt x="80" y="1"/>
                      <a:pt x="98" y="15"/>
                      <a:pt x="106" y="34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5"/>
                      <a:pt x="106" y="35"/>
                    </a:cubicBezTo>
                    <a:cubicBezTo>
                      <a:pt x="108" y="41"/>
                      <a:pt x="110" y="48"/>
                      <a:pt x="109" y="55"/>
                    </a:cubicBezTo>
                    <a:cubicBezTo>
                      <a:pt x="105" y="200"/>
                      <a:pt x="105" y="200"/>
                      <a:pt x="105" y="200"/>
                    </a:cubicBezTo>
                    <a:cubicBezTo>
                      <a:pt x="105" y="204"/>
                      <a:pt x="104" y="209"/>
                      <a:pt x="103" y="213"/>
                    </a:cubicBezTo>
                    <a:cubicBezTo>
                      <a:pt x="96" y="235"/>
                      <a:pt x="75" y="251"/>
                      <a:pt x="50" y="251"/>
                    </a:cubicBezTo>
                    <a:close/>
                  </a:path>
                </a:pathLst>
              </a:custGeom>
              <a:solidFill>
                <a:srgbClr val="E3C8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" name="Freeform 400"/>
              <p:cNvSpPr>
                <a:spLocks/>
              </p:cNvSpPr>
              <p:nvPr/>
            </p:nvSpPr>
            <p:spPr bwMode="auto">
              <a:xfrm rot="17395842">
                <a:off x="8958799" y="3442829"/>
                <a:ext cx="394091" cy="531004"/>
              </a:xfrm>
              <a:custGeom>
                <a:avLst/>
                <a:gdLst>
                  <a:gd name="T0" fmla="*/ 67 w 169"/>
                  <a:gd name="T1" fmla="*/ 198 h 227"/>
                  <a:gd name="T2" fmla="*/ 66 w 169"/>
                  <a:gd name="T3" fmla="*/ 196 h 227"/>
                  <a:gd name="T4" fmla="*/ 18 w 169"/>
                  <a:gd name="T5" fmla="*/ 129 h 227"/>
                  <a:gd name="T6" fmla="*/ 18 w 169"/>
                  <a:gd name="T7" fmla="*/ 129 h 227"/>
                  <a:gd name="T8" fmla="*/ 5 w 169"/>
                  <a:gd name="T9" fmla="*/ 57 h 227"/>
                  <a:gd name="T10" fmla="*/ 5 w 169"/>
                  <a:gd name="T11" fmla="*/ 57 h 227"/>
                  <a:gd name="T12" fmla="*/ 26 w 169"/>
                  <a:gd name="T13" fmla="*/ 14 h 227"/>
                  <a:gd name="T14" fmla="*/ 26 w 169"/>
                  <a:gd name="T15" fmla="*/ 14 h 227"/>
                  <a:gd name="T16" fmla="*/ 45 w 169"/>
                  <a:gd name="T17" fmla="*/ 0 h 227"/>
                  <a:gd name="T18" fmla="*/ 69 w 169"/>
                  <a:gd name="T19" fmla="*/ 18 h 227"/>
                  <a:gd name="T20" fmla="*/ 153 w 169"/>
                  <a:gd name="T21" fmla="*/ 137 h 227"/>
                  <a:gd name="T22" fmla="*/ 140 w 169"/>
                  <a:gd name="T23" fmla="*/ 210 h 227"/>
                  <a:gd name="T24" fmla="*/ 67 w 169"/>
                  <a:gd name="T25" fmla="*/ 198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" h="227">
                    <a:moveTo>
                      <a:pt x="67" y="198"/>
                    </a:moveTo>
                    <a:cubicBezTo>
                      <a:pt x="66" y="196"/>
                      <a:pt x="66" y="196"/>
                      <a:pt x="66" y="196"/>
                    </a:cubicBezTo>
                    <a:cubicBezTo>
                      <a:pt x="18" y="129"/>
                      <a:pt x="18" y="129"/>
                      <a:pt x="18" y="129"/>
                    </a:cubicBezTo>
                    <a:cubicBezTo>
                      <a:pt x="18" y="129"/>
                      <a:pt x="18" y="129"/>
                      <a:pt x="18" y="129"/>
                    </a:cubicBezTo>
                    <a:cubicBezTo>
                      <a:pt x="3" y="105"/>
                      <a:pt x="0" y="79"/>
                      <a:pt x="5" y="57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8" y="40"/>
                      <a:pt x="16" y="25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32" y="7"/>
                      <a:pt x="39" y="2"/>
                      <a:pt x="45" y="0"/>
                    </a:cubicBezTo>
                    <a:cubicBezTo>
                      <a:pt x="55" y="3"/>
                      <a:pt x="63" y="10"/>
                      <a:pt x="69" y="18"/>
                    </a:cubicBezTo>
                    <a:cubicBezTo>
                      <a:pt x="153" y="137"/>
                      <a:pt x="153" y="137"/>
                      <a:pt x="153" y="137"/>
                    </a:cubicBezTo>
                    <a:cubicBezTo>
                      <a:pt x="169" y="161"/>
                      <a:pt x="164" y="194"/>
                      <a:pt x="140" y="210"/>
                    </a:cubicBezTo>
                    <a:cubicBezTo>
                      <a:pt x="116" y="227"/>
                      <a:pt x="83" y="221"/>
                      <a:pt x="67" y="198"/>
                    </a:cubicBezTo>
                    <a:close/>
                  </a:path>
                </a:pathLst>
              </a:custGeom>
              <a:solidFill>
                <a:srgbClr val="EBCE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78" name="任意多边形 77"/>
            <p:cNvSpPr>
              <a:spLocks/>
            </p:cNvSpPr>
            <p:nvPr/>
          </p:nvSpPr>
          <p:spPr bwMode="auto">
            <a:xfrm rot="7200000" flipH="1">
              <a:off x="7097228" y="4497085"/>
              <a:ext cx="41768" cy="32106"/>
            </a:xfrm>
            <a:custGeom>
              <a:avLst/>
              <a:gdLst>
                <a:gd name="connsiteX0" fmla="*/ 41768 w 41768"/>
                <a:gd name="connsiteY0" fmla="*/ 32106 h 32106"/>
                <a:gd name="connsiteX1" fmla="*/ 0 w 41768"/>
                <a:gd name="connsiteY1" fmla="*/ 0 h 32106"/>
                <a:gd name="connsiteX2" fmla="*/ 2657 w 41768"/>
                <a:gd name="connsiteY2" fmla="*/ 2495 h 32106"/>
                <a:gd name="connsiteX3" fmla="*/ 41768 w 41768"/>
                <a:gd name="connsiteY3" fmla="*/ 32106 h 32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768" h="32106">
                  <a:moveTo>
                    <a:pt x="41768" y="32106"/>
                  </a:moveTo>
                  <a:lnTo>
                    <a:pt x="0" y="0"/>
                  </a:lnTo>
                  <a:lnTo>
                    <a:pt x="2657" y="2495"/>
                  </a:lnTo>
                  <a:lnTo>
                    <a:pt x="41768" y="32106"/>
                  </a:lnTo>
                  <a:close/>
                </a:path>
              </a:pathLst>
            </a:custGeom>
            <a:solidFill>
              <a:srgbClr val="C12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86" name="任意多边形 85"/>
            <p:cNvSpPr>
              <a:spLocks/>
            </p:cNvSpPr>
            <p:nvPr/>
          </p:nvSpPr>
          <p:spPr bwMode="auto">
            <a:xfrm rot="7200000" flipH="1">
              <a:off x="7036623" y="3566673"/>
              <a:ext cx="778135" cy="184168"/>
            </a:xfrm>
            <a:custGeom>
              <a:avLst/>
              <a:gdLst>
                <a:gd name="connsiteX0" fmla="*/ 778135 w 778135"/>
                <a:gd name="connsiteY0" fmla="*/ 0 h 184168"/>
                <a:gd name="connsiteX1" fmla="*/ 607292 w 778135"/>
                <a:gd name="connsiteY1" fmla="*/ 50986 h 184168"/>
                <a:gd name="connsiteX2" fmla="*/ 429411 w 778135"/>
                <a:gd name="connsiteY2" fmla="*/ 119669 h 184168"/>
                <a:gd name="connsiteX3" fmla="*/ 59805 w 778135"/>
                <a:gd name="connsiteY3" fmla="*/ 152574 h 184168"/>
                <a:gd name="connsiteX4" fmla="*/ 8398 w 778135"/>
                <a:gd name="connsiteY4" fmla="*/ 142897 h 184168"/>
                <a:gd name="connsiteX5" fmla="*/ 0 w 778135"/>
                <a:gd name="connsiteY5" fmla="*/ 177015 h 184168"/>
                <a:gd name="connsiteX6" fmla="*/ 161221 w 778135"/>
                <a:gd name="connsiteY6" fmla="*/ 184168 h 184168"/>
                <a:gd name="connsiteX7" fmla="*/ 770795 w 778135"/>
                <a:gd name="connsiteY7" fmla="*/ 5004 h 184168"/>
                <a:gd name="connsiteX8" fmla="*/ 778135 w 778135"/>
                <a:gd name="connsiteY8" fmla="*/ 0 h 184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8135" h="184168">
                  <a:moveTo>
                    <a:pt x="778135" y="0"/>
                  </a:moveTo>
                  <a:lnTo>
                    <a:pt x="607292" y="50986"/>
                  </a:lnTo>
                  <a:cubicBezTo>
                    <a:pt x="545486" y="72275"/>
                    <a:pt x="485707" y="95557"/>
                    <a:pt x="429411" y="119669"/>
                  </a:cubicBezTo>
                  <a:cubicBezTo>
                    <a:pt x="314730" y="165989"/>
                    <a:pt x="183957" y="169438"/>
                    <a:pt x="59805" y="152574"/>
                  </a:cubicBezTo>
                  <a:lnTo>
                    <a:pt x="8398" y="142897"/>
                  </a:lnTo>
                  <a:lnTo>
                    <a:pt x="0" y="177015"/>
                  </a:lnTo>
                  <a:lnTo>
                    <a:pt x="161221" y="184168"/>
                  </a:lnTo>
                  <a:cubicBezTo>
                    <a:pt x="376119" y="179354"/>
                    <a:pt x="587022" y="117566"/>
                    <a:pt x="770795" y="5004"/>
                  </a:cubicBezTo>
                  <a:lnTo>
                    <a:pt x="778135" y="0"/>
                  </a:lnTo>
                  <a:close/>
                </a:path>
              </a:pathLst>
            </a:custGeom>
            <a:solidFill>
              <a:srgbClr val="1F4C5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87" name="任意多边形 86"/>
            <p:cNvSpPr>
              <a:spLocks/>
            </p:cNvSpPr>
            <p:nvPr/>
          </p:nvSpPr>
          <p:spPr bwMode="auto">
            <a:xfrm rot="7200000" flipH="1">
              <a:off x="7689850" y="3201150"/>
              <a:ext cx="1089135" cy="1360822"/>
            </a:xfrm>
            <a:custGeom>
              <a:avLst/>
              <a:gdLst>
                <a:gd name="connsiteX0" fmla="*/ 953984 w 1089135"/>
                <a:gd name="connsiteY0" fmla="*/ 874434 h 1360822"/>
                <a:gd name="connsiteX1" fmla="*/ 1089135 w 1089135"/>
                <a:gd name="connsiteY1" fmla="*/ 396530 h 1360822"/>
                <a:gd name="connsiteX2" fmla="*/ 1089074 w 1089135"/>
                <a:gd name="connsiteY2" fmla="*/ 393819 h 1360822"/>
                <a:gd name="connsiteX3" fmla="*/ 1089074 w 1089135"/>
                <a:gd name="connsiteY3" fmla="*/ 393818 h 1360822"/>
                <a:gd name="connsiteX4" fmla="*/ 1086959 w 1089135"/>
                <a:gd name="connsiteY4" fmla="*/ 299111 h 1360822"/>
                <a:gd name="connsiteX5" fmla="*/ 1041231 w 1089135"/>
                <a:gd name="connsiteY5" fmla="*/ 61481 h 1360822"/>
                <a:gd name="connsiteX6" fmla="*/ 1017439 w 1089135"/>
                <a:gd name="connsiteY6" fmla="*/ 0 h 1360822"/>
                <a:gd name="connsiteX7" fmla="*/ 968825 w 1089135"/>
                <a:gd name="connsiteY7" fmla="*/ 26756 h 1360822"/>
                <a:gd name="connsiteX8" fmla="*/ 988762 w 1089135"/>
                <a:gd name="connsiteY8" fmla="*/ 78276 h 1360822"/>
                <a:gd name="connsiteX9" fmla="*/ 1031995 w 1089135"/>
                <a:gd name="connsiteY9" fmla="*/ 302945 h 1360822"/>
                <a:gd name="connsiteX10" fmla="*/ 1033994 w 1089135"/>
                <a:gd name="connsiteY10" fmla="*/ 392486 h 1360822"/>
                <a:gd name="connsiteX11" fmla="*/ 1033994 w 1089135"/>
                <a:gd name="connsiteY11" fmla="*/ 392488 h 1360822"/>
                <a:gd name="connsiteX12" fmla="*/ 1034051 w 1089135"/>
                <a:gd name="connsiteY12" fmla="*/ 395051 h 1360822"/>
                <a:gd name="connsiteX13" fmla="*/ 906273 w 1089135"/>
                <a:gd name="connsiteY13" fmla="*/ 846888 h 1360822"/>
                <a:gd name="connsiteX14" fmla="*/ 655423 w 1089135"/>
                <a:gd name="connsiteY14" fmla="*/ 1131281 h 1360822"/>
                <a:gd name="connsiteX15" fmla="*/ 584628 w 1089135"/>
                <a:gd name="connsiteY15" fmla="*/ 1179534 h 1360822"/>
                <a:gd name="connsiteX16" fmla="*/ 450346 w 1089135"/>
                <a:gd name="connsiteY16" fmla="*/ 1219609 h 1360822"/>
                <a:gd name="connsiteX17" fmla="*/ 310532 w 1089135"/>
                <a:gd name="connsiteY17" fmla="*/ 1273593 h 1360822"/>
                <a:gd name="connsiteX18" fmla="*/ 20022 w 1089135"/>
                <a:gd name="connsiteY18" fmla="*/ 1299457 h 1360822"/>
                <a:gd name="connsiteX19" fmla="*/ 12774 w 1089135"/>
                <a:gd name="connsiteY19" fmla="*/ 1298092 h 1360822"/>
                <a:gd name="connsiteX20" fmla="*/ 12773 w 1089135"/>
                <a:gd name="connsiteY20" fmla="*/ 1298093 h 1360822"/>
                <a:gd name="connsiteX21" fmla="*/ 20022 w 1089135"/>
                <a:gd name="connsiteY21" fmla="*/ 1299458 h 1360822"/>
                <a:gd name="connsiteX22" fmla="*/ 310531 w 1089135"/>
                <a:gd name="connsiteY22" fmla="*/ 1273594 h 1360822"/>
                <a:gd name="connsiteX23" fmla="*/ 450345 w 1089135"/>
                <a:gd name="connsiteY23" fmla="*/ 1219610 h 1360822"/>
                <a:gd name="connsiteX24" fmla="*/ 584628 w 1089135"/>
                <a:gd name="connsiteY24" fmla="*/ 1179535 h 1360822"/>
                <a:gd name="connsiteX25" fmla="*/ 578859 w 1089135"/>
                <a:gd name="connsiteY25" fmla="*/ 1183467 h 1360822"/>
                <a:gd name="connsiteX26" fmla="*/ 99735 w 1089135"/>
                <a:gd name="connsiteY26" fmla="*/ 1324291 h 1360822"/>
                <a:gd name="connsiteX27" fmla="*/ 7334 w 1089135"/>
                <a:gd name="connsiteY27" fmla="*/ 1320191 h 1360822"/>
                <a:gd name="connsiteX28" fmla="*/ 0 w 1089135"/>
                <a:gd name="connsiteY28" fmla="*/ 1349986 h 1360822"/>
                <a:gd name="connsiteX29" fmla="*/ 16606 w 1089135"/>
                <a:gd name="connsiteY29" fmla="*/ 1353112 h 1360822"/>
                <a:gd name="connsiteX30" fmla="*/ 323874 w 1089135"/>
                <a:gd name="connsiteY30" fmla="*/ 1325756 h 1360822"/>
                <a:gd name="connsiteX31" fmla="*/ 471755 w 1089135"/>
                <a:gd name="connsiteY31" fmla="*/ 1268657 h 1360822"/>
                <a:gd name="connsiteX32" fmla="*/ 613784 w 1089135"/>
                <a:gd name="connsiteY32" fmla="*/ 1226271 h 1360822"/>
                <a:gd name="connsiteX33" fmla="*/ 688663 w 1089135"/>
                <a:gd name="connsiteY33" fmla="*/ 1175233 h 1360822"/>
                <a:gd name="connsiteX34" fmla="*/ 953984 w 1089135"/>
                <a:gd name="connsiteY34" fmla="*/ 874434 h 13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089135" h="1360822">
                  <a:moveTo>
                    <a:pt x="953984" y="874434"/>
                  </a:moveTo>
                  <a:cubicBezTo>
                    <a:pt x="1041146" y="723464"/>
                    <a:pt x="1084906" y="559346"/>
                    <a:pt x="1089135" y="396530"/>
                  </a:cubicBezTo>
                  <a:lnTo>
                    <a:pt x="1089074" y="393819"/>
                  </a:lnTo>
                  <a:lnTo>
                    <a:pt x="1089074" y="393818"/>
                  </a:lnTo>
                  <a:lnTo>
                    <a:pt x="1086959" y="299111"/>
                  </a:lnTo>
                  <a:cubicBezTo>
                    <a:pt x="1081244" y="218251"/>
                    <a:pt x="1065840" y="138440"/>
                    <a:pt x="1041231" y="61481"/>
                  </a:cubicBezTo>
                  <a:lnTo>
                    <a:pt x="1017439" y="0"/>
                  </a:lnTo>
                  <a:lnTo>
                    <a:pt x="968825" y="26756"/>
                  </a:lnTo>
                  <a:lnTo>
                    <a:pt x="988762" y="78276"/>
                  </a:lnTo>
                  <a:cubicBezTo>
                    <a:pt x="1012028" y="151038"/>
                    <a:pt x="1026592" y="226496"/>
                    <a:pt x="1031995" y="302945"/>
                  </a:cubicBezTo>
                  <a:lnTo>
                    <a:pt x="1033994" y="392486"/>
                  </a:lnTo>
                  <a:lnTo>
                    <a:pt x="1033994" y="392488"/>
                  </a:lnTo>
                  <a:lnTo>
                    <a:pt x="1034051" y="395051"/>
                  </a:lnTo>
                  <a:cubicBezTo>
                    <a:pt x="1030053" y="548987"/>
                    <a:pt x="988681" y="704152"/>
                    <a:pt x="906273" y="846888"/>
                  </a:cubicBezTo>
                  <a:cubicBezTo>
                    <a:pt x="840346" y="961076"/>
                    <a:pt x="754398" y="1056497"/>
                    <a:pt x="655423" y="1131281"/>
                  </a:cubicBezTo>
                  <a:lnTo>
                    <a:pt x="584628" y="1179534"/>
                  </a:lnTo>
                  <a:lnTo>
                    <a:pt x="450346" y="1219609"/>
                  </a:lnTo>
                  <a:cubicBezTo>
                    <a:pt x="401766" y="1236342"/>
                    <a:pt x="354780" y="1254641"/>
                    <a:pt x="310532" y="1273593"/>
                  </a:cubicBezTo>
                  <a:cubicBezTo>
                    <a:pt x="220392" y="1310001"/>
                    <a:pt x="117605" y="1312712"/>
                    <a:pt x="20022" y="1299457"/>
                  </a:cubicBezTo>
                  <a:lnTo>
                    <a:pt x="12774" y="1298092"/>
                  </a:lnTo>
                  <a:lnTo>
                    <a:pt x="12773" y="1298093"/>
                  </a:lnTo>
                  <a:lnTo>
                    <a:pt x="20022" y="1299458"/>
                  </a:lnTo>
                  <a:cubicBezTo>
                    <a:pt x="117604" y="1312713"/>
                    <a:pt x="220392" y="1310002"/>
                    <a:pt x="310531" y="1273594"/>
                  </a:cubicBezTo>
                  <a:cubicBezTo>
                    <a:pt x="354779" y="1254642"/>
                    <a:pt x="401765" y="1236342"/>
                    <a:pt x="450345" y="1219610"/>
                  </a:cubicBezTo>
                  <a:lnTo>
                    <a:pt x="584628" y="1179535"/>
                  </a:lnTo>
                  <a:lnTo>
                    <a:pt x="578859" y="1183467"/>
                  </a:lnTo>
                  <a:cubicBezTo>
                    <a:pt x="434413" y="1271941"/>
                    <a:pt x="268644" y="1320506"/>
                    <a:pt x="99735" y="1324291"/>
                  </a:cubicBezTo>
                  <a:lnTo>
                    <a:pt x="7334" y="1320191"/>
                  </a:lnTo>
                  <a:lnTo>
                    <a:pt x="0" y="1349986"/>
                  </a:lnTo>
                  <a:lnTo>
                    <a:pt x="16606" y="1353112"/>
                  </a:lnTo>
                  <a:cubicBezTo>
                    <a:pt x="119818" y="1367131"/>
                    <a:pt x="228535" y="1364264"/>
                    <a:pt x="323874" y="1325756"/>
                  </a:cubicBezTo>
                  <a:cubicBezTo>
                    <a:pt x="370676" y="1305711"/>
                    <a:pt x="420373" y="1286356"/>
                    <a:pt x="471755" y="1268657"/>
                  </a:cubicBezTo>
                  <a:lnTo>
                    <a:pt x="613784" y="1226271"/>
                  </a:lnTo>
                  <a:lnTo>
                    <a:pt x="688663" y="1175233"/>
                  </a:lnTo>
                  <a:cubicBezTo>
                    <a:pt x="793347" y="1096136"/>
                    <a:pt x="884254" y="995209"/>
                    <a:pt x="953984" y="874434"/>
                  </a:cubicBezTo>
                  <a:close/>
                </a:path>
              </a:pathLst>
            </a:custGeom>
            <a:solidFill>
              <a:srgbClr val="1F4C5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92" name="任意多边形 91"/>
            <p:cNvSpPr>
              <a:spLocks/>
            </p:cNvSpPr>
            <p:nvPr/>
          </p:nvSpPr>
          <p:spPr bwMode="auto">
            <a:xfrm rot="7200000" flipH="1">
              <a:off x="7855112" y="3507779"/>
              <a:ext cx="770706" cy="982396"/>
            </a:xfrm>
            <a:custGeom>
              <a:avLst/>
              <a:gdLst>
                <a:gd name="connsiteX0" fmla="*/ 670066 w 770706"/>
                <a:gd name="connsiteY0" fmla="*/ 620208 h 982396"/>
                <a:gd name="connsiteX1" fmla="*/ 770706 w 770706"/>
                <a:gd name="connsiteY1" fmla="*/ 264336 h 982396"/>
                <a:gd name="connsiteX2" fmla="*/ 770661 w 770706"/>
                <a:gd name="connsiteY2" fmla="*/ 262318 h 982396"/>
                <a:gd name="connsiteX3" fmla="*/ 770661 w 770706"/>
                <a:gd name="connsiteY3" fmla="*/ 262317 h 982396"/>
                <a:gd name="connsiteX4" fmla="*/ 769085 w 770706"/>
                <a:gd name="connsiteY4" fmla="*/ 191793 h 982396"/>
                <a:gd name="connsiteX5" fmla="*/ 735035 w 770706"/>
                <a:gd name="connsiteY5" fmla="*/ 14842 h 982396"/>
                <a:gd name="connsiteX6" fmla="*/ 729291 w 770706"/>
                <a:gd name="connsiteY6" fmla="*/ 0 h 982396"/>
                <a:gd name="connsiteX7" fmla="*/ 693091 w 770706"/>
                <a:gd name="connsiteY7" fmla="*/ 19924 h 982396"/>
                <a:gd name="connsiteX8" fmla="*/ 695964 w 770706"/>
                <a:gd name="connsiteY8" fmla="*/ 27349 h 982396"/>
                <a:gd name="connsiteX9" fmla="*/ 728158 w 770706"/>
                <a:gd name="connsiteY9" fmla="*/ 194648 h 982396"/>
                <a:gd name="connsiteX10" fmla="*/ 729646 w 770706"/>
                <a:gd name="connsiteY10" fmla="*/ 261325 h 982396"/>
                <a:gd name="connsiteX11" fmla="*/ 729646 w 770706"/>
                <a:gd name="connsiteY11" fmla="*/ 261326 h 982396"/>
                <a:gd name="connsiteX12" fmla="*/ 729689 w 770706"/>
                <a:gd name="connsiteY12" fmla="*/ 263234 h 982396"/>
                <a:gd name="connsiteX13" fmla="*/ 634538 w 770706"/>
                <a:gd name="connsiteY13" fmla="*/ 599695 h 982396"/>
                <a:gd name="connsiteX14" fmla="*/ 447743 w 770706"/>
                <a:gd name="connsiteY14" fmla="*/ 811468 h 982396"/>
                <a:gd name="connsiteX15" fmla="*/ 395025 w 770706"/>
                <a:gd name="connsiteY15" fmla="*/ 847400 h 982396"/>
                <a:gd name="connsiteX16" fmla="*/ 390730 w 770706"/>
                <a:gd name="connsiteY16" fmla="*/ 850329 h 982396"/>
                <a:gd name="connsiteX17" fmla="*/ 33950 w 770706"/>
                <a:gd name="connsiteY17" fmla="*/ 955193 h 982396"/>
                <a:gd name="connsiteX18" fmla="*/ 6095 w 770706"/>
                <a:gd name="connsiteY18" fmla="*/ 953957 h 982396"/>
                <a:gd name="connsiteX19" fmla="*/ 0 w 770706"/>
                <a:gd name="connsiteY19" fmla="*/ 978716 h 982396"/>
                <a:gd name="connsiteX20" fmla="*/ 49751 w 770706"/>
                <a:gd name="connsiteY20" fmla="*/ 982385 h 982396"/>
                <a:gd name="connsiteX21" fmla="*/ 200856 w 770706"/>
                <a:gd name="connsiteY21" fmla="*/ 956284 h 982396"/>
                <a:gd name="connsiteX22" fmla="*/ 310974 w 770706"/>
                <a:gd name="connsiteY22" fmla="*/ 913766 h 982396"/>
                <a:gd name="connsiteX23" fmla="*/ 416737 w 770706"/>
                <a:gd name="connsiteY23" fmla="*/ 882203 h 982396"/>
                <a:gd name="connsiteX24" fmla="*/ 472495 w 770706"/>
                <a:gd name="connsiteY24" fmla="*/ 844197 h 982396"/>
                <a:gd name="connsiteX25" fmla="*/ 670066 w 770706"/>
                <a:gd name="connsiteY25" fmla="*/ 620208 h 982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70706" h="982396">
                  <a:moveTo>
                    <a:pt x="670066" y="620208"/>
                  </a:moveTo>
                  <a:cubicBezTo>
                    <a:pt x="734972" y="507788"/>
                    <a:pt x="767558" y="385578"/>
                    <a:pt x="770706" y="264336"/>
                  </a:cubicBezTo>
                  <a:lnTo>
                    <a:pt x="770661" y="262318"/>
                  </a:lnTo>
                  <a:lnTo>
                    <a:pt x="770661" y="262317"/>
                  </a:lnTo>
                  <a:lnTo>
                    <a:pt x="769085" y="191793"/>
                  </a:lnTo>
                  <a:cubicBezTo>
                    <a:pt x="764830" y="131582"/>
                    <a:pt x="753360" y="72150"/>
                    <a:pt x="735035" y="14842"/>
                  </a:cubicBezTo>
                  <a:lnTo>
                    <a:pt x="729291" y="0"/>
                  </a:lnTo>
                  <a:lnTo>
                    <a:pt x="693091" y="19924"/>
                  </a:lnTo>
                  <a:lnTo>
                    <a:pt x="695964" y="27349"/>
                  </a:lnTo>
                  <a:cubicBezTo>
                    <a:pt x="713290" y="81530"/>
                    <a:pt x="724134" y="137721"/>
                    <a:pt x="728158" y="194648"/>
                  </a:cubicBezTo>
                  <a:lnTo>
                    <a:pt x="729646" y="261325"/>
                  </a:lnTo>
                  <a:lnTo>
                    <a:pt x="729646" y="261326"/>
                  </a:lnTo>
                  <a:lnTo>
                    <a:pt x="729689" y="263234"/>
                  </a:lnTo>
                  <a:cubicBezTo>
                    <a:pt x="726711" y="377863"/>
                    <a:pt x="695903" y="493407"/>
                    <a:pt x="634538" y="599695"/>
                  </a:cubicBezTo>
                  <a:cubicBezTo>
                    <a:pt x="585446" y="684725"/>
                    <a:pt x="521445" y="755780"/>
                    <a:pt x="447743" y="811468"/>
                  </a:cubicBezTo>
                  <a:lnTo>
                    <a:pt x="395025" y="847400"/>
                  </a:lnTo>
                  <a:lnTo>
                    <a:pt x="390730" y="850329"/>
                  </a:lnTo>
                  <a:cubicBezTo>
                    <a:pt x="283168" y="916210"/>
                    <a:pt x="159728" y="952375"/>
                    <a:pt x="33950" y="955193"/>
                  </a:cubicBezTo>
                  <a:lnTo>
                    <a:pt x="6095" y="953957"/>
                  </a:lnTo>
                  <a:lnTo>
                    <a:pt x="0" y="978716"/>
                  </a:lnTo>
                  <a:lnTo>
                    <a:pt x="49751" y="982385"/>
                  </a:lnTo>
                  <a:cubicBezTo>
                    <a:pt x="101769" y="982722"/>
                    <a:pt x="153526" y="975400"/>
                    <a:pt x="200856" y="956284"/>
                  </a:cubicBezTo>
                  <a:cubicBezTo>
                    <a:pt x="235706" y="941357"/>
                    <a:pt x="272713" y="926945"/>
                    <a:pt x="310974" y="913766"/>
                  </a:cubicBezTo>
                  <a:lnTo>
                    <a:pt x="416737" y="882203"/>
                  </a:lnTo>
                  <a:lnTo>
                    <a:pt x="472495" y="844197"/>
                  </a:lnTo>
                  <a:cubicBezTo>
                    <a:pt x="550449" y="785298"/>
                    <a:pt x="618142" y="710143"/>
                    <a:pt x="670066" y="620208"/>
                  </a:cubicBezTo>
                  <a:close/>
                </a:path>
              </a:pathLst>
            </a:custGeom>
            <a:solidFill>
              <a:srgbClr val="1F4C5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98" name="任意多边形 97"/>
            <p:cNvSpPr>
              <a:spLocks/>
            </p:cNvSpPr>
            <p:nvPr/>
          </p:nvSpPr>
          <p:spPr bwMode="auto">
            <a:xfrm rot="7200000" flipH="1">
              <a:off x="7995220" y="3773098"/>
              <a:ext cx="491659" cy="654437"/>
            </a:xfrm>
            <a:custGeom>
              <a:avLst/>
              <a:gdLst>
                <a:gd name="connsiteX0" fmla="*/ 421397 w 491659"/>
                <a:gd name="connsiteY0" fmla="*/ 393888 h 654437"/>
                <a:gd name="connsiteX1" fmla="*/ 491659 w 491659"/>
                <a:gd name="connsiteY1" fmla="*/ 145436 h 654437"/>
                <a:gd name="connsiteX2" fmla="*/ 491627 w 491659"/>
                <a:gd name="connsiteY2" fmla="*/ 144027 h 654437"/>
                <a:gd name="connsiteX3" fmla="*/ 491627 w 491659"/>
                <a:gd name="connsiteY3" fmla="*/ 144025 h 654437"/>
                <a:gd name="connsiteX4" fmla="*/ 490528 w 491659"/>
                <a:gd name="connsiteY4" fmla="*/ 94789 h 654437"/>
                <a:gd name="connsiteX5" fmla="*/ 472287 w 491659"/>
                <a:gd name="connsiteY5" fmla="*/ 0 h 654437"/>
                <a:gd name="connsiteX6" fmla="*/ 446102 w 491659"/>
                <a:gd name="connsiteY6" fmla="*/ 14412 h 654437"/>
                <a:gd name="connsiteX7" fmla="*/ 461953 w 491659"/>
                <a:gd name="connsiteY7" fmla="*/ 96783 h 654437"/>
                <a:gd name="connsiteX8" fmla="*/ 462993 w 491659"/>
                <a:gd name="connsiteY8" fmla="*/ 143334 h 654437"/>
                <a:gd name="connsiteX9" fmla="*/ 462992 w 491659"/>
                <a:gd name="connsiteY9" fmla="*/ 143334 h 654437"/>
                <a:gd name="connsiteX10" fmla="*/ 463022 w 491659"/>
                <a:gd name="connsiteY10" fmla="*/ 144667 h 654437"/>
                <a:gd name="connsiteX11" fmla="*/ 396593 w 491659"/>
                <a:gd name="connsiteY11" fmla="*/ 379567 h 654437"/>
                <a:gd name="connsiteX12" fmla="*/ 266181 w 491659"/>
                <a:gd name="connsiteY12" fmla="*/ 527416 h 654437"/>
                <a:gd name="connsiteX13" fmla="*/ 229377 w 491659"/>
                <a:gd name="connsiteY13" fmla="*/ 552502 h 654437"/>
                <a:gd name="connsiteX14" fmla="*/ 159566 w 491659"/>
                <a:gd name="connsiteY14" fmla="*/ 573336 h 654437"/>
                <a:gd name="connsiteX15" fmla="*/ 86880 w 491659"/>
                <a:gd name="connsiteY15" fmla="*/ 601402 h 654437"/>
                <a:gd name="connsiteX16" fmla="*/ 159566 w 491659"/>
                <a:gd name="connsiteY16" fmla="*/ 573337 h 654437"/>
                <a:gd name="connsiteX17" fmla="*/ 229376 w 491659"/>
                <a:gd name="connsiteY17" fmla="*/ 552503 h 654437"/>
                <a:gd name="connsiteX18" fmla="*/ 226377 w 491659"/>
                <a:gd name="connsiteY18" fmla="*/ 554547 h 654437"/>
                <a:gd name="connsiteX19" fmla="*/ 106604 w 491659"/>
                <a:gd name="connsiteY19" fmla="*/ 607663 h 654437"/>
                <a:gd name="connsiteX20" fmla="*/ 7732 w 491659"/>
                <a:gd name="connsiteY20" fmla="*/ 623028 h 654437"/>
                <a:gd name="connsiteX21" fmla="*/ 2148 w 491659"/>
                <a:gd name="connsiteY21" fmla="*/ 645714 h 654437"/>
                <a:gd name="connsiteX22" fmla="*/ 0 w 491659"/>
                <a:gd name="connsiteY22" fmla="*/ 654437 h 654437"/>
                <a:gd name="connsiteX23" fmla="*/ 47085 w 491659"/>
                <a:gd name="connsiteY23" fmla="*/ 650261 h 654437"/>
                <a:gd name="connsiteX24" fmla="*/ 241362 w 491659"/>
                <a:gd name="connsiteY24" fmla="*/ 578963 h 654437"/>
                <a:gd name="connsiteX25" fmla="*/ 244534 w 491659"/>
                <a:gd name="connsiteY25" fmla="*/ 576800 h 654437"/>
                <a:gd name="connsiteX26" fmla="*/ 283463 w 491659"/>
                <a:gd name="connsiteY26" fmla="*/ 550266 h 654437"/>
                <a:gd name="connsiteX27" fmla="*/ 421397 w 491659"/>
                <a:gd name="connsiteY27" fmla="*/ 393888 h 654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1659" h="654437">
                  <a:moveTo>
                    <a:pt x="421397" y="393888"/>
                  </a:moveTo>
                  <a:cubicBezTo>
                    <a:pt x="466711" y="315401"/>
                    <a:pt x="489460" y="230080"/>
                    <a:pt x="491659" y="145436"/>
                  </a:cubicBezTo>
                  <a:lnTo>
                    <a:pt x="491627" y="144027"/>
                  </a:lnTo>
                  <a:lnTo>
                    <a:pt x="491627" y="144025"/>
                  </a:lnTo>
                  <a:lnTo>
                    <a:pt x="490528" y="94789"/>
                  </a:lnTo>
                  <a:lnTo>
                    <a:pt x="472287" y="0"/>
                  </a:lnTo>
                  <a:lnTo>
                    <a:pt x="446102" y="14412"/>
                  </a:lnTo>
                  <a:lnTo>
                    <a:pt x="461953" y="96783"/>
                  </a:lnTo>
                  <a:lnTo>
                    <a:pt x="462993" y="143334"/>
                  </a:lnTo>
                  <a:lnTo>
                    <a:pt x="462992" y="143334"/>
                  </a:lnTo>
                  <a:lnTo>
                    <a:pt x="463022" y="144667"/>
                  </a:lnTo>
                  <a:cubicBezTo>
                    <a:pt x="460944" y="224694"/>
                    <a:pt x="439435" y="305362"/>
                    <a:pt x="396593" y="379567"/>
                  </a:cubicBezTo>
                  <a:cubicBezTo>
                    <a:pt x="362319" y="438931"/>
                    <a:pt x="317636" y="488538"/>
                    <a:pt x="266181" y="527416"/>
                  </a:cubicBezTo>
                  <a:lnTo>
                    <a:pt x="229377" y="552502"/>
                  </a:lnTo>
                  <a:lnTo>
                    <a:pt x="159566" y="573336"/>
                  </a:lnTo>
                  <a:cubicBezTo>
                    <a:pt x="134311" y="582035"/>
                    <a:pt x="109884" y="591549"/>
                    <a:pt x="86880" y="601402"/>
                  </a:cubicBezTo>
                  <a:cubicBezTo>
                    <a:pt x="109884" y="591550"/>
                    <a:pt x="134311" y="582036"/>
                    <a:pt x="159566" y="573337"/>
                  </a:cubicBezTo>
                  <a:lnTo>
                    <a:pt x="229376" y="552503"/>
                  </a:lnTo>
                  <a:lnTo>
                    <a:pt x="226377" y="554547"/>
                  </a:lnTo>
                  <a:cubicBezTo>
                    <a:pt x="188830" y="577545"/>
                    <a:pt x="148512" y="595356"/>
                    <a:pt x="106604" y="607663"/>
                  </a:cubicBezTo>
                  <a:lnTo>
                    <a:pt x="7732" y="623028"/>
                  </a:lnTo>
                  <a:lnTo>
                    <a:pt x="2148" y="645714"/>
                  </a:lnTo>
                  <a:lnTo>
                    <a:pt x="0" y="654437"/>
                  </a:lnTo>
                  <a:lnTo>
                    <a:pt x="47085" y="650261"/>
                  </a:lnTo>
                  <a:cubicBezTo>
                    <a:pt x="115627" y="639592"/>
                    <a:pt x="181792" y="615449"/>
                    <a:pt x="241362" y="578963"/>
                  </a:cubicBezTo>
                  <a:lnTo>
                    <a:pt x="244534" y="576800"/>
                  </a:lnTo>
                  <a:lnTo>
                    <a:pt x="283463" y="550266"/>
                  </a:lnTo>
                  <a:cubicBezTo>
                    <a:pt x="337885" y="509146"/>
                    <a:pt x="385146" y="456676"/>
                    <a:pt x="421397" y="393888"/>
                  </a:cubicBezTo>
                  <a:close/>
                </a:path>
              </a:pathLst>
            </a:custGeom>
            <a:solidFill>
              <a:srgbClr val="1F4C59">
                <a:alpha val="50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100" name="任意多边形 99"/>
            <p:cNvSpPr>
              <a:spLocks/>
            </p:cNvSpPr>
            <p:nvPr/>
          </p:nvSpPr>
          <p:spPr bwMode="auto">
            <a:xfrm rot="7200000" flipH="1">
              <a:off x="8788666" y="4140508"/>
              <a:ext cx="751334" cy="506290"/>
            </a:xfrm>
            <a:custGeom>
              <a:avLst/>
              <a:gdLst>
                <a:gd name="connsiteX0" fmla="*/ 751334 w 751334"/>
                <a:gd name="connsiteY0" fmla="*/ 477780 h 506290"/>
                <a:gd name="connsiteX1" fmla="*/ 749899 w 751334"/>
                <a:gd name="connsiteY1" fmla="*/ 475084 h 506290"/>
                <a:gd name="connsiteX2" fmla="*/ 393903 w 751334"/>
                <a:gd name="connsiteY2" fmla="*/ 128782 h 506290"/>
                <a:gd name="connsiteX3" fmla="*/ 13729 w 751334"/>
                <a:gd name="connsiteY3" fmla="*/ 943 h 506290"/>
                <a:gd name="connsiteX4" fmla="*/ 1127 w 751334"/>
                <a:gd name="connsiteY4" fmla="*/ 0 h 506290"/>
                <a:gd name="connsiteX5" fmla="*/ 0 w 751334"/>
                <a:gd name="connsiteY5" fmla="*/ 55110 h 506290"/>
                <a:gd name="connsiteX6" fmla="*/ 6918 w 751334"/>
                <a:gd name="connsiteY6" fmla="*/ 55627 h 506290"/>
                <a:gd name="connsiteX7" fmla="*/ 366357 w 751334"/>
                <a:gd name="connsiteY7" fmla="*/ 176493 h 506290"/>
                <a:gd name="connsiteX8" fmla="*/ 702936 w 751334"/>
                <a:gd name="connsiteY8" fmla="*/ 503907 h 506290"/>
                <a:gd name="connsiteX9" fmla="*/ 704205 w 751334"/>
                <a:gd name="connsiteY9" fmla="*/ 506290 h 506290"/>
                <a:gd name="connsiteX10" fmla="*/ 751334 w 751334"/>
                <a:gd name="connsiteY10" fmla="*/ 477780 h 506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51334" h="506290">
                  <a:moveTo>
                    <a:pt x="751334" y="477780"/>
                  </a:moveTo>
                  <a:lnTo>
                    <a:pt x="749899" y="475084"/>
                  </a:lnTo>
                  <a:cubicBezTo>
                    <a:pt x="664828" y="336195"/>
                    <a:pt x="544872" y="215945"/>
                    <a:pt x="393903" y="128782"/>
                  </a:cubicBezTo>
                  <a:cubicBezTo>
                    <a:pt x="273127" y="59052"/>
                    <a:pt x="143936" y="17101"/>
                    <a:pt x="13729" y="943"/>
                  </a:cubicBezTo>
                  <a:lnTo>
                    <a:pt x="1127" y="0"/>
                  </a:lnTo>
                  <a:lnTo>
                    <a:pt x="0" y="55110"/>
                  </a:lnTo>
                  <a:lnTo>
                    <a:pt x="6918" y="55627"/>
                  </a:lnTo>
                  <a:cubicBezTo>
                    <a:pt x="130024" y="70903"/>
                    <a:pt x="252169" y="110567"/>
                    <a:pt x="366357" y="176493"/>
                  </a:cubicBezTo>
                  <a:cubicBezTo>
                    <a:pt x="509091" y="258901"/>
                    <a:pt x="622505" y="372593"/>
                    <a:pt x="702936" y="503907"/>
                  </a:cubicBezTo>
                  <a:lnTo>
                    <a:pt x="704205" y="506290"/>
                  </a:lnTo>
                  <a:lnTo>
                    <a:pt x="751334" y="477780"/>
                  </a:lnTo>
                  <a:close/>
                </a:path>
              </a:pathLst>
            </a:custGeom>
            <a:solidFill>
              <a:srgbClr val="1F4C5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102" name="任意多边形 101"/>
            <p:cNvSpPr>
              <a:spLocks/>
            </p:cNvSpPr>
            <p:nvPr/>
          </p:nvSpPr>
          <p:spPr bwMode="auto">
            <a:xfrm rot="7200000" flipH="1">
              <a:off x="8939257" y="4189495"/>
              <a:ext cx="852947" cy="514382"/>
            </a:xfrm>
            <a:custGeom>
              <a:avLst/>
              <a:gdLst>
                <a:gd name="connsiteX0" fmla="*/ 852947 w 852947"/>
                <a:gd name="connsiteY0" fmla="*/ 476148 h 514382"/>
                <a:gd name="connsiteX1" fmla="*/ 836072 w 852947"/>
                <a:gd name="connsiteY1" fmla="*/ 452032 h 514382"/>
                <a:gd name="connsiteX2" fmla="*/ 492396 w 852947"/>
                <a:gd name="connsiteY2" fmla="*/ 156299 h 514382"/>
                <a:gd name="connsiteX3" fmla="*/ 35094 w 852947"/>
                <a:gd name="connsiteY3" fmla="*/ 2524 h 514382"/>
                <a:gd name="connsiteX4" fmla="*/ 1356 w 852947"/>
                <a:gd name="connsiteY4" fmla="*/ 0 h 514382"/>
                <a:gd name="connsiteX5" fmla="*/ 0 w 852947"/>
                <a:gd name="connsiteY5" fmla="*/ 66290 h 514382"/>
                <a:gd name="connsiteX6" fmla="*/ 26902 w 852947"/>
                <a:gd name="connsiteY6" fmla="*/ 68303 h 514382"/>
                <a:gd name="connsiteX7" fmla="*/ 459261 w 852947"/>
                <a:gd name="connsiteY7" fmla="*/ 213689 h 514382"/>
                <a:gd name="connsiteX8" fmla="*/ 784192 w 852947"/>
                <a:gd name="connsiteY8" fmla="*/ 493292 h 514382"/>
                <a:gd name="connsiteX9" fmla="*/ 798949 w 852947"/>
                <a:gd name="connsiteY9" fmla="*/ 514382 h 514382"/>
                <a:gd name="connsiteX10" fmla="*/ 852947 w 852947"/>
                <a:gd name="connsiteY10" fmla="*/ 476148 h 514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52947" h="514382">
                  <a:moveTo>
                    <a:pt x="852947" y="476148"/>
                  </a:moveTo>
                  <a:lnTo>
                    <a:pt x="836072" y="452032"/>
                  </a:lnTo>
                  <a:cubicBezTo>
                    <a:pt x="743807" y="335955"/>
                    <a:pt x="628594" y="234933"/>
                    <a:pt x="492396" y="156299"/>
                  </a:cubicBezTo>
                  <a:cubicBezTo>
                    <a:pt x="347118" y="72422"/>
                    <a:pt x="191717" y="21960"/>
                    <a:pt x="35094" y="2524"/>
                  </a:cubicBezTo>
                  <a:lnTo>
                    <a:pt x="1356" y="0"/>
                  </a:lnTo>
                  <a:lnTo>
                    <a:pt x="0" y="66290"/>
                  </a:lnTo>
                  <a:lnTo>
                    <a:pt x="26902" y="68303"/>
                  </a:lnTo>
                  <a:cubicBezTo>
                    <a:pt x="174983" y="86677"/>
                    <a:pt x="321907" y="134388"/>
                    <a:pt x="459261" y="213689"/>
                  </a:cubicBezTo>
                  <a:cubicBezTo>
                    <a:pt x="588030" y="288034"/>
                    <a:pt x="696960" y="383546"/>
                    <a:pt x="784192" y="493292"/>
                  </a:cubicBezTo>
                  <a:lnTo>
                    <a:pt x="798949" y="514382"/>
                  </a:lnTo>
                  <a:lnTo>
                    <a:pt x="852947" y="476148"/>
                  </a:lnTo>
                  <a:close/>
                </a:path>
              </a:pathLst>
            </a:custGeom>
            <a:solidFill>
              <a:srgbClr val="1F4C5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113" name="任意多边形 112"/>
            <p:cNvSpPr>
              <a:spLocks/>
            </p:cNvSpPr>
            <p:nvPr/>
          </p:nvSpPr>
          <p:spPr bwMode="auto">
            <a:xfrm rot="7200000" flipH="1">
              <a:off x="8672767" y="4208614"/>
              <a:ext cx="535739" cy="372376"/>
            </a:xfrm>
            <a:custGeom>
              <a:avLst/>
              <a:gdLst>
                <a:gd name="connsiteX0" fmla="*/ 535739 w 535739"/>
                <a:gd name="connsiteY0" fmla="*/ 351145 h 372376"/>
                <a:gd name="connsiteX1" fmla="*/ 535081 w 535739"/>
                <a:gd name="connsiteY1" fmla="*/ 349909 h 372376"/>
                <a:gd name="connsiteX2" fmla="*/ 269988 w 535739"/>
                <a:gd name="connsiteY2" fmla="*/ 92035 h 372376"/>
                <a:gd name="connsiteX3" fmla="*/ 131073 w 535739"/>
                <a:gd name="connsiteY3" fmla="*/ 29478 h 372376"/>
                <a:gd name="connsiteX4" fmla="*/ 852 w 535739"/>
                <a:gd name="connsiteY4" fmla="*/ 0 h 372376"/>
                <a:gd name="connsiteX5" fmla="*/ 0 w 535739"/>
                <a:gd name="connsiteY5" fmla="*/ 41676 h 372376"/>
                <a:gd name="connsiteX6" fmla="*/ 118139 w 535739"/>
                <a:gd name="connsiteY6" fmla="*/ 68418 h 372376"/>
                <a:gd name="connsiteX7" fmla="*/ 249476 w 535739"/>
                <a:gd name="connsiteY7" fmla="*/ 127563 h 372376"/>
                <a:gd name="connsiteX8" fmla="*/ 500109 w 535739"/>
                <a:gd name="connsiteY8" fmla="*/ 371372 h 372376"/>
                <a:gd name="connsiteX9" fmla="*/ 500643 w 535739"/>
                <a:gd name="connsiteY9" fmla="*/ 372376 h 372376"/>
                <a:gd name="connsiteX10" fmla="*/ 535739 w 535739"/>
                <a:gd name="connsiteY10" fmla="*/ 351145 h 372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35739" h="372376">
                  <a:moveTo>
                    <a:pt x="535739" y="351145"/>
                  </a:moveTo>
                  <a:lnTo>
                    <a:pt x="535081" y="349909"/>
                  </a:lnTo>
                  <a:cubicBezTo>
                    <a:pt x="471733" y="246485"/>
                    <a:pt x="382407" y="156941"/>
                    <a:pt x="269988" y="92035"/>
                  </a:cubicBezTo>
                  <a:cubicBezTo>
                    <a:pt x="225020" y="66073"/>
                    <a:pt x="178486" y="45283"/>
                    <a:pt x="131073" y="29478"/>
                  </a:cubicBezTo>
                  <a:lnTo>
                    <a:pt x="852" y="0"/>
                  </a:lnTo>
                  <a:lnTo>
                    <a:pt x="0" y="41676"/>
                  </a:lnTo>
                  <a:lnTo>
                    <a:pt x="118139" y="68418"/>
                  </a:lnTo>
                  <a:cubicBezTo>
                    <a:pt x="162964" y="83360"/>
                    <a:pt x="206961" y="103017"/>
                    <a:pt x="249476" y="127563"/>
                  </a:cubicBezTo>
                  <a:cubicBezTo>
                    <a:pt x="355764" y="188929"/>
                    <a:pt x="440216" y="273589"/>
                    <a:pt x="500109" y="371372"/>
                  </a:cubicBezTo>
                  <a:lnTo>
                    <a:pt x="500643" y="372376"/>
                  </a:lnTo>
                  <a:lnTo>
                    <a:pt x="535739" y="351145"/>
                  </a:lnTo>
                  <a:close/>
                </a:path>
              </a:pathLst>
            </a:custGeom>
            <a:solidFill>
              <a:srgbClr val="1F4C5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126" name="任意多边形 125"/>
            <p:cNvSpPr>
              <a:spLocks/>
            </p:cNvSpPr>
            <p:nvPr/>
          </p:nvSpPr>
          <p:spPr bwMode="auto">
            <a:xfrm rot="7200000" flipH="1">
              <a:off x="7408783" y="3842034"/>
              <a:ext cx="1107080" cy="2367457"/>
            </a:xfrm>
            <a:custGeom>
              <a:avLst/>
              <a:gdLst>
                <a:gd name="connsiteX0" fmla="*/ 856612 w 1107080"/>
                <a:gd name="connsiteY0" fmla="*/ 2367457 h 2367457"/>
                <a:gd name="connsiteX1" fmla="*/ 869017 w 1107080"/>
                <a:gd name="connsiteY1" fmla="*/ 2324679 h 2367457"/>
                <a:gd name="connsiteX2" fmla="*/ 809949 w 1107080"/>
                <a:gd name="connsiteY2" fmla="*/ 2303490 h 2367457"/>
                <a:gd name="connsiteX3" fmla="*/ 679408 w 1107080"/>
                <a:gd name="connsiteY3" fmla="*/ 2243308 h 2367457"/>
                <a:gd name="connsiteX4" fmla="*/ 679101 w 1107080"/>
                <a:gd name="connsiteY4" fmla="*/ 2243110 h 2367457"/>
                <a:gd name="connsiteX5" fmla="*/ 619484 w 1107080"/>
                <a:gd name="connsiteY5" fmla="*/ 2204781 h 2367457"/>
                <a:gd name="connsiteX6" fmla="*/ 617392 w 1107080"/>
                <a:gd name="connsiteY6" fmla="*/ 2203198 h 2367457"/>
                <a:gd name="connsiteX7" fmla="*/ 615388 w 1107080"/>
                <a:gd name="connsiteY7" fmla="*/ 2201901 h 2367457"/>
                <a:gd name="connsiteX8" fmla="*/ 596263 w 1107080"/>
                <a:gd name="connsiteY8" fmla="*/ 2187202 h 2367457"/>
                <a:gd name="connsiteX9" fmla="*/ 557152 w 1107080"/>
                <a:gd name="connsiteY9" fmla="*/ 2157591 h 2367457"/>
                <a:gd name="connsiteX10" fmla="*/ 554495 w 1107080"/>
                <a:gd name="connsiteY10" fmla="*/ 2155096 h 2367457"/>
                <a:gd name="connsiteX11" fmla="*/ 548729 w 1107080"/>
                <a:gd name="connsiteY11" fmla="*/ 2150665 h 2367457"/>
                <a:gd name="connsiteX12" fmla="*/ 493812 w 1107080"/>
                <a:gd name="connsiteY12" fmla="*/ 2101494 h 2367457"/>
                <a:gd name="connsiteX13" fmla="*/ 452004 w 1107080"/>
                <a:gd name="connsiteY13" fmla="*/ 2068026 h 2367457"/>
                <a:gd name="connsiteX14" fmla="*/ 220369 w 1107080"/>
                <a:gd name="connsiteY14" fmla="*/ 634833 h 2367457"/>
                <a:gd name="connsiteX15" fmla="*/ 1025583 w 1107080"/>
                <a:gd name="connsiteY15" fmla="*/ 76204 h 2367457"/>
                <a:gd name="connsiteX16" fmla="*/ 1107080 w 1107080"/>
                <a:gd name="connsiteY16" fmla="*/ 66502 h 2367457"/>
                <a:gd name="connsiteX17" fmla="*/ 1105720 w 1107080"/>
                <a:gd name="connsiteY17" fmla="*/ 0 h 2367457"/>
                <a:gd name="connsiteX18" fmla="*/ 1014646 w 1107080"/>
                <a:gd name="connsiteY18" fmla="*/ 10842 h 2367457"/>
                <a:gd name="connsiteX19" fmla="*/ 162978 w 1107080"/>
                <a:gd name="connsiteY19" fmla="*/ 601699 h 2367457"/>
                <a:gd name="connsiteX20" fmla="*/ 607689 w 1107080"/>
                <a:gd name="connsiteY20" fmla="*/ 2261380 h 2367457"/>
                <a:gd name="connsiteX21" fmla="*/ 760733 w 1107080"/>
                <a:gd name="connsiteY21" fmla="*/ 2336130 h 2367457"/>
                <a:gd name="connsiteX22" fmla="*/ 856612 w 1107080"/>
                <a:gd name="connsiteY22" fmla="*/ 2367457 h 2367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07080" h="2367457">
                  <a:moveTo>
                    <a:pt x="856612" y="2367457"/>
                  </a:moveTo>
                  <a:lnTo>
                    <a:pt x="869017" y="2324679"/>
                  </a:lnTo>
                  <a:lnTo>
                    <a:pt x="809949" y="2303490"/>
                  </a:lnTo>
                  <a:cubicBezTo>
                    <a:pt x="751155" y="2280203"/>
                    <a:pt x="705398" y="2257914"/>
                    <a:pt x="679408" y="2243308"/>
                  </a:cubicBezTo>
                  <a:lnTo>
                    <a:pt x="679101" y="2243110"/>
                  </a:lnTo>
                  <a:lnTo>
                    <a:pt x="619484" y="2204781"/>
                  </a:lnTo>
                  <a:lnTo>
                    <a:pt x="617392" y="2203198"/>
                  </a:lnTo>
                  <a:lnTo>
                    <a:pt x="615388" y="2201901"/>
                  </a:lnTo>
                  <a:lnTo>
                    <a:pt x="596263" y="2187202"/>
                  </a:lnTo>
                  <a:lnTo>
                    <a:pt x="557152" y="2157591"/>
                  </a:lnTo>
                  <a:lnTo>
                    <a:pt x="554495" y="2155096"/>
                  </a:lnTo>
                  <a:lnTo>
                    <a:pt x="548729" y="2150665"/>
                  </a:lnTo>
                  <a:lnTo>
                    <a:pt x="493812" y="2101494"/>
                  </a:lnTo>
                  <a:lnTo>
                    <a:pt x="452004" y="2068026"/>
                  </a:lnTo>
                  <a:cubicBezTo>
                    <a:pt x="52244" y="1713543"/>
                    <a:pt x="-57186" y="1115572"/>
                    <a:pt x="220369" y="634833"/>
                  </a:cubicBezTo>
                  <a:cubicBezTo>
                    <a:pt x="398797" y="325787"/>
                    <a:pt x="699146" y="131017"/>
                    <a:pt x="1025583" y="76204"/>
                  </a:cubicBezTo>
                  <a:lnTo>
                    <a:pt x="1107080" y="66502"/>
                  </a:lnTo>
                  <a:lnTo>
                    <a:pt x="1105720" y="0"/>
                  </a:lnTo>
                  <a:lnTo>
                    <a:pt x="1014646" y="10842"/>
                  </a:lnTo>
                  <a:cubicBezTo>
                    <a:pt x="669376" y="68818"/>
                    <a:pt x="351700" y="274824"/>
                    <a:pt x="162978" y="601699"/>
                  </a:cubicBezTo>
                  <a:cubicBezTo>
                    <a:pt x="-172527" y="1182811"/>
                    <a:pt x="26577" y="1925875"/>
                    <a:pt x="607689" y="2261380"/>
                  </a:cubicBezTo>
                  <a:cubicBezTo>
                    <a:pt x="657628" y="2290213"/>
                    <a:pt x="708763" y="2315097"/>
                    <a:pt x="760733" y="2336130"/>
                  </a:cubicBezTo>
                  <a:lnTo>
                    <a:pt x="856612" y="2367457"/>
                  </a:lnTo>
                  <a:close/>
                </a:path>
              </a:pathLst>
            </a:custGeom>
            <a:solidFill>
              <a:srgbClr val="1F4C5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127" name="任意多边形 126"/>
            <p:cNvSpPr>
              <a:spLocks/>
            </p:cNvSpPr>
            <p:nvPr/>
          </p:nvSpPr>
          <p:spPr bwMode="auto">
            <a:xfrm rot="7200000" flipH="1">
              <a:off x="8157643" y="4112224"/>
              <a:ext cx="181752" cy="228845"/>
            </a:xfrm>
            <a:custGeom>
              <a:avLst/>
              <a:gdLst>
                <a:gd name="connsiteX0" fmla="*/ 147556 w 181752"/>
                <a:gd name="connsiteY0" fmla="*/ 121077 h 228845"/>
                <a:gd name="connsiteX1" fmla="*/ 181198 w 181752"/>
                <a:gd name="connsiteY1" fmla="*/ 21030 h 228845"/>
                <a:gd name="connsiteX2" fmla="*/ 181752 w 181752"/>
                <a:gd name="connsiteY2" fmla="*/ 0 h 228845"/>
                <a:gd name="connsiteX3" fmla="*/ 0 w 181752"/>
                <a:gd name="connsiteY3" fmla="*/ 22165 h 228845"/>
                <a:gd name="connsiteX4" fmla="*/ 29220 w 181752"/>
                <a:gd name="connsiteY4" fmla="*/ 228845 h 228845"/>
                <a:gd name="connsiteX5" fmla="*/ 33934 w 181752"/>
                <a:gd name="connsiteY5" fmla="*/ 227086 h 228845"/>
                <a:gd name="connsiteX6" fmla="*/ 147556 w 181752"/>
                <a:gd name="connsiteY6" fmla="*/ 121077 h 228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752" h="228845">
                  <a:moveTo>
                    <a:pt x="147556" y="121077"/>
                  </a:moveTo>
                  <a:cubicBezTo>
                    <a:pt x="165907" y="89293"/>
                    <a:pt x="176947" y="55296"/>
                    <a:pt x="181198" y="21030"/>
                  </a:cubicBezTo>
                  <a:lnTo>
                    <a:pt x="181752" y="0"/>
                  </a:lnTo>
                  <a:lnTo>
                    <a:pt x="0" y="22165"/>
                  </a:lnTo>
                  <a:lnTo>
                    <a:pt x="29220" y="228845"/>
                  </a:lnTo>
                  <a:lnTo>
                    <a:pt x="33934" y="227086"/>
                  </a:lnTo>
                  <a:cubicBezTo>
                    <a:pt x="79966" y="204676"/>
                    <a:pt x="120031" y="168753"/>
                    <a:pt x="147556" y="121077"/>
                  </a:cubicBezTo>
                  <a:close/>
                </a:path>
              </a:pathLst>
            </a:custGeom>
            <a:solidFill>
              <a:srgbClr val="1F4C59">
                <a:alpha val="80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128" name="任意多边形 127"/>
            <p:cNvSpPr>
              <a:spLocks/>
            </p:cNvSpPr>
            <p:nvPr/>
          </p:nvSpPr>
          <p:spPr bwMode="auto">
            <a:xfrm rot="7200000" flipH="1">
              <a:off x="6955535" y="4280464"/>
              <a:ext cx="356851" cy="203670"/>
            </a:xfrm>
            <a:custGeom>
              <a:avLst/>
              <a:gdLst>
                <a:gd name="connsiteX0" fmla="*/ 350829 w 356851"/>
                <a:gd name="connsiteY0" fmla="*/ 203670 h 203670"/>
                <a:gd name="connsiteX1" fmla="*/ 356851 w 356851"/>
                <a:gd name="connsiteY1" fmla="*/ 182903 h 203670"/>
                <a:gd name="connsiteX2" fmla="*/ 267332 w 356851"/>
                <a:gd name="connsiteY2" fmla="*/ 153654 h 203670"/>
                <a:gd name="connsiteX3" fmla="*/ 122635 w 356851"/>
                <a:gd name="connsiteY3" fmla="*/ 82982 h 203670"/>
                <a:gd name="connsiteX4" fmla="*/ 23888 w 356851"/>
                <a:gd name="connsiteY4" fmla="*/ 19121 h 203670"/>
                <a:gd name="connsiteX5" fmla="*/ 0 w 356851"/>
                <a:gd name="connsiteY5" fmla="*/ 0 h 203670"/>
                <a:gd name="connsiteX6" fmla="*/ 36307 w 356851"/>
                <a:gd name="connsiteY6" fmla="*/ 34088 h 203670"/>
                <a:gd name="connsiteX7" fmla="*/ 78075 w 356851"/>
                <a:gd name="connsiteY7" fmla="*/ 66194 h 203670"/>
                <a:gd name="connsiteX8" fmla="*/ 99204 w 356851"/>
                <a:gd name="connsiteY8" fmla="*/ 82190 h 203670"/>
                <a:gd name="connsiteX9" fmla="*/ 160913 w 356851"/>
                <a:gd name="connsiteY9" fmla="*/ 122102 h 203670"/>
                <a:gd name="connsiteX10" fmla="*/ 161221 w 356851"/>
                <a:gd name="connsiteY10" fmla="*/ 122299 h 203670"/>
                <a:gd name="connsiteX11" fmla="*/ 291762 w 356851"/>
                <a:gd name="connsiteY11" fmla="*/ 182481 h 203670"/>
                <a:gd name="connsiteX12" fmla="*/ 350829 w 356851"/>
                <a:gd name="connsiteY12" fmla="*/ 203670 h 203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56851" h="203670">
                  <a:moveTo>
                    <a:pt x="350829" y="203670"/>
                  </a:moveTo>
                  <a:lnTo>
                    <a:pt x="356851" y="182903"/>
                  </a:lnTo>
                  <a:lnTo>
                    <a:pt x="267332" y="153654"/>
                  </a:lnTo>
                  <a:cubicBezTo>
                    <a:pt x="218197" y="133768"/>
                    <a:pt x="169850" y="110241"/>
                    <a:pt x="122635" y="82982"/>
                  </a:cubicBezTo>
                  <a:cubicBezTo>
                    <a:pt x="88296" y="63156"/>
                    <a:pt x="55369" y="41826"/>
                    <a:pt x="23888" y="19121"/>
                  </a:cubicBezTo>
                  <a:lnTo>
                    <a:pt x="0" y="0"/>
                  </a:lnTo>
                  <a:lnTo>
                    <a:pt x="36307" y="34088"/>
                  </a:lnTo>
                  <a:lnTo>
                    <a:pt x="78075" y="66194"/>
                  </a:lnTo>
                  <a:lnTo>
                    <a:pt x="99204" y="82190"/>
                  </a:lnTo>
                  <a:lnTo>
                    <a:pt x="160913" y="122102"/>
                  </a:lnTo>
                  <a:lnTo>
                    <a:pt x="161221" y="122299"/>
                  </a:lnTo>
                  <a:cubicBezTo>
                    <a:pt x="187210" y="136906"/>
                    <a:pt x="232967" y="159194"/>
                    <a:pt x="291762" y="182481"/>
                  </a:cubicBezTo>
                  <a:lnTo>
                    <a:pt x="350829" y="203670"/>
                  </a:lnTo>
                  <a:close/>
                </a:path>
              </a:pathLst>
            </a:custGeom>
            <a:solidFill>
              <a:srgbClr val="C12332">
                <a:alpha val="50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129" name="任意多边形 128"/>
            <p:cNvSpPr>
              <a:spLocks/>
            </p:cNvSpPr>
            <p:nvPr/>
          </p:nvSpPr>
          <p:spPr bwMode="auto">
            <a:xfrm rot="7200000" flipH="1">
              <a:off x="8570001" y="4268975"/>
              <a:ext cx="345974" cy="252847"/>
            </a:xfrm>
            <a:custGeom>
              <a:avLst/>
              <a:gdLst>
                <a:gd name="connsiteX0" fmla="*/ 345974 w 345974"/>
                <a:gd name="connsiteY0" fmla="*/ 238004 h 252847"/>
                <a:gd name="connsiteX1" fmla="*/ 309467 w 345974"/>
                <a:gd name="connsiteY1" fmla="*/ 185831 h 252847"/>
                <a:gd name="connsiteX2" fmla="*/ 160931 w 345974"/>
                <a:gd name="connsiteY2" fmla="*/ 58016 h 252847"/>
                <a:gd name="connsiteX3" fmla="*/ 63948 w 345974"/>
                <a:gd name="connsiteY3" fmla="*/ 14341 h 252847"/>
                <a:gd name="connsiteX4" fmla="*/ 594 w 345974"/>
                <a:gd name="connsiteY4" fmla="*/ 0 h 252847"/>
                <a:gd name="connsiteX5" fmla="*/ 0 w 345974"/>
                <a:gd name="connsiteY5" fmla="*/ 29096 h 252847"/>
                <a:gd name="connsiteX6" fmla="*/ 54917 w 345974"/>
                <a:gd name="connsiteY6" fmla="*/ 41527 h 252847"/>
                <a:gd name="connsiteX7" fmla="*/ 83019 w 345974"/>
                <a:gd name="connsiteY7" fmla="*/ 54182 h 252847"/>
                <a:gd name="connsiteX8" fmla="*/ 83953 w 345974"/>
                <a:gd name="connsiteY8" fmla="*/ 54182 h 252847"/>
                <a:gd name="connsiteX9" fmla="*/ 83802 w 345974"/>
                <a:gd name="connsiteY9" fmla="*/ 54535 h 252847"/>
                <a:gd name="connsiteX10" fmla="*/ 146610 w 345974"/>
                <a:gd name="connsiteY10" fmla="*/ 82820 h 252847"/>
                <a:gd name="connsiteX11" fmla="*/ 246247 w 345974"/>
                <a:gd name="connsiteY11" fmla="*/ 158393 h 252847"/>
                <a:gd name="connsiteX12" fmla="*/ 321440 w 345974"/>
                <a:gd name="connsiteY12" fmla="*/ 252847 h 252847"/>
                <a:gd name="connsiteX13" fmla="*/ 345974 w 345974"/>
                <a:gd name="connsiteY13" fmla="*/ 238004 h 252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5974" h="252847">
                  <a:moveTo>
                    <a:pt x="345974" y="238004"/>
                  </a:moveTo>
                  <a:lnTo>
                    <a:pt x="309467" y="185831"/>
                  </a:lnTo>
                  <a:cubicBezTo>
                    <a:pt x="269590" y="135662"/>
                    <a:pt x="219795" y="92001"/>
                    <a:pt x="160931" y="58016"/>
                  </a:cubicBezTo>
                  <a:cubicBezTo>
                    <a:pt x="129537" y="39890"/>
                    <a:pt x="97049" y="25375"/>
                    <a:pt x="63948" y="14341"/>
                  </a:cubicBezTo>
                  <a:lnTo>
                    <a:pt x="594" y="0"/>
                  </a:lnTo>
                  <a:lnTo>
                    <a:pt x="0" y="29096"/>
                  </a:lnTo>
                  <a:lnTo>
                    <a:pt x="54917" y="41527"/>
                  </a:lnTo>
                  <a:lnTo>
                    <a:pt x="83019" y="54182"/>
                  </a:lnTo>
                  <a:lnTo>
                    <a:pt x="83953" y="54182"/>
                  </a:lnTo>
                  <a:lnTo>
                    <a:pt x="83802" y="54535"/>
                  </a:lnTo>
                  <a:lnTo>
                    <a:pt x="146610" y="82820"/>
                  </a:lnTo>
                  <a:cubicBezTo>
                    <a:pt x="183713" y="104241"/>
                    <a:pt x="217004" y="129728"/>
                    <a:pt x="246247" y="158393"/>
                  </a:cubicBezTo>
                  <a:lnTo>
                    <a:pt x="321440" y="252847"/>
                  </a:lnTo>
                  <a:lnTo>
                    <a:pt x="345974" y="238004"/>
                  </a:lnTo>
                  <a:close/>
                </a:path>
              </a:pathLst>
            </a:custGeom>
            <a:solidFill>
              <a:srgbClr val="1F4C59">
                <a:alpha val="50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132" name="任意多边形 131"/>
            <p:cNvSpPr>
              <a:spLocks/>
            </p:cNvSpPr>
            <p:nvPr/>
          </p:nvSpPr>
          <p:spPr bwMode="auto">
            <a:xfrm rot="7200000" flipH="1">
              <a:off x="7109689" y="4314074"/>
              <a:ext cx="710193" cy="802042"/>
            </a:xfrm>
            <a:custGeom>
              <a:avLst/>
              <a:gdLst>
                <a:gd name="connsiteX0" fmla="*/ 694873 w 710193"/>
                <a:gd name="connsiteY0" fmla="*/ 802042 h 802042"/>
                <a:gd name="connsiteX1" fmla="*/ 705215 w 710193"/>
                <a:gd name="connsiteY1" fmla="*/ 766378 h 802042"/>
                <a:gd name="connsiteX2" fmla="*/ 659574 w 710193"/>
                <a:gd name="connsiteY2" fmla="*/ 750005 h 802042"/>
                <a:gd name="connsiteX3" fmla="*/ 551049 w 710193"/>
                <a:gd name="connsiteY3" fmla="*/ 699972 h 802042"/>
                <a:gd name="connsiteX4" fmla="*/ 659574 w 710193"/>
                <a:gd name="connsiteY4" fmla="*/ 750004 h 802042"/>
                <a:gd name="connsiteX5" fmla="*/ 705215 w 710193"/>
                <a:gd name="connsiteY5" fmla="*/ 766377 h 802042"/>
                <a:gd name="connsiteX6" fmla="*/ 710193 w 710193"/>
                <a:gd name="connsiteY6" fmla="*/ 749214 h 802042"/>
                <a:gd name="connsiteX7" fmla="*/ 639264 w 710193"/>
                <a:gd name="connsiteY7" fmla="*/ 726039 h 802042"/>
                <a:gd name="connsiteX8" fmla="*/ 518972 w 710193"/>
                <a:gd name="connsiteY8" fmla="*/ 667286 h 802042"/>
                <a:gd name="connsiteX9" fmla="*/ 436878 w 710193"/>
                <a:gd name="connsiteY9" fmla="*/ 614196 h 802042"/>
                <a:gd name="connsiteX10" fmla="*/ 417020 w 710193"/>
                <a:gd name="connsiteY10" fmla="*/ 598299 h 802042"/>
                <a:gd name="connsiteX11" fmla="*/ 447203 w 710193"/>
                <a:gd name="connsiteY11" fmla="*/ 626639 h 802042"/>
                <a:gd name="connsiteX12" fmla="*/ 481927 w 710193"/>
                <a:gd name="connsiteY12" fmla="*/ 653329 h 802042"/>
                <a:gd name="connsiteX13" fmla="*/ 499492 w 710193"/>
                <a:gd name="connsiteY13" fmla="*/ 666627 h 802042"/>
                <a:gd name="connsiteX14" fmla="*/ 550794 w 710193"/>
                <a:gd name="connsiteY14" fmla="*/ 699809 h 802042"/>
                <a:gd name="connsiteX15" fmla="*/ 501231 w 710193"/>
                <a:gd name="connsiteY15" fmla="*/ 667943 h 802042"/>
                <a:gd name="connsiteX16" fmla="*/ 499492 w 710193"/>
                <a:gd name="connsiteY16" fmla="*/ 666627 h 802042"/>
                <a:gd name="connsiteX17" fmla="*/ 497826 w 710193"/>
                <a:gd name="connsiteY17" fmla="*/ 665550 h 802042"/>
                <a:gd name="connsiteX18" fmla="*/ 481927 w 710193"/>
                <a:gd name="connsiteY18" fmla="*/ 653329 h 802042"/>
                <a:gd name="connsiteX19" fmla="*/ 449412 w 710193"/>
                <a:gd name="connsiteY19" fmla="*/ 628713 h 802042"/>
                <a:gd name="connsiteX20" fmla="*/ 447203 w 710193"/>
                <a:gd name="connsiteY20" fmla="*/ 626639 h 802042"/>
                <a:gd name="connsiteX21" fmla="*/ 442410 w 710193"/>
                <a:gd name="connsiteY21" fmla="*/ 622954 h 802042"/>
                <a:gd name="connsiteX22" fmla="*/ 396755 w 710193"/>
                <a:gd name="connsiteY22" fmla="*/ 582077 h 802042"/>
                <a:gd name="connsiteX23" fmla="*/ 361998 w 710193"/>
                <a:gd name="connsiteY23" fmla="*/ 554254 h 802042"/>
                <a:gd name="connsiteX24" fmla="*/ 94181 w 710193"/>
                <a:gd name="connsiteY24" fmla="*/ 153137 h 802042"/>
                <a:gd name="connsiteX25" fmla="*/ 55100 w 710193"/>
                <a:gd name="connsiteY25" fmla="*/ 0 h 802042"/>
                <a:gd name="connsiteX26" fmla="*/ 0 w 710193"/>
                <a:gd name="connsiteY26" fmla="*/ 5112 h 802042"/>
                <a:gd name="connsiteX27" fmla="*/ 221 w 710193"/>
                <a:gd name="connsiteY27" fmla="*/ 6971 h 802042"/>
                <a:gd name="connsiteX28" fmla="*/ 491426 w 710193"/>
                <a:gd name="connsiteY28" fmla="*/ 714998 h 802042"/>
                <a:gd name="connsiteX29" fmla="*/ 618658 w 710193"/>
                <a:gd name="connsiteY29" fmla="*/ 777140 h 802042"/>
                <a:gd name="connsiteX30" fmla="*/ 694873 w 710193"/>
                <a:gd name="connsiteY30" fmla="*/ 802042 h 802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10193" h="802042">
                  <a:moveTo>
                    <a:pt x="694873" y="802042"/>
                  </a:moveTo>
                  <a:lnTo>
                    <a:pt x="705215" y="766378"/>
                  </a:lnTo>
                  <a:lnTo>
                    <a:pt x="659574" y="750005"/>
                  </a:lnTo>
                  <a:cubicBezTo>
                    <a:pt x="610695" y="730645"/>
                    <a:pt x="572655" y="712116"/>
                    <a:pt x="551049" y="699972"/>
                  </a:cubicBezTo>
                  <a:cubicBezTo>
                    <a:pt x="572655" y="712115"/>
                    <a:pt x="610695" y="730645"/>
                    <a:pt x="659574" y="750004"/>
                  </a:cubicBezTo>
                  <a:lnTo>
                    <a:pt x="705215" y="766377"/>
                  </a:lnTo>
                  <a:lnTo>
                    <a:pt x="710193" y="749214"/>
                  </a:lnTo>
                  <a:lnTo>
                    <a:pt x="639264" y="726039"/>
                  </a:lnTo>
                  <a:cubicBezTo>
                    <a:pt x="598416" y="709508"/>
                    <a:pt x="558224" y="689949"/>
                    <a:pt x="518972" y="667286"/>
                  </a:cubicBezTo>
                  <a:cubicBezTo>
                    <a:pt x="490424" y="650804"/>
                    <a:pt x="463050" y="633071"/>
                    <a:pt x="436878" y="614196"/>
                  </a:cubicBezTo>
                  <a:lnTo>
                    <a:pt x="417020" y="598299"/>
                  </a:lnTo>
                  <a:lnTo>
                    <a:pt x="447203" y="626639"/>
                  </a:lnTo>
                  <a:lnTo>
                    <a:pt x="481927" y="653329"/>
                  </a:lnTo>
                  <a:lnTo>
                    <a:pt x="499492" y="666627"/>
                  </a:lnTo>
                  <a:lnTo>
                    <a:pt x="550794" y="699809"/>
                  </a:lnTo>
                  <a:lnTo>
                    <a:pt x="501231" y="667943"/>
                  </a:lnTo>
                  <a:lnTo>
                    <a:pt x="499492" y="666627"/>
                  </a:lnTo>
                  <a:lnTo>
                    <a:pt x="497826" y="665550"/>
                  </a:lnTo>
                  <a:lnTo>
                    <a:pt x="481927" y="653329"/>
                  </a:lnTo>
                  <a:lnTo>
                    <a:pt x="449412" y="628713"/>
                  </a:lnTo>
                  <a:lnTo>
                    <a:pt x="447203" y="626639"/>
                  </a:lnTo>
                  <a:lnTo>
                    <a:pt x="442410" y="622954"/>
                  </a:lnTo>
                  <a:lnTo>
                    <a:pt x="396755" y="582077"/>
                  </a:lnTo>
                  <a:lnTo>
                    <a:pt x="361998" y="554254"/>
                  </a:lnTo>
                  <a:cubicBezTo>
                    <a:pt x="237371" y="443743"/>
                    <a:pt x="146687" y="304765"/>
                    <a:pt x="94181" y="153137"/>
                  </a:cubicBezTo>
                  <a:lnTo>
                    <a:pt x="55100" y="0"/>
                  </a:lnTo>
                  <a:lnTo>
                    <a:pt x="0" y="5112"/>
                  </a:lnTo>
                  <a:lnTo>
                    <a:pt x="221" y="6971"/>
                  </a:lnTo>
                  <a:cubicBezTo>
                    <a:pt x="48419" y="294008"/>
                    <a:pt x="219680" y="558105"/>
                    <a:pt x="491426" y="714998"/>
                  </a:cubicBezTo>
                  <a:cubicBezTo>
                    <a:pt x="532942" y="738967"/>
                    <a:pt x="575453" y="759654"/>
                    <a:pt x="618658" y="777140"/>
                  </a:cubicBezTo>
                  <a:lnTo>
                    <a:pt x="694873" y="802042"/>
                  </a:lnTo>
                  <a:close/>
                </a:path>
              </a:pathLst>
            </a:custGeom>
            <a:solidFill>
              <a:srgbClr val="1F4C5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136" name="任意多边形 135"/>
            <p:cNvSpPr>
              <a:spLocks/>
            </p:cNvSpPr>
            <p:nvPr/>
          </p:nvSpPr>
          <p:spPr bwMode="auto">
            <a:xfrm rot="7200000" flipH="1">
              <a:off x="7428433" y="4338218"/>
              <a:ext cx="530395" cy="653792"/>
            </a:xfrm>
            <a:custGeom>
              <a:avLst/>
              <a:gdLst>
                <a:gd name="connsiteX0" fmla="*/ 518987 w 530395"/>
                <a:gd name="connsiteY0" fmla="*/ 653792 h 653792"/>
                <a:gd name="connsiteX1" fmla="*/ 526733 w 530395"/>
                <a:gd name="connsiteY1" fmla="*/ 627082 h 653792"/>
                <a:gd name="connsiteX2" fmla="*/ 497990 w 530395"/>
                <a:gd name="connsiteY2" fmla="*/ 616771 h 653792"/>
                <a:gd name="connsiteX3" fmla="*/ 449968 w 530395"/>
                <a:gd name="connsiteY3" fmla="*/ 596127 h 653792"/>
                <a:gd name="connsiteX4" fmla="*/ 497991 w 530395"/>
                <a:gd name="connsiteY4" fmla="*/ 616770 h 653792"/>
                <a:gd name="connsiteX5" fmla="*/ 526733 w 530395"/>
                <a:gd name="connsiteY5" fmla="*/ 627081 h 653792"/>
                <a:gd name="connsiteX6" fmla="*/ 530395 w 530395"/>
                <a:gd name="connsiteY6" fmla="*/ 614453 h 653792"/>
                <a:gd name="connsiteX7" fmla="*/ 482866 w 530395"/>
                <a:gd name="connsiteY7" fmla="*/ 598924 h 653792"/>
                <a:gd name="connsiteX8" fmla="*/ 393291 w 530395"/>
                <a:gd name="connsiteY8" fmla="*/ 555174 h 653792"/>
                <a:gd name="connsiteX9" fmla="*/ 332160 w 530395"/>
                <a:gd name="connsiteY9" fmla="*/ 515641 h 653792"/>
                <a:gd name="connsiteX10" fmla="*/ 317373 w 530395"/>
                <a:gd name="connsiteY10" fmla="*/ 503804 h 653792"/>
                <a:gd name="connsiteX11" fmla="*/ 339848 w 530395"/>
                <a:gd name="connsiteY11" fmla="*/ 524907 h 653792"/>
                <a:gd name="connsiteX12" fmla="*/ 365706 w 530395"/>
                <a:gd name="connsiteY12" fmla="*/ 544781 h 653792"/>
                <a:gd name="connsiteX13" fmla="*/ 378785 w 530395"/>
                <a:gd name="connsiteY13" fmla="*/ 554684 h 653792"/>
                <a:gd name="connsiteX14" fmla="*/ 416988 w 530395"/>
                <a:gd name="connsiteY14" fmla="*/ 579392 h 653792"/>
                <a:gd name="connsiteX15" fmla="*/ 380081 w 530395"/>
                <a:gd name="connsiteY15" fmla="*/ 555665 h 653792"/>
                <a:gd name="connsiteX16" fmla="*/ 378785 w 530395"/>
                <a:gd name="connsiteY16" fmla="*/ 554684 h 653792"/>
                <a:gd name="connsiteX17" fmla="*/ 377544 w 530395"/>
                <a:gd name="connsiteY17" fmla="*/ 553882 h 653792"/>
                <a:gd name="connsiteX18" fmla="*/ 365706 w 530395"/>
                <a:gd name="connsiteY18" fmla="*/ 544781 h 653792"/>
                <a:gd name="connsiteX19" fmla="*/ 341493 w 530395"/>
                <a:gd name="connsiteY19" fmla="*/ 526451 h 653792"/>
                <a:gd name="connsiteX20" fmla="*/ 339848 w 530395"/>
                <a:gd name="connsiteY20" fmla="*/ 524907 h 653792"/>
                <a:gd name="connsiteX21" fmla="*/ 336279 w 530395"/>
                <a:gd name="connsiteY21" fmla="*/ 522162 h 653792"/>
                <a:gd name="connsiteX22" fmla="*/ 302282 w 530395"/>
                <a:gd name="connsiteY22" fmla="*/ 491724 h 653792"/>
                <a:gd name="connsiteX23" fmla="*/ 276401 w 530395"/>
                <a:gd name="connsiteY23" fmla="*/ 471005 h 653792"/>
                <a:gd name="connsiteX24" fmla="*/ 47467 w 530395"/>
                <a:gd name="connsiteY24" fmla="*/ 56699 h 653792"/>
                <a:gd name="connsiteX25" fmla="*/ 42784 w 530395"/>
                <a:gd name="connsiteY25" fmla="*/ 0 h 653792"/>
                <a:gd name="connsiteX26" fmla="*/ 0 w 530395"/>
                <a:gd name="connsiteY26" fmla="*/ 875 h 653792"/>
                <a:gd name="connsiteX27" fmla="*/ 22338 w 530395"/>
                <a:gd name="connsiteY27" fmla="*/ 134000 h 653792"/>
                <a:gd name="connsiteX28" fmla="*/ 372778 w 530395"/>
                <a:gd name="connsiteY28" fmla="*/ 590703 h 653792"/>
                <a:gd name="connsiteX29" fmla="*/ 467522 w 530395"/>
                <a:gd name="connsiteY29" fmla="*/ 636977 h 653792"/>
                <a:gd name="connsiteX30" fmla="*/ 518987 w 530395"/>
                <a:gd name="connsiteY30" fmla="*/ 653792 h 653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30395" h="653792">
                  <a:moveTo>
                    <a:pt x="518987" y="653792"/>
                  </a:moveTo>
                  <a:lnTo>
                    <a:pt x="526733" y="627082"/>
                  </a:lnTo>
                  <a:lnTo>
                    <a:pt x="497990" y="616771"/>
                  </a:lnTo>
                  <a:cubicBezTo>
                    <a:pt x="479792" y="609563"/>
                    <a:pt x="463610" y="602510"/>
                    <a:pt x="449968" y="596127"/>
                  </a:cubicBezTo>
                  <a:cubicBezTo>
                    <a:pt x="463611" y="602509"/>
                    <a:pt x="479792" y="609563"/>
                    <a:pt x="497991" y="616770"/>
                  </a:cubicBezTo>
                  <a:lnTo>
                    <a:pt x="526733" y="627081"/>
                  </a:lnTo>
                  <a:lnTo>
                    <a:pt x="530395" y="614453"/>
                  </a:lnTo>
                  <a:lnTo>
                    <a:pt x="482866" y="598924"/>
                  </a:lnTo>
                  <a:cubicBezTo>
                    <a:pt x="452449" y="586614"/>
                    <a:pt x="422520" y="572049"/>
                    <a:pt x="393291" y="555174"/>
                  </a:cubicBezTo>
                  <a:cubicBezTo>
                    <a:pt x="372033" y="542901"/>
                    <a:pt x="351649" y="529697"/>
                    <a:pt x="332160" y="515641"/>
                  </a:cubicBezTo>
                  <a:lnTo>
                    <a:pt x="317373" y="503804"/>
                  </a:lnTo>
                  <a:lnTo>
                    <a:pt x="339848" y="524907"/>
                  </a:lnTo>
                  <a:lnTo>
                    <a:pt x="365706" y="544781"/>
                  </a:lnTo>
                  <a:lnTo>
                    <a:pt x="378785" y="554684"/>
                  </a:lnTo>
                  <a:lnTo>
                    <a:pt x="416988" y="579392"/>
                  </a:lnTo>
                  <a:lnTo>
                    <a:pt x="380081" y="555665"/>
                  </a:lnTo>
                  <a:lnTo>
                    <a:pt x="378785" y="554684"/>
                  </a:lnTo>
                  <a:lnTo>
                    <a:pt x="377544" y="553882"/>
                  </a:lnTo>
                  <a:lnTo>
                    <a:pt x="365706" y="544781"/>
                  </a:lnTo>
                  <a:lnTo>
                    <a:pt x="341493" y="526451"/>
                  </a:lnTo>
                  <a:lnTo>
                    <a:pt x="339848" y="524907"/>
                  </a:lnTo>
                  <a:lnTo>
                    <a:pt x="336279" y="522162"/>
                  </a:lnTo>
                  <a:lnTo>
                    <a:pt x="302282" y="491724"/>
                  </a:lnTo>
                  <a:lnTo>
                    <a:pt x="276401" y="471005"/>
                  </a:lnTo>
                  <a:cubicBezTo>
                    <a:pt x="152663" y="361282"/>
                    <a:pt x="73859" y="213875"/>
                    <a:pt x="47467" y="56699"/>
                  </a:cubicBezTo>
                  <a:lnTo>
                    <a:pt x="42784" y="0"/>
                  </a:lnTo>
                  <a:lnTo>
                    <a:pt x="0" y="875"/>
                  </a:lnTo>
                  <a:lnTo>
                    <a:pt x="22338" y="134000"/>
                  </a:lnTo>
                  <a:cubicBezTo>
                    <a:pt x="72158" y="319930"/>
                    <a:pt x="192907" y="486854"/>
                    <a:pt x="372778" y="590703"/>
                  </a:cubicBezTo>
                  <a:cubicBezTo>
                    <a:pt x="403694" y="608552"/>
                    <a:pt x="435349" y="623956"/>
                    <a:pt x="467522" y="636977"/>
                  </a:cubicBezTo>
                  <a:lnTo>
                    <a:pt x="518987" y="653792"/>
                  </a:lnTo>
                  <a:close/>
                </a:path>
              </a:pathLst>
            </a:custGeom>
            <a:solidFill>
              <a:srgbClr val="1F4C5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137" name="任意多边形 136"/>
            <p:cNvSpPr>
              <a:spLocks/>
            </p:cNvSpPr>
            <p:nvPr/>
          </p:nvSpPr>
          <p:spPr bwMode="auto">
            <a:xfrm rot="7200000" flipH="1">
              <a:off x="7681580" y="4376749"/>
              <a:ext cx="359206" cy="440473"/>
            </a:xfrm>
            <a:custGeom>
              <a:avLst/>
              <a:gdLst>
                <a:gd name="connsiteX0" fmla="*/ 353745 w 359206"/>
                <a:gd name="connsiteY0" fmla="*/ 440473 h 440473"/>
                <a:gd name="connsiteX1" fmla="*/ 359206 w 359206"/>
                <a:gd name="connsiteY1" fmla="*/ 421644 h 440473"/>
                <a:gd name="connsiteX2" fmla="*/ 345338 w 359206"/>
                <a:gd name="connsiteY2" fmla="*/ 416669 h 440473"/>
                <a:gd name="connsiteX3" fmla="*/ 288919 w 359206"/>
                <a:gd name="connsiteY3" fmla="*/ 390658 h 440473"/>
                <a:gd name="connsiteX4" fmla="*/ 288786 w 359206"/>
                <a:gd name="connsiteY4" fmla="*/ 390572 h 440473"/>
                <a:gd name="connsiteX5" fmla="*/ 263019 w 359206"/>
                <a:gd name="connsiteY5" fmla="*/ 374007 h 440473"/>
                <a:gd name="connsiteX6" fmla="*/ 262115 w 359206"/>
                <a:gd name="connsiteY6" fmla="*/ 373323 h 440473"/>
                <a:gd name="connsiteX7" fmla="*/ 261250 w 359206"/>
                <a:gd name="connsiteY7" fmla="*/ 372762 h 440473"/>
                <a:gd name="connsiteX8" fmla="*/ 252984 w 359206"/>
                <a:gd name="connsiteY8" fmla="*/ 366409 h 440473"/>
                <a:gd name="connsiteX9" fmla="*/ 236080 w 359206"/>
                <a:gd name="connsiteY9" fmla="*/ 353612 h 440473"/>
                <a:gd name="connsiteX10" fmla="*/ 234931 w 359206"/>
                <a:gd name="connsiteY10" fmla="*/ 352533 h 440473"/>
                <a:gd name="connsiteX11" fmla="*/ 232440 w 359206"/>
                <a:gd name="connsiteY11" fmla="*/ 350619 h 440473"/>
                <a:gd name="connsiteX12" fmla="*/ 208705 w 359206"/>
                <a:gd name="connsiteY12" fmla="*/ 329367 h 440473"/>
                <a:gd name="connsiteX13" fmla="*/ 190635 w 359206"/>
                <a:gd name="connsiteY13" fmla="*/ 314902 h 440473"/>
                <a:gd name="connsiteX14" fmla="*/ 30804 w 359206"/>
                <a:gd name="connsiteY14" fmla="*/ 25654 h 440473"/>
                <a:gd name="connsiteX15" fmla="*/ 28686 w 359206"/>
                <a:gd name="connsiteY15" fmla="*/ 0 h 440473"/>
                <a:gd name="connsiteX16" fmla="*/ 0 w 359206"/>
                <a:gd name="connsiteY16" fmla="*/ 587 h 440473"/>
                <a:gd name="connsiteX17" fmla="*/ 13261 w 359206"/>
                <a:gd name="connsiteY17" fmla="*/ 79621 h 440473"/>
                <a:gd name="connsiteX18" fmla="*/ 257921 w 359206"/>
                <a:gd name="connsiteY18" fmla="*/ 398469 h 440473"/>
                <a:gd name="connsiteX19" fmla="*/ 324067 w 359206"/>
                <a:gd name="connsiteY19" fmla="*/ 430776 h 440473"/>
                <a:gd name="connsiteX20" fmla="*/ 353745 w 359206"/>
                <a:gd name="connsiteY20" fmla="*/ 440473 h 440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59206" h="440473">
                  <a:moveTo>
                    <a:pt x="353745" y="440473"/>
                  </a:moveTo>
                  <a:lnTo>
                    <a:pt x="359206" y="421644"/>
                  </a:lnTo>
                  <a:lnTo>
                    <a:pt x="345338" y="416669"/>
                  </a:lnTo>
                  <a:cubicBezTo>
                    <a:pt x="319927" y="406604"/>
                    <a:pt x="300151" y="396971"/>
                    <a:pt x="288919" y="390658"/>
                  </a:cubicBezTo>
                  <a:lnTo>
                    <a:pt x="288786" y="390572"/>
                  </a:lnTo>
                  <a:lnTo>
                    <a:pt x="263019" y="374007"/>
                  </a:lnTo>
                  <a:lnTo>
                    <a:pt x="262115" y="373323"/>
                  </a:lnTo>
                  <a:lnTo>
                    <a:pt x="261250" y="372762"/>
                  </a:lnTo>
                  <a:lnTo>
                    <a:pt x="252984" y="366409"/>
                  </a:lnTo>
                  <a:lnTo>
                    <a:pt x="236080" y="353612"/>
                  </a:lnTo>
                  <a:lnTo>
                    <a:pt x="234931" y="352533"/>
                  </a:lnTo>
                  <a:lnTo>
                    <a:pt x="232440" y="350619"/>
                  </a:lnTo>
                  <a:lnTo>
                    <a:pt x="208705" y="329367"/>
                  </a:lnTo>
                  <a:lnTo>
                    <a:pt x="190635" y="314902"/>
                  </a:lnTo>
                  <a:cubicBezTo>
                    <a:pt x="104248" y="238299"/>
                    <a:pt x="49230" y="135387"/>
                    <a:pt x="30804" y="25654"/>
                  </a:cubicBezTo>
                  <a:lnTo>
                    <a:pt x="28686" y="0"/>
                  </a:lnTo>
                  <a:lnTo>
                    <a:pt x="0" y="587"/>
                  </a:lnTo>
                  <a:lnTo>
                    <a:pt x="13261" y="79621"/>
                  </a:lnTo>
                  <a:cubicBezTo>
                    <a:pt x="48043" y="209429"/>
                    <a:pt x="132344" y="325967"/>
                    <a:pt x="257921" y="398469"/>
                  </a:cubicBezTo>
                  <a:cubicBezTo>
                    <a:pt x="279505" y="410930"/>
                    <a:pt x="301605" y="421685"/>
                    <a:pt x="324067" y="430776"/>
                  </a:cubicBezTo>
                  <a:lnTo>
                    <a:pt x="353745" y="440473"/>
                  </a:lnTo>
                  <a:close/>
                </a:path>
              </a:pathLst>
            </a:custGeom>
            <a:solidFill>
              <a:srgbClr val="1F4C59">
                <a:alpha val="50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138" name="任意多边形 137"/>
            <p:cNvSpPr>
              <a:spLocks/>
            </p:cNvSpPr>
            <p:nvPr/>
          </p:nvSpPr>
          <p:spPr bwMode="auto">
            <a:xfrm rot="7200000" flipH="1">
              <a:off x="8033379" y="4220763"/>
              <a:ext cx="465972" cy="483717"/>
            </a:xfrm>
            <a:custGeom>
              <a:avLst/>
              <a:gdLst>
                <a:gd name="connsiteX0" fmla="*/ 465972 w 465972"/>
                <a:gd name="connsiteY0" fmla="*/ 87598 h 483717"/>
                <a:gd name="connsiteX1" fmla="*/ 431503 w 465972"/>
                <a:gd name="connsiteY1" fmla="*/ 50315 h 483717"/>
                <a:gd name="connsiteX2" fmla="*/ 387810 w 465972"/>
                <a:gd name="connsiteY2" fmla="*/ 18853 h 483717"/>
                <a:gd name="connsiteX3" fmla="*/ 350467 w 465972"/>
                <a:gd name="connsiteY3" fmla="*/ 2037 h 483717"/>
                <a:gd name="connsiteX4" fmla="*/ 258408 w 465972"/>
                <a:gd name="connsiteY4" fmla="*/ 218421 h 483717"/>
                <a:gd name="connsiteX5" fmla="*/ 165483 w 465972"/>
                <a:gd name="connsiteY5" fmla="*/ 0 h 483717"/>
                <a:gd name="connsiteX6" fmla="*/ 138330 w 465972"/>
                <a:gd name="connsiteY6" fmla="*/ 10138 h 483717"/>
                <a:gd name="connsiteX7" fmla="*/ 24707 w 465972"/>
                <a:gd name="connsiteY7" fmla="*/ 116146 h 483717"/>
                <a:gd name="connsiteX8" fmla="*/ 3856 w 465972"/>
                <a:gd name="connsiteY8" fmla="*/ 162448 h 483717"/>
                <a:gd name="connsiteX9" fmla="*/ 190377 w 465972"/>
                <a:gd name="connsiteY9" fmla="*/ 241801 h 483717"/>
                <a:gd name="connsiteX10" fmla="*/ 0 w 465972"/>
                <a:gd name="connsiteY10" fmla="*/ 322795 h 483717"/>
                <a:gd name="connsiteX11" fmla="*/ 15992 w 465972"/>
                <a:gd name="connsiteY11" fmla="*/ 365627 h 483717"/>
                <a:gd name="connsiteX12" fmla="*/ 122000 w 465972"/>
                <a:gd name="connsiteY12" fmla="*/ 479250 h 483717"/>
                <a:gd name="connsiteX13" fmla="*/ 131919 w 465972"/>
                <a:gd name="connsiteY13" fmla="*/ 483717 h 483717"/>
                <a:gd name="connsiteX14" fmla="*/ 330114 w 465972"/>
                <a:gd name="connsiteY14" fmla="*/ 230466 h 483717"/>
                <a:gd name="connsiteX15" fmla="*/ 334604 w 465972"/>
                <a:gd name="connsiteY15" fmla="*/ 262227 h 483717"/>
                <a:gd name="connsiteX16" fmla="*/ 465972 w 465972"/>
                <a:gd name="connsiteY16" fmla="*/ 87598 h 483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65972" h="483717">
                  <a:moveTo>
                    <a:pt x="465972" y="87598"/>
                  </a:moveTo>
                  <a:lnTo>
                    <a:pt x="431503" y="50315"/>
                  </a:lnTo>
                  <a:cubicBezTo>
                    <a:pt x="418288" y="38596"/>
                    <a:pt x="403702" y="28028"/>
                    <a:pt x="387810" y="18853"/>
                  </a:cubicBezTo>
                  <a:lnTo>
                    <a:pt x="350467" y="2037"/>
                  </a:lnTo>
                  <a:lnTo>
                    <a:pt x="258408" y="218421"/>
                  </a:lnTo>
                  <a:lnTo>
                    <a:pt x="165483" y="0"/>
                  </a:lnTo>
                  <a:lnTo>
                    <a:pt x="138330" y="10138"/>
                  </a:lnTo>
                  <a:cubicBezTo>
                    <a:pt x="92297" y="32548"/>
                    <a:pt x="52232" y="68471"/>
                    <a:pt x="24707" y="116146"/>
                  </a:cubicBezTo>
                  <a:lnTo>
                    <a:pt x="3856" y="162448"/>
                  </a:lnTo>
                  <a:lnTo>
                    <a:pt x="190377" y="241801"/>
                  </a:lnTo>
                  <a:lnTo>
                    <a:pt x="0" y="322795"/>
                  </a:lnTo>
                  <a:lnTo>
                    <a:pt x="15992" y="365627"/>
                  </a:lnTo>
                  <a:cubicBezTo>
                    <a:pt x="38402" y="411660"/>
                    <a:pt x="74325" y="451724"/>
                    <a:pt x="122000" y="479250"/>
                  </a:cubicBezTo>
                  <a:lnTo>
                    <a:pt x="131919" y="483717"/>
                  </a:lnTo>
                  <a:lnTo>
                    <a:pt x="330114" y="230466"/>
                  </a:lnTo>
                  <a:lnTo>
                    <a:pt x="334604" y="262227"/>
                  </a:lnTo>
                  <a:lnTo>
                    <a:pt x="465972" y="87598"/>
                  </a:lnTo>
                  <a:close/>
                </a:path>
              </a:pathLst>
            </a:custGeom>
            <a:solidFill>
              <a:srgbClr val="1F4C59">
                <a:alpha val="80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grpSp>
          <p:nvGrpSpPr>
            <p:cNvPr id="185" name="组合 184"/>
            <p:cNvGrpSpPr/>
            <p:nvPr/>
          </p:nvGrpSpPr>
          <p:grpSpPr>
            <a:xfrm>
              <a:off x="8274131" y="3540281"/>
              <a:ext cx="1228235" cy="875030"/>
              <a:chOff x="8274131" y="3540281"/>
              <a:chExt cx="1228235" cy="875030"/>
            </a:xfrm>
            <a:solidFill>
              <a:srgbClr val="FB5550"/>
            </a:solidFill>
          </p:grpSpPr>
          <p:sp>
            <p:nvSpPr>
              <p:cNvPr id="27" name="任意多边形 26"/>
              <p:cNvSpPr>
                <a:spLocks/>
              </p:cNvSpPr>
              <p:nvPr/>
            </p:nvSpPr>
            <p:spPr bwMode="auto">
              <a:xfrm rot="7200000" flipH="1">
                <a:off x="9127034" y="3599712"/>
                <a:ext cx="132801" cy="216344"/>
              </a:xfrm>
              <a:custGeom>
                <a:avLst/>
                <a:gdLst>
                  <a:gd name="connsiteX0" fmla="*/ 132801 w 132801"/>
                  <a:gd name="connsiteY0" fmla="*/ 188074 h 216344"/>
                  <a:gd name="connsiteX1" fmla="*/ 128308 w 132801"/>
                  <a:gd name="connsiteY1" fmla="*/ 170467 h 216344"/>
                  <a:gd name="connsiteX2" fmla="*/ 75673 w 132801"/>
                  <a:gd name="connsiteY2" fmla="*/ 34457 h 216344"/>
                  <a:gd name="connsiteX3" fmla="*/ 57328 w 132801"/>
                  <a:gd name="connsiteY3" fmla="*/ 0 h 216344"/>
                  <a:gd name="connsiteX4" fmla="*/ 0 w 132801"/>
                  <a:gd name="connsiteY4" fmla="*/ 33099 h 216344"/>
                  <a:gd name="connsiteX5" fmla="*/ 15430 w 132801"/>
                  <a:gd name="connsiteY5" fmla="*/ 62078 h 216344"/>
                  <a:gd name="connsiteX6" fmla="*/ 65192 w 132801"/>
                  <a:gd name="connsiteY6" fmla="*/ 190670 h 216344"/>
                  <a:gd name="connsiteX7" fmla="*/ 71745 w 132801"/>
                  <a:gd name="connsiteY7" fmla="*/ 216344 h 216344"/>
                  <a:gd name="connsiteX8" fmla="*/ 132801 w 132801"/>
                  <a:gd name="connsiteY8" fmla="*/ 188074 h 216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2801" h="216344">
                    <a:moveTo>
                      <a:pt x="132801" y="188074"/>
                    </a:moveTo>
                    <a:lnTo>
                      <a:pt x="128308" y="170467"/>
                    </a:lnTo>
                    <a:cubicBezTo>
                      <a:pt x="113507" y="124182"/>
                      <a:pt x="95938" y="78755"/>
                      <a:pt x="75673" y="34457"/>
                    </a:cubicBezTo>
                    <a:lnTo>
                      <a:pt x="57328" y="0"/>
                    </a:lnTo>
                    <a:lnTo>
                      <a:pt x="0" y="33099"/>
                    </a:lnTo>
                    <a:lnTo>
                      <a:pt x="15430" y="62078"/>
                    </a:lnTo>
                    <a:cubicBezTo>
                      <a:pt x="34589" y="103959"/>
                      <a:pt x="51200" y="146909"/>
                      <a:pt x="65192" y="190670"/>
                    </a:cubicBezTo>
                    <a:lnTo>
                      <a:pt x="71745" y="216344"/>
                    </a:lnTo>
                    <a:lnTo>
                      <a:pt x="132801" y="1880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28" name="任意多边形 27"/>
              <p:cNvSpPr>
                <a:spLocks/>
              </p:cNvSpPr>
              <p:nvPr/>
            </p:nvSpPr>
            <p:spPr bwMode="auto">
              <a:xfrm rot="7200000" flipH="1">
                <a:off x="9232302" y="3789392"/>
                <a:ext cx="162500" cy="206502"/>
              </a:xfrm>
              <a:custGeom>
                <a:avLst/>
                <a:gdLst>
                  <a:gd name="connsiteX0" fmla="*/ 162500 w 162500"/>
                  <a:gd name="connsiteY0" fmla="*/ 173405 h 206502"/>
                  <a:gd name="connsiteX1" fmla="*/ 121665 w 162500"/>
                  <a:gd name="connsiteY1" fmla="*/ 96708 h 206502"/>
                  <a:gd name="connsiteX2" fmla="*/ 53998 w 162500"/>
                  <a:gd name="connsiteY2" fmla="*/ 0 h 206502"/>
                  <a:gd name="connsiteX3" fmla="*/ 0 w 162500"/>
                  <a:gd name="connsiteY3" fmla="*/ 38234 h 206502"/>
                  <a:gd name="connsiteX4" fmla="*/ 65175 w 162500"/>
                  <a:gd name="connsiteY4" fmla="*/ 131379 h 206502"/>
                  <a:gd name="connsiteX5" fmla="*/ 105173 w 162500"/>
                  <a:gd name="connsiteY5" fmla="*/ 206502 h 206502"/>
                  <a:gd name="connsiteX6" fmla="*/ 162500 w 162500"/>
                  <a:gd name="connsiteY6" fmla="*/ 173405 h 206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2500" h="206502">
                    <a:moveTo>
                      <a:pt x="162500" y="173405"/>
                    </a:moveTo>
                    <a:lnTo>
                      <a:pt x="121665" y="96708"/>
                    </a:lnTo>
                    <a:lnTo>
                      <a:pt x="53998" y="0"/>
                    </a:lnTo>
                    <a:lnTo>
                      <a:pt x="0" y="38234"/>
                    </a:lnTo>
                    <a:lnTo>
                      <a:pt x="65175" y="131379"/>
                    </a:lnTo>
                    <a:lnTo>
                      <a:pt x="105173" y="206502"/>
                    </a:lnTo>
                    <a:lnTo>
                      <a:pt x="162500" y="1734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29" name="任意多边形 28"/>
              <p:cNvSpPr>
                <a:spLocks/>
              </p:cNvSpPr>
              <p:nvPr/>
            </p:nvSpPr>
            <p:spPr bwMode="auto">
              <a:xfrm rot="7200000" flipH="1">
                <a:off x="9020732" y="3808225"/>
                <a:ext cx="76952" cy="95867"/>
              </a:xfrm>
              <a:custGeom>
                <a:avLst/>
                <a:gdLst>
                  <a:gd name="connsiteX0" fmla="*/ 76952 w 76952"/>
                  <a:gd name="connsiteY0" fmla="*/ 69111 h 95867"/>
                  <a:gd name="connsiteX1" fmla="*/ 56988 w 76952"/>
                  <a:gd name="connsiteY1" fmla="*/ 17521 h 95867"/>
                  <a:gd name="connsiteX2" fmla="*/ 47659 w 76952"/>
                  <a:gd name="connsiteY2" fmla="*/ 0 h 95867"/>
                  <a:gd name="connsiteX3" fmla="*/ 0 w 76952"/>
                  <a:gd name="connsiteY3" fmla="*/ 27516 h 95867"/>
                  <a:gd name="connsiteX4" fmla="*/ 6904 w 76952"/>
                  <a:gd name="connsiteY4" fmla="*/ 40484 h 95867"/>
                  <a:gd name="connsiteX5" fmla="*/ 28338 w 76952"/>
                  <a:gd name="connsiteY5" fmla="*/ 95867 h 95867"/>
                  <a:gd name="connsiteX6" fmla="*/ 76952 w 76952"/>
                  <a:gd name="connsiteY6" fmla="*/ 69111 h 95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952" h="95867">
                    <a:moveTo>
                      <a:pt x="76952" y="69111"/>
                    </a:moveTo>
                    <a:lnTo>
                      <a:pt x="56988" y="17521"/>
                    </a:lnTo>
                    <a:lnTo>
                      <a:pt x="47659" y="0"/>
                    </a:lnTo>
                    <a:lnTo>
                      <a:pt x="0" y="27516"/>
                    </a:lnTo>
                    <a:lnTo>
                      <a:pt x="6904" y="40484"/>
                    </a:lnTo>
                    <a:lnTo>
                      <a:pt x="28338" y="95867"/>
                    </a:lnTo>
                    <a:lnTo>
                      <a:pt x="76952" y="691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32" name="任意多边形 31"/>
              <p:cNvSpPr>
                <a:spLocks/>
              </p:cNvSpPr>
              <p:nvPr/>
            </p:nvSpPr>
            <p:spPr bwMode="auto">
              <a:xfrm rot="7200000" flipH="1">
                <a:off x="9071224" y="3887974"/>
                <a:ext cx="83941" cy="96656"/>
              </a:xfrm>
              <a:custGeom>
                <a:avLst/>
                <a:gdLst>
                  <a:gd name="connsiteX0" fmla="*/ 83941 w 83941"/>
                  <a:gd name="connsiteY0" fmla="*/ 69140 h 96656"/>
                  <a:gd name="connsiteX1" fmla="*/ 47129 w 83941"/>
                  <a:gd name="connsiteY1" fmla="*/ 0 h 96656"/>
                  <a:gd name="connsiteX2" fmla="*/ 0 w 83941"/>
                  <a:gd name="connsiteY2" fmla="*/ 28510 h 96656"/>
                  <a:gd name="connsiteX3" fmla="*/ 36282 w 83941"/>
                  <a:gd name="connsiteY3" fmla="*/ 96656 h 96656"/>
                  <a:gd name="connsiteX4" fmla="*/ 83941 w 83941"/>
                  <a:gd name="connsiteY4" fmla="*/ 69140 h 96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941" h="96656">
                    <a:moveTo>
                      <a:pt x="83941" y="69140"/>
                    </a:moveTo>
                    <a:lnTo>
                      <a:pt x="47129" y="0"/>
                    </a:lnTo>
                    <a:lnTo>
                      <a:pt x="0" y="28510"/>
                    </a:lnTo>
                    <a:lnTo>
                      <a:pt x="36282" y="96656"/>
                    </a:lnTo>
                    <a:lnTo>
                      <a:pt x="83941" y="69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33" name="任意多边形 32"/>
              <p:cNvSpPr>
                <a:spLocks/>
              </p:cNvSpPr>
              <p:nvPr/>
            </p:nvSpPr>
            <p:spPr bwMode="auto">
              <a:xfrm rot="7200000" flipH="1">
                <a:off x="8811600" y="3941933"/>
                <a:ext cx="61161" cy="85222"/>
              </a:xfrm>
              <a:custGeom>
                <a:avLst/>
                <a:gdLst>
                  <a:gd name="connsiteX0" fmla="*/ 61161 w 61161"/>
                  <a:gd name="connsiteY0" fmla="*/ 65298 h 85222"/>
                  <a:gd name="connsiteX1" fmla="*/ 35892 w 61161"/>
                  <a:gd name="connsiteY1" fmla="*/ 0 h 85222"/>
                  <a:gd name="connsiteX2" fmla="*/ 0 w 61161"/>
                  <a:gd name="connsiteY2" fmla="*/ 20722 h 85222"/>
                  <a:gd name="connsiteX3" fmla="*/ 24961 w 61161"/>
                  <a:gd name="connsiteY3" fmla="*/ 85222 h 85222"/>
                  <a:gd name="connsiteX4" fmla="*/ 61161 w 61161"/>
                  <a:gd name="connsiteY4" fmla="*/ 65298 h 8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161" h="85222">
                    <a:moveTo>
                      <a:pt x="61161" y="65298"/>
                    </a:moveTo>
                    <a:lnTo>
                      <a:pt x="35892" y="0"/>
                    </a:lnTo>
                    <a:lnTo>
                      <a:pt x="0" y="20722"/>
                    </a:lnTo>
                    <a:lnTo>
                      <a:pt x="24961" y="85222"/>
                    </a:lnTo>
                    <a:lnTo>
                      <a:pt x="61161" y="652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38" name="任意多边形 37"/>
              <p:cNvSpPr>
                <a:spLocks/>
              </p:cNvSpPr>
              <p:nvPr/>
            </p:nvSpPr>
            <p:spPr bwMode="auto">
              <a:xfrm rot="7200000" flipH="1">
                <a:off x="8860014" y="4016941"/>
                <a:ext cx="69428" cy="84974"/>
              </a:xfrm>
              <a:custGeom>
                <a:avLst/>
                <a:gdLst>
                  <a:gd name="connsiteX0" fmla="*/ 69428 w 69428"/>
                  <a:gd name="connsiteY0" fmla="*/ 64483 h 84974"/>
                  <a:gd name="connsiteX1" fmla="*/ 35096 w 69428"/>
                  <a:gd name="connsiteY1" fmla="*/ 0 h 84974"/>
                  <a:gd name="connsiteX2" fmla="*/ 0 w 69428"/>
                  <a:gd name="connsiteY2" fmla="*/ 21231 h 84974"/>
                  <a:gd name="connsiteX3" fmla="*/ 33938 w 69428"/>
                  <a:gd name="connsiteY3" fmla="*/ 84974 h 84974"/>
                  <a:gd name="connsiteX4" fmla="*/ 69428 w 69428"/>
                  <a:gd name="connsiteY4" fmla="*/ 64483 h 84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428" h="84974">
                    <a:moveTo>
                      <a:pt x="69428" y="64483"/>
                    </a:moveTo>
                    <a:lnTo>
                      <a:pt x="35096" y="0"/>
                    </a:lnTo>
                    <a:lnTo>
                      <a:pt x="0" y="21231"/>
                    </a:lnTo>
                    <a:lnTo>
                      <a:pt x="33938" y="84974"/>
                    </a:lnTo>
                    <a:lnTo>
                      <a:pt x="69428" y="644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42" name="任意多边形 41"/>
              <p:cNvSpPr>
                <a:spLocks/>
              </p:cNvSpPr>
              <p:nvPr/>
            </p:nvSpPr>
            <p:spPr bwMode="auto">
              <a:xfrm rot="7200000" flipH="1">
                <a:off x="8624172" y="4061182"/>
                <a:ext cx="45631" cy="76713"/>
              </a:xfrm>
              <a:custGeom>
                <a:avLst/>
                <a:gdLst>
                  <a:gd name="connsiteX0" fmla="*/ 45631 w 45631"/>
                  <a:gd name="connsiteY0" fmla="*/ 62301 h 76713"/>
                  <a:gd name="connsiteX1" fmla="*/ 40099 w 45631"/>
                  <a:gd name="connsiteY1" fmla="*/ 33552 h 76713"/>
                  <a:gd name="connsiteX2" fmla="*/ 24737 w 45631"/>
                  <a:gd name="connsiteY2" fmla="*/ 0 h 76713"/>
                  <a:gd name="connsiteX3" fmla="*/ 0 w 45631"/>
                  <a:gd name="connsiteY3" fmla="*/ 14282 h 76713"/>
                  <a:gd name="connsiteX4" fmla="*/ 12820 w 45631"/>
                  <a:gd name="connsiteY4" fmla="*/ 42284 h 76713"/>
                  <a:gd name="connsiteX5" fmla="*/ 19446 w 45631"/>
                  <a:gd name="connsiteY5" fmla="*/ 76713 h 76713"/>
                  <a:gd name="connsiteX6" fmla="*/ 45631 w 45631"/>
                  <a:gd name="connsiteY6" fmla="*/ 62301 h 76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631" h="76713">
                    <a:moveTo>
                      <a:pt x="45631" y="62301"/>
                    </a:moveTo>
                    <a:lnTo>
                      <a:pt x="40099" y="33552"/>
                    </a:lnTo>
                    <a:lnTo>
                      <a:pt x="24737" y="0"/>
                    </a:lnTo>
                    <a:lnTo>
                      <a:pt x="0" y="14282"/>
                    </a:lnTo>
                    <a:lnTo>
                      <a:pt x="12820" y="42284"/>
                    </a:lnTo>
                    <a:lnTo>
                      <a:pt x="19446" y="76713"/>
                    </a:lnTo>
                    <a:lnTo>
                      <a:pt x="45631" y="623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51" name="任意多边形 50"/>
              <p:cNvSpPr>
                <a:spLocks/>
              </p:cNvSpPr>
              <p:nvPr/>
            </p:nvSpPr>
            <p:spPr bwMode="auto">
              <a:xfrm rot="7200000" flipH="1">
                <a:off x="8674080" y="4130498"/>
                <a:ext cx="53131" cy="76718"/>
              </a:xfrm>
              <a:custGeom>
                <a:avLst/>
                <a:gdLst>
                  <a:gd name="connsiteX0" fmla="*/ 53131 w 53131"/>
                  <a:gd name="connsiteY0" fmla="*/ 62435 h 76718"/>
                  <a:gd name="connsiteX1" fmla="*/ 24566 w 53131"/>
                  <a:gd name="connsiteY1" fmla="*/ 47 h 76718"/>
                  <a:gd name="connsiteX2" fmla="*/ 24534 w 53131"/>
                  <a:gd name="connsiteY2" fmla="*/ 0 h 76718"/>
                  <a:gd name="connsiteX3" fmla="*/ 0 w 53131"/>
                  <a:gd name="connsiteY3" fmla="*/ 14843 h 76718"/>
                  <a:gd name="connsiteX4" fmla="*/ 150 w 53131"/>
                  <a:gd name="connsiteY4" fmla="*/ 15031 h 76718"/>
                  <a:gd name="connsiteX5" fmla="*/ 28393 w 53131"/>
                  <a:gd name="connsiteY5" fmla="*/ 76718 h 76718"/>
                  <a:gd name="connsiteX6" fmla="*/ 53131 w 53131"/>
                  <a:gd name="connsiteY6" fmla="*/ 62435 h 76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3131" h="76718">
                    <a:moveTo>
                      <a:pt x="53131" y="62435"/>
                    </a:moveTo>
                    <a:lnTo>
                      <a:pt x="24566" y="47"/>
                    </a:lnTo>
                    <a:lnTo>
                      <a:pt x="24534" y="0"/>
                    </a:lnTo>
                    <a:lnTo>
                      <a:pt x="0" y="14843"/>
                    </a:lnTo>
                    <a:lnTo>
                      <a:pt x="150" y="15031"/>
                    </a:lnTo>
                    <a:lnTo>
                      <a:pt x="28393" y="76718"/>
                    </a:lnTo>
                    <a:lnTo>
                      <a:pt x="53131" y="624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59" name="任意多边形 58"/>
              <p:cNvSpPr>
                <a:spLocks/>
              </p:cNvSpPr>
              <p:nvPr/>
            </p:nvSpPr>
            <p:spPr bwMode="auto">
              <a:xfrm rot="7200000" flipH="1">
                <a:off x="8319763" y="4224841"/>
                <a:ext cx="185494" cy="195446"/>
              </a:xfrm>
              <a:custGeom>
                <a:avLst/>
                <a:gdLst>
                  <a:gd name="connsiteX0" fmla="*/ 184695 w 185494"/>
                  <a:gd name="connsiteY0" fmla="*/ 173281 h 195446"/>
                  <a:gd name="connsiteX1" fmla="*/ 185494 w 185494"/>
                  <a:gd name="connsiteY1" fmla="*/ 142954 h 195446"/>
                  <a:gd name="connsiteX2" fmla="*/ 132365 w 185494"/>
                  <a:gd name="connsiteY2" fmla="*/ 1078 h 195446"/>
                  <a:gd name="connsiteX3" fmla="*/ 131368 w 185494"/>
                  <a:gd name="connsiteY3" fmla="*/ 0 h 195446"/>
                  <a:gd name="connsiteX4" fmla="*/ 0 w 185494"/>
                  <a:gd name="connsiteY4" fmla="*/ 174629 h 195446"/>
                  <a:gd name="connsiteX5" fmla="*/ 2943 w 185494"/>
                  <a:gd name="connsiteY5" fmla="*/ 195446 h 195446"/>
                  <a:gd name="connsiteX6" fmla="*/ 184695 w 185494"/>
                  <a:gd name="connsiteY6" fmla="*/ 173281 h 195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5494" h="195446">
                    <a:moveTo>
                      <a:pt x="184695" y="173281"/>
                    </a:moveTo>
                    <a:lnTo>
                      <a:pt x="185494" y="142954"/>
                    </a:lnTo>
                    <a:cubicBezTo>
                      <a:pt x="181885" y="91884"/>
                      <a:pt x="163588" y="42402"/>
                      <a:pt x="132365" y="1078"/>
                    </a:cubicBezTo>
                    <a:lnTo>
                      <a:pt x="131368" y="0"/>
                    </a:lnTo>
                    <a:lnTo>
                      <a:pt x="0" y="174629"/>
                    </a:lnTo>
                    <a:lnTo>
                      <a:pt x="2943" y="195446"/>
                    </a:lnTo>
                    <a:lnTo>
                      <a:pt x="184695" y="17328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88" name="任意多边形 87"/>
              <p:cNvSpPr>
                <a:spLocks/>
              </p:cNvSpPr>
              <p:nvPr/>
            </p:nvSpPr>
            <p:spPr bwMode="auto">
              <a:xfrm rot="7200000" flipH="1">
                <a:off x="9161501" y="3534791"/>
                <a:ext cx="202419" cy="213399"/>
              </a:xfrm>
              <a:custGeom>
                <a:avLst/>
                <a:gdLst>
                  <a:gd name="connsiteX0" fmla="*/ 202419 w 202419"/>
                  <a:gd name="connsiteY0" fmla="*/ 154619 h 213399"/>
                  <a:gd name="connsiteX1" fmla="*/ 43865 w 202419"/>
                  <a:gd name="connsiteY1" fmla="*/ 0 h 213399"/>
                  <a:gd name="connsiteX2" fmla="*/ 0 w 202419"/>
                  <a:gd name="connsiteY2" fmla="*/ 25325 h 213399"/>
                  <a:gd name="connsiteX3" fmla="*/ 18345 w 202419"/>
                  <a:gd name="connsiteY3" fmla="*/ 59782 h 213399"/>
                  <a:gd name="connsiteX4" fmla="*/ 70980 w 202419"/>
                  <a:gd name="connsiteY4" fmla="*/ 195792 h 213399"/>
                  <a:gd name="connsiteX5" fmla="*/ 75473 w 202419"/>
                  <a:gd name="connsiteY5" fmla="*/ 213399 h 213399"/>
                  <a:gd name="connsiteX6" fmla="*/ 202419 w 202419"/>
                  <a:gd name="connsiteY6" fmla="*/ 154619 h 213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2419" h="213399">
                    <a:moveTo>
                      <a:pt x="202419" y="154619"/>
                    </a:moveTo>
                    <a:lnTo>
                      <a:pt x="43865" y="0"/>
                    </a:lnTo>
                    <a:lnTo>
                      <a:pt x="0" y="25325"/>
                    </a:lnTo>
                    <a:lnTo>
                      <a:pt x="18345" y="59782"/>
                    </a:lnTo>
                    <a:cubicBezTo>
                      <a:pt x="38610" y="104080"/>
                      <a:pt x="56179" y="149507"/>
                      <a:pt x="70980" y="195792"/>
                    </a:cubicBezTo>
                    <a:lnTo>
                      <a:pt x="75473" y="213399"/>
                    </a:lnTo>
                    <a:lnTo>
                      <a:pt x="202419" y="1546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90" name="任意多边形 89"/>
              <p:cNvSpPr>
                <a:spLocks/>
              </p:cNvSpPr>
              <p:nvPr/>
            </p:nvSpPr>
            <p:spPr bwMode="auto">
              <a:xfrm rot="7200000" flipH="1">
                <a:off x="9025672" y="3664986"/>
                <a:ext cx="191684" cy="211743"/>
              </a:xfrm>
              <a:custGeom>
                <a:avLst/>
                <a:gdLst>
                  <a:gd name="connsiteX0" fmla="*/ 191684 w 191684"/>
                  <a:gd name="connsiteY0" fmla="*/ 183245 h 211743"/>
                  <a:gd name="connsiteX1" fmla="*/ 185131 w 191684"/>
                  <a:gd name="connsiteY1" fmla="*/ 157571 h 211743"/>
                  <a:gd name="connsiteX2" fmla="*/ 135369 w 191684"/>
                  <a:gd name="connsiteY2" fmla="*/ 28979 h 211743"/>
                  <a:gd name="connsiteX3" fmla="*/ 119939 w 191684"/>
                  <a:gd name="connsiteY3" fmla="*/ 0 h 211743"/>
                  <a:gd name="connsiteX4" fmla="*/ 0 w 191684"/>
                  <a:gd name="connsiteY4" fmla="*/ 69246 h 211743"/>
                  <a:gd name="connsiteX5" fmla="*/ 9329 w 191684"/>
                  <a:gd name="connsiteY5" fmla="*/ 86767 h 211743"/>
                  <a:gd name="connsiteX6" fmla="*/ 29293 w 191684"/>
                  <a:gd name="connsiteY6" fmla="*/ 138357 h 211743"/>
                  <a:gd name="connsiteX7" fmla="*/ 43359 w 191684"/>
                  <a:gd name="connsiteY7" fmla="*/ 130614 h 211743"/>
                  <a:gd name="connsiteX8" fmla="*/ 130138 w 191684"/>
                  <a:gd name="connsiteY8" fmla="*/ 211743 h 211743"/>
                  <a:gd name="connsiteX9" fmla="*/ 191684 w 191684"/>
                  <a:gd name="connsiteY9" fmla="*/ 183245 h 211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1684" h="211743">
                    <a:moveTo>
                      <a:pt x="191684" y="183245"/>
                    </a:moveTo>
                    <a:lnTo>
                      <a:pt x="185131" y="157571"/>
                    </a:lnTo>
                    <a:cubicBezTo>
                      <a:pt x="171139" y="113810"/>
                      <a:pt x="154528" y="70860"/>
                      <a:pt x="135369" y="28979"/>
                    </a:cubicBezTo>
                    <a:lnTo>
                      <a:pt x="119939" y="0"/>
                    </a:lnTo>
                    <a:lnTo>
                      <a:pt x="0" y="69246"/>
                    </a:lnTo>
                    <a:lnTo>
                      <a:pt x="9329" y="86767"/>
                    </a:lnTo>
                    <a:lnTo>
                      <a:pt x="29293" y="138357"/>
                    </a:lnTo>
                    <a:lnTo>
                      <a:pt x="43359" y="130614"/>
                    </a:lnTo>
                    <a:lnTo>
                      <a:pt x="130138" y="211743"/>
                    </a:lnTo>
                    <a:lnTo>
                      <a:pt x="191684" y="1832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93" name="任意多边形 92"/>
              <p:cNvSpPr>
                <a:spLocks/>
              </p:cNvSpPr>
              <p:nvPr/>
            </p:nvSpPr>
            <p:spPr bwMode="auto">
              <a:xfrm rot="7200000" flipH="1">
                <a:off x="9305773" y="3755098"/>
                <a:ext cx="151758" cy="241429"/>
              </a:xfrm>
              <a:custGeom>
                <a:avLst/>
                <a:gdLst>
                  <a:gd name="connsiteX0" fmla="*/ 151758 w 151758"/>
                  <a:gd name="connsiteY0" fmla="*/ 216455 h 241429"/>
                  <a:gd name="connsiteX1" fmla="*/ 96071 w 151758"/>
                  <a:gd name="connsiteY1" fmla="*/ 0 h 241429"/>
                  <a:gd name="connsiteX2" fmla="*/ 0 w 151758"/>
                  <a:gd name="connsiteY2" fmla="*/ 68024 h 241429"/>
                  <a:gd name="connsiteX3" fmla="*/ 67667 w 151758"/>
                  <a:gd name="connsiteY3" fmla="*/ 164732 h 241429"/>
                  <a:gd name="connsiteX4" fmla="*/ 108502 w 151758"/>
                  <a:gd name="connsiteY4" fmla="*/ 241429 h 241429"/>
                  <a:gd name="connsiteX5" fmla="*/ 151758 w 151758"/>
                  <a:gd name="connsiteY5" fmla="*/ 216455 h 241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1758" h="241429">
                    <a:moveTo>
                      <a:pt x="151758" y="216455"/>
                    </a:moveTo>
                    <a:lnTo>
                      <a:pt x="96071" y="0"/>
                    </a:lnTo>
                    <a:lnTo>
                      <a:pt x="0" y="68024"/>
                    </a:lnTo>
                    <a:lnTo>
                      <a:pt x="67667" y="164732"/>
                    </a:lnTo>
                    <a:lnTo>
                      <a:pt x="108502" y="241429"/>
                    </a:lnTo>
                    <a:lnTo>
                      <a:pt x="151758" y="2164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96" name="任意多边形 95"/>
              <p:cNvSpPr>
                <a:spLocks/>
              </p:cNvSpPr>
              <p:nvPr/>
            </p:nvSpPr>
            <p:spPr bwMode="auto">
              <a:xfrm rot="7200000" flipH="1">
                <a:off x="9144279" y="3804064"/>
                <a:ext cx="179592" cy="237515"/>
              </a:xfrm>
              <a:custGeom>
                <a:avLst/>
                <a:gdLst>
                  <a:gd name="connsiteX0" fmla="*/ 179592 w 179592"/>
                  <a:gd name="connsiteY0" fmla="*/ 168268 h 237515"/>
                  <a:gd name="connsiteX1" fmla="*/ 139594 w 179592"/>
                  <a:gd name="connsiteY1" fmla="*/ 93145 h 237515"/>
                  <a:gd name="connsiteX2" fmla="*/ 74419 w 179592"/>
                  <a:gd name="connsiteY2" fmla="*/ 0 h 237515"/>
                  <a:gd name="connsiteX3" fmla="*/ 0 w 179592"/>
                  <a:gd name="connsiteY3" fmla="*/ 52694 h 237515"/>
                  <a:gd name="connsiteX4" fmla="*/ 25812 w 179592"/>
                  <a:gd name="connsiteY4" fmla="*/ 166577 h 237515"/>
                  <a:gd name="connsiteX5" fmla="*/ 22840 w 179592"/>
                  <a:gd name="connsiteY5" fmla="*/ 168375 h 237515"/>
                  <a:gd name="connsiteX6" fmla="*/ 59652 w 179592"/>
                  <a:gd name="connsiteY6" fmla="*/ 237515 h 237515"/>
                  <a:gd name="connsiteX7" fmla="*/ 179592 w 179592"/>
                  <a:gd name="connsiteY7" fmla="*/ 168268 h 237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9592" h="237515">
                    <a:moveTo>
                      <a:pt x="179592" y="168268"/>
                    </a:moveTo>
                    <a:lnTo>
                      <a:pt x="139594" y="93145"/>
                    </a:lnTo>
                    <a:lnTo>
                      <a:pt x="74419" y="0"/>
                    </a:lnTo>
                    <a:lnTo>
                      <a:pt x="0" y="52694"/>
                    </a:lnTo>
                    <a:lnTo>
                      <a:pt x="25812" y="166577"/>
                    </a:lnTo>
                    <a:lnTo>
                      <a:pt x="22840" y="168375"/>
                    </a:lnTo>
                    <a:lnTo>
                      <a:pt x="59652" y="237515"/>
                    </a:lnTo>
                    <a:lnTo>
                      <a:pt x="179592" y="1682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97" name="任意多边形 96"/>
              <p:cNvSpPr>
                <a:spLocks/>
              </p:cNvSpPr>
              <p:nvPr/>
            </p:nvSpPr>
            <p:spPr bwMode="auto">
              <a:xfrm rot="7200000" flipH="1">
                <a:off x="8846380" y="3838442"/>
                <a:ext cx="204250" cy="166862"/>
              </a:xfrm>
              <a:custGeom>
                <a:avLst/>
                <a:gdLst>
                  <a:gd name="connsiteX0" fmla="*/ 204250 w 204250"/>
                  <a:gd name="connsiteY0" fmla="*/ 68351 h 166862"/>
                  <a:gd name="connsiteX1" fmla="*/ 182816 w 204250"/>
                  <a:gd name="connsiteY1" fmla="*/ 12968 h 166862"/>
                  <a:gd name="connsiteX2" fmla="*/ 175912 w 204250"/>
                  <a:gd name="connsiteY2" fmla="*/ 0 h 166862"/>
                  <a:gd name="connsiteX3" fmla="*/ 0 w 204250"/>
                  <a:gd name="connsiteY3" fmla="*/ 101564 h 166862"/>
                  <a:gd name="connsiteX4" fmla="*/ 25269 w 204250"/>
                  <a:gd name="connsiteY4" fmla="*/ 166862 h 166862"/>
                  <a:gd name="connsiteX5" fmla="*/ 204250 w 204250"/>
                  <a:gd name="connsiteY5" fmla="*/ 68351 h 166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4250" h="166862">
                    <a:moveTo>
                      <a:pt x="204250" y="68351"/>
                    </a:moveTo>
                    <a:lnTo>
                      <a:pt x="182816" y="12968"/>
                    </a:lnTo>
                    <a:lnTo>
                      <a:pt x="175912" y="0"/>
                    </a:lnTo>
                    <a:lnTo>
                      <a:pt x="0" y="101564"/>
                    </a:lnTo>
                    <a:lnTo>
                      <a:pt x="25269" y="166862"/>
                    </a:lnTo>
                    <a:lnTo>
                      <a:pt x="204250" y="683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99" name="任意多边形 98"/>
              <p:cNvSpPr>
                <a:spLocks/>
              </p:cNvSpPr>
              <p:nvPr/>
            </p:nvSpPr>
            <p:spPr bwMode="auto">
              <a:xfrm rot="7200000" flipH="1">
                <a:off x="8896795" y="3914894"/>
                <a:ext cx="209793" cy="169448"/>
              </a:xfrm>
              <a:custGeom>
                <a:avLst/>
                <a:gdLst>
                  <a:gd name="connsiteX0" fmla="*/ 209793 w 209793"/>
                  <a:gd name="connsiteY0" fmla="*/ 68146 h 169448"/>
                  <a:gd name="connsiteX1" fmla="*/ 173511 w 209793"/>
                  <a:gd name="connsiteY1" fmla="*/ 0 h 169448"/>
                  <a:gd name="connsiteX2" fmla="*/ 0 w 209793"/>
                  <a:gd name="connsiteY2" fmla="*/ 104965 h 169448"/>
                  <a:gd name="connsiteX3" fmla="*/ 34332 w 209793"/>
                  <a:gd name="connsiteY3" fmla="*/ 169448 h 169448"/>
                  <a:gd name="connsiteX4" fmla="*/ 209793 w 209793"/>
                  <a:gd name="connsiteY4" fmla="*/ 68146 h 169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793" h="169448">
                    <a:moveTo>
                      <a:pt x="209793" y="68146"/>
                    </a:moveTo>
                    <a:lnTo>
                      <a:pt x="173511" y="0"/>
                    </a:lnTo>
                    <a:lnTo>
                      <a:pt x="0" y="104965"/>
                    </a:lnTo>
                    <a:lnTo>
                      <a:pt x="34332" y="169448"/>
                    </a:lnTo>
                    <a:lnTo>
                      <a:pt x="209793" y="681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03" name="任意多边形 102"/>
              <p:cNvSpPr>
                <a:spLocks/>
              </p:cNvSpPr>
              <p:nvPr/>
            </p:nvSpPr>
            <p:spPr bwMode="auto">
              <a:xfrm rot="7200000" flipH="1">
                <a:off x="8647947" y="3964438"/>
                <a:ext cx="189644" cy="157380"/>
              </a:xfrm>
              <a:custGeom>
                <a:avLst/>
                <a:gdLst>
                  <a:gd name="connsiteX0" fmla="*/ 189644 w 189644"/>
                  <a:gd name="connsiteY0" fmla="*/ 64500 h 157380"/>
                  <a:gd name="connsiteX1" fmla="*/ 164683 w 189644"/>
                  <a:gd name="connsiteY1" fmla="*/ 0 h 157380"/>
                  <a:gd name="connsiteX2" fmla="*/ 0 w 189644"/>
                  <a:gd name="connsiteY2" fmla="*/ 95079 h 157380"/>
                  <a:gd name="connsiteX3" fmla="*/ 15362 w 189644"/>
                  <a:gd name="connsiteY3" fmla="*/ 128631 h 157380"/>
                  <a:gd name="connsiteX4" fmla="*/ 20894 w 189644"/>
                  <a:gd name="connsiteY4" fmla="*/ 157380 h 157380"/>
                  <a:gd name="connsiteX5" fmla="*/ 189644 w 189644"/>
                  <a:gd name="connsiteY5" fmla="*/ 64500 h 157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9644" h="157380">
                    <a:moveTo>
                      <a:pt x="189644" y="64500"/>
                    </a:moveTo>
                    <a:lnTo>
                      <a:pt x="164683" y="0"/>
                    </a:lnTo>
                    <a:lnTo>
                      <a:pt x="0" y="95079"/>
                    </a:lnTo>
                    <a:lnTo>
                      <a:pt x="15362" y="128631"/>
                    </a:lnTo>
                    <a:lnTo>
                      <a:pt x="20894" y="157380"/>
                    </a:lnTo>
                    <a:lnTo>
                      <a:pt x="189644" y="645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07" name="任意多边形 106"/>
              <p:cNvSpPr>
                <a:spLocks/>
              </p:cNvSpPr>
              <p:nvPr/>
            </p:nvSpPr>
            <p:spPr bwMode="auto">
              <a:xfrm rot="7200000" flipH="1">
                <a:off x="8847209" y="4000464"/>
                <a:ext cx="44665" cy="39064"/>
              </a:xfrm>
              <a:custGeom>
                <a:avLst/>
                <a:gdLst>
                  <a:gd name="connsiteX0" fmla="*/ 44665 w 44665"/>
                  <a:gd name="connsiteY0" fmla="*/ 18342 h 39064"/>
                  <a:gd name="connsiteX1" fmla="*/ 43095 w 44665"/>
                  <a:gd name="connsiteY1" fmla="*/ 14284 h 39064"/>
                  <a:gd name="connsiteX2" fmla="*/ 35490 w 44665"/>
                  <a:gd name="connsiteY2" fmla="*/ 0 h 39064"/>
                  <a:gd name="connsiteX3" fmla="*/ 0 w 44665"/>
                  <a:gd name="connsiteY3" fmla="*/ 20491 h 39064"/>
                  <a:gd name="connsiteX4" fmla="*/ 5800 w 44665"/>
                  <a:gd name="connsiteY4" fmla="*/ 31383 h 39064"/>
                  <a:gd name="connsiteX5" fmla="*/ 8773 w 44665"/>
                  <a:gd name="connsiteY5" fmla="*/ 39064 h 39064"/>
                  <a:gd name="connsiteX6" fmla="*/ 44665 w 44665"/>
                  <a:gd name="connsiteY6" fmla="*/ 18342 h 39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4665" h="39064">
                    <a:moveTo>
                      <a:pt x="44665" y="18342"/>
                    </a:moveTo>
                    <a:lnTo>
                      <a:pt x="43095" y="14284"/>
                    </a:lnTo>
                    <a:lnTo>
                      <a:pt x="35490" y="0"/>
                    </a:lnTo>
                    <a:lnTo>
                      <a:pt x="0" y="20491"/>
                    </a:lnTo>
                    <a:lnTo>
                      <a:pt x="5800" y="31383"/>
                    </a:lnTo>
                    <a:lnTo>
                      <a:pt x="8773" y="39064"/>
                    </a:lnTo>
                    <a:lnTo>
                      <a:pt x="44665" y="183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11" name="任意多边形 110"/>
              <p:cNvSpPr>
                <a:spLocks/>
              </p:cNvSpPr>
              <p:nvPr/>
            </p:nvSpPr>
            <p:spPr bwMode="auto">
              <a:xfrm rot="7200000" flipH="1">
                <a:off x="8699230" y="4035304"/>
                <a:ext cx="193066" cy="158698"/>
              </a:xfrm>
              <a:custGeom>
                <a:avLst/>
                <a:gdLst>
                  <a:gd name="connsiteX0" fmla="*/ 193066 w 193066"/>
                  <a:gd name="connsiteY0" fmla="*/ 63743 h 158698"/>
                  <a:gd name="connsiteX1" fmla="*/ 159128 w 193066"/>
                  <a:gd name="connsiteY1" fmla="*/ 0 h 158698"/>
                  <a:gd name="connsiteX2" fmla="*/ 0 w 193066"/>
                  <a:gd name="connsiteY2" fmla="*/ 96263 h 158698"/>
                  <a:gd name="connsiteX3" fmla="*/ 32 w 193066"/>
                  <a:gd name="connsiteY3" fmla="*/ 96310 h 158698"/>
                  <a:gd name="connsiteX4" fmla="*/ 28597 w 193066"/>
                  <a:gd name="connsiteY4" fmla="*/ 158698 h 158698"/>
                  <a:gd name="connsiteX5" fmla="*/ 193066 w 193066"/>
                  <a:gd name="connsiteY5" fmla="*/ 63743 h 158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3066" h="158698">
                    <a:moveTo>
                      <a:pt x="193066" y="63743"/>
                    </a:moveTo>
                    <a:lnTo>
                      <a:pt x="159128" y="0"/>
                    </a:lnTo>
                    <a:lnTo>
                      <a:pt x="0" y="96263"/>
                    </a:lnTo>
                    <a:lnTo>
                      <a:pt x="32" y="96310"/>
                    </a:lnTo>
                    <a:lnTo>
                      <a:pt x="28597" y="158698"/>
                    </a:lnTo>
                    <a:lnTo>
                      <a:pt x="193066" y="637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14" name="任意多边形 113"/>
              <p:cNvSpPr>
                <a:spLocks/>
              </p:cNvSpPr>
              <p:nvPr/>
            </p:nvSpPr>
            <p:spPr bwMode="auto">
              <a:xfrm rot="7200000" flipH="1">
                <a:off x="8416959" y="4067183"/>
                <a:ext cx="268394" cy="271753"/>
              </a:xfrm>
              <a:custGeom>
                <a:avLst/>
                <a:gdLst>
                  <a:gd name="connsiteX0" fmla="*/ 268394 w 268394"/>
                  <a:gd name="connsiteY0" fmla="*/ 143002 h 271753"/>
                  <a:gd name="connsiteX1" fmla="*/ 261768 w 268394"/>
                  <a:gd name="connsiteY1" fmla="*/ 108573 h 271753"/>
                  <a:gd name="connsiteX2" fmla="*/ 248948 w 268394"/>
                  <a:gd name="connsiteY2" fmla="*/ 80571 h 271753"/>
                  <a:gd name="connsiteX3" fmla="*/ 184762 w 268394"/>
                  <a:gd name="connsiteY3" fmla="*/ 117629 h 271753"/>
                  <a:gd name="connsiteX4" fmla="*/ 174527 w 268394"/>
                  <a:gd name="connsiteY4" fmla="*/ 99900 h 271753"/>
                  <a:gd name="connsiteX5" fmla="*/ 240388 w 268394"/>
                  <a:gd name="connsiteY5" fmla="*/ 61875 h 271753"/>
                  <a:gd name="connsiteX6" fmla="*/ 212145 w 268394"/>
                  <a:gd name="connsiteY6" fmla="*/ 188 h 271753"/>
                  <a:gd name="connsiteX7" fmla="*/ 211995 w 268394"/>
                  <a:gd name="connsiteY7" fmla="*/ 0 h 271753"/>
                  <a:gd name="connsiteX8" fmla="*/ 93150 w 268394"/>
                  <a:gd name="connsiteY8" fmla="*/ 71894 h 271753"/>
                  <a:gd name="connsiteX9" fmla="*/ 61384 w 268394"/>
                  <a:gd name="connsiteY9" fmla="*/ 16875 h 271753"/>
                  <a:gd name="connsiteX10" fmla="*/ 0 w 268394"/>
                  <a:gd name="connsiteY10" fmla="*/ 98472 h 271753"/>
                  <a:gd name="connsiteX11" fmla="*/ 997 w 268394"/>
                  <a:gd name="connsiteY11" fmla="*/ 99550 h 271753"/>
                  <a:gd name="connsiteX12" fmla="*/ 54126 w 268394"/>
                  <a:gd name="connsiteY12" fmla="*/ 241426 h 271753"/>
                  <a:gd name="connsiteX13" fmla="*/ 53327 w 268394"/>
                  <a:gd name="connsiteY13" fmla="*/ 271753 h 271753"/>
                  <a:gd name="connsiteX14" fmla="*/ 198329 w 268394"/>
                  <a:gd name="connsiteY14" fmla="*/ 254070 h 271753"/>
                  <a:gd name="connsiteX15" fmla="*/ 166563 w 268394"/>
                  <a:gd name="connsiteY15" fmla="*/ 199049 h 271753"/>
                  <a:gd name="connsiteX16" fmla="*/ 268394 w 268394"/>
                  <a:gd name="connsiteY16" fmla="*/ 143002 h 271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68394" h="271753">
                    <a:moveTo>
                      <a:pt x="268394" y="143002"/>
                    </a:moveTo>
                    <a:lnTo>
                      <a:pt x="261768" y="108573"/>
                    </a:lnTo>
                    <a:lnTo>
                      <a:pt x="248948" y="80571"/>
                    </a:lnTo>
                    <a:lnTo>
                      <a:pt x="184762" y="117629"/>
                    </a:lnTo>
                    <a:lnTo>
                      <a:pt x="174527" y="99900"/>
                    </a:lnTo>
                    <a:lnTo>
                      <a:pt x="240388" y="61875"/>
                    </a:lnTo>
                    <a:lnTo>
                      <a:pt x="212145" y="188"/>
                    </a:lnTo>
                    <a:lnTo>
                      <a:pt x="211995" y="0"/>
                    </a:lnTo>
                    <a:lnTo>
                      <a:pt x="93150" y="71894"/>
                    </a:lnTo>
                    <a:lnTo>
                      <a:pt x="61384" y="16875"/>
                    </a:lnTo>
                    <a:lnTo>
                      <a:pt x="0" y="98472"/>
                    </a:lnTo>
                    <a:lnTo>
                      <a:pt x="997" y="99550"/>
                    </a:lnTo>
                    <a:cubicBezTo>
                      <a:pt x="32220" y="140874"/>
                      <a:pt x="50517" y="190356"/>
                      <a:pt x="54126" y="241426"/>
                    </a:cubicBezTo>
                    <a:lnTo>
                      <a:pt x="53327" y="271753"/>
                    </a:lnTo>
                    <a:lnTo>
                      <a:pt x="198329" y="254070"/>
                    </a:lnTo>
                    <a:lnTo>
                      <a:pt x="166563" y="199049"/>
                    </a:lnTo>
                    <a:lnTo>
                      <a:pt x="268394" y="1430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21" name="任意多边形 120"/>
              <p:cNvSpPr>
                <a:spLocks/>
              </p:cNvSpPr>
              <p:nvPr/>
            </p:nvSpPr>
            <p:spPr bwMode="auto">
              <a:xfrm rot="7200000" flipH="1">
                <a:off x="8658105" y="4116086"/>
                <a:ext cx="33297" cy="32979"/>
              </a:xfrm>
              <a:custGeom>
                <a:avLst/>
                <a:gdLst>
                  <a:gd name="connsiteX0" fmla="*/ 33297 w 33297"/>
                  <a:gd name="connsiteY0" fmla="*/ 18697 h 32979"/>
                  <a:gd name="connsiteX1" fmla="*/ 24738 w 33297"/>
                  <a:gd name="connsiteY1" fmla="*/ 0 h 32979"/>
                  <a:gd name="connsiteX2" fmla="*/ 0 w 33297"/>
                  <a:gd name="connsiteY2" fmla="*/ 14283 h 32979"/>
                  <a:gd name="connsiteX3" fmla="*/ 8560 w 33297"/>
                  <a:gd name="connsiteY3" fmla="*/ 32979 h 32979"/>
                  <a:gd name="connsiteX4" fmla="*/ 33297 w 33297"/>
                  <a:gd name="connsiteY4" fmla="*/ 18697 h 32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297" h="32979">
                    <a:moveTo>
                      <a:pt x="33297" y="18697"/>
                    </a:moveTo>
                    <a:lnTo>
                      <a:pt x="24738" y="0"/>
                    </a:lnTo>
                    <a:lnTo>
                      <a:pt x="0" y="14283"/>
                    </a:lnTo>
                    <a:lnTo>
                      <a:pt x="8560" y="32979"/>
                    </a:lnTo>
                    <a:lnTo>
                      <a:pt x="33297" y="186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40" name="任意多边形 139"/>
              <p:cNvSpPr>
                <a:spLocks/>
              </p:cNvSpPr>
              <p:nvPr/>
            </p:nvSpPr>
            <p:spPr bwMode="auto">
              <a:xfrm rot="7200000" flipH="1">
                <a:off x="8275548" y="4353267"/>
                <a:ext cx="20482" cy="23315"/>
              </a:xfrm>
              <a:custGeom>
                <a:avLst/>
                <a:gdLst>
                  <a:gd name="connsiteX0" fmla="*/ 20482 w 20482"/>
                  <a:gd name="connsiteY0" fmla="*/ 20817 h 23315"/>
                  <a:gd name="connsiteX1" fmla="*/ 17539 w 20482"/>
                  <a:gd name="connsiteY1" fmla="*/ 0 h 23315"/>
                  <a:gd name="connsiteX2" fmla="*/ 0 w 20482"/>
                  <a:gd name="connsiteY2" fmla="*/ 23315 h 23315"/>
                  <a:gd name="connsiteX3" fmla="*/ 20482 w 20482"/>
                  <a:gd name="connsiteY3" fmla="*/ 20817 h 23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482" h="23315">
                    <a:moveTo>
                      <a:pt x="20482" y="20817"/>
                    </a:moveTo>
                    <a:lnTo>
                      <a:pt x="17539" y="0"/>
                    </a:lnTo>
                    <a:lnTo>
                      <a:pt x="0" y="23315"/>
                    </a:lnTo>
                    <a:lnTo>
                      <a:pt x="20482" y="20817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6" name="任意多边形 25"/>
            <p:cNvSpPr>
              <a:spLocks/>
            </p:cNvSpPr>
            <p:nvPr/>
          </p:nvSpPr>
          <p:spPr bwMode="auto">
            <a:xfrm rot="7200000" flipH="1">
              <a:off x="7277695" y="3713549"/>
              <a:ext cx="613784" cy="134552"/>
            </a:xfrm>
            <a:custGeom>
              <a:avLst/>
              <a:gdLst>
                <a:gd name="connsiteX0" fmla="*/ 613784 w 613784"/>
                <a:gd name="connsiteY0" fmla="*/ 0 h 134552"/>
                <a:gd name="connsiteX1" fmla="*/ 471755 w 613784"/>
                <a:gd name="connsiteY1" fmla="*/ 42386 h 134552"/>
                <a:gd name="connsiteX2" fmla="*/ 323874 w 613784"/>
                <a:gd name="connsiteY2" fmla="*/ 99485 h 134552"/>
                <a:gd name="connsiteX3" fmla="*/ 16606 w 613784"/>
                <a:gd name="connsiteY3" fmla="*/ 126841 h 134552"/>
                <a:gd name="connsiteX4" fmla="*/ 0 w 613784"/>
                <a:gd name="connsiteY4" fmla="*/ 123715 h 134552"/>
                <a:gd name="connsiteX5" fmla="*/ 0 w 613784"/>
                <a:gd name="connsiteY5" fmla="*/ 123716 h 134552"/>
                <a:gd name="connsiteX6" fmla="*/ 16605 w 613784"/>
                <a:gd name="connsiteY6" fmla="*/ 126842 h 134552"/>
                <a:gd name="connsiteX7" fmla="*/ 323874 w 613784"/>
                <a:gd name="connsiteY7" fmla="*/ 99486 h 134552"/>
                <a:gd name="connsiteX8" fmla="*/ 471754 w 613784"/>
                <a:gd name="connsiteY8" fmla="*/ 42387 h 134552"/>
                <a:gd name="connsiteX9" fmla="*/ 613784 w 613784"/>
                <a:gd name="connsiteY9" fmla="*/ 0 h 134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3784" h="134552">
                  <a:moveTo>
                    <a:pt x="613784" y="0"/>
                  </a:moveTo>
                  <a:lnTo>
                    <a:pt x="471755" y="42386"/>
                  </a:lnTo>
                  <a:cubicBezTo>
                    <a:pt x="420373" y="60085"/>
                    <a:pt x="370676" y="79440"/>
                    <a:pt x="323874" y="99485"/>
                  </a:cubicBezTo>
                  <a:cubicBezTo>
                    <a:pt x="228535" y="137993"/>
                    <a:pt x="119818" y="140860"/>
                    <a:pt x="16606" y="126841"/>
                  </a:cubicBezTo>
                  <a:lnTo>
                    <a:pt x="0" y="123715"/>
                  </a:lnTo>
                  <a:lnTo>
                    <a:pt x="0" y="123716"/>
                  </a:lnTo>
                  <a:lnTo>
                    <a:pt x="16605" y="126842"/>
                  </a:lnTo>
                  <a:cubicBezTo>
                    <a:pt x="119817" y="140861"/>
                    <a:pt x="228534" y="137994"/>
                    <a:pt x="323874" y="99486"/>
                  </a:cubicBezTo>
                  <a:cubicBezTo>
                    <a:pt x="370675" y="79441"/>
                    <a:pt x="420372" y="60085"/>
                    <a:pt x="471754" y="42387"/>
                  </a:cubicBezTo>
                  <a:lnTo>
                    <a:pt x="613784" y="0"/>
                  </a:lnTo>
                  <a:close/>
                </a:path>
              </a:pathLst>
            </a:custGeom>
            <a:solidFill>
              <a:srgbClr val="1F4C59">
                <a:alpha val="50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89" name="任意多边形 88"/>
            <p:cNvSpPr>
              <a:spLocks/>
            </p:cNvSpPr>
            <p:nvPr/>
          </p:nvSpPr>
          <p:spPr bwMode="auto">
            <a:xfrm rot="7200000" flipH="1">
              <a:off x="7265111" y="3702261"/>
              <a:ext cx="619851" cy="153107"/>
            </a:xfrm>
            <a:custGeom>
              <a:avLst/>
              <a:gdLst>
                <a:gd name="connsiteX0" fmla="*/ 619851 w 619851"/>
                <a:gd name="connsiteY0" fmla="*/ 0 h 153107"/>
                <a:gd name="connsiteX1" fmla="*/ 477821 w 619851"/>
                <a:gd name="connsiteY1" fmla="*/ 42387 h 153107"/>
                <a:gd name="connsiteX2" fmla="*/ 329941 w 619851"/>
                <a:gd name="connsiteY2" fmla="*/ 99486 h 153107"/>
                <a:gd name="connsiteX3" fmla="*/ 22672 w 619851"/>
                <a:gd name="connsiteY3" fmla="*/ 126842 h 153107"/>
                <a:gd name="connsiteX4" fmla="*/ 6067 w 619851"/>
                <a:gd name="connsiteY4" fmla="*/ 123716 h 153107"/>
                <a:gd name="connsiteX5" fmla="*/ 0 w 619851"/>
                <a:gd name="connsiteY5" fmla="*/ 148361 h 153107"/>
                <a:gd name="connsiteX6" fmla="*/ 106983 w 619851"/>
                <a:gd name="connsiteY6" fmla="*/ 153107 h 153107"/>
                <a:gd name="connsiteX7" fmla="*/ 613748 w 619851"/>
                <a:gd name="connsiteY7" fmla="*/ 4161 h 153107"/>
                <a:gd name="connsiteX8" fmla="*/ 619851 w 619851"/>
                <a:gd name="connsiteY8" fmla="*/ 0 h 153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9851" h="153107">
                  <a:moveTo>
                    <a:pt x="619851" y="0"/>
                  </a:moveTo>
                  <a:lnTo>
                    <a:pt x="477821" y="42387"/>
                  </a:lnTo>
                  <a:cubicBezTo>
                    <a:pt x="426439" y="60085"/>
                    <a:pt x="376742" y="79441"/>
                    <a:pt x="329941" y="99486"/>
                  </a:cubicBezTo>
                  <a:cubicBezTo>
                    <a:pt x="234601" y="137994"/>
                    <a:pt x="125884" y="140861"/>
                    <a:pt x="22672" y="126842"/>
                  </a:cubicBezTo>
                  <a:lnTo>
                    <a:pt x="6067" y="123716"/>
                  </a:lnTo>
                  <a:lnTo>
                    <a:pt x="0" y="148361"/>
                  </a:lnTo>
                  <a:lnTo>
                    <a:pt x="106983" y="153107"/>
                  </a:lnTo>
                  <a:cubicBezTo>
                    <a:pt x="285637" y="149105"/>
                    <a:pt x="460969" y="97738"/>
                    <a:pt x="613748" y="4161"/>
                  </a:cubicBezTo>
                  <a:lnTo>
                    <a:pt x="619851" y="0"/>
                  </a:lnTo>
                  <a:close/>
                </a:path>
              </a:pathLst>
            </a:custGeom>
            <a:solidFill>
              <a:srgbClr val="1F4C59">
                <a:alpha val="80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94" name="任意多边形 93"/>
            <p:cNvSpPr>
              <a:spLocks/>
            </p:cNvSpPr>
            <p:nvPr/>
          </p:nvSpPr>
          <p:spPr bwMode="auto">
            <a:xfrm rot="7200000" flipH="1">
              <a:off x="7552702" y="3872922"/>
              <a:ext cx="420621" cy="114010"/>
            </a:xfrm>
            <a:custGeom>
              <a:avLst/>
              <a:gdLst>
                <a:gd name="connsiteX0" fmla="*/ 420621 w 420621"/>
                <a:gd name="connsiteY0" fmla="*/ 0 h 114010"/>
                <a:gd name="connsiteX1" fmla="*/ 314858 w 420621"/>
                <a:gd name="connsiteY1" fmla="*/ 31562 h 114010"/>
                <a:gd name="connsiteX2" fmla="*/ 204739 w 420621"/>
                <a:gd name="connsiteY2" fmla="*/ 74081 h 114010"/>
                <a:gd name="connsiteX3" fmla="*/ 53634 w 420621"/>
                <a:gd name="connsiteY3" fmla="*/ 100182 h 114010"/>
                <a:gd name="connsiteX4" fmla="*/ 3884 w 420621"/>
                <a:gd name="connsiteY4" fmla="*/ 96513 h 114010"/>
                <a:gd name="connsiteX5" fmla="*/ 0 w 420621"/>
                <a:gd name="connsiteY5" fmla="*/ 112292 h 114010"/>
                <a:gd name="connsiteX6" fmla="*/ 38714 w 420621"/>
                <a:gd name="connsiteY6" fmla="*/ 114010 h 114010"/>
                <a:gd name="connsiteX7" fmla="*/ 416076 w 420621"/>
                <a:gd name="connsiteY7" fmla="*/ 3096 h 114010"/>
                <a:gd name="connsiteX8" fmla="*/ 420621 w 420621"/>
                <a:gd name="connsiteY8" fmla="*/ 0 h 11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0621" h="114010">
                  <a:moveTo>
                    <a:pt x="420621" y="0"/>
                  </a:moveTo>
                  <a:lnTo>
                    <a:pt x="314858" y="31562"/>
                  </a:lnTo>
                  <a:cubicBezTo>
                    <a:pt x="276597" y="44741"/>
                    <a:pt x="239590" y="59154"/>
                    <a:pt x="204739" y="74081"/>
                  </a:cubicBezTo>
                  <a:cubicBezTo>
                    <a:pt x="157410" y="93197"/>
                    <a:pt x="105653" y="100519"/>
                    <a:pt x="53634" y="100182"/>
                  </a:cubicBezTo>
                  <a:lnTo>
                    <a:pt x="3884" y="96513"/>
                  </a:lnTo>
                  <a:lnTo>
                    <a:pt x="0" y="112292"/>
                  </a:lnTo>
                  <a:lnTo>
                    <a:pt x="38714" y="114010"/>
                  </a:lnTo>
                  <a:cubicBezTo>
                    <a:pt x="171749" y="111029"/>
                    <a:pt x="302310" y="72779"/>
                    <a:pt x="416076" y="3096"/>
                  </a:cubicBezTo>
                  <a:lnTo>
                    <a:pt x="420621" y="0"/>
                  </a:lnTo>
                  <a:close/>
                </a:path>
              </a:pathLst>
            </a:custGeom>
            <a:solidFill>
              <a:srgbClr val="C12332">
                <a:alpha val="50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grpSp>
          <p:nvGrpSpPr>
            <p:cNvPr id="189" name="组合 188"/>
            <p:cNvGrpSpPr/>
            <p:nvPr/>
          </p:nvGrpSpPr>
          <p:grpSpPr>
            <a:xfrm>
              <a:off x="6666656" y="3709824"/>
              <a:ext cx="1636807" cy="808348"/>
              <a:chOff x="6666656" y="3709824"/>
              <a:chExt cx="1636807" cy="808348"/>
            </a:xfrm>
          </p:grpSpPr>
          <p:sp>
            <p:nvSpPr>
              <p:cNvPr id="60" name="任意多边形 59"/>
              <p:cNvSpPr>
                <a:spLocks/>
              </p:cNvSpPr>
              <p:nvPr/>
            </p:nvSpPr>
            <p:spPr bwMode="auto">
              <a:xfrm rot="7200000" flipH="1">
                <a:off x="8043820" y="4240823"/>
                <a:ext cx="234848" cy="284439"/>
              </a:xfrm>
              <a:custGeom>
                <a:avLst/>
                <a:gdLst>
                  <a:gd name="connsiteX0" fmla="*/ 234848 w 234848"/>
                  <a:gd name="connsiteY0" fmla="*/ 259258 h 284439"/>
                  <a:gd name="connsiteX1" fmla="*/ 205628 w 234848"/>
                  <a:gd name="connsiteY1" fmla="*/ 52578 h 284439"/>
                  <a:gd name="connsiteX2" fmla="*/ 185146 w 234848"/>
                  <a:gd name="connsiteY2" fmla="*/ 55076 h 284439"/>
                  <a:gd name="connsiteX3" fmla="*/ 202685 w 234848"/>
                  <a:gd name="connsiteY3" fmla="*/ 31761 h 284439"/>
                  <a:gd name="connsiteX4" fmla="*/ 198195 w 234848"/>
                  <a:gd name="connsiteY4" fmla="*/ 0 h 284439"/>
                  <a:gd name="connsiteX5" fmla="*/ 0 w 234848"/>
                  <a:gd name="connsiteY5" fmla="*/ 253251 h 284439"/>
                  <a:gd name="connsiteX6" fmla="*/ 39174 w 234848"/>
                  <a:gd name="connsiteY6" fmla="*/ 270892 h 284439"/>
                  <a:gd name="connsiteX7" fmla="*/ 191783 w 234848"/>
                  <a:gd name="connsiteY7" fmla="*/ 275338 h 284439"/>
                  <a:gd name="connsiteX8" fmla="*/ 234848 w 234848"/>
                  <a:gd name="connsiteY8" fmla="*/ 259258 h 284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4848" h="284439">
                    <a:moveTo>
                      <a:pt x="234848" y="259258"/>
                    </a:moveTo>
                    <a:lnTo>
                      <a:pt x="205628" y="52578"/>
                    </a:lnTo>
                    <a:lnTo>
                      <a:pt x="185146" y="55076"/>
                    </a:lnTo>
                    <a:lnTo>
                      <a:pt x="202685" y="31761"/>
                    </a:lnTo>
                    <a:lnTo>
                      <a:pt x="198195" y="0"/>
                    </a:lnTo>
                    <a:lnTo>
                      <a:pt x="0" y="253251"/>
                    </a:lnTo>
                    <a:lnTo>
                      <a:pt x="39174" y="270892"/>
                    </a:lnTo>
                    <a:cubicBezTo>
                      <a:pt x="89442" y="287648"/>
                      <a:pt x="142501" y="288543"/>
                      <a:pt x="191783" y="275338"/>
                    </a:cubicBezTo>
                    <a:lnTo>
                      <a:pt x="234848" y="259258"/>
                    </a:lnTo>
                    <a:close/>
                  </a:path>
                </a:pathLst>
              </a:custGeom>
              <a:solidFill>
                <a:srgbClr val="00AAD0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grpSp>
            <p:nvGrpSpPr>
              <p:cNvPr id="187" name="组合 186"/>
              <p:cNvGrpSpPr/>
              <p:nvPr/>
            </p:nvGrpSpPr>
            <p:grpSpPr>
              <a:xfrm>
                <a:off x="6666656" y="3709824"/>
                <a:ext cx="1400970" cy="808348"/>
                <a:chOff x="6666656" y="3709824"/>
                <a:chExt cx="1400970" cy="808348"/>
              </a:xfrm>
              <a:solidFill>
                <a:srgbClr val="00AAD0"/>
              </a:solidFill>
            </p:grpSpPr>
            <p:sp>
              <p:nvSpPr>
                <p:cNvPr id="31" name="任意多边形 30"/>
                <p:cNvSpPr>
                  <a:spLocks/>
                </p:cNvSpPr>
                <p:nvPr/>
              </p:nvSpPr>
              <p:spPr bwMode="auto">
                <a:xfrm rot="7200000" flipH="1">
                  <a:off x="7574372" y="3935290"/>
                  <a:ext cx="310974" cy="68631"/>
                </a:xfrm>
                <a:custGeom>
                  <a:avLst/>
                  <a:gdLst>
                    <a:gd name="connsiteX0" fmla="*/ 310974 w 310974"/>
                    <a:gd name="connsiteY0" fmla="*/ 0 h 68631"/>
                    <a:gd name="connsiteX1" fmla="*/ 200856 w 310974"/>
                    <a:gd name="connsiteY1" fmla="*/ 42518 h 68631"/>
                    <a:gd name="connsiteX2" fmla="*/ 49751 w 310974"/>
                    <a:gd name="connsiteY2" fmla="*/ 68619 h 68631"/>
                    <a:gd name="connsiteX3" fmla="*/ 0 w 310974"/>
                    <a:gd name="connsiteY3" fmla="*/ 64950 h 68631"/>
                    <a:gd name="connsiteX4" fmla="*/ 0 w 310974"/>
                    <a:gd name="connsiteY4" fmla="*/ 64951 h 68631"/>
                    <a:gd name="connsiteX5" fmla="*/ 49750 w 310974"/>
                    <a:gd name="connsiteY5" fmla="*/ 68620 h 68631"/>
                    <a:gd name="connsiteX6" fmla="*/ 200855 w 310974"/>
                    <a:gd name="connsiteY6" fmla="*/ 42519 h 68631"/>
                    <a:gd name="connsiteX7" fmla="*/ 310974 w 310974"/>
                    <a:gd name="connsiteY7" fmla="*/ 0 h 686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10974" h="68631">
                      <a:moveTo>
                        <a:pt x="310974" y="0"/>
                      </a:moveTo>
                      <a:cubicBezTo>
                        <a:pt x="272713" y="13179"/>
                        <a:pt x="235706" y="27591"/>
                        <a:pt x="200856" y="42518"/>
                      </a:cubicBezTo>
                      <a:cubicBezTo>
                        <a:pt x="153526" y="61634"/>
                        <a:pt x="101769" y="68956"/>
                        <a:pt x="49751" y="68619"/>
                      </a:cubicBezTo>
                      <a:lnTo>
                        <a:pt x="0" y="64950"/>
                      </a:lnTo>
                      <a:lnTo>
                        <a:pt x="0" y="64951"/>
                      </a:lnTo>
                      <a:lnTo>
                        <a:pt x="49750" y="68620"/>
                      </a:lnTo>
                      <a:cubicBezTo>
                        <a:pt x="101769" y="68957"/>
                        <a:pt x="153526" y="61635"/>
                        <a:pt x="200855" y="42519"/>
                      </a:cubicBezTo>
                      <a:cubicBezTo>
                        <a:pt x="235706" y="27592"/>
                        <a:pt x="272713" y="13179"/>
                        <a:pt x="3109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任意多边形 33"/>
                <p:cNvSpPr>
                  <a:spLocks/>
                </p:cNvSpPr>
                <p:nvPr/>
              </p:nvSpPr>
              <p:spPr bwMode="auto">
                <a:xfrm rot="7200000" flipH="1">
                  <a:off x="7103411" y="3979674"/>
                  <a:ext cx="110043" cy="55749"/>
                </a:xfrm>
                <a:custGeom>
                  <a:avLst/>
                  <a:gdLst>
                    <a:gd name="connsiteX0" fmla="*/ 101645 w 110043"/>
                    <a:gd name="connsiteY0" fmla="*/ 55749 h 55749"/>
                    <a:gd name="connsiteX1" fmla="*/ 110043 w 110043"/>
                    <a:gd name="connsiteY1" fmla="*/ 21631 h 55749"/>
                    <a:gd name="connsiteX2" fmla="*/ 40348 w 110043"/>
                    <a:gd name="connsiteY2" fmla="*/ 8510 h 55749"/>
                    <a:gd name="connsiteX3" fmla="*/ 10022 w 110043"/>
                    <a:gd name="connsiteY3" fmla="*/ 0 h 55749"/>
                    <a:gd name="connsiteX4" fmla="*/ 0 w 110043"/>
                    <a:gd name="connsiteY4" fmla="*/ 37402 h 55749"/>
                    <a:gd name="connsiteX5" fmla="*/ 101305 w 110043"/>
                    <a:gd name="connsiteY5" fmla="*/ 55734 h 55749"/>
                    <a:gd name="connsiteX6" fmla="*/ 101645 w 110043"/>
                    <a:gd name="connsiteY6" fmla="*/ 55749 h 557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0043" h="55749">
                      <a:moveTo>
                        <a:pt x="101645" y="55749"/>
                      </a:moveTo>
                      <a:lnTo>
                        <a:pt x="110043" y="21631"/>
                      </a:lnTo>
                      <a:lnTo>
                        <a:pt x="40348" y="8510"/>
                      </a:lnTo>
                      <a:lnTo>
                        <a:pt x="10022" y="0"/>
                      </a:lnTo>
                      <a:lnTo>
                        <a:pt x="0" y="37402"/>
                      </a:lnTo>
                      <a:lnTo>
                        <a:pt x="101305" y="55734"/>
                      </a:lnTo>
                      <a:lnTo>
                        <a:pt x="101645" y="5574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任意多边形 34"/>
                <p:cNvSpPr>
                  <a:spLocks/>
                </p:cNvSpPr>
                <p:nvPr/>
              </p:nvSpPr>
              <p:spPr bwMode="auto">
                <a:xfrm rot="7200000" flipH="1">
                  <a:off x="7135332" y="3990906"/>
                  <a:ext cx="107742" cy="48329"/>
                </a:xfrm>
                <a:custGeom>
                  <a:avLst/>
                  <a:gdLst>
                    <a:gd name="connsiteX0" fmla="*/ 100021 w 107742"/>
                    <a:gd name="connsiteY0" fmla="*/ 48329 h 48329"/>
                    <a:gd name="connsiteX1" fmla="*/ 107742 w 107742"/>
                    <a:gd name="connsiteY1" fmla="*/ 16963 h 48329"/>
                    <a:gd name="connsiteX2" fmla="*/ 98673 w 107742"/>
                    <a:gd name="connsiteY2" fmla="*/ 16561 h 48329"/>
                    <a:gd name="connsiteX3" fmla="*/ 7154 w 107742"/>
                    <a:gd name="connsiteY3" fmla="*/ 0 h 48329"/>
                    <a:gd name="connsiteX4" fmla="*/ 0 w 107742"/>
                    <a:gd name="connsiteY4" fmla="*/ 26698 h 48329"/>
                    <a:gd name="connsiteX5" fmla="*/ 30327 w 107742"/>
                    <a:gd name="connsiteY5" fmla="*/ 35208 h 48329"/>
                    <a:gd name="connsiteX6" fmla="*/ 100021 w 107742"/>
                    <a:gd name="connsiteY6" fmla="*/ 48329 h 483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7742" h="48329">
                      <a:moveTo>
                        <a:pt x="100021" y="48329"/>
                      </a:moveTo>
                      <a:lnTo>
                        <a:pt x="107742" y="16963"/>
                      </a:lnTo>
                      <a:lnTo>
                        <a:pt x="98673" y="16561"/>
                      </a:lnTo>
                      <a:lnTo>
                        <a:pt x="7154" y="0"/>
                      </a:lnTo>
                      <a:lnTo>
                        <a:pt x="0" y="26698"/>
                      </a:lnTo>
                      <a:lnTo>
                        <a:pt x="30327" y="35208"/>
                      </a:lnTo>
                      <a:lnTo>
                        <a:pt x="100021" y="4832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任意多边形 35"/>
                <p:cNvSpPr>
                  <a:spLocks/>
                </p:cNvSpPr>
                <p:nvPr/>
              </p:nvSpPr>
              <p:spPr bwMode="auto">
                <a:xfrm rot="7200000" flipH="1">
                  <a:off x="7187983" y="4018514"/>
                  <a:ext cx="98863" cy="20877"/>
                </a:xfrm>
                <a:custGeom>
                  <a:avLst/>
                  <a:gdLst>
                    <a:gd name="connsiteX0" fmla="*/ 98863 w 98863"/>
                    <a:gd name="connsiteY0" fmla="*/ 20877 h 20877"/>
                    <a:gd name="connsiteX1" fmla="*/ 98863 w 98863"/>
                    <a:gd name="connsiteY1" fmla="*/ 20876 h 20877"/>
                    <a:gd name="connsiteX2" fmla="*/ 24519 w 98863"/>
                    <a:gd name="connsiteY2" fmla="*/ 6880 h 20877"/>
                    <a:gd name="connsiteX3" fmla="*/ 1 w 98863"/>
                    <a:gd name="connsiteY3" fmla="*/ 0 h 20877"/>
                    <a:gd name="connsiteX4" fmla="*/ 0 w 98863"/>
                    <a:gd name="connsiteY4" fmla="*/ 1 h 20877"/>
                    <a:gd name="connsiteX5" fmla="*/ 24519 w 98863"/>
                    <a:gd name="connsiteY5" fmla="*/ 6881 h 20877"/>
                    <a:gd name="connsiteX6" fmla="*/ 98863 w 98863"/>
                    <a:gd name="connsiteY6" fmla="*/ 20877 h 208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8863" h="20877">
                      <a:moveTo>
                        <a:pt x="98863" y="20877"/>
                      </a:moveTo>
                      <a:lnTo>
                        <a:pt x="98863" y="20876"/>
                      </a:lnTo>
                      <a:lnTo>
                        <a:pt x="24519" y="6880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24519" y="6881"/>
                      </a:lnTo>
                      <a:lnTo>
                        <a:pt x="98863" y="2087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任意多边形 36"/>
                <p:cNvSpPr>
                  <a:spLocks/>
                </p:cNvSpPr>
                <p:nvPr/>
              </p:nvSpPr>
              <p:spPr bwMode="auto">
                <a:xfrm rot="7200000" flipH="1">
                  <a:off x="7301615" y="4040299"/>
                  <a:ext cx="104443" cy="43942"/>
                </a:xfrm>
                <a:custGeom>
                  <a:avLst/>
                  <a:gdLst>
                    <a:gd name="connsiteX0" fmla="*/ 98376 w 104443"/>
                    <a:gd name="connsiteY0" fmla="*/ 43942 h 43942"/>
                    <a:gd name="connsiteX1" fmla="*/ 104443 w 104443"/>
                    <a:gd name="connsiteY1" fmla="*/ 19297 h 43942"/>
                    <a:gd name="connsiteX2" fmla="*/ 20371 w 104443"/>
                    <a:gd name="connsiteY2" fmla="*/ 3470 h 43942"/>
                    <a:gd name="connsiteX3" fmla="*/ 8004 w 104443"/>
                    <a:gd name="connsiteY3" fmla="*/ 0 h 43942"/>
                    <a:gd name="connsiteX4" fmla="*/ 0 w 104443"/>
                    <a:gd name="connsiteY4" fmla="*/ 29873 h 43942"/>
                    <a:gd name="connsiteX5" fmla="*/ 71046 w 104443"/>
                    <a:gd name="connsiteY5" fmla="*/ 42729 h 43942"/>
                    <a:gd name="connsiteX6" fmla="*/ 98376 w 104443"/>
                    <a:gd name="connsiteY6" fmla="*/ 43942 h 43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4443" h="43942">
                      <a:moveTo>
                        <a:pt x="98376" y="43942"/>
                      </a:moveTo>
                      <a:lnTo>
                        <a:pt x="104443" y="19297"/>
                      </a:lnTo>
                      <a:lnTo>
                        <a:pt x="20371" y="3470"/>
                      </a:lnTo>
                      <a:lnTo>
                        <a:pt x="8004" y="0"/>
                      </a:lnTo>
                      <a:lnTo>
                        <a:pt x="0" y="29873"/>
                      </a:lnTo>
                      <a:lnTo>
                        <a:pt x="71046" y="42729"/>
                      </a:lnTo>
                      <a:lnTo>
                        <a:pt x="98376" y="439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任意多边形 38"/>
                <p:cNvSpPr>
                  <a:spLocks/>
                </p:cNvSpPr>
                <p:nvPr/>
              </p:nvSpPr>
              <p:spPr bwMode="auto">
                <a:xfrm rot="7200000" flipH="1">
                  <a:off x="7326597" y="4046288"/>
                  <a:ext cx="103772" cy="42713"/>
                </a:xfrm>
                <a:custGeom>
                  <a:avLst/>
                  <a:gdLst>
                    <a:gd name="connsiteX0" fmla="*/ 96438 w 103772"/>
                    <a:gd name="connsiteY0" fmla="*/ 42713 h 42713"/>
                    <a:gd name="connsiteX1" fmla="*/ 103772 w 103772"/>
                    <a:gd name="connsiteY1" fmla="*/ 12918 h 42713"/>
                    <a:gd name="connsiteX2" fmla="*/ 69186 w 103772"/>
                    <a:gd name="connsiteY2" fmla="*/ 11384 h 42713"/>
                    <a:gd name="connsiteX3" fmla="*/ 6274 w 103772"/>
                    <a:gd name="connsiteY3" fmla="*/ 0 h 42713"/>
                    <a:gd name="connsiteX4" fmla="*/ 0 w 103772"/>
                    <a:gd name="connsiteY4" fmla="*/ 23416 h 42713"/>
                    <a:gd name="connsiteX5" fmla="*/ 12366 w 103772"/>
                    <a:gd name="connsiteY5" fmla="*/ 26886 h 42713"/>
                    <a:gd name="connsiteX6" fmla="*/ 96438 w 103772"/>
                    <a:gd name="connsiteY6" fmla="*/ 42713 h 42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3772" h="42713">
                      <a:moveTo>
                        <a:pt x="96438" y="42713"/>
                      </a:moveTo>
                      <a:lnTo>
                        <a:pt x="103772" y="12918"/>
                      </a:lnTo>
                      <a:lnTo>
                        <a:pt x="69186" y="11384"/>
                      </a:lnTo>
                      <a:lnTo>
                        <a:pt x="6274" y="0"/>
                      </a:lnTo>
                      <a:lnTo>
                        <a:pt x="0" y="23416"/>
                      </a:lnTo>
                      <a:lnTo>
                        <a:pt x="12366" y="26886"/>
                      </a:lnTo>
                      <a:lnTo>
                        <a:pt x="96438" y="427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任意多边形 39"/>
                <p:cNvSpPr>
                  <a:spLocks/>
                </p:cNvSpPr>
                <p:nvPr/>
              </p:nvSpPr>
              <p:spPr bwMode="auto">
                <a:xfrm rot="7200000" flipH="1">
                  <a:off x="7370070" y="4069942"/>
                  <a:ext cx="95476" cy="18671"/>
                </a:xfrm>
                <a:custGeom>
                  <a:avLst/>
                  <a:gdLst>
                    <a:gd name="connsiteX0" fmla="*/ 95475 w 95476"/>
                    <a:gd name="connsiteY0" fmla="*/ 18671 h 18671"/>
                    <a:gd name="connsiteX1" fmla="*/ 95476 w 95476"/>
                    <a:gd name="connsiteY1" fmla="*/ 18670 h 18671"/>
                    <a:gd name="connsiteX2" fmla="*/ 7539 w 95476"/>
                    <a:gd name="connsiteY2" fmla="*/ 2115 h 18671"/>
                    <a:gd name="connsiteX3" fmla="*/ 1 w 95476"/>
                    <a:gd name="connsiteY3" fmla="*/ 0 h 18671"/>
                    <a:gd name="connsiteX4" fmla="*/ 0 w 95476"/>
                    <a:gd name="connsiteY4" fmla="*/ 1 h 18671"/>
                    <a:gd name="connsiteX5" fmla="*/ 7538 w 95476"/>
                    <a:gd name="connsiteY5" fmla="*/ 2116 h 18671"/>
                    <a:gd name="connsiteX6" fmla="*/ 95475 w 95476"/>
                    <a:gd name="connsiteY6" fmla="*/ 18671 h 18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5476" h="18671">
                      <a:moveTo>
                        <a:pt x="95475" y="18671"/>
                      </a:moveTo>
                      <a:lnTo>
                        <a:pt x="95476" y="18670"/>
                      </a:lnTo>
                      <a:lnTo>
                        <a:pt x="7539" y="2115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7538" y="2116"/>
                      </a:lnTo>
                      <a:lnTo>
                        <a:pt x="95475" y="1867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任意多边形 40"/>
                <p:cNvSpPr>
                  <a:spLocks/>
                </p:cNvSpPr>
                <p:nvPr/>
              </p:nvSpPr>
              <p:spPr bwMode="auto">
                <a:xfrm rot="7200000" flipH="1">
                  <a:off x="7143603" y="4069965"/>
                  <a:ext cx="26206" cy="7355"/>
                </a:xfrm>
                <a:custGeom>
                  <a:avLst/>
                  <a:gdLst>
                    <a:gd name="connsiteX0" fmla="*/ 26206 w 26206"/>
                    <a:gd name="connsiteY0" fmla="*/ 7355 h 7355"/>
                    <a:gd name="connsiteX1" fmla="*/ 26206 w 26206"/>
                    <a:gd name="connsiteY1" fmla="*/ 7354 h 7355"/>
                    <a:gd name="connsiteX2" fmla="*/ 0 w 26206"/>
                    <a:gd name="connsiteY2" fmla="*/ 0 h 7355"/>
                    <a:gd name="connsiteX3" fmla="*/ 0 w 26206"/>
                    <a:gd name="connsiteY3" fmla="*/ 1 h 7355"/>
                    <a:gd name="connsiteX4" fmla="*/ 26206 w 26206"/>
                    <a:gd name="connsiteY4" fmla="*/ 7355 h 73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206" h="7355">
                      <a:moveTo>
                        <a:pt x="26206" y="7355"/>
                      </a:moveTo>
                      <a:lnTo>
                        <a:pt x="26206" y="7354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26206" y="735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任意多边形 42"/>
                <p:cNvSpPr>
                  <a:spLocks/>
                </p:cNvSpPr>
                <p:nvPr/>
              </p:nvSpPr>
              <p:spPr bwMode="auto">
                <a:xfrm rot="7200000" flipH="1">
                  <a:off x="7069491" y="4095344"/>
                  <a:ext cx="105576" cy="69011"/>
                </a:xfrm>
                <a:custGeom>
                  <a:avLst/>
                  <a:gdLst>
                    <a:gd name="connsiteX0" fmla="*/ 94887 w 105576"/>
                    <a:gd name="connsiteY0" fmla="*/ 69011 h 69011"/>
                    <a:gd name="connsiteX1" fmla="*/ 105576 w 105576"/>
                    <a:gd name="connsiteY1" fmla="*/ 29118 h 69011"/>
                    <a:gd name="connsiteX2" fmla="*/ 50468 w 105576"/>
                    <a:gd name="connsiteY2" fmla="*/ 13655 h 69011"/>
                    <a:gd name="connsiteX3" fmla="*/ 12405 w 105576"/>
                    <a:gd name="connsiteY3" fmla="*/ 0 h 69011"/>
                    <a:gd name="connsiteX4" fmla="*/ 0 w 105576"/>
                    <a:gd name="connsiteY4" fmla="*/ 42778 h 69011"/>
                    <a:gd name="connsiteX5" fmla="*/ 62173 w 105576"/>
                    <a:gd name="connsiteY5" fmla="*/ 63092 h 69011"/>
                    <a:gd name="connsiteX6" fmla="*/ 94887 w 105576"/>
                    <a:gd name="connsiteY6" fmla="*/ 69011 h 690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5576" h="69011">
                      <a:moveTo>
                        <a:pt x="94887" y="69011"/>
                      </a:moveTo>
                      <a:lnTo>
                        <a:pt x="105576" y="29118"/>
                      </a:lnTo>
                      <a:lnTo>
                        <a:pt x="50468" y="13655"/>
                      </a:lnTo>
                      <a:lnTo>
                        <a:pt x="12405" y="0"/>
                      </a:lnTo>
                      <a:lnTo>
                        <a:pt x="0" y="42778"/>
                      </a:lnTo>
                      <a:lnTo>
                        <a:pt x="62173" y="63092"/>
                      </a:lnTo>
                      <a:lnTo>
                        <a:pt x="94887" y="6901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任意多边形 43"/>
                <p:cNvSpPr>
                  <a:spLocks/>
                </p:cNvSpPr>
                <p:nvPr/>
              </p:nvSpPr>
              <p:spPr bwMode="auto">
                <a:xfrm rot="7200000" flipH="1">
                  <a:off x="7551292" y="4116058"/>
                  <a:ext cx="98147" cy="29981"/>
                </a:xfrm>
                <a:custGeom>
                  <a:avLst/>
                  <a:gdLst>
                    <a:gd name="connsiteX0" fmla="*/ 94263 w 98147"/>
                    <a:gd name="connsiteY0" fmla="*/ 29981 h 29981"/>
                    <a:gd name="connsiteX1" fmla="*/ 98147 w 98147"/>
                    <a:gd name="connsiteY1" fmla="*/ 14202 h 29981"/>
                    <a:gd name="connsiteX2" fmla="*/ 70196 w 98147"/>
                    <a:gd name="connsiteY2" fmla="*/ 12141 h 29981"/>
                    <a:gd name="connsiteX3" fmla="*/ 5706 w 98147"/>
                    <a:gd name="connsiteY3" fmla="*/ 0 h 29981"/>
                    <a:gd name="connsiteX4" fmla="*/ 0 w 98147"/>
                    <a:gd name="connsiteY4" fmla="*/ 21297 h 29981"/>
                    <a:gd name="connsiteX5" fmla="*/ 32961 w 98147"/>
                    <a:gd name="connsiteY5" fmla="*/ 27261 h 29981"/>
                    <a:gd name="connsiteX6" fmla="*/ 94263 w 98147"/>
                    <a:gd name="connsiteY6" fmla="*/ 29981 h 29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8147" h="29981">
                      <a:moveTo>
                        <a:pt x="94263" y="29981"/>
                      </a:moveTo>
                      <a:lnTo>
                        <a:pt x="98147" y="14202"/>
                      </a:lnTo>
                      <a:lnTo>
                        <a:pt x="70196" y="12141"/>
                      </a:lnTo>
                      <a:lnTo>
                        <a:pt x="5706" y="0"/>
                      </a:lnTo>
                      <a:lnTo>
                        <a:pt x="0" y="21297"/>
                      </a:lnTo>
                      <a:lnTo>
                        <a:pt x="32961" y="27261"/>
                      </a:lnTo>
                      <a:lnTo>
                        <a:pt x="94263" y="2998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任意多边形 44"/>
                <p:cNvSpPr>
                  <a:spLocks/>
                </p:cNvSpPr>
                <p:nvPr/>
              </p:nvSpPr>
              <p:spPr bwMode="auto">
                <a:xfrm rot="7200000" flipH="1">
                  <a:off x="7103441" y="4111893"/>
                  <a:ext cx="99657" cy="49885"/>
                </a:xfrm>
                <a:custGeom>
                  <a:avLst/>
                  <a:gdLst>
                    <a:gd name="connsiteX0" fmla="*/ 93171 w 99657"/>
                    <a:gd name="connsiteY0" fmla="*/ 49885 h 49885"/>
                    <a:gd name="connsiteX1" fmla="*/ 99657 w 99657"/>
                    <a:gd name="connsiteY1" fmla="*/ 25678 h 49885"/>
                    <a:gd name="connsiteX2" fmla="*/ 65934 w 99657"/>
                    <a:gd name="connsiteY2" fmla="*/ 19575 h 49885"/>
                    <a:gd name="connsiteX3" fmla="*/ 6022 w 99657"/>
                    <a:gd name="connsiteY3" fmla="*/ 0 h 49885"/>
                    <a:gd name="connsiteX4" fmla="*/ 0 w 99657"/>
                    <a:gd name="connsiteY4" fmla="*/ 20767 h 49885"/>
                    <a:gd name="connsiteX5" fmla="*/ 38063 w 99657"/>
                    <a:gd name="connsiteY5" fmla="*/ 34422 h 49885"/>
                    <a:gd name="connsiteX6" fmla="*/ 93171 w 99657"/>
                    <a:gd name="connsiteY6" fmla="*/ 49885 h 498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9657" h="49885">
                      <a:moveTo>
                        <a:pt x="93171" y="49885"/>
                      </a:moveTo>
                      <a:lnTo>
                        <a:pt x="99657" y="25678"/>
                      </a:lnTo>
                      <a:lnTo>
                        <a:pt x="65934" y="19575"/>
                      </a:lnTo>
                      <a:lnTo>
                        <a:pt x="6022" y="0"/>
                      </a:lnTo>
                      <a:lnTo>
                        <a:pt x="0" y="20767"/>
                      </a:lnTo>
                      <a:lnTo>
                        <a:pt x="38063" y="34422"/>
                      </a:lnTo>
                      <a:lnTo>
                        <a:pt x="93171" y="4988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任意多边形 45"/>
                <p:cNvSpPr>
                  <a:spLocks/>
                </p:cNvSpPr>
                <p:nvPr/>
              </p:nvSpPr>
              <p:spPr bwMode="auto">
                <a:xfrm rot="7200000" flipH="1">
                  <a:off x="7568843" y="4118187"/>
                  <a:ext cx="98535" cy="32587"/>
                </a:xfrm>
                <a:custGeom>
                  <a:avLst/>
                  <a:gdLst>
                    <a:gd name="connsiteX0" fmla="*/ 92440 w 98535"/>
                    <a:gd name="connsiteY0" fmla="*/ 32587 h 32587"/>
                    <a:gd name="connsiteX1" fmla="*/ 98535 w 98535"/>
                    <a:gd name="connsiteY1" fmla="*/ 7828 h 32587"/>
                    <a:gd name="connsiteX2" fmla="*/ 31829 w 98535"/>
                    <a:gd name="connsiteY2" fmla="*/ 4868 h 32587"/>
                    <a:gd name="connsiteX3" fmla="*/ 4926 w 98535"/>
                    <a:gd name="connsiteY3" fmla="*/ 0 h 32587"/>
                    <a:gd name="connsiteX4" fmla="*/ 0 w 98535"/>
                    <a:gd name="connsiteY4" fmla="*/ 18385 h 32587"/>
                    <a:gd name="connsiteX5" fmla="*/ 64489 w 98535"/>
                    <a:gd name="connsiteY5" fmla="*/ 30526 h 32587"/>
                    <a:gd name="connsiteX6" fmla="*/ 92440 w 98535"/>
                    <a:gd name="connsiteY6" fmla="*/ 32587 h 325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8535" h="32587">
                      <a:moveTo>
                        <a:pt x="92440" y="32587"/>
                      </a:moveTo>
                      <a:lnTo>
                        <a:pt x="98535" y="7828"/>
                      </a:lnTo>
                      <a:lnTo>
                        <a:pt x="31829" y="4868"/>
                      </a:lnTo>
                      <a:lnTo>
                        <a:pt x="4926" y="0"/>
                      </a:lnTo>
                      <a:lnTo>
                        <a:pt x="0" y="18385"/>
                      </a:lnTo>
                      <a:lnTo>
                        <a:pt x="64489" y="30526"/>
                      </a:lnTo>
                      <a:lnTo>
                        <a:pt x="92440" y="3258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任意多边形 46"/>
                <p:cNvSpPr>
                  <a:spLocks/>
                </p:cNvSpPr>
                <p:nvPr/>
              </p:nvSpPr>
              <p:spPr bwMode="auto">
                <a:xfrm rot="7200000" flipH="1">
                  <a:off x="7639368" y="4114807"/>
                  <a:ext cx="35112" cy="2590"/>
                </a:xfrm>
                <a:custGeom>
                  <a:avLst/>
                  <a:gdLst>
                    <a:gd name="connsiteX0" fmla="*/ 35112 w 35112"/>
                    <a:gd name="connsiteY0" fmla="*/ 2590 h 2590"/>
                    <a:gd name="connsiteX1" fmla="*/ 35112 w 35112"/>
                    <a:gd name="connsiteY1" fmla="*/ 2589 h 2590"/>
                    <a:gd name="connsiteX2" fmla="*/ 0 w 35112"/>
                    <a:gd name="connsiteY2" fmla="*/ 0 h 2590"/>
                    <a:gd name="connsiteX3" fmla="*/ 35112 w 35112"/>
                    <a:gd name="connsiteY3" fmla="*/ 2590 h 25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5112" h="2590">
                      <a:moveTo>
                        <a:pt x="35112" y="2590"/>
                      </a:moveTo>
                      <a:lnTo>
                        <a:pt x="35112" y="2589"/>
                      </a:lnTo>
                      <a:lnTo>
                        <a:pt x="0" y="0"/>
                      </a:lnTo>
                      <a:lnTo>
                        <a:pt x="35112" y="259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任意多边形 47"/>
                <p:cNvSpPr>
                  <a:spLocks/>
                </p:cNvSpPr>
                <p:nvPr/>
              </p:nvSpPr>
              <p:spPr bwMode="auto">
                <a:xfrm rot="7200000" flipH="1">
                  <a:off x="7158480" y="4135986"/>
                  <a:ext cx="91935" cy="28697"/>
                </a:xfrm>
                <a:custGeom>
                  <a:avLst/>
                  <a:gdLst>
                    <a:gd name="connsiteX0" fmla="*/ 91934 w 91935"/>
                    <a:gd name="connsiteY0" fmla="*/ 28697 h 28697"/>
                    <a:gd name="connsiteX1" fmla="*/ 91935 w 91935"/>
                    <a:gd name="connsiteY1" fmla="*/ 28696 h 28697"/>
                    <a:gd name="connsiteX2" fmla="*/ 37108 w 91935"/>
                    <a:gd name="connsiteY2" fmla="*/ 13311 h 28697"/>
                    <a:gd name="connsiteX3" fmla="*/ 0 w 91935"/>
                    <a:gd name="connsiteY3" fmla="*/ 0 h 28697"/>
                    <a:gd name="connsiteX4" fmla="*/ 0 w 91935"/>
                    <a:gd name="connsiteY4" fmla="*/ 0 h 28697"/>
                    <a:gd name="connsiteX5" fmla="*/ 37108 w 91935"/>
                    <a:gd name="connsiteY5" fmla="*/ 13312 h 28697"/>
                    <a:gd name="connsiteX6" fmla="*/ 91934 w 91935"/>
                    <a:gd name="connsiteY6" fmla="*/ 28697 h 286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1935" h="28697">
                      <a:moveTo>
                        <a:pt x="91934" y="28697"/>
                      </a:moveTo>
                      <a:lnTo>
                        <a:pt x="91935" y="28696"/>
                      </a:lnTo>
                      <a:lnTo>
                        <a:pt x="37108" y="1331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37108" y="13312"/>
                      </a:lnTo>
                      <a:lnTo>
                        <a:pt x="91934" y="2869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任意多边形 48"/>
                <p:cNvSpPr>
                  <a:spLocks/>
                </p:cNvSpPr>
                <p:nvPr/>
              </p:nvSpPr>
              <p:spPr bwMode="auto">
                <a:xfrm rot="7200000" flipH="1">
                  <a:off x="7334286" y="4121059"/>
                  <a:ext cx="26207" cy="7355"/>
                </a:xfrm>
                <a:custGeom>
                  <a:avLst/>
                  <a:gdLst>
                    <a:gd name="connsiteX0" fmla="*/ 26206 w 26207"/>
                    <a:gd name="connsiteY0" fmla="*/ 7355 h 7355"/>
                    <a:gd name="connsiteX1" fmla="*/ 26207 w 26207"/>
                    <a:gd name="connsiteY1" fmla="*/ 7354 h 7355"/>
                    <a:gd name="connsiteX2" fmla="*/ 1 w 26207"/>
                    <a:gd name="connsiteY2" fmla="*/ 0 h 7355"/>
                    <a:gd name="connsiteX3" fmla="*/ 0 w 26207"/>
                    <a:gd name="connsiteY3" fmla="*/ 1 h 7355"/>
                    <a:gd name="connsiteX4" fmla="*/ 26206 w 26207"/>
                    <a:gd name="connsiteY4" fmla="*/ 7355 h 73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207" h="7355">
                      <a:moveTo>
                        <a:pt x="26206" y="7355"/>
                      </a:moveTo>
                      <a:lnTo>
                        <a:pt x="26207" y="7354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26206" y="735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任意多边形 49"/>
                <p:cNvSpPr>
                  <a:spLocks/>
                </p:cNvSpPr>
                <p:nvPr/>
              </p:nvSpPr>
              <p:spPr bwMode="auto">
                <a:xfrm rot="7200000" flipH="1">
                  <a:off x="7267285" y="4149861"/>
                  <a:ext cx="99688" cy="60178"/>
                </a:xfrm>
                <a:custGeom>
                  <a:avLst/>
                  <a:gdLst>
                    <a:gd name="connsiteX0" fmla="*/ 91016 w 99688"/>
                    <a:gd name="connsiteY0" fmla="*/ 60178 h 60178"/>
                    <a:gd name="connsiteX1" fmla="*/ 99688 w 99688"/>
                    <a:gd name="connsiteY1" fmla="*/ 27814 h 60178"/>
                    <a:gd name="connsiteX2" fmla="*/ 45449 w 99688"/>
                    <a:gd name="connsiteY2" fmla="*/ 12594 h 60178"/>
                    <a:gd name="connsiteX3" fmla="*/ 10342 w 99688"/>
                    <a:gd name="connsiteY3" fmla="*/ 0 h 60178"/>
                    <a:gd name="connsiteX4" fmla="*/ 0 w 99688"/>
                    <a:gd name="connsiteY4" fmla="*/ 35664 h 60178"/>
                    <a:gd name="connsiteX5" fmla="*/ 55180 w 99688"/>
                    <a:gd name="connsiteY5" fmla="*/ 53694 h 60178"/>
                    <a:gd name="connsiteX6" fmla="*/ 91016 w 99688"/>
                    <a:gd name="connsiteY6" fmla="*/ 60178 h 601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9688" h="60178">
                      <a:moveTo>
                        <a:pt x="91016" y="60178"/>
                      </a:moveTo>
                      <a:lnTo>
                        <a:pt x="99688" y="27814"/>
                      </a:lnTo>
                      <a:lnTo>
                        <a:pt x="45449" y="12594"/>
                      </a:lnTo>
                      <a:lnTo>
                        <a:pt x="10342" y="0"/>
                      </a:lnTo>
                      <a:lnTo>
                        <a:pt x="0" y="35664"/>
                      </a:lnTo>
                      <a:lnTo>
                        <a:pt x="55180" y="53694"/>
                      </a:lnTo>
                      <a:lnTo>
                        <a:pt x="91016" y="60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任意多边形 51"/>
                <p:cNvSpPr>
                  <a:spLocks/>
                </p:cNvSpPr>
                <p:nvPr/>
              </p:nvSpPr>
              <p:spPr bwMode="auto">
                <a:xfrm rot="7200000" flipH="1">
                  <a:off x="7295086" y="4162938"/>
                  <a:ext cx="94953" cy="44977"/>
                </a:xfrm>
                <a:custGeom>
                  <a:avLst/>
                  <a:gdLst>
                    <a:gd name="connsiteX0" fmla="*/ 89347 w 94953"/>
                    <a:gd name="connsiteY0" fmla="*/ 44977 h 44977"/>
                    <a:gd name="connsiteX1" fmla="*/ 94953 w 94953"/>
                    <a:gd name="connsiteY1" fmla="*/ 24052 h 44977"/>
                    <a:gd name="connsiteX2" fmla="*/ 58278 w 94953"/>
                    <a:gd name="connsiteY2" fmla="*/ 17415 h 44977"/>
                    <a:gd name="connsiteX3" fmla="*/ 4978 w 94953"/>
                    <a:gd name="connsiteY3" fmla="*/ 0 h 44977"/>
                    <a:gd name="connsiteX4" fmla="*/ 0 w 94953"/>
                    <a:gd name="connsiteY4" fmla="*/ 17163 h 44977"/>
                    <a:gd name="connsiteX5" fmla="*/ 35108 w 94953"/>
                    <a:gd name="connsiteY5" fmla="*/ 29757 h 44977"/>
                    <a:gd name="connsiteX6" fmla="*/ 89347 w 94953"/>
                    <a:gd name="connsiteY6" fmla="*/ 44977 h 449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4953" h="44977">
                      <a:moveTo>
                        <a:pt x="89347" y="44977"/>
                      </a:moveTo>
                      <a:lnTo>
                        <a:pt x="94953" y="24052"/>
                      </a:lnTo>
                      <a:lnTo>
                        <a:pt x="58278" y="17415"/>
                      </a:lnTo>
                      <a:lnTo>
                        <a:pt x="4978" y="0"/>
                      </a:lnTo>
                      <a:lnTo>
                        <a:pt x="0" y="17163"/>
                      </a:lnTo>
                      <a:lnTo>
                        <a:pt x="35108" y="29757"/>
                      </a:lnTo>
                      <a:lnTo>
                        <a:pt x="89347" y="4497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任意多边形 52"/>
                <p:cNvSpPr>
                  <a:spLocks/>
                </p:cNvSpPr>
                <p:nvPr/>
              </p:nvSpPr>
              <p:spPr bwMode="auto">
                <a:xfrm rot="7200000" flipH="1">
                  <a:off x="7777072" y="4176481"/>
                  <a:ext cx="99069" cy="33369"/>
                </a:xfrm>
                <a:custGeom>
                  <a:avLst/>
                  <a:gdLst>
                    <a:gd name="connsiteX0" fmla="*/ 91337 w 99069"/>
                    <a:gd name="connsiteY0" fmla="*/ 31409 h 33369"/>
                    <a:gd name="connsiteX1" fmla="*/ 93485 w 99069"/>
                    <a:gd name="connsiteY1" fmla="*/ 22686 h 33369"/>
                    <a:gd name="connsiteX2" fmla="*/ 99069 w 99069"/>
                    <a:gd name="connsiteY2" fmla="*/ 0 h 33369"/>
                    <a:gd name="connsiteX3" fmla="*/ 68629 w 99069"/>
                    <a:gd name="connsiteY3" fmla="*/ 4730 h 33369"/>
                    <a:gd name="connsiteX4" fmla="*/ 7576 w 99069"/>
                    <a:gd name="connsiteY4" fmla="*/ 2022 h 33369"/>
                    <a:gd name="connsiteX5" fmla="*/ 4385 w 99069"/>
                    <a:gd name="connsiteY5" fmla="*/ 13931 h 33369"/>
                    <a:gd name="connsiteX6" fmla="*/ 0 w 99069"/>
                    <a:gd name="connsiteY6" fmla="*/ 30297 h 33369"/>
                    <a:gd name="connsiteX7" fmla="*/ 69243 w 99069"/>
                    <a:gd name="connsiteY7" fmla="*/ 33369 h 33369"/>
                    <a:gd name="connsiteX8" fmla="*/ 91337 w 99069"/>
                    <a:gd name="connsiteY8" fmla="*/ 31409 h 333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9069" h="33369">
                      <a:moveTo>
                        <a:pt x="91337" y="31409"/>
                      </a:moveTo>
                      <a:lnTo>
                        <a:pt x="93485" y="22686"/>
                      </a:lnTo>
                      <a:lnTo>
                        <a:pt x="99069" y="0"/>
                      </a:lnTo>
                      <a:lnTo>
                        <a:pt x="68629" y="4730"/>
                      </a:lnTo>
                      <a:lnTo>
                        <a:pt x="7576" y="2022"/>
                      </a:lnTo>
                      <a:lnTo>
                        <a:pt x="4385" y="13931"/>
                      </a:lnTo>
                      <a:lnTo>
                        <a:pt x="0" y="30297"/>
                      </a:lnTo>
                      <a:lnTo>
                        <a:pt x="69243" y="33369"/>
                      </a:lnTo>
                      <a:lnTo>
                        <a:pt x="91337" y="314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任意多边形 53"/>
                <p:cNvSpPr>
                  <a:spLocks/>
                </p:cNvSpPr>
                <p:nvPr/>
              </p:nvSpPr>
              <p:spPr bwMode="auto">
                <a:xfrm rot="7200000" flipH="1">
                  <a:off x="7340942" y="4183035"/>
                  <a:ext cx="88319" cy="27464"/>
                </a:xfrm>
                <a:custGeom>
                  <a:avLst/>
                  <a:gdLst>
                    <a:gd name="connsiteX0" fmla="*/ 88318 w 88319"/>
                    <a:gd name="connsiteY0" fmla="*/ 27464 h 27464"/>
                    <a:gd name="connsiteX1" fmla="*/ 88319 w 88319"/>
                    <a:gd name="connsiteY1" fmla="*/ 27463 h 27464"/>
                    <a:gd name="connsiteX2" fmla="*/ 34313 w 88319"/>
                    <a:gd name="connsiteY2" fmla="*/ 12308 h 27464"/>
                    <a:gd name="connsiteX3" fmla="*/ 0 w 88319"/>
                    <a:gd name="connsiteY3" fmla="*/ 0 h 27464"/>
                    <a:gd name="connsiteX4" fmla="*/ 0 w 88319"/>
                    <a:gd name="connsiteY4" fmla="*/ 1 h 27464"/>
                    <a:gd name="connsiteX5" fmla="*/ 34313 w 88319"/>
                    <a:gd name="connsiteY5" fmla="*/ 12309 h 27464"/>
                    <a:gd name="connsiteX6" fmla="*/ 88318 w 88319"/>
                    <a:gd name="connsiteY6" fmla="*/ 27464 h 27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8319" h="27464">
                      <a:moveTo>
                        <a:pt x="88318" y="27464"/>
                      </a:moveTo>
                      <a:lnTo>
                        <a:pt x="88319" y="27463"/>
                      </a:lnTo>
                      <a:lnTo>
                        <a:pt x="34313" y="12308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34313" y="12309"/>
                      </a:lnTo>
                      <a:lnTo>
                        <a:pt x="88318" y="2746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任意多边形 54"/>
                <p:cNvSpPr>
                  <a:spLocks/>
                </p:cNvSpPr>
                <p:nvPr/>
              </p:nvSpPr>
              <p:spPr bwMode="auto">
                <a:xfrm rot="7200000" flipH="1">
                  <a:off x="7574622" y="4185938"/>
                  <a:ext cx="26448" cy="6454"/>
                </a:xfrm>
                <a:custGeom>
                  <a:avLst/>
                  <a:gdLst>
                    <a:gd name="connsiteX0" fmla="*/ 26447 w 26448"/>
                    <a:gd name="connsiteY0" fmla="*/ 6454 h 6454"/>
                    <a:gd name="connsiteX1" fmla="*/ 26448 w 26448"/>
                    <a:gd name="connsiteY1" fmla="*/ 6453 h 6454"/>
                    <a:gd name="connsiteX2" fmla="*/ 15967 w 26448"/>
                    <a:gd name="connsiteY2" fmla="*/ 4480 h 6454"/>
                    <a:gd name="connsiteX3" fmla="*/ 0 w 26448"/>
                    <a:gd name="connsiteY3" fmla="*/ 0 h 6454"/>
                    <a:gd name="connsiteX4" fmla="*/ 0 w 26448"/>
                    <a:gd name="connsiteY4" fmla="*/ 0 h 6454"/>
                    <a:gd name="connsiteX5" fmla="*/ 15966 w 26448"/>
                    <a:gd name="connsiteY5" fmla="*/ 4481 h 6454"/>
                    <a:gd name="connsiteX6" fmla="*/ 26447 w 26448"/>
                    <a:gd name="connsiteY6" fmla="*/ 6454 h 64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6448" h="6454">
                      <a:moveTo>
                        <a:pt x="26447" y="6454"/>
                      </a:moveTo>
                      <a:lnTo>
                        <a:pt x="26448" y="6453"/>
                      </a:lnTo>
                      <a:lnTo>
                        <a:pt x="15967" y="448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5966" y="4481"/>
                      </a:lnTo>
                      <a:lnTo>
                        <a:pt x="26447" y="645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" name="任意多边形 55"/>
                <p:cNvSpPr>
                  <a:spLocks/>
                </p:cNvSpPr>
                <p:nvPr/>
              </p:nvSpPr>
              <p:spPr bwMode="auto">
                <a:xfrm rot="7200000" flipH="1">
                  <a:off x="7024853" y="4243919"/>
                  <a:ext cx="189916" cy="81569"/>
                </a:xfrm>
                <a:custGeom>
                  <a:avLst/>
                  <a:gdLst>
                    <a:gd name="connsiteX0" fmla="*/ 189916 w 189916"/>
                    <a:gd name="connsiteY0" fmla="*/ 81569 h 81569"/>
                    <a:gd name="connsiteX1" fmla="*/ 189916 w 189916"/>
                    <a:gd name="connsiteY1" fmla="*/ 81568 h 81569"/>
                    <a:gd name="connsiteX2" fmla="*/ 130849 w 189916"/>
                    <a:gd name="connsiteY2" fmla="*/ 60379 h 81569"/>
                    <a:gd name="connsiteX3" fmla="*/ 308 w 189916"/>
                    <a:gd name="connsiteY3" fmla="*/ 197 h 81569"/>
                    <a:gd name="connsiteX4" fmla="*/ 0 w 189916"/>
                    <a:gd name="connsiteY4" fmla="*/ 0 h 81569"/>
                    <a:gd name="connsiteX5" fmla="*/ 307 w 189916"/>
                    <a:gd name="connsiteY5" fmla="*/ 198 h 81569"/>
                    <a:gd name="connsiteX6" fmla="*/ 130848 w 189916"/>
                    <a:gd name="connsiteY6" fmla="*/ 60380 h 81569"/>
                    <a:gd name="connsiteX7" fmla="*/ 189916 w 189916"/>
                    <a:gd name="connsiteY7" fmla="*/ 81569 h 815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89916" h="81569">
                      <a:moveTo>
                        <a:pt x="189916" y="81569"/>
                      </a:moveTo>
                      <a:lnTo>
                        <a:pt x="189916" y="81568"/>
                      </a:lnTo>
                      <a:lnTo>
                        <a:pt x="130849" y="60379"/>
                      </a:lnTo>
                      <a:cubicBezTo>
                        <a:pt x="72054" y="37092"/>
                        <a:pt x="26297" y="14804"/>
                        <a:pt x="308" y="197"/>
                      </a:cubicBezTo>
                      <a:lnTo>
                        <a:pt x="0" y="0"/>
                      </a:lnTo>
                      <a:lnTo>
                        <a:pt x="307" y="198"/>
                      </a:lnTo>
                      <a:cubicBezTo>
                        <a:pt x="26297" y="14804"/>
                        <a:pt x="72054" y="37093"/>
                        <a:pt x="130848" y="60380"/>
                      </a:cubicBezTo>
                      <a:lnTo>
                        <a:pt x="189916" y="8156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" name="任意多边形 56"/>
                <p:cNvSpPr>
                  <a:spLocks/>
                </p:cNvSpPr>
                <p:nvPr/>
              </p:nvSpPr>
              <p:spPr bwMode="auto">
                <a:xfrm rot="7200000" flipH="1">
                  <a:off x="7516243" y="4218479"/>
                  <a:ext cx="92278" cy="49060"/>
                </a:xfrm>
                <a:custGeom>
                  <a:avLst/>
                  <a:gdLst>
                    <a:gd name="connsiteX0" fmla="*/ 86145 w 92278"/>
                    <a:gd name="connsiteY0" fmla="*/ 49060 h 49060"/>
                    <a:gd name="connsiteX1" fmla="*/ 92278 w 92278"/>
                    <a:gd name="connsiteY1" fmla="*/ 26172 h 49060"/>
                    <a:gd name="connsiteX2" fmla="*/ 39133 w 92278"/>
                    <a:gd name="connsiteY2" fmla="*/ 11259 h 49060"/>
                    <a:gd name="connsiteX3" fmla="*/ 7746 w 92278"/>
                    <a:gd name="connsiteY3" fmla="*/ 0 h 49060"/>
                    <a:gd name="connsiteX4" fmla="*/ 0 w 92278"/>
                    <a:gd name="connsiteY4" fmla="*/ 26710 h 49060"/>
                    <a:gd name="connsiteX5" fmla="*/ 46378 w 92278"/>
                    <a:gd name="connsiteY5" fmla="*/ 41864 h 49060"/>
                    <a:gd name="connsiteX6" fmla="*/ 86145 w 92278"/>
                    <a:gd name="connsiteY6" fmla="*/ 49060 h 49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2278" h="49060">
                      <a:moveTo>
                        <a:pt x="86145" y="49060"/>
                      </a:moveTo>
                      <a:lnTo>
                        <a:pt x="92278" y="26172"/>
                      </a:lnTo>
                      <a:lnTo>
                        <a:pt x="39133" y="11259"/>
                      </a:lnTo>
                      <a:lnTo>
                        <a:pt x="7746" y="0"/>
                      </a:lnTo>
                      <a:lnTo>
                        <a:pt x="0" y="26710"/>
                      </a:lnTo>
                      <a:lnTo>
                        <a:pt x="46378" y="41864"/>
                      </a:lnTo>
                      <a:lnTo>
                        <a:pt x="86145" y="4906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" name="任意多边形 57"/>
                <p:cNvSpPr>
                  <a:spLocks/>
                </p:cNvSpPr>
                <p:nvPr/>
              </p:nvSpPr>
              <p:spPr bwMode="auto">
                <a:xfrm rot="7200000" flipH="1">
                  <a:off x="7536307" y="4227186"/>
                  <a:ext cx="89032" cy="38801"/>
                </a:xfrm>
                <a:custGeom>
                  <a:avLst/>
                  <a:gdLst>
                    <a:gd name="connsiteX0" fmla="*/ 84532 w 89032"/>
                    <a:gd name="connsiteY0" fmla="*/ 38801 h 38801"/>
                    <a:gd name="connsiteX1" fmla="*/ 89032 w 89032"/>
                    <a:gd name="connsiteY1" fmla="*/ 22006 h 38801"/>
                    <a:gd name="connsiteX2" fmla="*/ 48641 w 89032"/>
                    <a:gd name="connsiteY2" fmla="*/ 14696 h 38801"/>
                    <a:gd name="connsiteX3" fmla="*/ 3662 w 89032"/>
                    <a:gd name="connsiteY3" fmla="*/ 0 h 38801"/>
                    <a:gd name="connsiteX4" fmla="*/ 0 w 89032"/>
                    <a:gd name="connsiteY4" fmla="*/ 12628 h 38801"/>
                    <a:gd name="connsiteX5" fmla="*/ 31387 w 89032"/>
                    <a:gd name="connsiteY5" fmla="*/ 23888 h 38801"/>
                    <a:gd name="connsiteX6" fmla="*/ 84532 w 89032"/>
                    <a:gd name="connsiteY6" fmla="*/ 38801 h 388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032" h="38801">
                      <a:moveTo>
                        <a:pt x="84532" y="38801"/>
                      </a:moveTo>
                      <a:lnTo>
                        <a:pt x="89032" y="22006"/>
                      </a:lnTo>
                      <a:lnTo>
                        <a:pt x="48641" y="14696"/>
                      </a:lnTo>
                      <a:lnTo>
                        <a:pt x="3662" y="0"/>
                      </a:lnTo>
                      <a:lnTo>
                        <a:pt x="0" y="12628"/>
                      </a:lnTo>
                      <a:lnTo>
                        <a:pt x="31387" y="23888"/>
                      </a:lnTo>
                      <a:lnTo>
                        <a:pt x="84532" y="3880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任意多边形 60"/>
                <p:cNvSpPr>
                  <a:spLocks/>
                </p:cNvSpPr>
                <p:nvPr/>
              </p:nvSpPr>
              <p:spPr bwMode="auto">
                <a:xfrm rot="7200000" flipH="1">
                  <a:off x="7236566" y="4279358"/>
                  <a:ext cx="154166" cy="66406"/>
                </a:xfrm>
                <a:custGeom>
                  <a:avLst/>
                  <a:gdLst>
                    <a:gd name="connsiteX0" fmla="*/ 154166 w 154166"/>
                    <a:gd name="connsiteY0" fmla="*/ 66406 h 66406"/>
                    <a:gd name="connsiteX1" fmla="*/ 154166 w 154166"/>
                    <a:gd name="connsiteY1" fmla="*/ 66405 h 66406"/>
                    <a:gd name="connsiteX2" fmla="*/ 108525 w 154166"/>
                    <a:gd name="connsiteY2" fmla="*/ 50032 h 66406"/>
                    <a:gd name="connsiteX3" fmla="*/ 0 w 154166"/>
                    <a:gd name="connsiteY3" fmla="*/ 0 h 66406"/>
                    <a:gd name="connsiteX4" fmla="*/ 108525 w 154166"/>
                    <a:gd name="connsiteY4" fmla="*/ 50033 h 66406"/>
                    <a:gd name="connsiteX5" fmla="*/ 154166 w 154166"/>
                    <a:gd name="connsiteY5" fmla="*/ 66406 h 664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54166" h="66406">
                      <a:moveTo>
                        <a:pt x="154166" y="66406"/>
                      </a:moveTo>
                      <a:lnTo>
                        <a:pt x="154166" y="66405"/>
                      </a:lnTo>
                      <a:lnTo>
                        <a:pt x="108525" y="50032"/>
                      </a:lnTo>
                      <a:cubicBezTo>
                        <a:pt x="59646" y="30673"/>
                        <a:pt x="21606" y="12143"/>
                        <a:pt x="0" y="0"/>
                      </a:cubicBezTo>
                      <a:cubicBezTo>
                        <a:pt x="21606" y="12144"/>
                        <a:pt x="59646" y="30673"/>
                        <a:pt x="108525" y="50033"/>
                      </a:cubicBezTo>
                      <a:lnTo>
                        <a:pt x="154166" y="6640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" name="任意多边形 61"/>
                <p:cNvSpPr>
                  <a:spLocks/>
                </p:cNvSpPr>
                <p:nvPr/>
              </p:nvSpPr>
              <p:spPr bwMode="auto">
                <a:xfrm rot="7200000" flipH="1">
                  <a:off x="7809686" y="4238189"/>
                  <a:ext cx="33340" cy="30529"/>
                </a:xfrm>
                <a:custGeom>
                  <a:avLst/>
                  <a:gdLst>
                    <a:gd name="connsiteX0" fmla="*/ 27047 w 33340"/>
                    <a:gd name="connsiteY0" fmla="*/ 30529 h 30529"/>
                    <a:gd name="connsiteX1" fmla="*/ 31096 w 33340"/>
                    <a:gd name="connsiteY1" fmla="*/ 15420 h 30529"/>
                    <a:gd name="connsiteX2" fmla="*/ 33340 w 33340"/>
                    <a:gd name="connsiteY2" fmla="*/ 7044 h 30529"/>
                    <a:gd name="connsiteX3" fmla="*/ 7051 w 33340"/>
                    <a:gd name="connsiteY3" fmla="*/ 0 h 30529"/>
                    <a:gd name="connsiteX4" fmla="*/ 3867 w 33340"/>
                    <a:gd name="connsiteY4" fmla="*/ 11881 h 30529"/>
                    <a:gd name="connsiteX5" fmla="*/ 0 w 33340"/>
                    <a:gd name="connsiteY5" fmla="*/ 26312 h 30529"/>
                    <a:gd name="connsiteX6" fmla="*/ 22081 w 33340"/>
                    <a:gd name="connsiteY6" fmla="*/ 30308 h 30529"/>
                    <a:gd name="connsiteX7" fmla="*/ 27047 w 33340"/>
                    <a:gd name="connsiteY7" fmla="*/ 30529 h 305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340" h="30529">
                      <a:moveTo>
                        <a:pt x="27047" y="30529"/>
                      </a:moveTo>
                      <a:lnTo>
                        <a:pt x="31096" y="15420"/>
                      </a:lnTo>
                      <a:lnTo>
                        <a:pt x="33340" y="7044"/>
                      </a:lnTo>
                      <a:lnTo>
                        <a:pt x="7051" y="0"/>
                      </a:lnTo>
                      <a:lnTo>
                        <a:pt x="3867" y="11881"/>
                      </a:lnTo>
                      <a:lnTo>
                        <a:pt x="0" y="26312"/>
                      </a:lnTo>
                      <a:lnTo>
                        <a:pt x="22081" y="30308"/>
                      </a:lnTo>
                      <a:lnTo>
                        <a:pt x="27047" y="3052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" name="任意多边形 62"/>
                <p:cNvSpPr>
                  <a:spLocks/>
                </p:cNvSpPr>
                <p:nvPr/>
              </p:nvSpPr>
              <p:spPr bwMode="auto">
                <a:xfrm rot="7200000" flipH="1">
                  <a:off x="7738245" y="4275196"/>
                  <a:ext cx="89281" cy="47909"/>
                </a:xfrm>
                <a:custGeom>
                  <a:avLst/>
                  <a:gdLst>
                    <a:gd name="connsiteX0" fmla="*/ 81858 w 89281"/>
                    <a:gd name="connsiteY0" fmla="*/ 47909 h 47909"/>
                    <a:gd name="connsiteX1" fmla="*/ 85909 w 89281"/>
                    <a:gd name="connsiteY1" fmla="*/ 32790 h 47909"/>
                    <a:gd name="connsiteX2" fmla="*/ 89281 w 89281"/>
                    <a:gd name="connsiteY2" fmla="*/ 20204 h 47909"/>
                    <a:gd name="connsiteX3" fmla="*/ 45619 w 89281"/>
                    <a:gd name="connsiteY3" fmla="*/ 12304 h 47909"/>
                    <a:gd name="connsiteX4" fmla="*/ 7965 w 89281"/>
                    <a:gd name="connsiteY4" fmla="*/ 0 h 47909"/>
                    <a:gd name="connsiteX5" fmla="*/ 5461 w 89281"/>
                    <a:gd name="connsiteY5" fmla="*/ 8635 h 47909"/>
                    <a:gd name="connsiteX6" fmla="*/ 33573 w 89281"/>
                    <a:gd name="connsiteY6" fmla="*/ 18719 h 47909"/>
                    <a:gd name="connsiteX7" fmla="*/ 81823 w 89281"/>
                    <a:gd name="connsiteY7" fmla="*/ 32259 h 47909"/>
                    <a:gd name="connsiteX8" fmla="*/ 33573 w 89281"/>
                    <a:gd name="connsiteY8" fmla="*/ 18720 h 47909"/>
                    <a:gd name="connsiteX9" fmla="*/ 5461 w 89281"/>
                    <a:gd name="connsiteY9" fmla="*/ 8636 h 47909"/>
                    <a:gd name="connsiteX10" fmla="*/ 0 w 89281"/>
                    <a:gd name="connsiteY10" fmla="*/ 27465 h 47909"/>
                    <a:gd name="connsiteX11" fmla="*/ 38632 w 89281"/>
                    <a:gd name="connsiteY11" fmla="*/ 40087 h 47909"/>
                    <a:gd name="connsiteX12" fmla="*/ 81858 w 89281"/>
                    <a:gd name="connsiteY12" fmla="*/ 47909 h 479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9281" h="47909">
                      <a:moveTo>
                        <a:pt x="81858" y="47909"/>
                      </a:moveTo>
                      <a:lnTo>
                        <a:pt x="85909" y="32790"/>
                      </a:lnTo>
                      <a:lnTo>
                        <a:pt x="89281" y="20204"/>
                      </a:lnTo>
                      <a:lnTo>
                        <a:pt x="45619" y="12304"/>
                      </a:lnTo>
                      <a:lnTo>
                        <a:pt x="7965" y="0"/>
                      </a:lnTo>
                      <a:lnTo>
                        <a:pt x="5461" y="8635"/>
                      </a:lnTo>
                      <a:lnTo>
                        <a:pt x="33573" y="18719"/>
                      </a:lnTo>
                      <a:cubicBezTo>
                        <a:pt x="48733" y="23606"/>
                        <a:pt x="64937" y="28240"/>
                        <a:pt x="81823" y="32259"/>
                      </a:cubicBezTo>
                      <a:cubicBezTo>
                        <a:pt x="64937" y="28240"/>
                        <a:pt x="48732" y="23607"/>
                        <a:pt x="33573" y="18720"/>
                      </a:cubicBezTo>
                      <a:lnTo>
                        <a:pt x="5461" y="8636"/>
                      </a:lnTo>
                      <a:lnTo>
                        <a:pt x="0" y="27465"/>
                      </a:lnTo>
                      <a:lnTo>
                        <a:pt x="38632" y="40087"/>
                      </a:lnTo>
                      <a:lnTo>
                        <a:pt x="81858" y="479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4" name="任意多边形 63"/>
                <p:cNvSpPr>
                  <a:spLocks/>
                </p:cNvSpPr>
                <p:nvPr/>
              </p:nvSpPr>
              <p:spPr bwMode="auto">
                <a:xfrm rot="7200000" flipH="1">
                  <a:off x="7520259" y="4314026"/>
                  <a:ext cx="76765" cy="30955"/>
                </a:xfrm>
                <a:custGeom>
                  <a:avLst/>
                  <a:gdLst>
                    <a:gd name="connsiteX0" fmla="*/ 76765 w 76765"/>
                    <a:gd name="connsiteY0" fmla="*/ 30955 h 30955"/>
                    <a:gd name="connsiteX1" fmla="*/ 76765 w 76765"/>
                    <a:gd name="connsiteY1" fmla="*/ 30954 h 30955"/>
                    <a:gd name="connsiteX2" fmla="*/ 48023 w 76765"/>
                    <a:gd name="connsiteY2" fmla="*/ 20643 h 30955"/>
                    <a:gd name="connsiteX3" fmla="*/ 0 w 76765"/>
                    <a:gd name="connsiteY3" fmla="*/ 0 h 30955"/>
                    <a:gd name="connsiteX4" fmla="*/ 48022 w 76765"/>
                    <a:gd name="connsiteY4" fmla="*/ 20644 h 30955"/>
                    <a:gd name="connsiteX5" fmla="*/ 76765 w 76765"/>
                    <a:gd name="connsiteY5" fmla="*/ 30955 h 30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6765" h="30955">
                      <a:moveTo>
                        <a:pt x="76765" y="30955"/>
                      </a:moveTo>
                      <a:lnTo>
                        <a:pt x="76765" y="30954"/>
                      </a:lnTo>
                      <a:lnTo>
                        <a:pt x="48023" y="20643"/>
                      </a:lnTo>
                      <a:cubicBezTo>
                        <a:pt x="29824" y="13436"/>
                        <a:pt x="13643" y="6382"/>
                        <a:pt x="0" y="0"/>
                      </a:cubicBezTo>
                      <a:cubicBezTo>
                        <a:pt x="13642" y="6383"/>
                        <a:pt x="29824" y="13436"/>
                        <a:pt x="48022" y="20644"/>
                      </a:cubicBezTo>
                      <a:lnTo>
                        <a:pt x="76765" y="3095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" name="任意多边形 64"/>
                <p:cNvSpPr>
                  <a:spLocks/>
                </p:cNvSpPr>
                <p:nvPr/>
              </p:nvSpPr>
              <p:spPr bwMode="auto">
                <a:xfrm rot="7200000" flipH="1">
                  <a:off x="7737200" y="4363465"/>
                  <a:ext cx="70420" cy="31072"/>
                </a:xfrm>
                <a:custGeom>
                  <a:avLst/>
                  <a:gdLst>
                    <a:gd name="connsiteX0" fmla="*/ 70420 w 70420"/>
                    <a:gd name="connsiteY0" fmla="*/ 31072 h 31072"/>
                    <a:gd name="connsiteX1" fmla="*/ 70420 w 70420"/>
                    <a:gd name="connsiteY1" fmla="*/ 31071 h 31072"/>
                    <a:gd name="connsiteX2" fmla="*/ 56553 w 70420"/>
                    <a:gd name="connsiteY2" fmla="*/ 26096 h 31072"/>
                    <a:gd name="connsiteX3" fmla="*/ 133 w 70420"/>
                    <a:gd name="connsiteY3" fmla="*/ 85 h 31072"/>
                    <a:gd name="connsiteX4" fmla="*/ 0 w 70420"/>
                    <a:gd name="connsiteY4" fmla="*/ 0 h 31072"/>
                    <a:gd name="connsiteX5" fmla="*/ 133 w 70420"/>
                    <a:gd name="connsiteY5" fmla="*/ 86 h 31072"/>
                    <a:gd name="connsiteX6" fmla="*/ 56552 w 70420"/>
                    <a:gd name="connsiteY6" fmla="*/ 26097 h 31072"/>
                    <a:gd name="connsiteX7" fmla="*/ 70420 w 70420"/>
                    <a:gd name="connsiteY7" fmla="*/ 31072 h 310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0420" h="31072">
                      <a:moveTo>
                        <a:pt x="70420" y="31072"/>
                      </a:moveTo>
                      <a:lnTo>
                        <a:pt x="70420" y="31071"/>
                      </a:lnTo>
                      <a:lnTo>
                        <a:pt x="56553" y="26096"/>
                      </a:lnTo>
                      <a:cubicBezTo>
                        <a:pt x="31141" y="16031"/>
                        <a:pt x="11365" y="6398"/>
                        <a:pt x="133" y="85"/>
                      </a:cubicBezTo>
                      <a:lnTo>
                        <a:pt x="0" y="0"/>
                      </a:lnTo>
                      <a:lnTo>
                        <a:pt x="133" y="86"/>
                      </a:lnTo>
                      <a:cubicBezTo>
                        <a:pt x="11365" y="6399"/>
                        <a:pt x="31141" y="16032"/>
                        <a:pt x="56552" y="26097"/>
                      </a:cubicBezTo>
                      <a:lnTo>
                        <a:pt x="70420" y="3107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" name="任意多边形 65"/>
                <p:cNvSpPr>
                  <a:spLocks/>
                </p:cNvSpPr>
                <p:nvPr/>
              </p:nvSpPr>
              <p:spPr bwMode="auto">
                <a:xfrm rot="7200000" flipH="1">
                  <a:off x="7078653" y="4404074"/>
                  <a:ext cx="61709" cy="39912"/>
                </a:xfrm>
                <a:custGeom>
                  <a:avLst/>
                  <a:gdLst>
                    <a:gd name="connsiteX0" fmla="*/ 61709 w 61709"/>
                    <a:gd name="connsiteY0" fmla="*/ 39912 h 39912"/>
                    <a:gd name="connsiteX1" fmla="*/ 0 w 61709"/>
                    <a:gd name="connsiteY1" fmla="*/ 0 h 39912"/>
                    <a:gd name="connsiteX2" fmla="*/ 2092 w 61709"/>
                    <a:gd name="connsiteY2" fmla="*/ 1583 h 39912"/>
                    <a:gd name="connsiteX3" fmla="*/ 61709 w 61709"/>
                    <a:gd name="connsiteY3" fmla="*/ 39912 h 39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1709" h="39912">
                      <a:moveTo>
                        <a:pt x="61709" y="39912"/>
                      </a:moveTo>
                      <a:lnTo>
                        <a:pt x="0" y="0"/>
                      </a:lnTo>
                      <a:lnTo>
                        <a:pt x="2092" y="1583"/>
                      </a:lnTo>
                      <a:lnTo>
                        <a:pt x="61709" y="399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7" name="任意多边形 66"/>
                <p:cNvSpPr>
                  <a:spLocks/>
                </p:cNvSpPr>
                <p:nvPr/>
              </p:nvSpPr>
              <p:spPr bwMode="auto">
                <a:xfrm rot="7200000" flipH="1">
                  <a:off x="7279767" y="4410140"/>
                  <a:ext cx="51302" cy="33182"/>
                </a:xfrm>
                <a:custGeom>
                  <a:avLst/>
                  <a:gdLst>
                    <a:gd name="connsiteX0" fmla="*/ 51302 w 51302"/>
                    <a:gd name="connsiteY0" fmla="*/ 33182 h 33182"/>
                    <a:gd name="connsiteX1" fmla="*/ 0 w 51302"/>
                    <a:gd name="connsiteY1" fmla="*/ 0 h 33182"/>
                    <a:gd name="connsiteX2" fmla="*/ 1739 w 51302"/>
                    <a:gd name="connsiteY2" fmla="*/ 1316 h 33182"/>
                    <a:gd name="connsiteX3" fmla="*/ 51302 w 51302"/>
                    <a:gd name="connsiteY3" fmla="*/ 33182 h 331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1302" h="33182">
                      <a:moveTo>
                        <a:pt x="51302" y="33182"/>
                      </a:moveTo>
                      <a:lnTo>
                        <a:pt x="0" y="0"/>
                      </a:lnTo>
                      <a:lnTo>
                        <a:pt x="1739" y="1316"/>
                      </a:lnTo>
                      <a:lnTo>
                        <a:pt x="51302" y="3318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" name="任意多边形 67"/>
                <p:cNvSpPr>
                  <a:spLocks/>
                </p:cNvSpPr>
                <p:nvPr/>
              </p:nvSpPr>
              <p:spPr bwMode="auto">
                <a:xfrm rot="7200000" flipH="1">
                  <a:off x="7532904" y="4417777"/>
                  <a:ext cx="38203" cy="24708"/>
                </a:xfrm>
                <a:custGeom>
                  <a:avLst/>
                  <a:gdLst>
                    <a:gd name="connsiteX0" fmla="*/ 38203 w 38203"/>
                    <a:gd name="connsiteY0" fmla="*/ 24708 h 24708"/>
                    <a:gd name="connsiteX1" fmla="*/ 0 w 38203"/>
                    <a:gd name="connsiteY1" fmla="*/ 0 h 24708"/>
                    <a:gd name="connsiteX2" fmla="*/ 1296 w 38203"/>
                    <a:gd name="connsiteY2" fmla="*/ 981 h 24708"/>
                    <a:gd name="connsiteX3" fmla="*/ 38203 w 38203"/>
                    <a:gd name="connsiteY3" fmla="*/ 24708 h 247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8203" h="24708">
                      <a:moveTo>
                        <a:pt x="38203" y="24708"/>
                      </a:moveTo>
                      <a:lnTo>
                        <a:pt x="0" y="0"/>
                      </a:lnTo>
                      <a:lnTo>
                        <a:pt x="1296" y="981"/>
                      </a:lnTo>
                      <a:lnTo>
                        <a:pt x="38203" y="2470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" name="任意多边形 68"/>
                <p:cNvSpPr>
                  <a:spLocks/>
                </p:cNvSpPr>
                <p:nvPr/>
              </p:nvSpPr>
              <p:spPr bwMode="auto">
                <a:xfrm rot="7200000" flipH="1">
                  <a:off x="7755726" y="4424499"/>
                  <a:ext cx="26671" cy="17249"/>
                </a:xfrm>
                <a:custGeom>
                  <a:avLst/>
                  <a:gdLst>
                    <a:gd name="connsiteX0" fmla="*/ 26671 w 26671"/>
                    <a:gd name="connsiteY0" fmla="*/ 17249 h 17249"/>
                    <a:gd name="connsiteX1" fmla="*/ 0 w 26671"/>
                    <a:gd name="connsiteY1" fmla="*/ 0 h 17249"/>
                    <a:gd name="connsiteX2" fmla="*/ 904 w 26671"/>
                    <a:gd name="connsiteY2" fmla="*/ 684 h 17249"/>
                    <a:gd name="connsiteX3" fmla="*/ 26671 w 26671"/>
                    <a:gd name="connsiteY3" fmla="*/ 17249 h 172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6671" h="17249">
                      <a:moveTo>
                        <a:pt x="26671" y="17249"/>
                      </a:moveTo>
                      <a:lnTo>
                        <a:pt x="0" y="0"/>
                      </a:lnTo>
                      <a:lnTo>
                        <a:pt x="904" y="684"/>
                      </a:lnTo>
                      <a:lnTo>
                        <a:pt x="26671" y="1724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" name="任意多边形 69"/>
                <p:cNvSpPr>
                  <a:spLocks/>
                </p:cNvSpPr>
                <p:nvPr/>
              </p:nvSpPr>
              <p:spPr bwMode="auto">
                <a:xfrm rot="7200000" flipH="1">
                  <a:off x="7766008" y="4451209"/>
                  <a:ext cx="9131" cy="6914"/>
                </a:xfrm>
                <a:custGeom>
                  <a:avLst/>
                  <a:gdLst>
                    <a:gd name="connsiteX0" fmla="*/ 9131 w 9131"/>
                    <a:gd name="connsiteY0" fmla="*/ 6914 h 6914"/>
                    <a:gd name="connsiteX1" fmla="*/ 0 w 9131"/>
                    <a:gd name="connsiteY1" fmla="*/ 0 h 6914"/>
                    <a:gd name="connsiteX2" fmla="*/ 8266 w 9131"/>
                    <a:gd name="connsiteY2" fmla="*/ 6353 h 6914"/>
                    <a:gd name="connsiteX3" fmla="*/ 9131 w 9131"/>
                    <a:gd name="connsiteY3" fmla="*/ 6914 h 69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131" h="6914">
                      <a:moveTo>
                        <a:pt x="9131" y="6914"/>
                      </a:moveTo>
                      <a:lnTo>
                        <a:pt x="0" y="0"/>
                      </a:lnTo>
                      <a:lnTo>
                        <a:pt x="8266" y="6353"/>
                      </a:lnTo>
                      <a:lnTo>
                        <a:pt x="9131" y="69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" name="任意多边形 71"/>
                <p:cNvSpPr>
                  <a:spLocks/>
                </p:cNvSpPr>
                <p:nvPr/>
              </p:nvSpPr>
              <p:spPr bwMode="auto">
                <a:xfrm rot="7200000" flipH="1">
                  <a:off x="7547632" y="4456038"/>
                  <a:ext cx="13079" cy="9903"/>
                </a:xfrm>
                <a:custGeom>
                  <a:avLst/>
                  <a:gdLst>
                    <a:gd name="connsiteX0" fmla="*/ 13079 w 13079"/>
                    <a:gd name="connsiteY0" fmla="*/ 9903 h 9903"/>
                    <a:gd name="connsiteX1" fmla="*/ 0 w 13079"/>
                    <a:gd name="connsiteY1" fmla="*/ 0 h 9903"/>
                    <a:gd name="connsiteX2" fmla="*/ 11838 w 13079"/>
                    <a:gd name="connsiteY2" fmla="*/ 9101 h 9903"/>
                    <a:gd name="connsiteX3" fmla="*/ 13079 w 13079"/>
                    <a:gd name="connsiteY3" fmla="*/ 9903 h 9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079" h="9903">
                      <a:moveTo>
                        <a:pt x="13079" y="9903"/>
                      </a:moveTo>
                      <a:lnTo>
                        <a:pt x="0" y="0"/>
                      </a:lnTo>
                      <a:lnTo>
                        <a:pt x="11838" y="9101"/>
                      </a:lnTo>
                      <a:lnTo>
                        <a:pt x="13079" y="990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" name="任意多边形 72"/>
                <p:cNvSpPr>
                  <a:spLocks/>
                </p:cNvSpPr>
                <p:nvPr/>
              </p:nvSpPr>
              <p:spPr bwMode="auto">
                <a:xfrm rot="7200000" flipH="1">
                  <a:off x="7299545" y="4461523"/>
                  <a:ext cx="17565" cy="13298"/>
                </a:xfrm>
                <a:custGeom>
                  <a:avLst/>
                  <a:gdLst>
                    <a:gd name="connsiteX0" fmla="*/ 17565 w 17565"/>
                    <a:gd name="connsiteY0" fmla="*/ 13298 h 13298"/>
                    <a:gd name="connsiteX1" fmla="*/ 0 w 17565"/>
                    <a:gd name="connsiteY1" fmla="*/ 0 h 13298"/>
                    <a:gd name="connsiteX2" fmla="*/ 15899 w 17565"/>
                    <a:gd name="connsiteY2" fmla="*/ 12221 h 13298"/>
                    <a:gd name="connsiteX3" fmla="*/ 17565 w 17565"/>
                    <a:gd name="connsiteY3" fmla="*/ 13298 h 132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565" h="13298">
                      <a:moveTo>
                        <a:pt x="17565" y="13298"/>
                      </a:moveTo>
                      <a:lnTo>
                        <a:pt x="0" y="0"/>
                      </a:lnTo>
                      <a:lnTo>
                        <a:pt x="15899" y="12221"/>
                      </a:lnTo>
                      <a:lnTo>
                        <a:pt x="17565" y="1329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" name="任意多边形 73"/>
                <p:cNvSpPr>
                  <a:spLocks/>
                </p:cNvSpPr>
                <p:nvPr/>
              </p:nvSpPr>
              <p:spPr bwMode="auto">
                <a:xfrm rot="7200000" flipH="1">
                  <a:off x="7763754" y="4464697"/>
                  <a:ext cx="18053" cy="13876"/>
                </a:xfrm>
                <a:custGeom>
                  <a:avLst/>
                  <a:gdLst>
                    <a:gd name="connsiteX0" fmla="*/ 18053 w 18053"/>
                    <a:gd name="connsiteY0" fmla="*/ 13876 h 13876"/>
                    <a:gd name="connsiteX1" fmla="*/ 0 w 18053"/>
                    <a:gd name="connsiteY1" fmla="*/ 0 h 13876"/>
                    <a:gd name="connsiteX2" fmla="*/ 1149 w 18053"/>
                    <a:gd name="connsiteY2" fmla="*/ 1079 h 13876"/>
                    <a:gd name="connsiteX3" fmla="*/ 18053 w 18053"/>
                    <a:gd name="connsiteY3" fmla="*/ 13876 h 13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053" h="13876">
                      <a:moveTo>
                        <a:pt x="18053" y="13876"/>
                      </a:moveTo>
                      <a:lnTo>
                        <a:pt x="0" y="0"/>
                      </a:lnTo>
                      <a:lnTo>
                        <a:pt x="1149" y="1079"/>
                      </a:lnTo>
                      <a:lnTo>
                        <a:pt x="18053" y="1387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" name="任意多边形 74"/>
                <p:cNvSpPr>
                  <a:spLocks/>
                </p:cNvSpPr>
                <p:nvPr/>
              </p:nvSpPr>
              <p:spPr bwMode="auto">
                <a:xfrm rot="7200000" flipH="1">
                  <a:off x="7102443" y="4465879"/>
                  <a:ext cx="21129" cy="15996"/>
                </a:xfrm>
                <a:custGeom>
                  <a:avLst/>
                  <a:gdLst>
                    <a:gd name="connsiteX0" fmla="*/ 21129 w 21129"/>
                    <a:gd name="connsiteY0" fmla="*/ 15996 h 15996"/>
                    <a:gd name="connsiteX1" fmla="*/ 0 w 21129"/>
                    <a:gd name="connsiteY1" fmla="*/ 0 h 15996"/>
                    <a:gd name="connsiteX2" fmla="*/ 19125 w 21129"/>
                    <a:gd name="connsiteY2" fmla="*/ 14699 h 15996"/>
                    <a:gd name="connsiteX3" fmla="*/ 21129 w 21129"/>
                    <a:gd name="connsiteY3" fmla="*/ 15996 h 159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129" h="15996">
                      <a:moveTo>
                        <a:pt x="21129" y="15996"/>
                      </a:moveTo>
                      <a:lnTo>
                        <a:pt x="0" y="0"/>
                      </a:lnTo>
                      <a:lnTo>
                        <a:pt x="19125" y="14699"/>
                      </a:lnTo>
                      <a:lnTo>
                        <a:pt x="21129" y="1599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" name="任意多边形 75"/>
                <p:cNvSpPr>
                  <a:spLocks/>
                </p:cNvSpPr>
                <p:nvPr/>
              </p:nvSpPr>
              <p:spPr bwMode="auto">
                <a:xfrm rot="7200000" flipH="1">
                  <a:off x="7544402" y="4475356"/>
                  <a:ext cx="25858" cy="19874"/>
                </a:xfrm>
                <a:custGeom>
                  <a:avLst/>
                  <a:gdLst>
                    <a:gd name="connsiteX0" fmla="*/ 25858 w 25858"/>
                    <a:gd name="connsiteY0" fmla="*/ 19874 h 19874"/>
                    <a:gd name="connsiteX1" fmla="*/ 0 w 25858"/>
                    <a:gd name="connsiteY1" fmla="*/ 0 h 19874"/>
                    <a:gd name="connsiteX2" fmla="*/ 1645 w 25858"/>
                    <a:gd name="connsiteY2" fmla="*/ 1544 h 19874"/>
                    <a:gd name="connsiteX3" fmla="*/ 25858 w 25858"/>
                    <a:gd name="connsiteY3" fmla="*/ 19874 h 198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858" h="19874">
                      <a:moveTo>
                        <a:pt x="25858" y="19874"/>
                      </a:moveTo>
                      <a:lnTo>
                        <a:pt x="0" y="0"/>
                      </a:lnTo>
                      <a:lnTo>
                        <a:pt x="1645" y="1544"/>
                      </a:lnTo>
                      <a:lnTo>
                        <a:pt x="25858" y="198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" name="任意多边形 76"/>
                <p:cNvSpPr>
                  <a:spLocks/>
                </p:cNvSpPr>
                <p:nvPr/>
              </p:nvSpPr>
              <p:spPr bwMode="auto">
                <a:xfrm rot="7200000" flipH="1">
                  <a:off x="7295209" y="4487465"/>
                  <a:ext cx="34724" cy="26690"/>
                </a:xfrm>
                <a:custGeom>
                  <a:avLst/>
                  <a:gdLst>
                    <a:gd name="connsiteX0" fmla="*/ 34724 w 34724"/>
                    <a:gd name="connsiteY0" fmla="*/ 26690 h 26690"/>
                    <a:gd name="connsiteX1" fmla="*/ 0 w 34724"/>
                    <a:gd name="connsiteY1" fmla="*/ 0 h 26690"/>
                    <a:gd name="connsiteX2" fmla="*/ 2209 w 34724"/>
                    <a:gd name="connsiteY2" fmla="*/ 2074 h 26690"/>
                    <a:gd name="connsiteX3" fmla="*/ 34724 w 34724"/>
                    <a:gd name="connsiteY3" fmla="*/ 26690 h 266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724" h="26690">
                      <a:moveTo>
                        <a:pt x="34724" y="26690"/>
                      </a:moveTo>
                      <a:lnTo>
                        <a:pt x="0" y="0"/>
                      </a:lnTo>
                      <a:lnTo>
                        <a:pt x="2209" y="2074"/>
                      </a:lnTo>
                      <a:lnTo>
                        <a:pt x="34724" y="2669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1" name="任意多边形 90"/>
                <p:cNvSpPr>
                  <a:spLocks/>
                </p:cNvSpPr>
                <p:nvPr/>
              </p:nvSpPr>
              <p:spPr bwMode="auto">
                <a:xfrm rot="7200000" flipH="1">
                  <a:off x="6768300" y="3608180"/>
                  <a:ext cx="317457" cy="520745"/>
                </a:xfrm>
                <a:custGeom>
                  <a:avLst/>
                  <a:gdLst>
                    <a:gd name="connsiteX0" fmla="*/ 255845 w 317457"/>
                    <a:gd name="connsiteY0" fmla="*/ 520745 h 520745"/>
                    <a:gd name="connsiteX1" fmla="*/ 317457 w 317457"/>
                    <a:gd name="connsiteY1" fmla="*/ 160267 h 520745"/>
                    <a:gd name="connsiteX2" fmla="*/ 186127 w 317457"/>
                    <a:gd name="connsiteY2" fmla="*/ 77469 h 520745"/>
                    <a:gd name="connsiteX3" fmla="*/ 200680 w 317457"/>
                    <a:gd name="connsiteY3" fmla="*/ 18347 h 520745"/>
                    <a:gd name="connsiteX4" fmla="*/ 200340 w 317457"/>
                    <a:gd name="connsiteY4" fmla="*/ 18332 h 520745"/>
                    <a:gd name="connsiteX5" fmla="*/ 99035 w 317457"/>
                    <a:gd name="connsiteY5" fmla="*/ 0 h 520745"/>
                    <a:gd name="connsiteX6" fmla="*/ 0 w 317457"/>
                    <a:gd name="connsiteY6" fmla="*/ 369605 h 520745"/>
                    <a:gd name="connsiteX7" fmla="*/ 255845 w 317457"/>
                    <a:gd name="connsiteY7" fmla="*/ 520745 h 5207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17457" h="520745">
                      <a:moveTo>
                        <a:pt x="255845" y="520745"/>
                      </a:moveTo>
                      <a:lnTo>
                        <a:pt x="317457" y="160267"/>
                      </a:lnTo>
                      <a:lnTo>
                        <a:pt x="186127" y="77469"/>
                      </a:lnTo>
                      <a:lnTo>
                        <a:pt x="200680" y="18347"/>
                      </a:lnTo>
                      <a:lnTo>
                        <a:pt x="200340" y="18332"/>
                      </a:lnTo>
                      <a:lnTo>
                        <a:pt x="99035" y="0"/>
                      </a:lnTo>
                      <a:lnTo>
                        <a:pt x="0" y="369605"/>
                      </a:lnTo>
                      <a:lnTo>
                        <a:pt x="255845" y="52074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5" name="任意多边形 94"/>
                <p:cNvSpPr>
                  <a:spLocks/>
                </p:cNvSpPr>
                <p:nvPr/>
              </p:nvSpPr>
              <p:spPr bwMode="auto">
                <a:xfrm rot="7200000" flipH="1">
                  <a:off x="7606812" y="3908301"/>
                  <a:ext cx="385320" cy="94730"/>
                </a:xfrm>
                <a:custGeom>
                  <a:avLst/>
                  <a:gdLst>
                    <a:gd name="connsiteX0" fmla="*/ 385320 w 385320"/>
                    <a:gd name="connsiteY0" fmla="*/ 0 h 94730"/>
                    <a:gd name="connsiteX1" fmla="*/ 285327 w 385320"/>
                    <a:gd name="connsiteY1" fmla="*/ 29842 h 94730"/>
                    <a:gd name="connsiteX2" fmla="*/ 181215 w 385320"/>
                    <a:gd name="connsiteY2" fmla="*/ 70041 h 94730"/>
                    <a:gd name="connsiteX3" fmla="*/ 38352 w 385320"/>
                    <a:gd name="connsiteY3" fmla="*/ 94719 h 94730"/>
                    <a:gd name="connsiteX4" fmla="*/ 0 w 385320"/>
                    <a:gd name="connsiteY4" fmla="*/ 91890 h 94730"/>
                    <a:gd name="connsiteX5" fmla="*/ 0 w 385320"/>
                    <a:gd name="connsiteY5" fmla="*/ 91891 h 94730"/>
                    <a:gd name="connsiteX6" fmla="*/ 38352 w 385320"/>
                    <a:gd name="connsiteY6" fmla="*/ 94720 h 94730"/>
                    <a:gd name="connsiteX7" fmla="*/ 181215 w 385320"/>
                    <a:gd name="connsiteY7" fmla="*/ 70042 h 94730"/>
                    <a:gd name="connsiteX8" fmla="*/ 285327 w 385320"/>
                    <a:gd name="connsiteY8" fmla="*/ 29842 h 94730"/>
                    <a:gd name="connsiteX9" fmla="*/ 385320 w 385320"/>
                    <a:gd name="connsiteY9" fmla="*/ 0 h 947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85320" h="94730">
                      <a:moveTo>
                        <a:pt x="385320" y="0"/>
                      </a:moveTo>
                      <a:lnTo>
                        <a:pt x="285327" y="29842"/>
                      </a:lnTo>
                      <a:cubicBezTo>
                        <a:pt x="249153" y="42302"/>
                        <a:pt x="214164" y="55929"/>
                        <a:pt x="181215" y="70041"/>
                      </a:cubicBezTo>
                      <a:cubicBezTo>
                        <a:pt x="136467" y="88115"/>
                        <a:pt x="87533" y="95037"/>
                        <a:pt x="38352" y="94719"/>
                      </a:cubicBezTo>
                      <a:lnTo>
                        <a:pt x="0" y="91890"/>
                      </a:lnTo>
                      <a:lnTo>
                        <a:pt x="0" y="91891"/>
                      </a:lnTo>
                      <a:lnTo>
                        <a:pt x="38352" y="94720"/>
                      </a:lnTo>
                      <a:cubicBezTo>
                        <a:pt x="87533" y="95037"/>
                        <a:pt x="136467" y="88116"/>
                        <a:pt x="181215" y="70042"/>
                      </a:cubicBezTo>
                      <a:cubicBezTo>
                        <a:pt x="214164" y="55929"/>
                        <a:pt x="249153" y="42302"/>
                        <a:pt x="285327" y="29842"/>
                      </a:cubicBezTo>
                      <a:lnTo>
                        <a:pt x="38532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1" name="任意多边形 100"/>
                <p:cNvSpPr>
                  <a:spLocks/>
                </p:cNvSpPr>
                <p:nvPr/>
              </p:nvSpPr>
              <p:spPr bwMode="auto">
                <a:xfrm rot="7200000" flipH="1">
                  <a:off x="7125701" y="4000922"/>
                  <a:ext cx="100021" cy="21632"/>
                </a:xfrm>
                <a:custGeom>
                  <a:avLst/>
                  <a:gdLst>
                    <a:gd name="connsiteX0" fmla="*/ 100021 w 100021"/>
                    <a:gd name="connsiteY0" fmla="*/ 21632 h 21632"/>
                    <a:gd name="connsiteX1" fmla="*/ 100021 w 100021"/>
                    <a:gd name="connsiteY1" fmla="*/ 21631 h 21632"/>
                    <a:gd name="connsiteX2" fmla="*/ 30327 w 100021"/>
                    <a:gd name="connsiteY2" fmla="*/ 8510 h 21632"/>
                    <a:gd name="connsiteX3" fmla="*/ 0 w 100021"/>
                    <a:gd name="connsiteY3" fmla="*/ 0 h 21632"/>
                    <a:gd name="connsiteX4" fmla="*/ 0 w 100021"/>
                    <a:gd name="connsiteY4" fmla="*/ 1 h 21632"/>
                    <a:gd name="connsiteX5" fmla="*/ 30326 w 100021"/>
                    <a:gd name="connsiteY5" fmla="*/ 8511 h 21632"/>
                    <a:gd name="connsiteX6" fmla="*/ 100021 w 100021"/>
                    <a:gd name="connsiteY6" fmla="*/ 21632 h 216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0021" h="21632">
                      <a:moveTo>
                        <a:pt x="100021" y="21632"/>
                      </a:moveTo>
                      <a:lnTo>
                        <a:pt x="100021" y="21631"/>
                      </a:lnTo>
                      <a:lnTo>
                        <a:pt x="30327" y="851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30326" y="8511"/>
                      </a:lnTo>
                      <a:lnTo>
                        <a:pt x="100021" y="216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4" name="任意多边形 103"/>
                <p:cNvSpPr>
                  <a:spLocks/>
                </p:cNvSpPr>
                <p:nvPr/>
              </p:nvSpPr>
              <p:spPr bwMode="auto">
                <a:xfrm rot="7200000" flipH="1">
                  <a:off x="7167510" y="3999279"/>
                  <a:ext cx="108232" cy="51930"/>
                </a:xfrm>
                <a:custGeom>
                  <a:avLst/>
                  <a:gdLst>
                    <a:gd name="connsiteX0" fmla="*/ 100588 w 108232"/>
                    <a:gd name="connsiteY0" fmla="*/ 51930 h 51930"/>
                    <a:gd name="connsiteX1" fmla="*/ 108232 w 108232"/>
                    <a:gd name="connsiteY1" fmla="*/ 20876 h 51930"/>
                    <a:gd name="connsiteX2" fmla="*/ 33888 w 108232"/>
                    <a:gd name="connsiteY2" fmla="*/ 6880 h 51930"/>
                    <a:gd name="connsiteX3" fmla="*/ 9369 w 108232"/>
                    <a:gd name="connsiteY3" fmla="*/ 0 h 51930"/>
                    <a:gd name="connsiteX4" fmla="*/ 0 w 108232"/>
                    <a:gd name="connsiteY4" fmla="*/ 34967 h 51930"/>
                    <a:gd name="connsiteX5" fmla="*/ 91519 w 108232"/>
                    <a:gd name="connsiteY5" fmla="*/ 51528 h 51930"/>
                    <a:gd name="connsiteX6" fmla="*/ 100588 w 108232"/>
                    <a:gd name="connsiteY6" fmla="*/ 51930 h 519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8232" h="51930">
                      <a:moveTo>
                        <a:pt x="100588" y="51930"/>
                      </a:moveTo>
                      <a:lnTo>
                        <a:pt x="108232" y="20876"/>
                      </a:lnTo>
                      <a:lnTo>
                        <a:pt x="33888" y="6880"/>
                      </a:lnTo>
                      <a:lnTo>
                        <a:pt x="9369" y="0"/>
                      </a:lnTo>
                      <a:lnTo>
                        <a:pt x="0" y="34967"/>
                      </a:lnTo>
                      <a:lnTo>
                        <a:pt x="91519" y="51528"/>
                      </a:lnTo>
                      <a:lnTo>
                        <a:pt x="100588" y="5193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5" name="任意多边形 104"/>
                <p:cNvSpPr>
                  <a:spLocks/>
                </p:cNvSpPr>
                <p:nvPr/>
              </p:nvSpPr>
              <p:spPr bwMode="auto">
                <a:xfrm rot="7200000" flipH="1">
                  <a:off x="6669452" y="3961357"/>
                  <a:ext cx="392871" cy="397355"/>
                </a:xfrm>
                <a:custGeom>
                  <a:avLst/>
                  <a:gdLst>
                    <a:gd name="connsiteX0" fmla="*/ 294420 w 392871"/>
                    <a:gd name="connsiteY0" fmla="*/ 393656 h 397355"/>
                    <a:gd name="connsiteX1" fmla="*/ 392871 w 392871"/>
                    <a:gd name="connsiteY1" fmla="*/ 26233 h 397355"/>
                    <a:gd name="connsiteX2" fmla="*/ 360157 w 392871"/>
                    <a:gd name="connsiteY2" fmla="*/ 20314 h 397355"/>
                    <a:gd name="connsiteX3" fmla="*/ 297984 w 392871"/>
                    <a:gd name="connsiteY3" fmla="*/ 0 h 397355"/>
                    <a:gd name="connsiteX4" fmla="*/ 283830 w 392871"/>
                    <a:gd name="connsiteY4" fmla="*/ 48810 h 397355"/>
                    <a:gd name="connsiteX5" fmla="*/ 125976 w 392871"/>
                    <a:gd name="connsiteY5" fmla="*/ 54122 h 397355"/>
                    <a:gd name="connsiteX6" fmla="*/ 0 w 392871"/>
                    <a:gd name="connsiteY6" fmla="*/ 397355 h 397355"/>
                    <a:gd name="connsiteX7" fmla="*/ 294420 w 392871"/>
                    <a:gd name="connsiteY7" fmla="*/ 393656 h 3973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92871" h="397355">
                      <a:moveTo>
                        <a:pt x="294420" y="393656"/>
                      </a:moveTo>
                      <a:lnTo>
                        <a:pt x="392871" y="26233"/>
                      </a:lnTo>
                      <a:lnTo>
                        <a:pt x="360157" y="20314"/>
                      </a:lnTo>
                      <a:lnTo>
                        <a:pt x="297984" y="0"/>
                      </a:lnTo>
                      <a:lnTo>
                        <a:pt x="283830" y="48810"/>
                      </a:lnTo>
                      <a:lnTo>
                        <a:pt x="125976" y="54122"/>
                      </a:lnTo>
                      <a:lnTo>
                        <a:pt x="0" y="397355"/>
                      </a:lnTo>
                      <a:lnTo>
                        <a:pt x="294420" y="39365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6" name="任意多边形 105"/>
                <p:cNvSpPr>
                  <a:spLocks/>
                </p:cNvSpPr>
                <p:nvPr/>
              </p:nvSpPr>
              <p:spPr bwMode="auto">
                <a:xfrm rot="7200000" flipH="1">
                  <a:off x="7224395" y="3982436"/>
                  <a:ext cx="124941" cy="120019"/>
                </a:xfrm>
                <a:custGeom>
                  <a:avLst/>
                  <a:gdLst>
                    <a:gd name="connsiteX0" fmla="*/ 98862 w 124941"/>
                    <a:gd name="connsiteY0" fmla="*/ 120019 h 120019"/>
                    <a:gd name="connsiteX1" fmla="*/ 124941 w 124941"/>
                    <a:gd name="connsiteY1" fmla="*/ 14069 h 120019"/>
                    <a:gd name="connsiteX2" fmla="*/ 97611 w 124941"/>
                    <a:gd name="connsiteY2" fmla="*/ 12856 h 120019"/>
                    <a:gd name="connsiteX3" fmla="*/ 26565 w 124941"/>
                    <a:gd name="connsiteY3" fmla="*/ 0 h 120019"/>
                    <a:gd name="connsiteX4" fmla="*/ 0 w 124941"/>
                    <a:gd name="connsiteY4" fmla="*/ 99143 h 120019"/>
                    <a:gd name="connsiteX5" fmla="*/ 24518 w 124941"/>
                    <a:gd name="connsiteY5" fmla="*/ 106023 h 120019"/>
                    <a:gd name="connsiteX6" fmla="*/ 98862 w 124941"/>
                    <a:gd name="connsiteY6" fmla="*/ 120019 h 1200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941" h="120019">
                      <a:moveTo>
                        <a:pt x="98862" y="120019"/>
                      </a:moveTo>
                      <a:lnTo>
                        <a:pt x="124941" y="14069"/>
                      </a:lnTo>
                      <a:lnTo>
                        <a:pt x="97611" y="12856"/>
                      </a:lnTo>
                      <a:lnTo>
                        <a:pt x="26565" y="0"/>
                      </a:lnTo>
                      <a:lnTo>
                        <a:pt x="0" y="99143"/>
                      </a:lnTo>
                      <a:lnTo>
                        <a:pt x="24518" y="106023"/>
                      </a:lnTo>
                      <a:lnTo>
                        <a:pt x="98862" y="1200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8" name="任意多边形 107"/>
                <p:cNvSpPr>
                  <a:spLocks/>
                </p:cNvSpPr>
                <p:nvPr/>
              </p:nvSpPr>
              <p:spPr bwMode="auto">
                <a:xfrm rot="7200000" flipH="1">
                  <a:off x="7318290" y="4055317"/>
                  <a:ext cx="96439" cy="19298"/>
                </a:xfrm>
                <a:custGeom>
                  <a:avLst/>
                  <a:gdLst>
                    <a:gd name="connsiteX0" fmla="*/ 96439 w 96439"/>
                    <a:gd name="connsiteY0" fmla="*/ 19298 h 19298"/>
                    <a:gd name="connsiteX1" fmla="*/ 96439 w 96439"/>
                    <a:gd name="connsiteY1" fmla="*/ 19297 h 19298"/>
                    <a:gd name="connsiteX2" fmla="*/ 12367 w 96439"/>
                    <a:gd name="connsiteY2" fmla="*/ 3470 h 19298"/>
                    <a:gd name="connsiteX3" fmla="*/ 1 w 96439"/>
                    <a:gd name="connsiteY3" fmla="*/ 0 h 19298"/>
                    <a:gd name="connsiteX4" fmla="*/ 0 w 96439"/>
                    <a:gd name="connsiteY4" fmla="*/ 1 h 19298"/>
                    <a:gd name="connsiteX5" fmla="*/ 12367 w 96439"/>
                    <a:gd name="connsiteY5" fmla="*/ 3471 h 19298"/>
                    <a:gd name="connsiteX6" fmla="*/ 96439 w 96439"/>
                    <a:gd name="connsiteY6" fmla="*/ 19298 h 192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6439" h="19298">
                      <a:moveTo>
                        <a:pt x="96439" y="19298"/>
                      </a:moveTo>
                      <a:lnTo>
                        <a:pt x="96439" y="19297"/>
                      </a:lnTo>
                      <a:lnTo>
                        <a:pt x="12367" y="3470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12367" y="3471"/>
                      </a:lnTo>
                      <a:lnTo>
                        <a:pt x="96439" y="1929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9" name="任意多边形 108"/>
                <p:cNvSpPr>
                  <a:spLocks/>
                </p:cNvSpPr>
                <p:nvPr/>
              </p:nvSpPr>
              <p:spPr bwMode="auto">
                <a:xfrm rot="7200000" flipH="1">
                  <a:off x="7354904" y="4056599"/>
                  <a:ext cx="102937" cy="40768"/>
                </a:xfrm>
                <a:custGeom>
                  <a:avLst/>
                  <a:gdLst>
                    <a:gd name="connsiteX0" fmla="*/ 97498 w 102937"/>
                    <a:gd name="connsiteY0" fmla="*/ 40768 h 40768"/>
                    <a:gd name="connsiteX1" fmla="*/ 102937 w 102937"/>
                    <a:gd name="connsiteY1" fmla="*/ 18670 h 40768"/>
                    <a:gd name="connsiteX2" fmla="*/ 15000 w 102937"/>
                    <a:gd name="connsiteY2" fmla="*/ 2115 h 40768"/>
                    <a:gd name="connsiteX3" fmla="*/ 7462 w 102937"/>
                    <a:gd name="connsiteY3" fmla="*/ 0 h 40768"/>
                    <a:gd name="connsiteX4" fmla="*/ 0 w 102937"/>
                    <a:gd name="connsiteY4" fmla="*/ 27850 h 40768"/>
                    <a:gd name="connsiteX5" fmla="*/ 62912 w 102937"/>
                    <a:gd name="connsiteY5" fmla="*/ 39234 h 40768"/>
                    <a:gd name="connsiteX6" fmla="*/ 97498 w 102937"/>
                    <a:gd name="connsiteY6" fmla="*/ 40768 h 407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2937" h="40768">
                      <a:moveTo>
                        <a:pt x="97498" y="40768"/>
                      </a:moveTo>
                      <a:lnTo>
                        <a:pt x="102937" y="18670"/>
                      </a:lnTo>
                      <a:lnTo>
                        <a:pt x="15000" y="2115"/>
                      </a:lnTo>
                      <a:lnTo>
                        <a:pt x="7462" y="0"/>
                      </a:lnTo>
                      <a:lnTo>
                        <a:pt x="0" y="27850"/>
                      </a:lnTo>
                      <a:lnTo>
                        <a:pt x="62912" y="39234"/>
                      </a:lnTo>
                      <a:lnTo>
                        <a:pt x="97498" y="4076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0" name="任意多边形 109"/>
                <p:cNvSpPr>
                  <a:spLocks/>
                </p:cNvSpPr>
                <p:nvPr/>
              </p:nvSpPr>
              <p:spPr bwMode="auto">
                <a:xfrm rot="7200000" flipH="1">
                  <a:off x="7431992" y="4008849"/>
                  <a:ext cx="139370" cy="187013"/>
                </a:xfrm>
                <a:custGeom>
                  <a:avLst/>
                  <a:gdLst>
                    <a:gd name="connsiteX0" fmla="*/ 95475 w 139370"/>
                    <a:gd name="connsiteY0" fmla="*/ 187013 h 187013"/>
                    <a:gd name="connsiteX1" fmla="*/ 139370 w 139370"/>
                    <a:gd name="connsiteY1" fmla="*/ 8684 h 187013"/>
                    <a:gd name="connsiteX2" fmla="*/ 78068 w 139370"/>
                    <a:gd name="connsiteY2" fmla="*/ 5964 h 187013"/>
                    <a:gd name="connsiteX3" fmla="*/ 45107 w 139370"/>
                    <a:gd name="connsiteY3" fmla="*/ 0 h 187013"/>
                    <a:gd name="connsiteX4" fmla="*/ 0 w 139370"/>
                    <a:gd name="connsiteY4" fmla="*/ 168343 h 187013"/>
                    <a:gd name="connsiteX5" fmla="*/ 7538 w 139370"/>
                    <a:gd name="connsiteY5" fmla="*/ 170458 h 187013"/>
                    <a:gd name="connsiteX6" fmla="*/ 95475 w 139370"/>
                    <a:gd name="connsiteY6" fmla="*/ 187013 h 187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9370" h="187013">
                      <a:moveTo>
                        <a:pt x="95475" y="187013"/>
                      </a:moveTo>
                      <a:lnTo>
                        <a:pt x="139370" y="8684"/>
                      </a:lnTo>
                      <a:lnTo>
                        <a:pt x="78068" y="5964"/>
                      </a:lnTo>
                      <a:lnTo>
                        <a:pt x="45107" y="0"/>
                      </a:lnTo>
                      <a:lnTo>
                        <a:pt x="0" y="168343"/>
                      </a:lnTo>
                      <a:lnTo>
                        <a:pt x="7538" y="170458"/>
                      </a:lnTo>
                      <a:lnTo>
                        <a:pt x="95475" y="1870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2" name="任意多边形 111"/>
                <p:cNvSpPr>
                  <a:spLocks/>
                </p:cNvSpPr>
                <p:nvPr/>
              </p:nvSpPr>
              <p:spPr bwMode="auto">
                <a:xfrm rot="7200000" flipH="1">
                  <a:off x="7205269" y="4086489"/>
                  <a:ext cx="26207" cy="7355"/>
                </a:xfrm>
                <a:custGeom>
                  <a:avLst/>
                  <a:gdLst>
                    <a:gd name="connsiteX0" fmla="*/ 26206 w 26207"/>
                    <a:gd name="connsiteY0" fmla="*/ 7355 h 7355"/>
                    <a:gd name="connsiteX1" fmla="*/ 26207 w 26207"/>
                    <a:gd name="connsiteY1" fmla="*/ 7354 h 7355"/>
                    <a:gd name="connsiteX2" fmla="*/ 1 w 26207"/>
                    <a:gd name="connsiteY2" fmla="*/ 0 h 7355"/>
                    <a:gd name="connsiteX3" fmla="*/ 0 w 26207"/>
                    <a:gd name="connsiteY3" fmla="*/ 1 h 7355"/>
                    <a:gd name="connsiteX4" fmla="*/ 26206 w 26207"/>
                    <a:gd name="connsiteY4" fmla="*/ 7355 h 73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207" h="7355">
                      <a:moveTo>
                        <a:pt x="26206" y="7355"/>
                      </a:moveTo>
                      <a:lnTo>
                        <a:pt x="26207" y="7354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26206" y="735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5" name="任意多边形 114"/>
                <p:cNvSpPr>
                  <a:spLocks/>
                </p:cNvSpPr>
                <p:nvPr/>
              </p:nvSpPr>
              <p:spPr bwMode="auto">
                <a:xfrm rot="7200000" flipH="1">
                  <a:off x="7096069" y="4119893"/>
                  <a:ext cx="93171" cy="29119"/>
                </a:xfrm>
                <a:custGeom>
                  <a:avLst/>
                  <a:gdLst>
                    <a:gd name="connsiteX0" fmla="*/ 93171 w 93171"/>
                    <a:gd name="connsiteY0" fmla="*/ 29119 h 29119"/>
                    <a:gd name="connsiteX1" fmla="*/ 93171 w 93171"/>
                    <a:gd name="connsiteY1" fmla="*/ 29118 h 29119"/>
                    <a:gd name="connsiteX2" fmla="*/ 38063 w 93171"/>
                    <a:gd name="connsiteY2" fmla="*/ 13655 h 29119"/>
                    <a:gd name="connsiteX3" fmla="*/ 0 w 93171"/>
                    <a:gd name="connsiteY3" fmla="*/ 0 h 29119"/>
                    <a:gd name="connsiteX4" fmla="*/ 0 w 93171"/>
                    <a:gd name="connsiteY4" fmla="*/ 1 h 29119"/>
                    <a:gd name="connsiteX5" fmla="*/ 38063 w 93171"/>
                    <a:gd name="connsiteY5" fmla="*/ 13656 h 29119"/>
                    <a:gd name="connsiteX6" fmla="*/ 93171 w 93171"/>
                    <a:gd name="connsiteY6" fmla="*/ 29119 h 291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3171" h="29119">
                      <a:moveTo>
                        <a:pt x="93171" y="29119"/>
                      </a:moveTo>
                      <a:lnTo>
                        <a:pt x="93171" y="29118"/>
                      </a:lnTo>
                      <a:lnTo>
                        <a:pt x="38063" y="13655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38063" y="13656"/>
                      </a:lnTo>
                      <a:lnTo>
                        <a:pt x="93171" y="291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6" name="任意多边形 115"/>
                <p:cNvSpPr>
                  <a:spLocks/>
                </p:cNvSpPr>
                <p:nvPr/>
              </p:nvSpPr>
              <p:spPr bwMode="auto">
                <a:xfrm rot="7200000" flipH="1">
                  <a:off x="7562404" y="4125421"/>
                  <a:ext cx="92441" cy="14203"/>
                </a:xfrm>
                <a:custGeom>
                  <a:avLst/>
                  <a:gdLst>
                    <a:gd name="connsiteX0" fmla="*/ 92441 w 92441"/>
                    <a:gd name="connsiteY0" fmla="*/ 14203 h 14203"/>
                    <a:gd name="connsiteX1" fmla="*/ 92441 w 92441"/>
                    <a:gd name="connsiteY1" fmla="*/ 14202 h 14203"/>
                    <a:gd name="connsiteX2" fmla="*/ 64490 w 92441"/>
                    <a:gd name="connsiteY2" fmla="*/ 12141 h 14203"/>
                    <a:gd name="connsiteX3" fmla="*/ 1 w 92441"/>
                    <a:gd name="connsiteY3" fmla="*/ 0 h 14203"/>
                    <a:gd name="connsiteX4" fmla="*/ 0 w 92441"/>
                    <a:gd name="connsiteY4" fmla="*/ 1 h 14203"/>
                    <a:gd name="connsiteX5" fmla="*/ 64490 w 92441"/>
                    <a:gd name="connsiteY5" fmla="*/ 12142 h 14203"/>
                    <a:gd name="connsiteX6" fmla="*/ 92441 w 92441"/>
                    <a:gd name="connsiteY6" fmla="*/ 14203 h 14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2441" h="14203">
                      <a:moveTo>
                        <a:pt x="92441" y="14203"/>
                      </a:moveTo>
                      <a:lnTo>
                        <a:pt x="92441" y="14202"/>
                      </a:lnTo>
                      <a:lnTo>
                        <a:pt x="64490" y="12141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64490" y="12142"/>
                      </a:lnTo>
                      <a:lnTo>
                        <a:pt x="92441" y="1420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7" name="任意多边形 116"/>
                <p:cNvSpPr>
                  <a:spLocks/>
                </p:cNvSpPr>
                <p:nvPr/>
              </p:nvSpPr>
              <p:spPr bwMode="auto">
                <a:xfrm rot="7200000" flipH="1">
                  <a:off x="7133456" y="4112976"/>
                  <a:ext cx="103672" cy="66155"/>
                </a:xfrm>
                <a:custGeom>
                  <a:avLst/>
                  <a:gdLst>
                    <a:gd name="connsiteX0" fmla="*/ 93635 w 103672"/>
                    <a:gd name="connsiteY0" fmla="*/ 66155 h 66155"/>
                    <a:gd name="connsiteX1" fmla="*/ 103672 w 103672"/>
                    <a:gd name="connsiteY1" fmla="*/ 28697 h 66155"/>
                    <a:gd name="connsiteX2" fmla="*/ 48846 w 103672"/>
                    <a:gd name="connsiteY2" fmla="*/ 13312 h 66155"/>
                    <a:gd name="connsiteX3" fmla="*/ 11738 w 103672"/>
                    <a:gd name="connsiteY3" fmla="*/ 0 h 66155"/>
                    <a:gd name="connsiteX4" fmla="*/ 0 w 103672"/>
                    <a:gd name="connsiteY4" fmla="*/ 40477 h 66155"/>
                    <a:gd name="connsiteX5" fmla="*/ 59912 w 103672"/>
                    <a:gd name="connsiteY5" fmla="*/ 60052 h 66155"/>
                    <a:gd name="connsiteX6" fmla="*/ 93635 w 103672"/>
                    <a:gd name="connsiteY6" fmla="*/ 66155 h 661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3672" h="66155">
                      <a:moveTo>
                        <a:pt x="93635" y="66155"/>
                      </a:moveTo>
                      <a:lnTo>
                        <a:pt x="103672" y="28697"/>
                      </a:lnTo>
                      <a:lnTo>
                        <a:pt x="48846" y="13312"/>
                      </a:lnTo>
                      <a:lnTo>
                        <a:pt x="11738" y="0"/>
                      </a:lnTo>
                      <a:lnTo>
                        <a:pt x="0" y="40477"/>
                      </a:lnTo>
                      <a:lnTo>
                        <a:pt x="59912" y="60052"/>
                      </a:lnTo>
                      <a:lnTo>
                        <a:pt x="93635" y="6615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8" name="任意多边形 117"/>
                <p:cNvSpPr>
                  <a:spLocks/>
                </p:cNvSpPr>
                <p:nvPr/>
              </p:nvSpPr>
              <p:spPr bwMode="auto">
                <a:xfrm rot="7200000" flipH="1">
                  <a:off x="7649710" y="4069721"/>
                  <a:ext cx="139568" cy="187828"/>
                </a:xfrm>
                <a:custGeom>
                  <a:avLst/>
                  <a:gdLst>
                    <a:gd name="connsiteX0" fmla="*/ 93609 w 139568"/>
                    <a:gd name="connsiteY0" fmla="*/ 187828 h 187828"/>
                    <a:gd name="connsiteX1" fmla="*/ 97219 w 139568"/>
                    <a:gd name="connsiteY1" fmla="*/ 173162 h 187828"/>
                    <a:gd name="connsiteX2" fmla="*/ 62107 w 139568"/>
                    <a:gd name="connsiteY2" fmla="*/ 170572 h 187828"/>
                    <a:gd name="connsiteX3" fmla="*/ 97219 w 139568"/>
                    <a:gd name="connsiteY3" fmla="*/ 173161 h 187828"/>
                    <a:gd name="connsiteX4" fmla="*/ 139568 w 139568"/>
                    <a:gd name="connsiteY4" fmla="*/ 1112 h 187828"/>
                    <a:gd name="connsiteX5" fmla="*/ 117474 w 139568"/>
                    <a:gd name="connsiteY5" fmla="*/ 3072 h 187828"/>
                    <a:gd name="connsiteX6" fmla="*/ 48231 w 139568"/>
                    <a:gd name="connsiteY6" fmla="*/ 0 h 187828"/>
                    <a:gd name="connsiteX7" fmla="*/ 5387 w 139568"/>
                    <a:gd name="connsiteY7" fmla="*/ 159894 h 187828"/>
                    <a:gd name="connsiteX8" fmla="*/ 0 w 139568"/>
                    <a:gd name="connsiteY8" fmla="*/ 180000 h 187828"/>
                    <a:gd name="connsiteX9" fmla="*/ 26903 w 139568"/>
                    <a:gd name="connsiteY9" fmla="*/ 184868 h 187828"/>
                    <a:gd name="connsiteX10" fmla="*/ 93609 w 139568"/>
                    <a:gd name="connsiteY10" fmla="*/ 187828 h 1878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9568" h="187828">
                      <a:moveTo>
                        <a:pt x="93609" y="187828"/>
                      </a:moveTo>
                      <a:lnTo>
                        <a:pt x="97219" y="173162"/>
                      </a:lnTo>
                      <a:lnTo>
                        <a:pt x="62107" y="170572"/>
                      </a:lnTo>
                      <a:lnTo>
                        <a:pt x="97219" y="173161"/>
                      </a:lnTo>
                      <a:lnTo>
                        <a:pt x="139568" y="1112"/>
                      </a:lnTo>
                      <a:lnTo>
                        <a:pt x="117474" y="3072"/>
                      </a:lnTo>
                      <a:lnTo>
                        <a:pt x="48231" y="0"/>
                      </a:lnTo>
                      <a:lnTo>
                        <a:pt x="5387" y="159894"/>
                      </a:lnTo>
                      <a:lnTo>
                        <a:pt x="0" y="180000"/>
                      </a:lnTo>
                      <a:lnTo>
                        <a:pt x="26903" y="184868"/>
                      </a:lnTo>
                      <a:lnTo>
                        <a:pt x="93609" y="18782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9" name="任意多边形 118"/>
                <p:cNvSpPr>
                  <a:spLocks/>
                </p:cNvSpPr>
                <p:nvPr/>
              </p:nvSpPr>
              <p:spPr bwMode="auto">
                <a:xfrm rot="7200000" flipH="1">
                  <a:off x="7760880" y="4157183"/>
                  <a:ext cx="351735" cy="261757"/>
                </a:xfrm>
                <a:custGeom>
                  <a:avLst/>
                  <a:gdLst>
                    <a:gd name="connsiteX0" fmla="*/ 351735 w 351735"/>
                    <a:gd name="connsiteY0" fmla="*/ 207250 h 261757"/>
                    <a:gd name="connsiteX1" fmla="*/ 323284 w 351735"/>
                    <a:gd name="connsiteY1" fmla="*/ 6007 h 261757"/>
                    <a:gd name="connsiteX2" fmla="*/ 280219 w 351735"/>
                    <a:gd name="connsiteY2" fmla="*/ 22087 h 261757"/>
                    <a:gd name="connsiteX3" fmla="*/ 127610 w 351735"/>
                    <a:gd name="connsiteY3" fmla="*/ 17641 h 261757"/>
                    <a:gd name="connsiteX4" fmla="*/ 88436 w 351735"/>
                    <a:gd name="connsiteY4" fmla="*/ 0 h 261757"/>
                    <a:gd name="connsiteX5" fmla="*/ 0 w 351735"/>
                    <a:gd name="connsiteY5" fmla="*/ 113003 h 261757"/>
                    <a:gd name="connsiteX6" fmla="*/ 81587 w 351735"/>
                    <a:gd name="connsiteY6" fmla="*/ 134865 h 261757"/>
                    <a:gd name="connsiteX7" fmla="*/ 57962 w 351735"/>
                    <a:gd name="connsiteY7" fmla="*/ 216335 h 261757"/>
                    <a:gd name="connsiteX8" fmla="*/ 52657 w 351735"/>
                    <a:gd name="connsiteY8" fmla="*/ 234628 h 261757"/>
                    <a:gd name="connsiteX9" fmla="*/ 90311 w 351735"/>
                    <a:gd name="connsiteY9" fmla="*/ 246932 h 261757"/>
                    <a:gd name="connsiteX10" fmla="*/ 133973 w 351735"/>
                    <a:gd name="connsiteY10" fmla="*/ 254832 h 261757"/>
                    <a:gd name="connsiteX11" fmla="*/ 137840 w 351735"/>
                    <a:gd name="connsiteY11" fmla="*/ 240401 h 261757"/>
                    <a:gd name="connsiteX12" fmla="*/ 141024 w 351735"/>
                    <a:gd name="connsiteY12" fmla="*/ 228520 h 261757"/>
                    <a:gd name="connsiteX13" fmla="*/ 167313 w 351735"/>
                    <a:gd name="connsiteY13" fmla="*/ 235564 h 261757"/>
                    <a:gd name="connsiteX14" fmla="*/ 165069 w 351735"/>
                    <a:gd name="connsiteY14" fmla="*/ 243940 h 261757"/>
                    <a:gd name="connsiteX15" fmla="*/ 161020 w 351735"/>
                    <a:gd name="connsiteY15" fmla="*/ 259049 h 261757"/>
                    <a:gd name="connsiteX16" fmla="*/ 222073 w 351735"/>
                    <a:gd name="connsiteY16" fmla="*/ 261757 h 261757"/>
                    <a:gd name="connsiteX17" fmla="*/ 252513 w 351735"/>
                    <a:gd name="connsiteY17" fmla="*/ 257027 h 261757"/>
                    <a:gd name="connsiteX18" fmla="*/ 254000 w 351735"/>
                    <a:gd name="connsiteY18" fmla="*/ 250986 h 261757"/>
                    <a:gd name="connsiteX19" fmla="*/ 270146 w 351735"/>
                    <a:gd name="connsiteY19" fmla="*/ 185389 h 261757"/>
                    <a:gd name="connsiteX20" fmla="*/ 351735 w 351735"/>
                    <a:gd name="connsiteY20" fmla="*/ 207250 h 2617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351735" h="261757">
                      <a:moveTo>
                        <a:pt x="351735" y="207250"/>
                      </a:moveTo>
                      <a:lnTo>
                        <a:pt x="323284" y="6007"/>
                      </a:lnTo>
                      <a:lnTo>
                        <a:pt x="280219" y="22087"/>
                      </a:lnTo>
                      <a:cubicBezTo>
                        <a:pt x="230937" y="35292"/>
                        <a:pt x="177878" y="34397"/>
                        <a:pt x="127610" y="17641"/>
                      </a:cubicBezTo>
                      <a:lnTo>
                        <a:pt x="88436" y="0"/>
                      </a:lnTo>
                      <a:lnTo>
                        <a:pt x="0" y="113003"/>
                      </a:lnTo>
                      <a:lnTo>
                        <a:pt x="81587" y="134865"/>
                      </a:lnTo>
                      <a:lnTo>
                        <a:pt x="57962" y="216335"/>
                      </a:lnTo>
                      <a:lnTo>
                        <a:pt x="52657" y="234628"/>
                      </a:lnTo>
                      <a:lnTo>
                        <a:pt x="90311" y="246932"/>
                      </a:lnTo>
                      <a:lnTo>
                        <a:pt x="133973" y="254832"/>
                      </a:lnTo>
                      <a:lnTo>
                        <a:pt x="137840" y="240401"/>
                      </a:lnTo>
                      <a:lnTo>
                        <a:pt x="141024" y="228520"/>
                      </a:lnTo>
                      <a:lnTo>
                        <a:pt x="167313" y="235564"/>
                      </a:lnTo>
                      <a:lnTo>
                        <a:pt x="165069" y="243940"/>
                      </a:lnTo>
                      <a:lnTo>
                        <a:pt x="161020" y="259049"/>
                      </a:lnTo>
                      <a:lnTo>
                        <a:pt x="222073" y="261757"/>
                      </a:lnTo>
                      <a:lnTo>
                        <a:pt x="252513" y="257027"/>
                      </a:lnTo>
                      <a:lnTo>
                        <a:pt x="254000" y="250986"/>
                      </a:lnTo>
                      <a:lnTo>
                        <a:pt x="270146" y="185389"/>
                      </a:lnTo>
                      <a:lnTo>
                        <a:pt x="351735" y="2072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0" name="任意多边形 119"/>
                <p:cNvSpPr>
                  <a:spLocks/>
                </p:cNvSpPr>
                <p:nvPr/>
              </p:nvSpPr>
              <p:spPr bwMode="auto">
                <a:xfrm rot="7200000" flipH="1">
                  <a:off x="7192046" y="4101654"/>
                  <a:ext cx="117832" cy="121166"/>
                </a:xfrm>
                <a:custGeom>
                  <a:avLst/>
                  <a:gdLst>
                    <a:gd name="connsiteX0" fmla="*/ 91935 w 117832"/>
                    <a:gd name="connsiteY0" fmla="*/ 121166 h 121166"/>
                    <a:gd name="connsiteX1" fmla="*/ 117832 w 117832"/>
                    <a:gd name="connsiteY1" fmla="*/ 24514 h 121166"/>
                    <a:gd name="connsiteX2" fmla="*/ 81996 w 117832"/>
                    <a:gd name="connsiteY2" fmla="*/ 18030 h 121166"/>
                    <a:gd name="connsiteX3" fmla="*/ 26816 w 117832"/>
                    <a:gd name="connsiteY3" fmla="*/ 0 h 121166"/>
                    <a:gd name="connsiteX4" fmla="*/ 0 w 117832"/>
                    <a:gd name="connsiteY4" fmla="*/ 92470 h 121166"/>
                    <a:gd name="connsiteX5" fmla="*/ 37108 w 117832"/>
                    <a:gd name="connsiteY5" fmla="*/ 105781 h 121166"/>
                    <a:gd name="connsiteX6" fmla="*/ 91935 w 117832"/>
                    <a:gd name="connsiteY6" fmla="*/ 121166 h 121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7832" h="121166">
                      <a:moveTo>
                        <a:pt x="91935" y="121166"/>
                      </a:moveTo>
                      <a:lnTo>
                        <a:pt x="117832" y="24514"/>
                      </a:lnTo>
                      <a:lnTo>
                        <a:pt x="81996" y="18030"/>
                      </a:lnTo>
                      <a:lnTo>
                        <a:pt x="26816" y="0"/>
                      </a:lnTo>
                      <a:lnTo>
                        <a:pt x="0" y="92470"/>
                      </a:lnTo>
                      <a:lnTo>
                        <a:pt x="37108" y="105781"/>
                      </a:lnTo>
                      <a:lnTo>
                        <a:pt x="91935" y="12116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2" name="任意多边形 121"/>
                <p:cNvSpPr>
                  <a:spLocks/>
                </p:cNvSpPr>
                <p:nvPr/>
              </p:nvSpPr>
              <p:spPr bwMode="auto">
                <a:xfrm rot="7200000" flipH="1">
                  <a:off x="7385553" y="4134796"/>
                  <a:ext cx="26207" cy="7355"/>
                </a:xfrm>
                <a:custGeom>
                  <a:avLst/>
                  <a:gdLst>
                    <a:gd name="connsiteX0" fmla="*/ 26206 w 26207"/>
                    <a:gd name="connsiteY0" fmla="*/ 7355 h 7355"/>
                    <a:gd name="connsiteX1" fmla="*/ 26207 w 26207"/>
                    <a:gd name="connsiteY1" fmla="*/ 7354 h 7355"/>
                    <a:gd name="connsiteX2" fmla="*/ 1 w 26207"/>
                    <a:gd name="connsiteY2" fmla="*/ 0 h 7355"/>
                    <a:gd name="connsiteX3" fmla="*/ 0 w 26207"/>
                    <a:gd name="connsiteY3" fmla="*/ 1 h 7355"/>
                    <a:gd name="connsiteX4" fmla="*/ 26206 w 26207"/>
                    <a:gd name="connsiteY4" fmla="*/ 7355 h 73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207" h="7355">
                      <a:moveTo>
                        <a:pt x="26206" y="7355"/>
                      </a:moveTo>
                      <a:lnTo>
                        <a:pt x="26207" y="7354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26206" y="735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3" name="任意多边形 122"/>
                <p:cNvSpPr>
                  <a:spLocks/>
                </p:cNvSpPr>
                <p:nvPr/>
              </p:nvSpPr>
              <p:spPr bwMode="auto">
                <a:xfrm rot="7200000" flipH="1">
                  <a:off x="7289056" y="4169656"/>
                  <a:ext cx="89347" cy="27815"/>
                </a:xfrm>
                <a:custGeom>
                  <a:avLst/>
                  <a:gdLst>
                    <a:gd name="connsiteX0" fmla="*/ 89346 w 89347"/>
                    <a:gd name="connsiteY0" fmla="*/ 27815 h 27815"/>
                    <a:gd name="connsiteX1" fmla="*/ 89347 w 89347"/>
                    <a:gd name="connsiteY1" fmla="*/ 27814 h 27815"/>
                    <a:gd name="connsiteX2" fmla="*/ 35108 w 89347"/>
                    <a:gd name="connsiteY2" fmla="*/ 12594 h 27815"/>
                    <a:gd name="connsiteX3" fmla="*/ 0 w 89347"/>
                    <a:gd name="connsiteY3" fmla="*/ 0 h 27815"/>
                    <a:gd name="connsiteX4" fmla="*/ 0 w 89347"/>
                    <a:gd name="connsiteY4" fmla="*/ 1 h 27815"/>
                    <a:gd name="connsiteX5" fmla="*/ 35107 w 89347"/>
                    <a:gd name="connsiteY5" fmla="*/ 12595 h 27815"/>
                    <a:gd name="connsiteX6" fmla="*/ 89346 w 89347"/>
                    <a:gd name="connsiteY6" fmla="*/ 27815 h 27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347" h="27815">
                      <a:moveTo>
                        <a:pt x="89346" y="27815"/>
                      </a:moveTo>
                      <a:lnTo>
                        <a:pt x="89347" y="27814"/>
                      </a:lnTo>
                      <a:lnTo>
                        <a:pt x="35108" y="12594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35107" y="12595"/>
                      </a:lnTo>
                      <a:lnTo>
                        <a:pt x="89346" y="2781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4" name="任意多边形 123"/>
                <p:cNvSpPr>
                  <a:spLocks/>
                </p:cNvSpPr>
                <p:nvPr/>
              </p:nvSpPr>
              <p:spPr bwMode="auto">
                <a:xfrm rot="7200000" flipH="1">
                  <a:off x="7320464" y="4164517"/>
                  <a:ext cx="98105" cy="57804"/>
                </a:xfrm>
                <a:custGeom>
                  <a:avLst/>
                  <a:gdLst>
                    <a:gd name="connsiteX0" fmla="*/ 89975 w 98105"/>
                    <a:gd name="connsiteY0" fmla="*/ 57804 h 57804"/>
                    <a:gd name="connsiteX1" fmla="*/ 98105 w 98105"/>
                    <a:gd name="connsiteY1" fmla="*/ 27463 h 57804"/>
                    <a:gd name="connsiteX2" fmla="*/ 44100 w 98105"/>
                    <a:gd name="connsiteY2" fmla="*/ 12308 h 57804"/>
                    <a:gd name="connsiteX3" fmla="*/ 9787 w 98105"/>
                    <a:gd name="connsiteY3" fmla="*/ 0 h 57804"/>
                    <a:gd name="connsiteX4" fmla="*/ 0 w 98105"/>
                    <a:gd name="connsiteY4" fmla="*/ 33752 h 57804"/>
                    <a:gd name="connsiteX5" fmla="*/ 53300 w 98105"/>
                    <a:gd name="connsiteY5" fmla="*/ 51167 h 57804"/>
                    <a:gd name="connsiteX6" fmla="*/ 89975 w 98105"/>
                    <a:gd name="connsiteY6" fmla="*/ 57804 h 578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8105" h="57804">
                      <a:moveTo>
                        <a:pt x="89975" y="57804"/>
                      </a:moveTo>
                      <a:lnTo>
                        <a:pt x="98105" y="27463"/>
                      </a:lnTo>
                      <a:lnTo>
                        <a:pt x="44100" y="12308"/>
                      </a:lnTo>
                      <a:lnTo>
                        <a:pt x="9787" y="0"/>
                      </a:lnTo>
                      <a:lnTo>
                        <a:pt x="0" y="33752"/>
                      </a:lnTo>
                      <a:lnTo>
                        <a:pt x="53300" y="51167"/>
                      </a:lnTo>
                      <a:lnTo>
                        <a:pt x="89975" y="578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5" name="任意多边形 124"/>
                <p:cNvSpPr>
                  <a:spLocks/>
                </p:cNvSpPr>
                <p:nvPr/>
              </p:nvSpPr>
              <p:spPr bwMode="auto">
                <a:xfrm rot="7200000" flipH="1">
                  <a:off x="7399434" y="4123607"/>
                  <a:ext cx="132758" cy="188202"/>
                </a:xfrm>
                <a:custGeom>
                  <a:avLst/>
                  <a:gdLst>
                    <a:gd name="connsiteX0" fmla="*/ 88319 w 132758"/>
                    <a:gd name="connsiteY0" fmla="*/ 188202 h 188202"/>
                    <a:gd name="connsiteX1" fmla="*/ 132758 w 132758"/>
                    <a:gd name="connsiteY1" fmla="*/ 22350 h 188202"/>
                    <a:gd name="connsiteX2" fmla="*/ 92991 w 132758"/>
                    <a:gd name="connsiteY2" fmla="*/ 15154 h 188202"/>
                    <a:gd name="connsiteX3" fmla="*/ 46613 w 132758"/>
                    <a:gd name="connsiteY3" fmla="*/ 0 h 188202"/>
                    <a:gd name="connsiteX4" fmla="*/ 0 w 132758"/>
                    <a:gd name="connsiteY4" fmla="*/ 160739 h 188202"/>
                    <a:gd name="connsiteX5" fmla="*/ 34313 w 132758"/>
                    <a:gd name="connsiteY5" fmla="*/ 173047 h 188202"/>
                    <a:gd name="connsiteX6" fmla="*/ 88319 w 132758"/>
                    <a:gd name="connsiteY6" fmla="*/ 188202 h 1882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2758" h="188202">
                      <a:moveTo>
                        <a:pt x="88319" y="188202"/>
                      </a:moveTo>
                      <a:lnTo>
                        <a:pt x="132758" y="22350"/>
                      </a:lnTo>
                      <a:lnTo>
                        <a:pt x="92991" y="15154"/>
                      </a:lnTo>
                      <a:lnTo>
                        <a:pt x="46613" y="0"/>
                      </a:lnTo>
                      <a:lnTo>
                        <a:pt x="0" y="160739"/>
                      </a:lnTo>
                      <a:lnTo>
                        <a:pt x="34313" y="173047"/>
                      </a:lnTo>
                      <a:lnTo>
                        <a:pt x="88319" y="18820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0" name="任意多边形 129"/>
                <p:cNvSpPr>
                  <a:spLocks/>
                </p:cNvSpPr>
                <p:nvPr/>
              </p:nvSpPr>
              <p:spPr bwMode="auto">
                <a:xfrm rot="7200000" flipH="1">
                  <a:off x="7550628" y="4221516"/>
                  <a:ext cx="53145" cy="14913"/>
                </a:xfrm>
                <a:custGeom>
                  <a:avLst/>
                  <a:gdLst>
                    <a:gd name="connsiteX0" fmla="*/ 53145 w 53145"/>
                    <a:gd name="connsiteY0" fmla="*/ 14913 h 14913"/>
                    <a:gd name="connsiteX1" fmla="*/ 53145 w 53145"/>
                    <a:gd name="connsiteY1" fmla="*/ 14913 h 14913"/>
                    <a:gd name="connsiteX2" fmla="*/ 0 w 53145"/>
                    <a:gd name="connsiteY2" fmla="*/ 0 h 14913"/>
                    <a:gd name="connsiteX3" fmla="*/ 53145 w 53145"/>
                    <a:gd name="connsiteY3" fmla="*/ 14913 h 149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3145" h="14913">
                      <a:moveTo>
                        <a:pt x="53145" y="14913"/>
                      </a:moveTo>
                      <a:lnTo>
                        <a:pt x="53145" y="14913"/>
                      </a:lnTo>
                      <a:lnTo>
                        <a:pt x="0" y="0"/>
                      </a:lnTo>
                      <a:lnTo>
                        <a:pt x="53145" y="149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1" name="任意多边形 130"/>
                <p:cNvSpPr>
                  <a:spLocks/>
                </p:cNvSpPr>
                <p:nvPr/>
              </p:nvSpPr>
              <p:spPr bwMode="auto">
                <a:xfrm rot="7200000" flipH="1">
                  <a:off x="7611506" y="4172730"/>
                  <a:ext cx="133581" cy="200368"/>
                </a:xfrm>
                <a:custGeom>
                  <a:avLst/>
                  <a:gdLst>
                    <a:gd name="connsiteX0" fmla="*/ 85370 w 133581"/>
                    <a:gd name="connsiteY0" fmla="*/ 200368 h 200368"/>
                    <a:gd name="connsiteX1" fmla="*/ 91099 w 133581"/>
                    <a:gd name="connsiteY1" fmla="*/ 178987 h 200368"/>
                    <a:gd name="connsiteX2" fmla="*/ 133581 w 133581"/>
                    <a:gd name="connsiteY2" fmla="*/ 20444 h 200368"/>
                    <a:gd name="connsiteX3" fmla="*/ 90355 w 133581"/>
                    <a:gd name="connsiteY3" fmla="*/ 12622 h 200368"/>
                    <a:gd name="connsiteX4" fmla="*/ 51723 w 133581"/>
                    <a:gd name="connsiteY4" fmla="*/ 0 h 200368"/>
                    <a:gd name="connsiteX5" fmla="*/ 7333 w 133581"/>
                    <a:gd name="connsiteY5" fmla="*/ 153077 h 200368"/>
                    <a:gd name="connsiteX6" fmla="*/ 0 w 133581"/>
                    <a:gd name="connsiteY6" fmla="*/ 178362 h 200368"/>
                    <a:gd name="connsiteX7" fmla="*/ 44979 w 133581"/>
                    <a:gd name="connsiteY7" fmla="*/ 193058 h 200368"/>
                    <a:gd name="connsiteX8" fmla="*/ 85370 w 133581"/>
                    <a:gd name="connsiteY8" fmla="*/ 200368 h 200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3581" h="200368">
                      <a:moveTo>
                        <a:pt x="85370" y="200368"/>
                      </a:moveTo>
                      <a:lnTo>
                        <a:pt x="91099" y="178987"/>
                      </a:lnTo>
                      <a:lnTo>
                        <a:pt x="133581" y="20444"/>
                      </a:lnTo>
                      <a:lnTo>
                        <a:pt x="90355" y="12622"/>
                      </a:lnTo>
                      <a:lnTo>
                        <a:pt x="51723" y="0"/>
                      </a:lnTo>
                      <a:lnTo>
                        <a:pt x="7333" y="153077"/>
                      </a:lnTo>
                      <a:lnTo>
                        <a:pt x="0" y="178362"/>
                      </a:lnTo>
                      <a:lnTo>
                        <a:pt x="44979" y="193058"/>
                      </a:lnTo>
                      <a:lnTo>
                        <a:pt x="85370" y="20036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3" name="任意多边形 132"/>
                <p:cNvSpPr>
                  <a:spLocks/>
                </p:cNvSpPr>
                <p:nvPr/>
              </p:nvSpPr>
              <p:spPr bwMode="auto">
                <a:xfrm rot="7200000" flipH="1">
                  <a:off x="7782054" y="4229499"/>
                  <a:ext cx="34470" cy="32492"/>
                </a:xfrm>
                <a:custGeom>
                  <a:avLst/>
                  <a:gdLst>
                    <a:gd name="connsiteX0" fmla="*/ 26894 w 34470"/>
                    <a:gd name="connsiteY0" fmla="*/ 32492 h 32492"/>
                    <a:gd name="connsiteX1" fmla="*/ 31279 w 34470"/>
                    <a:gd name="connsiteY1" fmla="*/ 16126 h 32492"/>
                    <a:gd name="connsiteX2" fmla="*/ 34470 w 34470"/>
                    <a:gd name="connsiteY2" fmla="*/ 4217 h 32492"/>
                    <a:gd name="connsiteX3" fmla="*/ 29504 w 34470"/>
                    <a:gd name="connsiteY3" fmla="*/ 3996 h 32492"/>
                    <a:gd name="connsiteX4" fmla="*/ 7423 w 34470"/>
                    <a:gd name="connsiteY4" fmla="*/ 0 h 32492"/>
                    <a:gd name="connsiteX5" fmla="*/ 4051 w 34470"/>
                    <a:gd name="connsiteY5" fmla="*/ 12586 h 32492"/>
                    <a:gd name="connsiteX6" fmla="*/ 0 w 34470"/>
                    <a:gd name="connsiteY6" fmla="*/ 27705 h 32492"/>
                    <a:gd name="connsiteX7" fmla="*/ 26310 w 34470"/>
                    <a:gd name="connsiteY7" fmla="*/ 32466 h 32492"/>
                    <a:gd name="connsiteX8" fmla="*/ 26894 w 34470"/>
                    <a:gd name="connsiteY8" fmla="*/ 32492 h 324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4470" h="32492">
                      <a:moveTo>
                        <a:pt x="26894" y="32492"/>
                      </a:moveTo>
                      <a:lnTo>
                        <a:pt x="31279" y="16126"/>
                      </a:lnTo>
                      <a:lnTo>
                        <a:pt x="34470" y="4217"/>
                      </a:lnTo>
                      <a:lnTo>
                        <a:pt x="29504" y="3996"/>
                      </a:lnTo>
                      <a:lnTo>
                        <a:pt x="7423" y="0"/>
                      </a:lnTo>
                      <a:lnTo>
                        <a:pt x="4051" y="12586"/>
                      </a:lnTo>
                      <a:lnTo>
                        <a:pt x="0" y="27705"/>
                      </a:lnTo>
                      <a:lnTo>
                        <a:pt x="26310" y="32466"/>
                      </a:lnTo>
                      <a:lnTo>
                        <a:pt x="26894" y="3249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4" name="任意多边形 133"/>
                <p:cNvSpPr>
                  <a:spLocks/>
                </p:cNvSpPr>
                <p:nvPr/>
              </p:nvSpPr>
              <p:spPr bwMode="auto">
                <a:xfrm rot="7200000" flipH="1">
                  <a:off x="7551707" y="4266488"/>
                  <a:ext cx="31387" cy="11260"/>
                </a:xfrm>
                <a:custGeom>
                  <a:avLst/>
                  <a:gdLst>
                    <a:gd name="connsiteX0" fmla="*/ 31387 w 31387"/>
                    <a:gd name="connsiteY0" fmla="*/ 11260 h 11260"/>
                    <a:gd name="connsiteX1" fmla="*/ 0 w 31387"/>
                    <a:gd name="connsiteY1" fmla="*/ 0 h 11260"/>
                    <a:gd name="connsiteX2" fmla="*/ 0 w 31387"/>
                    <a:gd name="connsiteY2" fmla="*/ 1 h 11260"/>
                    <a:gd name="connsiteX3" fmla="*/ 31387 w 31387"/>
                    <a:gd name="connsiteY3" fmla="*/ 11260 h 11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1387" h="11260">
                      <a:moveTo>
                        <a:pt x="31387" y="1126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31387" y="1126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5" name="任意多边形 134"/>
                <p:cNvSpPr>
                  <a:spLocks/>
                </p:cNvSpPr>
                <p:nvPr/>
              </p:nvSpPr>
              <p:spPr bwMode="auto">
                <a:xfrm rot="7200000" flipH="1">
                  <a:off x="7747242" y="4289957"/>
                  <a:ext cx="76362" cy="23624"/>
                </a:xfrm>
                <a:custGeom>
                  <a:avLst/>
                  <a:gdLst>
                    <a:gd name="connsiteX0" fmla="*/ 76362 w 76362"/>
                    <a:gd name="connsiteY0" fmla="*/ 23624 h 23624"/>
                    <a:gd name="connsiteX1" fmla="*/ 28112 w 76362"/>
                    <a:gd name="connsiteY1" fmla="*/ 10084 h 23624"/>
                    <a:gd name="connsiteX2" fmla="*/ 0 w 76362"/>
                    <a:gd name="connsiteY2" fmla="*/ 0 h 23624"/>
                    <a:gd name="connsiteX3" fmla="*/ 0 w 76362"/>
                    <a:gd name="connsiteY3" fmla="*/ 1 h 23624"/>
                    <a:gd name="connsiteX4" fmla="*/ 28112 w 76362"/>
                    <a:gd name="connsiteY4" fmla="*/ 10085 h 23624"/>
                    <a:gd name="connsiteX5" fmla="*/ 76362 w 76362"/>
                    <a:gd name="connsiteY5" fmla="*/ 23624 h 236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6362" h="23624">
                      <a:moveTo>
                        <a:pt x="76362" y="23624"/>
                      </a:moveTo>
                      <a:cubicBezTo>
                        <a:pt x="59476" y="19605"/>
                        <a:pt x="43272" y="14971"/>
                        <a:pt x="28112" y="10084"/>
                      </a:cubicBez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28112" y="10085"/>
                      </a:lnTo>
                      <a:cubicBezTo>
                        <a:pt x="43271" y="14972"/>
                        <a:pt x="59476" y="19605"/>
                        <a:pt x="76362" y="2362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9" name="任意多边形 138"/>
                <p:cNvSpPr>
                  <a:spLocks/>
                </p:cNvSpPr>
                <p:nvPr/>
              </p:nvSpPr>
              <p:spPr bwMode="auto">
                <a:xfrm rot="7200000" flipH="1">
                  <a:off x="7707266" y="4379303"/>
                  <a:ext cx="142470" cy="83842"/>
                </a:xfrm>
                <a:custGeom>
                  <a:avLst/>
                  <a:gdLst>
                    <a:gd name="connsiteX0" fmla="*/ 139966 w 142470"/>
                    <a:gd name="connsiteY0" fmla="*/ 83842 h 83842"/>
                    <a:gd name="connsiteX1" fmla="*/ 142470 w 142470"/>
                    <a:gd name="connsiteY1" fmla="*/ 75207 h 83842"/>
                    <a:gd name="connsiteX2" fmla="*/ 115539 w 142470"/>
                    <a:gd name="connsiteY2" fmla="*/ 66408 h 83842"/>
                    <a:gd name="connsiteX3" fmla="*/ 53002 w 142470"/>
                    <a:gd name="connsiteY3" fmla="*/ 35864 h 83842"/>
                    <a:gd name="connsiteX4" fmla="*/ 10324 w 142470"/>
                    <a:gd name="connsiteY4" fmla="*/ 8264 h 83842"/>
                    <a:gd name="connsiteX5" fmla="*/ 0 w 142470"/>
                    <a:gd name="connsiteY5" fmla="*/ 0 h 83842"/>
                    <a:gd name="connsiteX6" fmla="*/ 15691 w 142470"/>
                    <a:gd name="connsiteY6" fmla="*/ 14732 h 83842"/>
                    <a:gd name="connsiteX7" fmla="*/ 33744 w 142470"/>
                    <a:gd name="connsiteY7" fmla="*/ 28608 h 83842"/>
                    <a:gd name="connsiteX8" fmla="*/ 42875 w 142470"/>
                    <a:gd name="connsiteY8" fmla="*/ 35522 h 83842"/>
                    <a:gd name="connsiteX9" fmla="*/ 69546 w 142470"/>
                    <a:gd name="connsiteY9" fmla="*/ 52771 h 83842"/>
                    <a:gd name="connsiteX10" fmla="*/ 69679 w 142470"/>
                    <a:gd name="connsiteY10" fmla="*/ 52856 h 83842"/>
                    <a:gd name="connsiteX11" fmla="*/ 126099 w 142470"/>
                    <a:gd name="connsiteY11" fmla="*/ 78867 h 83842"/>
                    <a:gd name="connsiteX12" fmla="*/ 139966 w 142470"/>
                    <a:gd name="connsiteY12" fmla="*/ 83842 h 838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2470" h="83842">
                      <a:moveTo>
                        <a:pt x="139966" y="83842"/>
                      </a:moveTo>
                      <a:lnTo>
                        <a:pt x="142470" y="75207"/>
                      </a:lnTo>
                      <a:lnTo>
                        <a:pt x="115539" y="66408"/>
                      </a:lnTo>
                      <a:cubicBezTo>
                        <a:pt x="94303" y="57814"/>
                        <a:pt x="73408" y="47646"/>
                        <a:pt x="53002" y="35864"/>
                      </a:cubicBezTo>
                      <a:cubicBezTo>
                        <a:pt x="38161" y="27296"/>
                        <a:pt x="23930" y="18076"/>
                        <a:pt x="10324" y="8264"/>
                      </a:cubicBezTo>
                      <a:lnTo>
                        <a:pt x="0" y="0"/>
                      </a:lnTo>
                      <a:lnTo>
                        <a:pt x="15691" y="14732"/>
                      </a:lnTo>
                      <a:lnTo>
                        <a:pt x="33744" y="28608"/>
                      </a:lnTo>
                      <a:lnTo>
                        <a:pt x="42875" y="35522"/>
                      </a:lnTo>
                      <a:lnTo>
                        <a:pt x="69546" y="52771"/>
                      </a:lnTo>
                      <a:lnTo>
                        <a:pt x="69679" y="52856"/>
                      </a:lnTo>
                      <a:cubicBezTo>
                        <a:pt x="80911" y="59169"/>
                        <a:pt x="100687" y="68802"/>
                        <a:pt x="126099" y="78867"/>
                      </a:cubicBezTo>
                      <a:lnTo>
                        <a:pt x="139966" y="838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1" name="任意多边形 140"/>
                <p:cNvSpPr>
                  <a:spLocks/>
                </p:cNvSpPr>
                <p:nvPr/>
              </p:nvSpPr>
              <p:spPr bwMode="auto">
                <a:xfrm rot="7200000" flipH="1">
                  <a:off x="7771695" y="4376813"/>
                  <a:ext cx="53342" cy="24592"/>
                </a:xfrm>
                <a:custGeom>
                  <a:avLst/>
                  <a:gdLst>
                    <a:gd name="connsiteX0" fmla="*/ 53342 w 53342"/>
                    <a:gd name="connsiteY0" fmla="*/ 24592 h 24592"/>
                    <a:gd name="connsiteX1" fmla="*/ 0 w 53342"/>
                    <a:gd name="connsiteY1" fmla="*/ 0 h 24592"/>
                    <a:gd name="connsiteX2" fmla="*/ 53342 w 53342"/>
                    <a:gd name="connsiteY2" fmla="*/ 24592 h 245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3342" h="24592">
                      <a:moveTo>
                        <a:pt x="53342" y="24592"/>
                      </a:moveTo>
                      <a:cubicBezTo>
                        <a:pt x="29317" y="15076"/>
                        <a:pt x="10619" y="5969"/>
                        <a:pt x="0" y="0"/>
                      </a:cubicBezTo>
                      <a:cubicBezTo>
                        <a:pt x="10619" y="5969"/>
                        <a:pt x="29317" y="15077"/>
                        <a:pt x="53342" y="2459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43" name="任意多边形 142"/>
            <p:cNvSpPr>
              <a:spLocks/>
            </p:cNvSpPr>
            <p:nvPr/>
          </p:nvSpPr>
          <p:spPr bwMode="auto">
            <a:xfrm rot="7200000" flipH="1">
              <a:off x="8158164" y="4630646"/>
              <a:ext cx="425110" cy="443280"/>
            </a:xfrm>
            <a:custGeom>
              <a:avLst/>
              <a:gdLst>
                <a:gd name="connsiteX0" fmla="*/ 425110 w 425110"/>
                <a:gd name="connsiteY0" fmla="*/ 28810 h 443280"/>
                <a:gd name="connsiteX1" fmla="*/ 424521 w 425110"/>
                <a:gd name="connsiteY1" fmla="*/ 0 h 443280"/>
                <a:gd name="connsiteX2" fmla="*/ 383849 w 425110"/>
                <a:gd name="connsiteY2" fmla="*/ 6825 h 443280"/>
                <a:gd name="connsiteX3" fmla="*/ 65002 w 425110"/>
                <a:gd name="connsiteY3" fmla="*/ 251485 h 443280"/>
                <a:gd name="connsiteX4" fmla="*/ 21327 w 425110"/>
                <a:gd name="connsiteY4" fmla="*/ 348468 h 443280"/>
                <a:gd name="connsiteX5" fmla="*/ 0 w 425110"/>
                <a:gd name="connsiteY5" fmla="*/ 442682 h 443280"/>
                <a:gd name="connsiteX6" fmla="*/ 29271 w 425110"/>
                <a:gd name="connsiteY6" fmla="*/ 443280 h 443280"/>
                <a:gd name="connsiteX7" fmla="*/ 30543 w 425110"/>
                <a:gd name="connsiteY7" fmla="*/ 428700 h 443280"/>
                <a:gd name="connsiteX8" fmla="*/ 89805 w 425110"/>
                <a:gd name="connsiteY8" fmla="*/ 265806 h 443280"/>
                <a:gd name="connsiteX9" fmla="*/ 391262 w 425110"/>
                <a:gd name="connsiteY9" fmla="*/ 34489 h 443280"/>
                <a:gd name="connsiteX10" fmla="*/ 425110 w 425110"/>
                <a:gd name="connsiteY10" fmla="*/ 28810 h 44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5110" h="443280">
                  <a:moveTo>
                    <a:pt x="425110" y="28810"/>
                  </a:moveTo>
                  <a:lnTo>
                    <a:pt x="424521" y="0"/>
                  </a:lnTo>
                  <a:lnTo>
                    <a:pt x="383849" y="6825"/>
                  </a:lnTo>
                  <a:cubicBezTo>
                    <a:pt x="254042" y="41607"/>
                    <a:pt x="137504" y="125908"/>
                    <a:pt x="65002" y="251485"/>
                  </a:cubicBezTo>
                  <a:cubicBezTo>
                    <a:pt x="46876" y="282879"/>
                    <a:pt x="32361" y="315368"/>
                    <a:pt x="21327" y="348468"/>
                  </a:cubicBezTo>
                  <a:lnTo>
                    <a:pt x="0" y="442682"/>
                  </a:lnTo>
                  <a:lnTo>
                    <a:pt x="29271" y="443280"/>
                  </a:lnTo>
                  <a:lnTo>
                    <a:pt x="30543" y="428700"/>
                  </a:lnTo>
                  <a:cubicBezTo>
                    <a:pt x="40280" y="372859"/>
                    <a:pt x="59816" y="317749"/>
                    <a:pt x="89805" y="265806"/>
                  </a:cubicBezTo>
                  <a:cubicBezTo>
                    <a:pt x="158353" y="147078"/>
                    <a:pt x="268535" y="67375"/>
                    <a:pt x="391262" y="34489"/>
                  </a:cubicBezTo>
                  <a:lnTo>
                    <a:pt x="425110" y="28810"/>
                  </a:lnTo>
                  <a:close/>
                </a:path>
              </a:pathLst>
            </a:custGeom>
            <a:solidFill>
              <a:srgbClr val="1F4C5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145" name="任意多边形 144"/>
            <p:cNvSpPr>
              <a:spLocks/>
            </p:cNvSpPr>
            <p:nvPr/>
          </p:nvSpPr>
          <p:spPr bwMode="auto">
            <a:xfrm rot="7200000" flipH="1">
              <a:off x="8089614" y="4677158"/>
              <a:ext cx="647949" cy="667268"/>
            </a:xfrm>
            <a:custGeom>
              <a:avLst/>
              <a:gdLst>
                <a:gd name="connsiteX0" fmla="*/ 647949 w 647949"/>
                <a:gd name="connsiteY0" fmla="*/ 41266 h 667268"/>
                <a:gd name="connsiteX1" fmla="*/ 647105 w 647949"/>
                <a:gd name="connsiteY1" fmla="*/ 0 h 667268"/>
                <a:gd name="connsiteX2" fmla="*/ 552344 w 647949"/>
                <a:gd name="connsiteY2" fmla="*/ 15900 h 667268"/>
                <a:gd name="connsiteX3" fmla="*/ 95641 w 647949"/>
                <a:gd name="connsiteY3" fmla="*/ 366341 h 667268"/>
                <a:gd name="connsiteX4" fmla="*/ 446 w 647949"/>
                <a:gd name="connsiteY4" fmla="*/ 649437 h 667268"/>
                <a:gd name="connsiteX5" fmla="*/ 0 w 647949"/>
                <a:gd name="connsiteY5" fmla="*/ 666406 h 667268"/>
                <a:gd name="connsiteX6" fmla="*/ 42174 w 647949"/>
                <a:gd name="connsiteY6" fmla="*/ 667268 h 667268"/>
                <a:gd name="connsiteX7" fmla="*/ 46285 w 647949"/>
                <a:gd name="connsiteY7" fmla="*/ 620176 h 667268"/>
                <a:gd name="connsiteX8" fmla="*/ 131169 w 647949"/>
                <a:gd name="connsiteY8" fmla="*/ 386853 h 667268"/>
                <a:gd name="connsiteX9" fmla="*/ 562962 w 647949"/>
                <a:gd name="connsiteY9" fmla="*/ 55527 h 667268"/>
                <a:gd name="connsiteX10" fmla="*/ 647949 w 647949"/>
                <a:gd name="connsiteY10" fmla="*/ 41266 h 66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47949" h="667268">
                  <a:moveTo>
                    <a:pt x="647949" y="41266"/>
                  </a:moveTo>
                  <a:lnTo>
                    <a:pt x="647105" y="0"/>
                  </a:lnTo>
                  <a:lnTo>
                    <a:pt x="552344" y="15900"/>
                  </a:lnTo>
                  <a:cubicBezTo>
                    <a:pt x="366414" y="65720"/>
                    <a:pt x="199490" y="186470"/>
                    <a:pt x="95641" y="366341"/>
                  </a:cubicBezTo>
                  <a:cubicBezTo>
                    <a:pt x="43717" y="456277"/>
                    <a:pt x="12477" y="552479"/>
                    <a:pt x="446" y="649437"/>
                  </a:cubicBezTo>
                  <a:lnTo>
                    <a:pt x="0" y="666406"/>
                  </a:lnTo>
                  <a:lnTo>
                    <a:pt x="42174" y="667268"/>
                  </a:lnTo>
                  <a:lnTo>
                    <a:pt x="46285" y="620176"/>
                  </a:lnTo>
                  <a:cubicBezTo>
                    <a:pt x="60231" y="540191"/>
                    <a:pt x="88213" y="461254"/>
                    <a:pt x="131169" y="386853"/>
                  </a:cubicBezTo>
                  <a:cubicBezTo>
                    <a:pt x="229353" y="216793"/>
                    <a:pt x="387173" y="102629"/>
                    <a:pt x="562962" y="55527"/>
                  </a:cubicBezTo>
                  <a:lnTo>
                    <a:pt x="647949" y="41266"/>
                  </a:lnTo>
                  <a:close/>
                </a:path>
              </a:pathLst>
            </a:custGeom>
            <a:solidFill>
              <a:srgbClr val="1F4C5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147" name="任意多边形 146"/>
            <p:cNvSpPr>
              <a:spLocks/>
            </p:cNvSpPr>
            <p:nvPr/>
          </p:nvSpPr>
          <p:spPr bwMode="auto">
            <a:xfrm rot="7200000" flipH="1">
              <a:off x="8063032" y="4795809"/>
              <a:ext cx="888785" cy="827999"/>
            </a:xfrm>
            <a:custGeom>
              <a:avLst/>
              <a:gdLst>
                <a:gd name="connsiteX0" fmla="*/ 888785 w 888785"/>
                <a:gd name="connsiteY0" fmla="*/ 57115 h 827999"/>
                <a:gd name="connsiteX1" fmla="*/ 887617 w 888785"/>
                <a:gd name="connsiteY1" fmla="*/ 0 h 827999"/>
                <a:gd name="connsiteX2" fmla="*/ 826157 w 888785"/>
                <a:gd name="connsiteY2" fmla="*/ 7316 h 827999"/>
                <a:gd name="connsiteX3" fmla="*/ 118130 w 888785"/>
                <a:gd name="connsiteY3" fmla="*/ 498521 h 827999"/>
                <a:gd name="connsiteX4" fmla="*/ 7276 w 888785"/>
                <a:gd name="connsiteY4" fmla="*/ 781345 h 827999"/>
                <a:gd name="connsiteX5" fmla="*/ 0 w 888785"/>
                <a:gd name="connsiteY5" fmla="*/ 823049 h 827999"/>
                <a:gd name="connsiteX6" fmla="*/ 54880 w 888785"/>
                <a:gd name="connsiteY6" fmla="*/ 827999 h 827999"/>
                <a:gd name="connsiteX7" fmla="*/ 94236 w 888785"/>
                <a:gd name="connsiteY7" fmla="*/ 679921 h 827999"/>
                <a:gd name="connsiteX8" fmla="*/ 165841 w 888785"/>
                <a:gd name="connsiteY8" fmla="*/ 526067 h 827999"/>
                <a:gd name="connsiteX9" fmla="*/ 745702 w 888785"/>
                <a:gd name="connsiteY9" fmla="*/ 81124 h 827999"/>
                <a:gd name="connsiteX10" fmla="*/ 888785 w 888785"/>
                <a:gd name="connsiteY10" fmla="*/ 57115 h 827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88785" h="827999">
                  <a:moveTo>
                    <a:pt x="888785" y="57115"/>
                  </a:moveTo>
                  <a:lnTo>
                    <a:pt x="887617" y="0"/>
                  </a:lnTo>
                  <a:lnTo>
                    <a:pt x="826157" y="7316"/>
                  </a:lnTo>
                  <a:cubicBezTo>
                    <a:pt x="539120" y="55514"/>
                    <a:pt x="275022" y="226776"/>
                    <a:pt x="118130" y="498521"/>
                  </a:cubicBezTo>
                  <a:cubicBezTo>
                    <a:pt x="65833" y="589103"/>
                    <a:pt x="29160" y="684418"/>
                    <a:pt x="7276" y="781345"/>
                  </a:cubicBezTo>
                  <a:lnTo>
                    <a:pt x="0" y="823049"/>
                  </a:lnTo>
                  <a:lnTo>
                    <a:pt x="54880" y="827999"/>
                  </a:lnTo>
                  <a:lnTo>
                    <a:pt x="94236" y="679921"/>
                  </a:lnTo>
                  <a:cubicBezTo>
                    <a:pt x="113183" y="627504"/>
                    <a:pt x="136998" y="576024"/>
                    <a:pt x="165841" y="526067"/>
                  </a:cubicBezTo>
                  <a:cubicBezTo>
                    <a:pt x="297695" y="297690"/>
                    <a:pt x="509633" y="144378"/>
                    <a:pt x="745702" y="81124"/>
                  </a:cubicBezTo>
                  <a:lnTo>
                    <a:pt x="888785" y="57115"/>
                  </a:lnTo>
                  <a:close/>
                </a:path>
              </a:pathLst>
            </a:custGeom>
            <a:solidFill>
              <a:srgbClr val="1F4C5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grpSp>
          <p:nvGrpSpPr>
            <p:cNvPr id="190" name="组合 189"/>
            <p:cNvGrpSpPr/>
            <p:nvPr/>
          </p:nvGrpSpPr>
          <p:grpSpPr>
            <a:xfrm>
              <a:off x="8283399" y="4419011"/>
              <a:ext cx="1611326" cy="1032268"/>
              <a:chOff x="8283399" y="4419011"/>
              <a:chExt cx="1611326" cy="1032268"/>
            </a:xfrm>
          </p:grpSpPr>
          <p:sp>
            <p:nvSpPr>
              <p:cNvPr id="71" name="任意多边形 70"/>
              <p:cNvSpPr>
                <a:spLocks/>
              </p:cNvSpPr>
              <p:nvPr/>
            </p:nvSpPr>
            <p:spPr bwMode="auto">
              <a:xfrm rot="7200000" flipH="1">
                <a:off x="8308519" y="4393891"/>
                <a:ext cx="184984" cy="235224"/>
              </a:xfrm>
              <a:custGeom>
                <a:avLst/>
                <a:gdLst>
                  <a:gd name="connsiteX0" fmla="*/ 92925 w 184984"/>
                  <a:gd name="connsiteY0" fmla="*/ 235224 h 235224"/>
                  <a:gd name="connsiteX1" fmla="*/ 184984 w 184984"/>
                  <a:gd name="connsiteY1" fmla="*/ 18840 h 235224"/>
                  <a:gd name="connsiteX2" fmla="*/ 173234 w 184984"/>
                  <a:gd name="connsiteY2" fmla="*/ 13548 h 235224"/>
                  <a:gd name="connsiteX3" fmla="*/ 20625 w 184984"/>
                  <a:gd name="connsiteY3" fmla="*/ 9102 h 235224"/>
                  <a:gd name="connsiteX4" fmla="*/ 0 w 184984"/>
                  <a:gd name="connsiteY4" fmla="*/ 16803 h 235224"/>
                  <a:gd name="connsiteX5" fmla="*/ 92925 w 184984"/>
                  <a:gd name="connsiteY5" fmla="*/ 235224 h 235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4984" h="235224">
                    <a:moveTo>
                      <a:pt x="92925" y="235224"/>
                    </a:moveTo>
                    <a:lnTo>
                      <a:pt x="184984" y="18840"/>
                    </a:lnTo>
                    <a:lnTo>
                      <a:pt x="173234" y="13548"/>
                    </a:lnTo>
                    <a:cubicBezTo>
                      <a:pt x="122966" y="-3208"/>
                      <a:pt x="69907" y="-4104"/>
                      <a:pt x="20625" y="9102"/>
                    </a:cubicBezTo>
                    <a:lnTo>
                      <a:pt x="0" y="16803"/>
                    </a:lnTo>
                    <a:lnTo>
                      <a:pt x="92925" y="235224"/>
                    </a:lnTo>
                    <a:close/>
                  </a:path>
                </a:pathLst>
              </a:custGeom>
              <a:solidFill>
                <a:srgbClr val="00B39F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grpSp>
            <p:nvGrpSpPr>
              <p:cNvPr id="148" name="组合 147"/>
              <p:cNvGrpSpPr/>
              <p:nvPr/>
            </p:nvGrpSpPr>
            <p:grpSpPr>
              <a:xfrm>
                <a:off x="8470014" y="4440968"/>
                <a:ext cx="1424711" cy="1010311"/>
                <a:chOff x="8470014" y="4376972"/>
                <a:chExt cx="1424711" cy="1010311"/>
              </a:xfrm>
              <a:solidFill>
                <a:srgbClr val="00B39F"/>
              </a:solidFill>
            </p:grpSpPr>
            <p:sp>
              <p:nvSpPr>
                <p:cNvPr id="153" name="任意多边形 152"/>
                <p:cNvSpPr>
                  <a:spLocks/>
                </p:cNvSpPr>
                <p:nvPr/>
              </p:nvSpPr>
              <p:spPr bwMode="auto">
                <a:xfrm rot="7200000" flipH="1">
                  <a:off x="8760180" y="4444768"/>
                  <a:ext cx="934" cy="353"/>
                </a:xfrm>
                <a:custGeom>
                  <a:avLst/>
                  <a:gdLst>
                    <a:gd name="connsiteX0" fmla="*/ 783 w 934"/>
                    <a:gd name="connsiteY0" fmla="*/ 353 h 353"/>
                    <a:gd name="connsiteX1" fmla="*/ 934 w 934"/>
                    <a:gd name="connsiteY1" fmla="*/ 0 h 353"/>
                    <a:gd name="connsiteX2" fmla="*/ 0 w 934"/>
                    <a:gd name="connsiteY2" fmla="*/ 0 h 353"/>
                    <a:gd name="connsiteX3" fmla="*/ 783 w 934"/>
                    <a:gd name="connsiteY3" fmla="*/ 353 h 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34" h="353">
                      <a:moveTo>
                        <a:pt x="783" y="353"/>
                      </a:moveTo>
                      <a:lnTo>
                        <a:pt x="934" y="0"/>
                      </a:lnTo>
                      <a:lnTo>
                        <a:pt x="0" y="0"/>
                      </a:lnTo>
                      <a:lnTo>
                        <a:pt x="783" y="35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4" name="任意多边形 153"/>
                <p:cNvSpPr>
                  <a:spLocks/>
                </p:cNvSpPr>
                <p:nvPr/>
              </p:nvSpPr>
              <p:spPr bwMode="auto">
                <a:xfrm rot="7200000" flipH="1">
                  <a:off x="8708779" y="4475337"/>
                  <a:ext cx="83533" cy="25086"/>
                </a:xfrm>
                <a:custGeom>
                  <a:avLst/>
                  <a:gdLst>
                    <a:gd name="connsiteX0" fmla="*/ 83533 w 83533"/>
                    <a:gd name="connsiteY0" fmla="*/ 25086 h 25086"/>
                    <a:gd name="connsiteX1" fmla="*/ 55431 w 83533"/>
                    <a:gd name="connsiteY1" fmla="*/ 12431 h 25086"/>
                    <a:gd name="connsiteX2" fmla="*/ 514 w 83533"/>
                    <a:gd name="connsiteY2" fmla="*/ 0 h 25086"/>
                    <a:gd name="connsiteX3" fmla="*/ 0 w 83533"/>
                    <a:gd name="connsiteY3" fmla="*/ 25086 h 25086"/>
                    <a:gd name="connsiteX4" fmla="*/ 83533 w 83533"/>
                    <a:gd name="connsiteY4" fmla="*/ 25086 h 25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533" h="25086">
                      <a:moveTo>
                        <a:pt x="83533" y="25086"/>
                      </a:moveTo>
                      <a:lnTo>
                        <a:pt x="55431" y="12431"/>
                      </a:lnTo>
                      <a:lnTo>
                        <a:pt x="514" y="0"/>
                      </a:lnTo>
                      <a:lnTo>
                        <a:pt x="0" y="25086"/>
                      </a:lnTo>
                      <a:lnTo>
                        <a:pt x="83533" y="250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5" name="任意多边形 154"/>
                <p:cNvSpPr>
                  <a:spLocks/>
                </p:cNvSpPr>
                <p:nvPr/>
              </p:nvSpPr>
              <p:spPr bwMode="auto">
                <a:xfrm rot="7200000" flipH="1">
                  <a:off x="8610967" y="4604482"/>
                  <a:ext cx="197452" cy="41518"/>
                </a:xfrm>
                <a:custGeom>
                  <a:avLst/>
                  <a:gdLst>
                    <a:gd name="connsiteX0" fmla="*/ 196858 w 197452"/>
                    <a:gd name="connsiteY0" fmla="*/ 41518 h 41518"/>
                    <a:gd name="connsiteX1" fmla="*/ 197452 w 197452"/>
                    <a:gd name="connsiteY1" fmla="*/ 12422 h 41518"/>
                    <a:gd name="connsiteX2" fmla="*/ 160145 w 197452"/>
                    <a:gd name="connsiteY2" fmla="*/ 3977 h 41518"/>
                    <a:gd name="connsiteX3" fmla="*/ 58691 w 197452"/>
                    <a:gd name="connsiteY3" fmla="*/ 1307 h 41518"/>
                    <a:gd name="connsiteX4" fmla="*/ 0 w 197452"/>
                    <a:gd name="connsiteY4" fmla="*/ 11155 h 41518"/>
                    <a:gd name="connsiteX5" fmla="*/ 589 w 197452"/>
                    <a:gd name="connsiteY5" fmla="*/ 39965 h 41518"/>
                    <a:gd name="connsiteX6" fmla="*/ 60685 w 197452"/>
                    <a:gd name="connsiteY6" fmla="*/ 29881 h 41518"/>
                    <a:gd name="connsiteX7" fmla="*/ 156604 w 197452"/>
                    <a:gd name="connsiteY7" fmla="*/ 32406 h 41518"/>
                    <a:gd name="connsiteX8" fmla="*/ 196858 w 197452"/>
                    <a:gd name="connsiteY8" fmla="*/ 41518 h 41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7452" h="41518">
                      <a:moveTo>
                        <a:pt x="196858" y="41518"/>
                      </a:moveTo>
                      <a:lnTo>
                        <a:pt x="197452" y="12422"/>
                      </a:lnTo>
                      <a:lnTo>
                        <a:pt x="160145" y="3977"/>
                      </a:lnTo>
                      <a:cubicBezTo>
                        <a:pt x="126299" y="-223"/>
                        <a:pt x="92320" y="-1069"/>
                        <a:pt x="58691" y="1307"/>
                      </a:cubicBezTo>
                      <a:lnTo>
                        <a:pt x="0" y="11155"/>
                      </a:lnTo>
                      <a:lnTo>
                        <a:pt x="589" y="39965"/>
                      </a:lnTo>
                      <a:lnTo>
                        <a:pt x="60685" y="29881"/>
                      </a:lnTo>
                      <a:cubicBezTo>
                        <a:pt x="92480" y="27635"/>
                        <a:pt x="124605" y="28436"/>
                        <a:pt x="156604" y="32406"/>
                      </a:cubicBezTo>
                      <a:lnTo>
                        <a:pt x="196858" y="4151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6" name="任意多边形 155"/>
                <p:cNvSpPr>
                  <a:spLocks/>
                </p:cNvSpPr>
                <p:nvPr/>
              </p:nvSpPr>
              <p:spPr bwMode="auto">
                <a:xfrm rot="7200000" flipH="1">
                  <a:off x="8886924" y="4660490"/>
                  <a:ext cx="87475" cy="46770"/>
                </a:xfrm>
                <a:custGeom>
                  <a:avLst/>
                  <a:gdLst>
                    <a:gd name="connsiteX0" fmla="*/ 86623 w 87475"/>
                    <a:gd name="connsiteY0" fmla="*/ 46770 h 46770"/>
                    <a:gd name="connsiteX1" fmla="*/ 87475 w 87475"/>
                    <a:gd name="connsiteY1" fmla="*/ 5094 h 46770"/>
                    <a:gd name="connsiteX2" fmla="*/ 73514 w 87475"/>
                    <a:gd name="connsiteY2" fmla="*/ 1935 h 46770"/>
                    <a:gd name="connsiteX3" fmla="*/ 0 w 87475"/>
                    <a:gd name="connsiteY3" fmla="*/ 0 h 46770"/>
                    <a:gd name="connsiteX4" fmla="*/ 0 w 87475"/>
                    <a:gd name="connsiteY4" fmla="*/ 40853 h 46770"/>
                    <a:gd name="connsiteX5" fmla="*/ 68444 w 87475"/>
                    <a:gd name="connsiteY5" fmla="*/ 42655 h 46770"/>
                    <a:gd name="connsiteX6" fmla="*/ 86623 w 87475"/>
                    <a:gd name="connsiteY6" fmla="*/ 46770 h 46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7475" h="46770">
                      <a:moveTo>
                        <a:pt x="86623" y="46770"/>
                      </a:moveTo>
                      <a:lnTo>
                        <a:pt x="87475" y="5094"/>
                      </a:lnTo>
                      <a:lnTo>
                        <a:pt x="73514" y="1935"/>
                      </a:lnTo>
                      <a:lnTo>
                        <a:pt x="0" y="0"/>
                      </a:lnTo>
                      <a:lnTo>
                        <a:pt x="0" y="40853"/>
                      </a:lnTo>
                      <a:lnTo>
                        <a:pt x="68444" y="42655"/>
                      </a:lnTo>
                      <a:lnTo>
                        <a:pt x="86623" y="467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7" name="任意多边形 156"/>
                <p:cNvSpPr>
                  <a:spLocks/>
                </p:cNvSpPr>
                <p:nvPr/>
              </p:nvSpPr>
              <p:spPr bwMode="auto">
                <a:xfrm rot="7200000" flipH="1">
                  <a:off x="8826639" y="4760928"/>
                  <a:ext cx="92148" cy="49247"/>
                </a:xfrm>
                <a:custGeom>
                  <a:avLst/>
                  <a:gdLst>
                    <a:gd name="connsiteX0" fmla="*/ 92148 w 92148"/>
                    <a:gd name="connsiteY0" fmla="*/ 42028 h 49247"/>
                    <a:gd name="connsiteX1" fmla="*/ 92148 w 92148"/>
                    <a:gd name="connsiteY1" fmla="*/ 1174 h 49247"/>
                    <a:gd name="connsiteX2" fmla="*/ 47562 w 92148"/>
                    <a:gd name="connsiteY2" fmla="*/ 0 h 49247"/>
                    <a:gd name="connsiteX3" fmla="*/ 0 w 92148"/>
                    <a:gd name="connsiteY3" fmla="*/ 7981 h 49247"/>
                    <a:gd name="connsiteX4" fmla="*/ 844 w 92148"/>
                    <a:gd name="connsiteY4" fmla="*/ 49247 h 49247"/>
                    <a:gd name="connsiteX5" fmla="*/ 50417 w 92148"/>
                    <a:gd name="connsiteY5" fmla="*/ 40929 h 49247"/>
                    <a:gd name="connsiteX6" fmla="*/ 92148 w 92148"/>
                    <a:gd name="connsiteY6" fmla="*/ 42028 h 492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2148" h="49247">
                      <a:moveTo>
                        <a:pt x="92148" y="42028"/>
                      </a:moveTo>
                      <a:lnTo>
                        <a:pt x="92148" y="1174"/>
                      </a:lnTo>
                      <a:lnTo>
                        <a:pt x="47562" y="0"/>
                      </a:lnTo>
                      <a:lnTo>
                        <a:pt x="0" y="7981"/>
                      </a:lnTo>
                      <a:lnTo>
                        <a:pt x="844" y="49247"/>
                      </a:lnTo>
                      <a:lnTo>
                        <a:pt x="50417" y="40929"/>
                      </a:lnTo>
                      <a:lnTo>
                        <a:pt x="92148" y="4202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8" name="任意多边形 157"/>
                <p:cNvSpPr>
                  <a:spLocks/>
                </p:cNvSpPr>
                <p:nvPr/>
              </p:nvSpPr>
              <p:spPr bwMode="auto">
                <a:xfrm rot="7200000" flipH="1">
                  <a:off x="9105591" y="4777848"/>
                  <a:ext cx="92795" cy="61479"/>
                </a:xfrm>
                <a:custGeom>
                  <a:avLst/>
                  <a:gdLst>
                    <a:gd name="connsiteX0" fmla="*/ 91668 w 92795"/>
                    <a:gd name="connsiteY0" fmla="*/ 61479 h 61479"/>
                    <a:gd name="connsiteX1" fmla="*/ 92795 w 92795"/>
                    <a:gd name="connsiteY1" fmla="*/ 6369 h 61479"/>
                    <a:gd name="connsiteX2" fmla="*/ 7666 w 92795"/>
                    <a:gd name="connsiteY2" fmla="*/ 0 h 61479"/>
                    <a:gd name="connsiteX3" fmla="*/ 0 w 92795"/>
                    <a:gd name="connsiteY3" fmla="*/ 172 h 61479"/>
                    <a:gd name="connsiteX4" fmla="*/ 0 w 92795"/>
                    <a:gd name="connsiteY4" fmla="*/ 55221 h 61479"/>
                    <a:gd name="connsiteX5" fmla="*/ 6186 w 92795"/>
                    <a:gd name="connsiteY5" fmla="*/ 55083 h 61479"/>
                    <a:gd name="connsiteX6" fmla="*/ 91668 w 92795"/>
                    <a:gd name="connsiteY6" fmla="*/ 61479 h 61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2795" h="61479">
                      <a:moveTo>
                        <a:pt x="91668" y="61479"/>
                      </a:moveTo>
                      <a:lnTo>
                        <a:pt x="92795" y="6369"/>
                      </a:lnTo>
                      <a:lnTo>
                        <a:pt x="7666" y="0"/>
                      </a:lnTo>
                      <a:lnTo>
                        <a:pt x="0" y="172"/>
                      </a:lnTo>
                      <a:lnTo>
                        <a:pt x="0" y="55221"/>
                      </a:lnTo>
                      <a:lnTo>
                        <a:pt x="6186" y="55083"/>
                      </a:lnTo>
                      <a:lnTo>
                        <a:pt x="91668" y="614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9" name="任意多边形 158"/>
                <p:cNvSpPr>
                  <a:spLocks/>
                </p:cNvSpPr>
                <p:nvPr/>
              </p:nvSpPr>
              <p:spPr bwMode="auto">
                <a:xfrm rot="7200000" flipH="1">
                  <a:off x="9277174" y="4870161"/>
                  <a:ext cx="96989" cy="72561"/>
                </a:xfrm>
                <a:custGeom>
                  <a:avLst/>
                  <a:gdLst>
                    <a:gd name="connsiteX0" fmla="*/ 95633 w 96989"/>
                    <a:gd name="connsiteY0" fmla="*/ 72561 h 72561"/>
                    <a:gd name="connsiteX1" fmla="*/ 96989 w 96989"/>
                    <a:gd name="connsiteY1" fmla="*/ 6271 h 72561"/>
                    <a:gd name="connsiteX2" fmla="*/ 13170 w 96989"/>
                    <a:gd name="connsiteY2" fmla="*/ 0 h 72561"/>
                    <a:gd name="connsiteX3" fmla="*/ 1 w 96989"/>
                    <a:gd name="connsiteY3" fmla="*/ 294 h 72561"/>
                    <a:gd name="connsiteX4" fmla="*/ 0 w 96989"/>
                    <a:gd name="connsiteY4" fmla="*/ 66512 h 72561"/>
                    <a:gd name="connsiteX5" fmla="*/ 11390 w 96989"/>
                    <a:gd name="connsiteY5" fmla="*/ 66258 h 72561"/>
                    <a:gd name="connsiteX6" fmla="*/ 95633 w 96989"/>
                    <a:gd name="connsiteY6" fmla="*/ 72561 h 725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6989" h="72561">
                      <a:moveTo>
                        <a:pt x="95633" y="72561"/>
                      </a:moveTo>
                      <a:lnTo>
                        <a:pt x="96989" y="6271"/>
                      </a:lnTo>
                      <a:lnTo>
                        <a:pt x="13170" y="0"/>
                      </a:lnTo>
                      <a:lnTo>
                        <a:pt x="1" y="294"/>
                      </a:lnTo>
                      <a:lnTo>
                        <a:pt x="0" y="66512"/>
                      </a:lnTo>
                      <a:lnTo>
                        <a:pt x="11390" y="66258"/>
                      </a:lnTo>
                      <a:lnTo>
                        <a:pt x="95633" y="725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0" name="任意多边形 159"/>
                <p:cNvSpPr>
                  <a:spLocks/>
                </p:cNvSpPr>
                <p:nvPr/>
              </p:nvSpPr>
              <p:spPr bwMode="auto">
                <a:xfrm rot="7200000" flipH="1">
                  <a:off x="9040874" y="4882529"/>
                  <a:ext cx="97489" cy="62673"/>
                </a:xfrm>
                <a:custGeom>
                  <a:avLst/>
                  <a:gdLst>
                    <a:gd name="connsiteX0" fmla="*/ 97489 w 97489"/>
                    <a:gd name="connsiteY0" fmla="*/ 55050 h 62673"/>
                    <a:gd name="connsiteX1" fmla="*/ 97489 w 97489"/>
                    <a:gd name="connsiteY1" fmla="*/ 0 h 62673"/>
                    <a:gd name="connsiteX2" fmla="*/ 34953 w 97489"/>
                    <a:gd name="connsiteY2" fmla="*/ 1397 h 62673"/>
                    <a:gd name="connsiteX3" fmla="*/ 0 w 97489"/>
                    <a:gd name="connsiteY3" fmla="*/ 5558 h 62673"/>
                    <a:gd name="connsiteX4" fmla="*/ 1168 w 97489"/>
                    <a:gd name="connsiteY4" fmla="*/ 62673 h 62673"/>
                    <a:gd name="connsiteX5" fmla="*/ 38787 w 97489"/>
                    <a:gd name="connsiteY5" fmla="*/ 56361 h 62673"/>
                    <a:gd name="connsiteX6" fmla="*/ 97489 w 97489"/>
                    <a:gd name="connsiteY6" fmla="*/ 55050 h 626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7489" h="62673">
                      <a:moveTo>
                        <a:pt x="97489" y="55050"/>
                      </a:moveTo>
                      <a:lnTo>
                        <a:pt x="97489" y="0"/>
                      </a:lnTo>
                      <a:lnTo>
                        <a:pt x="34953" y="1397"/>
                      </a:lnTo>
                      <a:lnTo>
                        <a:pt x="0" y="5558"/>
                      </a:lnTo>
                      <a:lnTo>
                        <a:pt x="1168" y="62673"/>
                      </a:lnTo>
                      <a:lnTo>
                        <a:pt x="38787" y="56361"/>
                      </a:lnTo>
                      <a:lnTo>
                        <a:pt x="97489" y="550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1" name="任意多边形 160"/>
                <p:cNvSpPr>
                  <a:spLocks/>
                </p:cNvSpPr>
                <p:nvPr/>
              </p:nvSpPr>
              <p:spPr bwMode="auto">
                <a:xfrm rot="7200000" flipH="1">
                  <a:off x="9211358" y="4980347"/>
                  <a:ext cx="101696" cy="71181"/>
                </a:xfrm>
                <a:custGeom>
                  <a:avLst/>
                  <a:gdLst>
                    <a:gd name="connsiteX0" fmla="*/ 101696 w 101696"/>
                    <a:gd name="connsiteY0" fmla="*/ 66218 h 71181"/>
                    <a:gd name="connsiteX1" fmla="*/ 101695 w 101696"/>
                    <a:gd name="connsiteY1" fmla="*/ 0 h 71181"/>
                    <a:gd name="connsiteX2" fmla="*/ 24898 w 101696"/>
                    <a:gd name="connsiteY2" fmla="*/ 1715 h 71181"/>
                    <a:gd name="connsiteX3" fmla="*/ 0 w 101696"/>
                    <a:gd name="connsiteY3" fmla="*/ 4679 h 71181"/>
                    <a:gd name="connsiteX4" fmla="*/ 1360 w 101696"/>
                    <a:gd name="connsiteY4" fmla="*/ 71181 h 71181"/>
                    <a:gd name="connsiteX5" fmla="*/ 29510 w 101696"/>
                    <a:gd name="connsiteY5" fmla="*/ 67830 h 71181"/>
                    <a:gd name="connsiteX6" fmla="*/ 101696 w 101696"/>
                    <a:gd name="connsiteY6" fmla="*/ 66218 h 711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1696" h="71181">
                      <a:moveTo>
                        <a:pt x="101696" y="66218"/>
                      </a:moveTo>
                      <a:lnTo>
                        <a:pt x="101695" y="0"/>
                      </a:lnTo>
                      <a:lnTo>
                        <a:pt x="24898" y="1715"/>
                      </a:lnTo>
                      <a:lnTo>
                        <a:pt x="0" y="4679"/>
                      </a:lnTo>
                      <a:lnTo>
                        <a:pt x="1360" y="71181"/>
                      </a:lnTo>
                      <a:lnTo>
                        <a:pt x="29510" y="67830"/>
                      </a:lnTo>
                      <a:lnTo>
                        <a:pt x="101696" y="6621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2" name="任意多边形 161"/>
                <p:cNvSpPr>
                  <a:spLocks/>
                </p:cNvSpPr>
                <p:nvPr/>
              </p:nvSpPr>
              <p:spPr bwMode="auto">
                <a:xfrm rot="7200000" flipH="1">
                  <a:off x="8412785" y="4434201"/>
                  <a:ext cx="363992" cy="249534"/>
                </a:xfrm>
                <a:custGeom>
                  <a:avLst/>
                  <a:gdLst>
                    <a:gd name="connsiteX0" fmla="*/ 274130 w 363992"/>
                    <a:gd name="connsiteY0" fmla="*/ 249534 h 249534"/>
                    <a:gd name="connsiteX1" fmla="*/ 363992 w 363992"/>
                    <a:gd name="connsiteY1" fmla="*/ 38311 h 249534"/>
                    <a:gd name="connsiteX2" fmla="*/ 363209 w 363992"/>
                    <a:gd name="connsiteY2" fmla="*/ 37958 h 249534"/>
                    <a:gd name="connsiteX3" fmla="*/ 279676 w 363992"/>
                    <a:gd name="connsiteY3" fmla="*/ 37958 h 249534"/>
                    <a:gd name="connsiteX4" fmla="*/ 280190 w 363992"/>
                    <a:gd name="connsiteY4" fmla="*/ 12872 h 249534"/>
                    <a:gd name="connsiteX5" fmla="*/ 239936 w 363992"/>
                    <a:gd name="connsiteY5" fmla="*/ 3760 h 249534"/>
                    <a:gd name="connsiteX6" fmla="*/ 144017 w 363992"/>
                    <a:gd name="connsiteY6" fmla="*/ 1235 h 249534"/>
                    <a:gd name="connsiteX7" fmla="*/ 83921 w 363992"/>
                    <a:gd name="connsiteY7" fmla="*/ 11319 h 249534"/>
                    <a:gd name="connsiteX8" fmla="*/ 84466 w 363992"/>
                    <a:gd name="connsiteY8" fmla="*/ 37958 h 249534"/>
                    <a:gd name="connsiteX9" fmla="*/ 0 w 363992"/>
                    <a:gd name="connsiteY9" fmla="*/ 37958 h 249534"/>
                    <a:gd name="connsiteX10" fmla="*/ 89146 w 363992"/>
                    <a:gd name="connsiteY10" fmla="*/ 247497 h 249534"/>
                    <a:gd name="connsiteX11" fmla="*/ 109771 w 363992"/>
                    <a:gd name="connsiteY11" fmla="*/ 239796 h 249534"/>
                    <a:gd name="connsiteX12" fmla="*/ 262380 w 363992"/>
                    <a:gd name="connsiteY12" fmla="*/ 244242 h 249534"/>
                    <a:gd name="connsiteX13" fmla="*/ 274130 w 363992"/>
                    <a:gd name="connsiteY13" fmla="*/ 249534 h 249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63992" h="249534">
                      <a:moveTo>
                        <a:pt x="274130" y="249534"/>
                      </a:moveTo>
                      <a:lnTo>
                        <a:pt x="363992" y="38311"/>
                      </a:lnTo>
                      <a:lnTo>
                        <a:pt x="363209" y="37958"/>
                      </a:lnTo>
                      <a:lnTo>
                        <a:pt x="279676" y="37958"/>
                      </a:lnTo>
                      <a:lnTo>
                        <a:pt x="280190" y="12872"/>
                      </a:lnTo>
                      <a:lnTo>
                        <a:pt x="239936" y="3760"/>
                      </a:lnTo>
                      <a:cubicBezTo>
                        <a:pt x="207937" y="-210"/>
                        <a:pt x="175812" y="-1011"/>
                        <a:pt x="144017" y="1235"/>
                      </a:cubicBezTo>
                      <a:lnTo>
                        <a:pt x="83921" y="11319"/>
                      </a:lnTo>
                      <a:lnTo>
                        <a:pt x="84466" y="37958"/>
                      </a:lnTo>
                      <a:lnTo>
                        <a:pt x="0" y="37958"/>
                      </a:lnTo>
                      <a:lnTo>
                        <a:pt x="89146" y="247497"/>
                      </a:lnTo>
                      <a:lnTo>
                        <a:pt x="109771" y="239796"/>
                      </a:lnTo>
                      <a:cubicBezTo>
                        <a:pt x="159053" y="226590"/>
                        <a:pt x="212112" y="227486"/>
                        <a:pt x="262380" y="244242"/>
                      </a:cubicBezTo>
                      <a:lnTo>
                        <a:pt x="274130" y="2495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3" name="任意多边形 162"/>
                <p:cNvSpPr>
                  <a:spLocks/>
                </p:cNvSpPr>
                <p:nvPr/>
              </p:nvSpPr>
              <p:spPr bwMode="auto">
                <a:xfrm rot="7200000" flipH="1">
                  <a:off x="8699521" y="4580220"/>
                  <a:ext cx="205144" cy="196691"/>
                </a:xfrm>
                <a:custGeom>
                  <a:avLst/>
                  <a:gdLst>
                    <a:gd name="connsiteX0" fmla="*/ 201279 w 205144"/>
                    <a:gd name="connsiteY0" fmla="*/ 196691 h 196691"/>
                    <a:gd name="connsiteX1" fmla="*/ 205144 w 205144"/>
                    <a:gd name="connsiteY1" fmla="*/ 7732 h 196691"/>
                    <a:gd name="connsiteX2" fmla="*/ 186965 w 205144"/>
                    <a:gd name="connsiteY2" fmla="*/ 3617 h 196691"/>
                    <a:gd name="connsiteX3" fmla="*/ 118521 w 205144"/>
                    <a:gd name="connsiteY3" fmla="*/ 1815 h 196691"/>
                    <a:gd name="connsiteX4" fmla="*/ 118521 w 205144"/>
                    <a:gd name="connsiteY4" fmla="*/ 175792 h 196691"/>
                    <a:gd name="connsiteX5" fmla="*/ 91304 w 205144"/>
                    <a:gd name="connsiteY5" fmla="*/ 175793 h 196691"/>
                    <a:gd name="connsiteX6" fmla="*/ 91304 w 205144"/>
                    <a:gd name="connsiteY6" fmla="*/ 1099 h 196691"/>
                    <a:gd name="connsiteX7" fmla="*/ 49573 w 205144"/>
                    <a:gd name="connsiteY7" fmla="*/ 0 h 196691"/>
                    <a:gd name="connsiteX8" fmla="*/ 0 w 205144"/>
                    <a:gd name="connsiteY8" fmla="*/ 8318 h 196691"/>
                    <a:gd name="connsiteX9" fmla="*/ 3827 w 205144"/>
                    <a:gd name="connsiteY9" fmla="*/ 195424 h 196691"/>
                    <a:gd name="connsiteX10" fmla="*/ 62518 w 205144"/>
                    <a:gd name="connsiteY10" fmla="*/ 185576 h 196691"/>
                    <a:gd name="connsiteX11" fmla="*/ 163972 w 205144"/>
                    <a:gd name="connsiteY11" fmla="*/ 188246 h 196691"/>
                    <a:gd name="connsiteX12" fmla="*/ 201279 w 205144"/>
                    <a:gd name="connsiteY12" fmla="*/ 196691 h 1966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05144" h="196691">
                      <a:moveTo>
                        <a:pt x="201279" y="196691"/>
                      </a:moveTo>
                      <a:lnTo>
                        <a:pt x="205144" y="7732"/>
                      </a:lnTo>
                      <a:lnTo>
                        <a:pt x="186965" y="3617"/>
                      </a:lnTo>
                      <a:lnTo>
                        <a:pt x="118521" y="1815"/>
                      </a:lnTo>
                      <a:lnTo>
                        <a:pt x="118521" y="175792"/>
                      </a:lnTo>
                      <a:lnTo>
                        <a:pt x="91304" y="175793"/>
                      </a:lnTo>
                      <a:lnTo>
                        <a:pt x="91304" y="1099"/>
                      </a:lnTo>
                      <a:lnTo>
                        <a:pt x="49573" y="0"/>
                      </a:lnTo>
                      <a:lnTo>
                        <a:pt x="0" y="8318"/>
                      </a:lnTo>
                      <a:lnTo>
                        <a:pt x="3827" y="195424"/>
                      </a:lnTo>
                      <a:lnTo>
                        <a:pt x="62518" y="185576"/>
                      </a:lnTo>
                      <a:cubicBezTo>
                        <a:pt x="96147" y="183200"/>
                        <a:pt x="130126" y="184046"/>
                        <a:pt x="163972" y="188246"/>
                      </a:cubicBezTo>
                      <a:lnTo>
                        <a:pt x="201279" y="19669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4" name="任意多边形 163"/>
                <p:cNvSpPr>
                  <a:spLocks/>
                </p:cNvSpPr>
                <p:nvPr/>
              </p:nvSpPr>
              <p:spPr bwMode="auto">
                <a:xfrm rot="7200000" flipH="1">
                  <a:off x="8993254" y="4638355"/>
                  <a:ext cx="91668" cy="211396"/>
                </a:xfrm>
                <a:custGeom>
                  <a:avLst/>
                  <a:gdLst>
                    <a:gd name="connsiteX0" fmla="*/ 87475 w 91668"/>
                    <a:gd name="connsiteY0" fmla="*/ 211396 h 211396"/>
                    <a:gd name="connsiteX1" fmla="*/ 91668 w 91668"/>
                    <a:gd name="connsiteY1" fmla="*/ 6396 h 211396"/>
                    <a:gd name="connsiteX2" fmla="*/ 6186 w 91668"/>
                    <a:gd name="connsiteY2" fmla="*/ 0 h 211396"/>
                    <a:gd name="connsiteX3" fmla="*/ 0 w 91668"/>
                    <a:gd name="connsiteY3" fmla="*/ 138 h 211396"/>
                    <a:gd name="connsiteX4" fmla="*/ 0 w 91668"/>
                    <a:gd name="connsiteY4" fmla="*/ 206302 h 211396"/>
                    <a:gd name="connsiteX5" fmla="*/ 73514 w 91668"/>
                    <a:gd name="connsiteY5" fmla="*/ 208237 h 211396"/>
                    <a:gd name="connsiteX6" fmla="*/ 87475 w 91668"/>
                    <a:gd name="connsiteY6" fmla="*/ 211396 h 211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1668" h="211396">
                      <a:moveTo>
                        <a:pt x="87475" y="211396"/>
                      </a:moveTo>
                      <a:lnTo>
                        <a:pt x="91668" y="6396"/>
                      </a:lnTo>
                      <a:lnTo>
                        <a:pt x="6186" y="0"/>
                      </a:lnTo>
                      <a:lnTo>
                        <a:pt x="0" y="138"/>
                      </a:lnTo>
                      <a:lnTo>
                        <a:pt x="0" y="206302"/>
                      </a:lnTo>
                      <a:lnTo>
                        <a:pt x="73514" y="208237"/>
                      </a:lnTo>
                      <a:lnTo>
                        <a:pt x="87475" y="21139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5" name="任意多边形 164"/>
                <p:cNvSpPr>
                  <a:spLocks/>
                </p:cNvSpPr>
                <p:nvPr/>
              </p:nvSpPr>
              <p:spPr bwMode="auto">
                <a:xfrm rot="7200000" flipH="1">
                  <a:off x="8929567" y="4742768"/>
                  <a:ext cx="96321" cy="211646"/>
                </a:xfrm>
                <a:custGeom>
                  <a:avLst/>
                  <a:gdLst>
                    <a:gd name="connsiteX0" fmla="*/ 96321 w 96321"/>
                    <a:gd name="connsiteY0" fmla="*/ 204839 h 211646"/>
                    <a:gd name="connsiteX1" fmla="*/ 96321 w 96321"/>
                    <a:gd name="connsiteY1" fmla="*/ 0 h 211646"/>
                    <a:gd name="connsiteX2" fmla="*/ 37619 w 96321"/>
                    <a:gd name="connsiteY2" fmla="*/ 1311 h 211646"/>
                    <a:gd name="connsiteX3" fmla="*/ 0 w 96321"/>
                    <a:gd name="connsiteY3" fmla="*/ 7623 h 211646"/>
                    <a:gd name="connsiteX4" fmla="*/ 4173 w 96321"/>
                    <a:gd name="connsiteY4" fmla="*/ 211646 h 211646"/>
                    <a:gd name="connsiteX5" fmla="*/ 51735 w 96321"/>
                    <a:gd name="connsiteY5" fmla="*/ 203665 h 211646"/>
                    <a:gd name="connsiteX6" fmla="*/ 96321 w 96321"/>
                    <a:gd name="connsiteY6" fmla="*/ 204839 h 2116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6321" h="211646">
                      <a:moveTo>
                        <a:pt x="96321" y="204839"/>
                      </a:moveTo>
                      <a:lnTo>
                        <a:pt x="96321" y="0"/>
                      </a:lnTo>
                      <a:lnTo>
                        <a:pt x="37619" y="1311"/>
                      </a:lnTo>
                      <a:lnTo>
                        <a:pt x="0" y="7623"/>
                      </a:lnTo>
                      <a:lnTo>
                        <a:pt x="4173" y="211646"/>
                      </a:lnTo>
                      <a:lnTo>
                        <a:pt x="51735" y="203665"/>
                      </a:lnTo>
                      <a:lnTo>
                        <a:pt x="96321" y="20483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6" name="任意多边形 165"/>
                <p:cNvSpPr>
                  <a:spLocks/>
                </p:cNvSpPr>
                <p:nvPr/>
              </p:nvSpPr>
              <p:spPr bwMode="auto">
                <a:xfrm rot="7200000" flipH="1">
                  <a:off x="9188769" y="4783296"/>
                  <a:ext cx="95633" cy="144990"/>
                </a:xfrm>
                <a:custGeom>
                  <a:avLst/>
                  <a:gdLst>
                    <a:gd name="connsiteX0" fmla="*/ 92796 w 95633"/>
                    <a:gd name="connsiteY0" fmla="*/ 144990 h 144990"/>
                    <a:gd name="connsiteX1" fmla="*/ 95633 w 95633"/>
                    <a:gd name="connsiteY1" fmla="*/ 6303 h 144990"/>
                    <a:gd name="connsiteX2" fmla="*/ 11390 w 95633"/>
                    <a:gd name="connsiteY2" fmla="*/ 0 h 144990"/>
                    <a:gd name="connsiteX3" fmla="*/ 0 w 95633"/>
                    <a:gd name="connsiteY3" fmla="*/ 254 h 144990"/>
                    <a:gd name="connsiteX4" fmla="*/ 1 w 95633"/>
                    <a:gd name="connsiteY4" fmla="*/ 138793 h 144990"/>
                    <a:gd name="connsiteX5" fmla="*/ 7667 w 95633"/>
                    <a:gd name="connsiteY5" fmla="*/ 138621 h 144990"/>
                    <a:gd name="connsiteX6" fmla="*/ 92796 w 95633"/>
                    <a:gd name="connsiteY6" fmla="*/ 144990 h 144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5633" h="144990">
                      <a:moveTo>
                        <a:pt x="92796" y="144990"/>
                      </a:moveTo>
                      <a:lnTo>
                        <a:pt x="95633" y="6303"/>
                      </a:lnTo>
                      <a:lnTo>
                        <a:pt x="11390" y="0"/>
                      </a:lnTo>
                      <a:lnTo>
                        <a:pt x="0" y="254"/>
                      </a:lnTo>
                      <a:lnTo>
                        <a:pt x="1" y="138793"/>
                      </a:lnTo>
                      <a:lnTo>
                        <a:pt x="7667" y="138621"/>
                      </a:lnTo>
                      <a:lnTo>
                        <a:pt x="92796" y="14499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7" name="任意多边形 166"/>
                <p:cNvSpPr>
                  <a:spLocks/>
                </p:cNvSpPr>
                <p:nvPr/>
              </p:nvSpPr>
              <p:spPr bwMode="auto">
                <a:xfrm rot="7200000" flipH="1">
                  <a:off x="9486960" y="4707688"/>
                  <a:ext cx="283430" cy="532100"/>
                </a:xfrm>
                <a:custGeom>
                  <a:avLst/>
                  <a:gdLst>
                    <a:gd name="connsiteX0" fmla="*/ 250582 w 283430"/>
                    <a:gd name="connsiteY0" fmla="*/ 364142 h 532100"/>
                    <a:gd name="connsiteX1" fmla="*/ 283430 w 283430"/>
                    <a:gd name="connsiteY1" fmla="*/ 0 h 532100"/>
                    <a:gd name="connsiteX2" fmla="*/ 0 w 283430"/>
                    <a:gd name="connsiteY2" fmla="*/ 79773 h 532100"/>
                    <a:gd name="connsiteX3" fmla="*/ 0 w 283430"/>
                    <a:gd name="connsiteY3" fmla="*/ 526123 h 532100"/>
                    <a:gd name="connsiteX4" fmla="*/ 13169 w 283430"/>
                    <a:gd name="connsiteY4" fmla="*/ 525829 h 532100"/>
                    <a:gd name="connsiteX5" fmla="*/ 96988 w 283430"/>
                    <a:gd name="connsiteY5" fmla="*/ 532100 h 532100"/>
                    <a:gd name="connsiteX6" fmla="*/ 99482 w 283430"/>
                    <a:gd name="connsiteY6" fmla="*/ 410129 h 532100"/>
                    <a:gd name="connsiteX7" fmla="*/ 250582 w 283430"/>
                    <a:gd name="connsiteY7" fmla="*/ 364142 h 532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83430" h="532100">
                      <a:moveTo>
                        <a:pt x="250582" y="364142"/>
                      </a:moveTo>
                      <a:lnTo>
                        <a:pt x="283430" y="0"/>
                      </a:lnTo>
                      <a:lnTo>
                        <a:pt x="0" y="79773"/>
                      </a:lnTo>
                      <a:lnTo>
                        <a:pt x="0" y="526123"/>
                      </a:lnTo>
                      <a:lnTo>
                        <a:pt x="13169" y="525829"/>
                      </a:lnTo>
                      <a:lnTo>
                        <a:pt x="96988" y="532100"/>
                      </a:lnTo>
                      <a:lnTo>
                        <a:pt x="99482" y="410129"/>
                      </a:lnTo>
                      <a:lnTo>
                        <a:pt x="250582" y="3641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8" name="任意多边形 167"/>
                <p:cNvSpPr>
                  <a:spLocks/>
                </p:cNvSpPr>
                <p:nvPr/>
              </p:nvSpPr>
              <p:spPr bwMode="auto">
                <a:xfrm rot="7200000" flipH="1">
                  <a:off x="9123459" y="4891962"/>
                  <a:ext cx="100336" cy="144096"/>
                </a:xfrm>
                <a:custGeom>
                  <a:avLst/>
                  <a:gdLst>
                    <a:gd name="connsiteX0" fmla="*/ 100335 w 100336"/>
                    <a:gd name="connsiteY0" fmla="*/ 138538 h 144096"/>
                    <a:gd name="connsiteX1" fmla="*/ 100336 w 100336"/>
                    <a:gd name="connsiteY1" fmla="*/ 0 h 144096"/>
                    <a:gd name="connsiteX2" fmla="*/ 28150 w 100336"/>
                    <a:gd name="connsiteY2" fmla="*/ 1612 h 144096"/>
                    <a:gd name="connsiteX3" fmla="*/ 0 w 100336"/>
                    <a:gd name="connsiteY3" fmla="*/ 4963 h 144096"/>
                    <a:gd name="connsiteX4" fmla="*/ 2846 w 100336"/>
                    <a:gd name="connsiteY4" fmla="*/ 144096 h 144096"/>
                    <a:gd name="connsiteX5" fmla="*/ 37799 w 100336"/>
                    <a:gd name="connsiteY5" fmla="*/ 139935 h 144096"/>
                    <a:gd name="connsiteX6" fmla="*/ 100335 w 100336"/>
                    <a:gd name="connsiteY6" fmla="*/ 138538 h 144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0336" h="144096">
                      <a:moveTo>
                        <a:pt x="100335" y="138538"/>
                      </a:moveTo>
                      <a:lnTo>
                        <a:pt x="100336" y="0"/>
                      </a:lnTo>
                      <a:lnTo>
                        <a:pt x="28150" y="1612"/>
                      </a:lnTo>
                      <a:lnTo>
                        <a:pt x="0" y="4963"/>
                      </a:lnTo>
                      <a:lnTo>
                        <a:pt x="2846" y="144096"/>
                      </a:lnTo>
                      <a:lnTo>
                        <a:pt x="37799" y="139935"/>
                      </a:lnTo>
                      <a:lnTo>
                        <a:pt x="100335" y="1385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9" name="任意多边形 168"/>
                <p:cNvSpPr>
                  <a:spLocks/>
                </p:cNvSpPr>
                <p:nvPr/>
              </p:nvSpPr>
              <p:spPr bwMode="auto">
                <a:xfrm rot="7200000" flipH="1">
                  <a:off x="9329823" y="4978454"/>
                  <a:ext cx="286246" cy="531411"/>
                </a:xfrm>
                <a:custGeom>
                  <a:avLst/>
                  <a:gdLst>
                    <a:gd name="connsiteX0" fmla="*/ 286246 w 286246"/>
                    <a:gd name="connsiteY0" fmla="*/ 526732 h 531411"/>
                    <a:gd name="connsiteX1" fmla="*/ 286246 w 286246"/>
                    <a:gd name="connsiteY1" fmla="*/ 79774 h 531411"/>
                    <a:gd name="connsiteX2" fmla="*/ 0 w 286246"/>
                    <a:gd name="connsiteY2" fmla="*/ 0 h 531411"/>
                    <a:gd name="connsiteX3" fmla="*/ 33787 w 286246"/>
                    <a:gd name="connsiteY3" fmla="*/ 364143 h 531411"/>
                    <a:gd name="connsiteX4" fmla="*/ 182071 w 286246"/>
                    <a:gd name="connsiteY4" fmla="*/ 410130 h 531411"/>
                    <a:gd name="connsiteX5" fmla="*/ 184551 w 286246"/>
                    <a:gd name="connsiteY5" fmla="*/ 531411 h 531411"/>
                    <a:gd name="connsiteX6" fmla="*/ 209449 w 286246"/>
                    <a:gd name="connsiteY6" fmla="*/ 528447 h 531411"/>
                    <a:gd name="connsiteX7" fmla="*/ 286246 w 286246"/>
                    <a:gd name="connsiteY7" fmla="*/ 526732 h 531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86246" h="531411">
                      <a:moveTo>
                        <a:pt x="286246" y="526732"/>
                      </a:moveTo>
                      <a:lnTo>
                        <a:pt x="286246" y="79774"/>
                      </a:lnTo>
                      <a:lnTo>
                        <a:pt x="0" y="0"/>
                      </a:lnTo>
                      <a:lnTo>
                        <a:pt x="33787" y="364143"/>
                      </a:lnTo>
                      <a:lnTo>
                        <a:pt x="182071" y="410130"/>
                      </a:lnTo>
                      <a:lnTo>
                        <a:pt x="184551" y="531411"/>
                      </a:lnTo>
                      <a:lnTo>
                        <a:pt x="209449" y="528447"/>
                      </a:lnTo>
                      <a:lnTo>
                        <a:pt x="286246" y="5267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88" name="组合 187"/>
            <p:cNvGrpSpPr/>
            <p:nvPr/>
          </p:nvGrpSpPr>
          <p:grpSpPr>
            <a:xfrm>
              <a:off x="7577762" y="4485654"/>
              <a:ext cx="696479" cy="984257"/>
              <a:chOff x="7577762" y="4485654"/>
              <a:chExt cx="696479" cy="984257"/>
            </a:xfrm>
            <a:solidFill>
              <a:srgbClr val="1F4C59"/>
            </a:solidFill>
          </p:grpSpPr>
          <p:sp>
            <p:nvSpPr>
              <p:cNvPr id="79" name="任意多边形 78"/>
              <p:cNvSpPr>
                <a:spLocks/>
              </p:cNvSpPr>
              <p:nvPr/>
            </p:nvSpPr>
            <p:spPr bwMode="auto">
              <a:xfrm rot="7200000" flipH="1">
                <a:off x="8093404" y="4506144"/>
                <a:ext cx="201327" cy="160347"/>
              </a:xfrm>
              <a:custGeom>
                <a:avLst/>
                <a:gdLst>
                  <a:gd name="connsiteX0" fmla="*/ 201327 w 201327"/>
                  <a:gd name="connsiteY0" fmla="*/ 79353 h 160347"/>
                  <a:gd name="connsiteX1" fmla="*/ 14806 w 201327"/>
                  <a:gd name="connsiteY1" fmla="*/ 0 h 160347"/>
                  <a:gd name="connsiteX2" fmla="*/ 13548 w 201327"/>
                  <a:gd name="connsiteY2" fmla="*/ 2791 h 160347"/>
                  <a:gd name="connsiteX3" fmla="*/ 9102 w 201327"/>
                  <a:gd name="connsiteY3" fmla="*/ 155400 h 160347"/>
                  <a:gd name="connsiteX4" fmla="*/ 10950 w 201327"/>
                  <a:gd name="connsiteY4" fmla="*/ 160347 h 160347"/>
                  <a:gd name="connsiteX5" fmla="*/ 201327 w 201327"/>
                  <a:gd name="connsiteY5" fmla="*/ 79353 h 160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1327" h="160347">
                    <a:moveTo>
                      <a:pt x="201327" y="79353"/>
                    </a:moveTo>
                    <a:lnTo>
                      <a:pt x="14806" y="0"/>
                    </a:lnTo>
                    <a:lnTo>
                      <a:pt x="13548" y="2791"/>
                    </a:lnTo>
                    <a:cubicBezTo>
                      <a:pt x="-3207" y="53059"/>
                      <a:pt x="-4102" y="106119"/>
                      <a:pt x="9102" y="155400"/>
                    </a:cubicBezTo>
                    <a:lnTo>
                      <a:pt x="10950" y="160347"/>
                    </a:lnTo>
                    <a:lnTo>
                      <a:pt x="201327" y="793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80" name="任意多边形 79"/>
              <p:cNvSpPr>
                <a:spLocks/>
              </p:cNvSpPr>
              <p:nvPr/>
            </p:nvSpPr>
            <p:spPr bwMode="auto">
              <a:xfrm rot="7200000" flipH="1">
                <a:off x="7976634" y="4837111"/>
                <a:ext cx="32097" cy="57178"/>
              </a:xfrm>
              <a:custGeom>
                <a:avLst/>
                <a:gdLst>
                  <a:gd name="connsiteX0" fmla="*/ 32097 w 32097"/>
                  <a:gd name="connsiteY0" fmla="*/ 56591 h 57178"/>
                  <a:gd name="connsiteX1" fmla="*/ 27424 w 32097"/>
                  <a:gd name="connsiteY1" fmla="*/ 0 h 57178"/>
                  <a:gd name="connsiteX2" fmla="*/ 969 w 32097"/>
                  <a:gd name="connsiteY2" fmla="*/ 0 h 57178"/>
                  <a:gd name="connsiteX3" fmla="*/ 0 w 32097"/>
                  <a:gd name="connsiteY3" fmla="*/ 36849 h 57178"/>
                  <a:gd name="connsiteX4" fmla="*/ 3411 w 32097"/>
                  <a:gd name="connsiteY4" fmla="*/ 57178 h 57178"/>
                  <a:gd name="connsiteX5" fmla="*/ 32097 w 32097"/>
                  <a:gd name="connsiteY5" fmla="*/ 56591 h 57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097" h="57178">
                    <a:moveTo>
                      <a:pt x="32097" y="56591"/>
                    </a:moveTo>
                    <a:lnTo>
                      <a:pt x="27424" y="0"/>
                    </a:lnTo>
                    <a:lnTo>
                      <a:pt x="969" y="0"/>
                    </a:lnTo>
                    <a:lnTo>
                      <a:pt x="0" y="36849"/>
                    </a:lnTo>
                    <a:lnTo>
                      <a:pt x="3411" y="57178"/>
                    </a:lnTo>
                    <a:lnTo>
                      <a:pt x="32097" y="5659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81" name="任意多边形 80"/>
              <p:cNvSpPr>
                <a:spLocks/>
              </p:cNvSpPr>
              <p:nvPr/>
            </p:nvSpPr>
            <p:spPr bwMode="auto">
              <a:xfrm rot="7200000" flipH="1">
                <a:off x="8040160" y="4873646"/>
                <a:ext cx="31989" cy="54267"/>
              </a:xfrm>
              <a:custGeom>
                <a:avLst/>
                <a:gdLst>
                  <a:gd name="connsiteX0" fmla="*/ 27303 w 31989"/>
                  <a:gd name="connsiteY0" fmla="*/ 54267 h 54267"/>
                  <a:gd name="connsiteX1" fmla="*/ 31989 w 31989"/>
                  <a:gd name="connsiteY1" fmla="*/ 598 h 54267"/>
                  <a:gd name="connsiteX2" fmla="*/ 2718 w 31989"/>
                  <a:gd name="connsiteY2" fmla="*/ 0 h 54267"/>
                  <a:gd name="connsiteX3" fmla="*/ 1258 w 31989"/>
                  <a:gd name="connsiteY3" fmla="*/ 6448 h 54267"/>
                  <a:gd name="connsiteX4" fmla="*/ 0 w 31989"/>
                  <a:gd name="connsiteY4" fmla="*/ 54267 h 54267"/>
                  <a:gd name="connsiteX5" fmla="*/ 27303 w 31989"/>
                  <a:gd name="connsiteY5" fmla="*/ 54267 h 54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1989" h="54267">
                    <a:moveTo>
                      <a:pt x="27303" y="54267"/>
                    </a:moveTo>
                    <a:lnTo>
                      <a:pt x="31989" y="598"/>
                    </a:lnTo>
                    <a:lnTo>
                      <a:pt x="2718" y="0"/>
                    </a:lnTo>
                    <a:lnTo>
                      <a:pt x="1258" y="6448"/>
                    </a:lnTo>
                    <a:lnTo>
                      <a:pt x="0" y="54267"/>
                    </a:lnTo>
                    <a:lnTo>
                      <a:pt x="27303" y="542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82" name="任意多边形 81"/>
              <p:cNvSpPr>
                <a:spLocks/>
              </p:cNvSpPr>
              <p:nvPr/>
            </p:nvSpPr>
            <p:spPr bwMode="auto">
              <a:xfrm rot="7200000" flipH="1">
                <a:off x="7858301" y="5024472"/>
                <a:ext cx="44327" cy="61848"/>
              </a:xfrm>
              <a:custGeom>
                <a:avLst/>
                <a:gdLst>
                  <a:gd name="connsiteX0" fmla="*/ 44327 w 44327"/>
                  <a:gd name="connsiteY0" fmla="*/ 60973 h 61848"/>
                  <a:gd name="connsiteX1" fmla="*/ 39291 w 44327"/>
                  <a:gd name="connsiteY1" fmla="*/ 0 h 61848"/>
                  <a:gd name="connsiteX2" fmla="*/ 1386 w 44327"/>
                  <a:gd name="connsiteY2" fmla="*/ 0 h 61848"/>
                  <a:gd name="connsiteX3" fmla="*/ 0 w 44327"/>
                  <a:gd name="connsiteY3" fmla="*/ 52649 h 61848"/>
                  <a:gd name="connsiteX4" fmla="*/ 1543 w 44327"/>
                  <a:gd name="connsiteY4" fmla="*/ 61848 h 61848"/>
                  <a:gd name="connsiteX5" fmla="*/ 44327 w 44327"/>
                  <a:gd name="connsiteY5" fmla="*/ 60973 h 61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4327" h="61848">
                    <a:moveTo>
                      <a:pt x="44327" y="60973"/>
                    </a:moveTo>
                    <a:lnTo>
                      <a:pt x="39291" y="0"/>
                    </a:lnTo>
                    <a:lnTo>
                      <a:pt x="1386" y="0"/>
                    </a:lnTo>
                    <a:lnTo>
                      <a:pt x="0" y="52649"/>
                    </a:lnTo>
                    <a:lnTo>
                      <a:pt x="1543" y="61848"/>
                    </a:lnTo>
                    <a:lnTo>
                      <a:pt x="44327" y="60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83" name="任意多边形 82"/>
              <p:cNvSpPr>
                <a:spLocks/>
              </p:cNvSpPr>
              <p:nvPr/>
            </p:nvSpPr>
            <p:spPr bwMode="auto">
              <a:xfrm rot="7200000" flipH="1">
                <a:off x="7926193" y="5063199"/>
                <a:ext cx="43725" cy="58916"/>
              </a:xfrm>
              <a:custGeom>
                <a:avLst/>
                <a:gdLst>
                  <a:gd name="connsiteX0" fmla="*/ 38656 w 43725"/>
                  <a:gd name="connsiteY0" fmla="*/ 58915 h 58916"/>
                  <a:gd name="connsiteX1" fmla="*/ 43725 w 43725"/>
                  <a:gd name="connsiteY1" fmla="*/ 862 h 58916"/>
                  <a:gd name="connsiteX2" fmla="*/ 1551 w 43725"/>
                  <a:gd name="connsiteY2" fmla="*/ 0 h 58916"/>
                  <a:gd name="connsiteX3" fmla="*/ 0 w 43725"/>
                  <a:gd name="connsiteY3" fmla="*/ 58916 h 58916"/>
                  <a:gd name="connsiteX4" fmla="*/ 38656 w 43725"/>
                  <a:gd name="connsiteY4" fmla="*/ 58915 h 58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725" h="58916">
                    <a:moveTo>
                      <a:pt x="38656" y="58915"/>
                    </a:moveTo>
                    <a:lnTo>
                      <a:pt x="43725" y="862"/>
                    </a:lnTo>
                    <a:lnTo>
                      <a:pt x="1551" y="0"/>
                    </a:lnTo>
                    <a:lnTo>
                      <a:pt x="0" y="58916"/>
                    </a:lnTo>
                    <a:lnTo>
                      <a:pt x="38656" y="589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84" name="任意多边形 83"/>
              <p:cNvSpPr>
                <a:spLocks/>
              </p:cNvSpPr>
              <p:nvPr/>
            </p:nvSpPr>
            <p:spPr bwMode="auto">
              <a:xfrm rot="7200000" flipH="1">
                <a:off x="7678219" y="5160982"/>
                <a:ext cx="67933" cy="165155"/>
              </a:xfrm>
              <a:custGeom>
                <a:avLst/>
                <a:gdLst>
                  <a:gd name="connsiteX0" fmla="*/ 67933 w 67933"/>
                  <a:gd name="connsiteY0" fmla="*/ 160043 h 165155"/>
                  <a:gd name="connsiteX1" fmla="*/ 67392 w 67933"/>
                  <a:gd name="connsiteY1" fmla="*/ 157920 h 165155"/>
                  <a:gd name="connsiteX2" fmla="*/ 54351 w 67933"/>
                  <a:gd name="connsiteY2" fmla="*/ 0 h 165155"/>
                  <a:gd name="connsiteX3" fmla="*/ 0 w 67933"/>
                  <a:gd name="connsiteY3" fmla="*/ 1 h 165155"/>
                  <a:gd name="connsiteX4" fmla="*/ 1577 w 67933"/>
                  <a:gd name="connsiteY4" fmla="*/ 70600 h 165155"/>
                  <a:gd name="connsiteX5" fmla="*/ 12833 w 67933"/>
                  <a:gd name="connsiteY5" fmla="*/ 165155 h 165155"/>
                  <a:gd name="connsiteX6" fmla="*/ 67933 w 67933"/>
                  <a:gd name="connsiteY6" fmla="*/ 160043 h 165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7933" h="165155">
                    <a:moveTo>
                      <a:pt x="67933" y="160043"/>
                    </a:moveTo>
                    <a:lnTo>
                      <a:pt x="67392" y="157920"/>
                    </a:lnTo>
                    <a:lnTo>
                      <a:pt x="54351" y="0"/>
                    </a:lnTo>
                    <a:lnTo>
                      <a:pt x="0" y="1"/>
                    </a:lnTo>
                    <a:lnTo>
                      <a:pt x="1577" y="70600"/>
                    </a:lnTo>
                    <a:lnTo>
                      <a:pt x="12833" y="165155"/>
                    </a:lnTo>
                    <a:lnTo>
                      <a:pt x="67933" y="1600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85" name="任意多边形 84"/>
              <p:cNvSpPr>
                <a:spLocks/>
              </p:cNvSpPr>
              <p:nvPr/>
            </p:nvSpPr>
            <p:spPr bwMode="auto">
              <a:xfrm rot="7200000" flipH="1">
                <a:off x="7833736" y="5251187"/>
                <a:ext cx="71901" cy="163411"/>
              </a:xfrm>
              <a:custGeom>
                <a:avLst/>
                <a:gdLst>
                  <a:gd name="connsiteX0" fmla="*/ 56032 w 71901"/>
                  <a:gd name="connsiteY0" fmla="*/ 163411 h 163411"/>
                  <a:gd name="connsiteX1" fmla="*/ 68872 w 71901"/>
                  <a:gd name="connsiteY1" fmla="*/ 16349 h 163411"/>
                  <a:gd name="connsiteX2" fmla="*/ 71901 w 71901"/>
                  <a:gd name="connsiteY2" fmla="*/ 4950 h 163411"/>
                  <a:gd name="connsiteX3" fmla="*/ 17021 w 71901"/>
                  <a:gd name="connsiteY3" fmla="*/ 0 h 163411"/>
                  <a:gd name="connsiteX4" fmla="*/ 7312 w 71901"/>
                  <a:gd name="connsiteY4" fmla="*/ 55646 h 163411"/>
                  <a:gd name="connsiteX5" fmla="*/ 0 w 71901"/>
                  <a:gd name="connsiteY5" fmla="*/ 153376 h 163411"/>
                  <a:gd name="connsiteX6" fmla="*/ 224 w 71901"/>
                  <a:gd name="connsiteY6" fmla="*/ 163410 h 163411"/>
                  <a:gd name="connsiteX7" fmla="*/ 56032 w 71901"/>
                  <a:gd name="connsiteY7" fmla="*/ 163411 h 16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901" h="163411">
                    <a:moveTo>
                      <a:pt x="56032" y="163411"/>
                    </a:moveTo>
                    <a:lnTo>
                      <a:pt x="68872" y="16349"/>
                    </a:lnTo>
                    <a:lnTo>
                      <a:pt x="71901" y="4950"/>
                    </a:lnTo>
                    <a:lnTo>
                      <a:pt x="17021" y="0"/>
                    </a:lnTo>
                    <a:lnTo>
                      <a:pt x="7312" y="55646"/>
                    </a:lnTo>
                    <a:cubicBezTo>
                      <a:pt x="3273" y="88198"/>
                      <a:pt x="846" y="120813"/>
                      <a:pt x="0" y="153376"/>
                    </a:cubicBezTo>
                    <a:lnTo>
                      <a:pt x="224" y="163410"/>
                    </a:lnTo>
                    <a:lnTo>
                      <a:pt x="56032" y="1634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42" name="任意多边形 141"/>
              <p:cNvSpPr>
                <a:spLocks/>
              </p:cNvSpPr>
              <p:nvPr/>
            </p:nvSpPr>
            <p:spPr bwMode="auto">
              <a:xfrm rot="7200000" flipH="1">
                <a:off x="7967790" y="4655062"/>
                <a:ext cx="245413" cy="224574"/>
              </a:xfrm>
              <a:custGeom>
                <a:avLst/>
                <a:gdLst>
                  <a:gd name="connsiteX0" fmla="*/ 241557 w 245413"/>
                  <a:gd name="connsiteY0" fmla="*/ 193281 h 224574"/>
                  <a:gd name="connsiteX1" fmla="*/ 239709 w 245413"/>
                  <a:gd name="connsiteY1" fmla="*/ 188334 h 224574"/>
                  <a:gd name="connsiteX2" fmla="*/ 244155 w 245413"/>
                  <a:gd name="connsiteY2" fmla="*/ 35725 h 224574"/>
                  <a:gd name="connsiteX3" fmla="*/ 245413 w 245413"/>
                  <a:gd name="connsiteY3" fmla="*/ 32934 h 224574"/>
                  <a:gd name="connsiteX4" fmla="*/ 168001 w 245413"/>
                  <a:gd name="connsiteY4" fmla="*/ 0 h 224574"/>
                  <a:gd name="connsiteX5" fmla="*/ 168001 w 245413"/>
                  <a:gd name="connsiteY5" fmla="*/ 52092 h 224574"/>
                  <a:gd name="connsiteX6" fmla="*/ 5976 w 245413"/>
                  <a:gd name="connsiteY6" fmla="*/ 48778 h 224574"/>
                  <a:gd name="connsiteX7" fmla="*/ 1290 w 245413"/>
                  <a:gd name="connsiteY7" fmla="*/ 102447 h 224574"/>
                  <a:gd name="connsiteX8" fmla="*/ 121697 w 245413"/>
                  <a:gd name="connsiteY8" fmla="*/ 102447 h 224574"/>
                  <a:gd name="connsiteX9" fmla="*/ 121698 w 245413"/>
                  <a:gd name="connsiteY9" fmla="*/ 119232 h 224574"/>
                  <a:gd name="connsiteX10" fmla="*/ 0 w 245413"/>
                  <a:gd name="connsiteY10" fmla="*/ 119232 h 224574"/>
                  <a:gd name="connsiteX11" fmla="*/ 4673 w 245413"/>
                  <a:gd name="connsiteY11" fmla="*/ 175823 h 224574"/>
                  <a:gd name="connsiteX12" fmla="*/ 168001 w 245413"/>
                  <a:gd name="connsiteY12" fmla="*/ 172482 h 224574"/>
                  <a:gd name="connsiteX13" fmla="*/ 168001 w 245413"/>
                  <a:gd name="connsiteY13" fmla="*/ 224574 h 224574"/>
                  <a:gd name="connsiteX14" fmla="*/ 241557 w 245413"/>
                  <a:gd name="connsiteY14" fmla="*/ 193281 h 22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45413" h="224574">
                    <a:moveTo>
                      <a:pt x="241557" y="193281"/>
                    </a:moveTo>
                    <a:lnTo>
                      <a:pt x="239709" y="188334"/>
                    </a:lnTo>
                    <a:cubicBezTo>
                      <a:pt x="226505" y="139053"/>
                      <a:pt x="227400" y="85993"/>
                      <a:pt x="244155" y="35725"/>
                    </a:cubicBezTo>
                    <a:lnTo>
                      <a:pt x="245413" y="32934"/>
                    </a:lnTo>
                    <a:lnTo>
                      <a:pt x="168001" y="0"/>
                    </a:lnTo>
                    <a:lnTo>
                      <a:pt x="168001" y="52092"/>
                    </a:lnTo>
                    <a:lnTo>
                      <a:pt x="5976" y="48778"/>
                    </a:lnTo>
                    <a:lnTo>
                      <a:pt x="1290" y="102447"/>
                    </a:lnTo>
                    <a:lnTo>
                      <a:pt x="121697" y="102447"/>
                    </a:lnTo>
                    <a:lnTo>
                      <a:pt x="121698" y="119232"/>
                    </a:lnTo>
                    <a:lnTo>
                      <a:pt x="0" y="119232"/>
                    </a:lnTo>
                    <a:lnTo>
                      <a:pt x="4673" y="175823"/>
                    </a:lnTo>
                    <a:lnTo>
                      <a:pt x="168001" y="172482"/>
                    </a:lnTo>
                    <a:lnTo>
                      <a:pt x="168001" y="224574"/>
                    </a:lnTo>
                    <a:lnTo>
                      <a:pt x="241557" y="19328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44" name="任意多边形 143"/>
              <p:cNvSpPr>
                <a:spLocks/>
              </p:cNvSpPr>
              <p:nvPr/>
            </p:nvSpPr>
            <p:spPr bwMode="auto">
              <a:xfrm rot="7200000" flipH="1">
                <a:off x="7841752" y="4927753"/>
                <a:ext cx="190625" cy="60973"/>
              </a:xfrm>
              <a:custGeom>
                <a:avLst/>
                <a:gdLst>
                  <a:gd name="connsiteX0" fmla="*/ 190625 w 190625"/>
                  <a:gd name="connsiteY0" fmla="*/ 57178 h 60973"/>
                  <a:gd name="connsiteX1" fmla="*/ 187214 w 190625"/>
                  <a:gd name="connsiteY1" fmla="*/ 36849 h 60973"/>
                  <a:gd name="connsiteX2" fmla="*/ 188183 w 190625"/>
                  <a:gd name="connsiteY2" fmla="*/ 0 h 60973"/>
                  <a:gd name="connsiteX3" fmla="*/ 0 w 190625"/>
                  <a:gd name="connsiteY3" fmla="*/ 0 h 60973"/>
                  <a:gd name="connsiteX4" fmla="*/ 5036 w 190625"/>
                  <a:gd name="connsiteY4" fmla="*/ 60973 h 60973"/>
                  <a:gd name="connsiteX5" fmla="*/ 190625 w 190625"/>
                  <a:gd name="connsiteY5" fmla="*/ 57178 h 60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625" h="60973">
                    <a:moveTo>
                      <a:pt x="190625" y="57178"/>
                    </a:moveTo>
                    <a:lnTo>
                      <a:pt x="187214" y="36849"/>
                    </a:lnTo>
                    <a:lnTo>
                      <a:pt x="188183" y="0"/>
                    </a:lnTo>
                    <a:lnTo>
                      <a:pt x="0" y="0"/>
                    </a:lnTo>
                    <a:lnTo>
                      <a:pt x="5036" y="60973"/>
                    </a:lnTo>
                    <a:lnTo>
                      <a:pt x="190625" y="571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46" name="任意多边形 145"/>
              <p:cNvSpPr>
                <a:spLocks/>
              </p:cNvSpPr>
              <p:nvPr/>
            </p:nvSpPr>
            <p:spPr bwMode="auto">
              <a:xfrm rot="7200000" flipH="1">
                <a:off x="7908542" y="4966534"/>
                <a:ext cx="190150" cy="58053"/>
              </a:xfrm>
              <a:custGeom>
                <a:avLst/>
                <a:gdLst>
                  <a:gd name="connsiteX0" fmla="*/ 187432 w 190150"/>
                  <a:gd name="connsiteY0" fmla="*/ 58053 h 58053"/>
                  <a:gd name="connsiteX1" fmla="*/ 188690 w 190150"/>
                  <a:gd name="connsiteY1" fmla="*/ 10234 h 58053"/>
                  <a:gd name="connsiteX2" fmla="*/ 190150 w 190150"/>
                  <a:gd name="connsiteY2" fmla="*/ 3786 h 58053"/>
                  <a:gd name="connsiteX3" fmla="*/ 5069 w 190150"/>
                  <a:gd name="connsiteY3" fmla="*/ 0 h 58053"/>
                  <a:gd name="connsiteX4" fmla="*/ 0 w 190150"/>
                  <a:gd name="connsiteY4" fmla="*/ 58053 h 58053"/>
                  <a:gd name="connsiteX5" fmla="*/ 187432 w 190150"/>
                  <a:gd name="connsiteY5" fmla="*/ 58053 h 58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150" h="58053">
                    <a:moveTo>
                      <a:pt x="187432" y="58053"/>
                    </a:moveTo>
                    <a:lnTo>
                      <a:pt x="188690" y="10234"/>
                    </a:lnTo>
                    <a:lnTo>
                      <a:pt x="190150" y="3786"/>
                    </a:lnTo>
                    <a:lnTo>
                      <a:pt x="5069" y="0"/>
                    </a:lnTo>
                    <a:lnTo>
                      <a:pt x="0" y="58053"/>
                    </a:lnTo>
                    <a:lnTo>
                      <a:pt x="187432" y="580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49" name="任意多边形 148"/>
              <p:cNvSpPr>
                <a:spLocks/>
              </p:cNvSpPr>
              <p:nvPr/>
            </p:nvSpPr>
            <p:spPr bwMode="auto">
              <a:xfrm rot="7200000" flipH="1">
                <a:off x="7673069" y="5057923"/>
                <a:ext cx="206088" cy="160043"/>
              </a:xfrm>
              <a:custGeom>
                <a:avLst/>
                <a:gdLst>
                  <a:gd name="connsiteX0" fmla="*/ 206088 w 206088"/>
                  <a:gd name="connsiteY0" fmla="*/ 61848 h 160043"/>
                  <a:gd name="connsiteX1" fmla="*/ 204545 w 206088"/>
                  <a:gd name="connsiteY1" fmla="*/ 52649 h 160043"/>
                  <a:gd name="connsiteX2" fmla="*/ 205931 w 206088"/>
                  <a:gd name="connsiteY2" fmla="*/ 0 h 160043"/>
                  <a:gd name="connsiteX3" fmla="*/ 0 w 206088"/>
                  <a:gd name="connsiteY3" fmla="*/ 0 h 160043"/>
                  <a:gd name="connsiteX4" fmla="*/ 13041 w 206088"/>
                  <a:gd name="connsiteY4" fmla="*/ 157920 h 160043"/>
                  <a:gd name="connsiteX5" fmla="*/ 13582 w 206088"/>
                  <a:gd name="connsiteY5" fmla="*/ 160043 h 160043"/>
                  <a:gd name="connsiteX6" fmla="*/ 60410 w 206088"/>
                  <a:gd name="connsiteY6" fmla="*/ 155698 h 160043"/>
                  <a:gd name="connsiteX7" fmla="*/ 88771 w 206088"/>
                  <a:gd name="connsiteY7" fmla="*/ 64247 h 160043"/>
                  <a:gd name="connsiteX8" fmla="*/ 206088 w 206088"/>
                  <a:gd name="connsiteY8" fmla="*/ 61848 h 160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6088" h="160043">
                    <a:moveTo>
                      <a:pt x="206088" y="61848"/>
                    </a:moveTo>
                    <a:lnTo>
                      <a:pt x="204545" y="52649"/>
                    </a:lnTo>
                    <a:lnTo>
                      <a:pt x="205931" y="0"/>
                    </a:lnTo>
                    <a:lnTo>
                      <a:pt x="0" y="0"/>
                    </a:lnTo>
                    <a:lnTo>
                      <a:pt x="13041" y="157920"/>
                    </a:lnTo>
                    <a:lnTo>
                      <a:pt x="13582" y="160043"/>
                    </a:lnTo>
                    <a:lnTo>
                      <a:pt x="60410" y="155698"/>
                    </a:lnTo>
                    <a:lnTo>
                      <a:pt x="88771" y="64247"/>
                    </a:lnTo>
                    <a:lnTo>
                      <a:pt x="206088" y="618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50" name="任意多边形 149"/>
              <p:cNvSpPr>
                <a:spLocks/>
              </p:cNvSpPr>
              <p:nvPr/>
            </p:nvSpPr>
            <p:spPr bwMode="auto">
              <a:xfrm rot="7200000" flipH="1">
                <a:off x="7825873" y="5145468"/>
                <a:ext cx="206842" cy="158461"/>
              </a:xfrm>
              <a:custGeom>
                <a:avLst/>
                <a:gdLst>
                  <a:gd name="connsiteX0" fmla="*/ 205291 w 206842"/>
                  <a:gd name="connsiteY0" fmla="*/ 158461 h 158461"/>
                  <a:gd name="connsiteX1" fmla="*/ 206842 w 206842"/>
                  <a:gd name="connsiteY1" fmla="*/ 99545 h 158461"/>
                  <a:gd name="connsiteX2" fmla="*/ 87689 w 206842"/>
                  <a:gd name="connsiteY2" fmla="*/ 97108 h 158461"/>
                  <a:gd name="connsiteX3" fmla="*/ 59328 w 206842"/>
                  <a:gd name="connsiteY3" fmla="*/ 3920 h 158461"/>
                  <a:gd name="connsiteX4" fmla="*/ 15869 w 206842"/>
                  <a:gd name="connsiteY4" fmla="*/ 0 h 158461"/>
                  <a:gd name="connsiteX5" fmla="*/ 12840 w 206842"/>
                  <a:gd name="connsiteY5" fmla="*/ 11399 h 158461"/>
                  <a:gd name="connsiteX6" fmla="*/ 0 w 206842"/>
                  <a:gd name="connsiteY6" fmla="*/ 158461 h 158461"/>
                  <a:gd name="connsiteX7" fmla="*/ 205291 w 206842"/>
                  <a:gd name="connsiteY7" fmla="*/ 158461 h 158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6842" h="158461">
                    <a:moveTo>
                      <a:pt x="205291" y="158461"/>
                    </a:moveTo>
                    <a:lnTo>
                      <a:pt x="206842" y="99545"/>
                    </a:lnTo>
                    <a:lnTo>
                      <a:pt x="87689" y="97108"/>
                    </a:lnTo>
                    <a:lnTo>
                      <a:pt x="59328" y="3920"/>
                    </a:lnTo>
                    <a:lnTo>
                      <a:pt x="15869" y="0"/>
                    </a:lnTo>
                    <a:lnTo>
                      <a:pt x="12840" y="11399"/>
                    </a:lnTo>
                    <a:lnTo>
                      <a:pt x="0" y="158461"/>
                    </a:lnTo>
                    <a:lnTo>
                      <a:pt x="205291" y="1584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51" name="任意多边形 150"/>
              <p:cNvSpPr>
                <a:spLocks/>
              </p:cNvSpPr>
              <p:nvPr/>
            </p:nvSpPr>
            <p:spPr bwMode="auto">
              <a:xfrm rot="7200000" flipH="1">
                <a:off x="7604706" y="5223856"/>
                <a:ext cx="122646" cy="176534"/>
              </a:xfrm>
              <a:custGeom>
                <a:avLst/>
                <a:gdLst>
                  <a:gd name="connsiteX0" fmla="*/ 122646 w 122646"/>
                  <a:gd name="connsiteY0" fmla="*/ 165155 h 176534"/>
                  <a:gd name="connsiteX1" fmla="*/ 111390 w 122646"/>
                  <a:gd name="connsiteY1" fmla="*/ 70600 h 176534"/>
                  <a:gd name="connsiteX2" fmla="*/ 109813 w 122646"/>
                  <a:gd name="connsiteY2" fmla="*/ 1 h 176534"/>
                  <a:gd name="connsiteX3" fmla="*/ 49198 w 122646"/>
                  <a:gd name="connsiteY3" fmla="*/ 0 h 176534"/>
                  <a:gd name="connsiteX4" fmla="*/ 0 w 122646"/>
                  <a:gd name="connsiteY4" fmla="*/ 176534 h 176534"/>
                  <a:gd name="connsiteX5" fmla="*/ 122646 w 122646"/>
                  <a:gd name="connsiteY5" fmla="*/ 165155 h 176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2646" h="176534">
                    <a:moveTo>
                      <a:pt x="122646" y="165155"/>
                    </a:moveTo>
                    <a:lnTo>
                      <a:pt x="111390" y="70600"/>
                    </a:lnTo>
                    <a:lnTo>
                      <a:pt x="109813" y="1"/>
                    </a:lnTo>
                    <a:lnTo>
                      <a:pt x="49198" y="0"/>
                    </a:lnTo>
                    <a:lnTo>
                      <a:pt x="0" y="176534"/>
                    </a:lnTo>
                    <a:lnTo>
                      <a:pt x="122646" y="1651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52" name="任意多边形 151"/>
              <p:cNvSpPr>
                <a:spLocks/>
              </p:cNvSpPr>
              <p:nvPr/>
            </p:nvSpPr>
            <p:spPr bwMode="auto">
              <a:xfrm rot="7200000" flipH="1">
                <a:off x="7770476" y="5319395"/>
                <a:ext cx="126235" cy="174798"/>
              </a:xfrm>
              <a:custGeom>
                <a:avLst/>
                <a:gdLst>
                  <a:gd name="connsiteX0" fmla="*/ 109438 w 126235"/>
                  <a:gd name="connsiteY0" fmla="*/ 174798 h 174798"/>
                  <a:gd name="connsiteX1" fmla="*/ 109214 w 126235"/>
                  <a:gd name="connsiteY1" fmla="*/ 164764 h 174798"/>
                  <a:gd name="connsiteX2" fmla="*/ 116526 w 126235"/>
                  <a:gd name="connsiteY2" fmla="*/ 67034 h 174798"/>
                  <a:gd name="connsiteX3" fmla="*/ 126235 w 126235"/>
                  <a:gd name="connsiteY3" fmla="*/ 11388 h 174798"/>
                  <a:gd name="connsiteX4" fmla="*/ 0 w 126235"/>
                  <a:gd name="connsiteY4" fmla="*/ 0 h 174798"/>
                  <a:gd name="connsiteX5" fmla="*/ 49197 w 126235"/>
                  <a:gd name="connsiteY5" fmla="*/ 174798 h 174798"/>
                  <a:gd name="connsiteX6" fmla="*/ 109438 w 126235"/>
                  <a:gd name="connsiteY6" fmla="*/ 174798 h 174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6235" h="174798">
                    <a:moveTo>
                      <a:pt x="109438" y="174798"/>
                    </a:moveTo>
                    <a:lnTo>
                      <a:pt x="109214" y="164764"/>
                    </a:lnTo>
                    <a:cubicBezTo>
                      <a:pt x="110060" y="132201"/>
                      <a:pt x="112487" y="99586"/>
                      <a:pt x="116526" y="67034"/>
                    </a:cubicBezTo>
                    <a:lnTo>
                      <a:pt x="126235" y="11388"/>
                    </a:lnTo>
                    <a:lnTo>
                      <a:pt x="0" y="0"/>
                    </a:lnTo>
                    <a:lnTo>
                      <a:pt x="49197" y="174798"/>
                    </a:lnTo>
                    <a:lnTo>
                      <a:pt x="109438" y="1747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1442139" y="2188314"/>
            <a:ext cx="4349973" cy="3397567"/>
            <a:chOff x="1442139" y="2188314"/>
            <a:chExt cx="4349973" cy="3397567"/>
          </a:xfrm>
        </p:grpSpPr>
        <p:sp>
          <p:nvSpPr>
            <p:cNvPr id="177" name="矩形 176"/>
            <p:cNvSpPr/>
            <p:nvPr/>
          </p:nvSpPr>
          <p:spPr>
            <a:xfrm flipH="1">
              <a:off x="1442139" y="2727879"/>
              <a:ext cx="4349973" cy="7576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add your text titleClick add your text titleClick add your text titleClick add </a:t>
              </a:r>
              <a:r>
                <a:rPr lang="zh-CN" altLang="en-US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yourClick add your text titleClick add your text titleClick add your text titleClick add </a:t>
              </a: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</a:t>
              </a:r>
              <a:endPara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8" name="矩形 177"/>
            <p:cNvSpPr/>
            <p:nvPr/>
          </p:nvSpPr>
          <p:spPr>
            <a:xfrm flipH="1">
              <a:off x="1442139" y="3735193"/>
              <a:ext cx="4349973" cy="7576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add your text titleClick add your text titleClick add your text titleClick add </a:t>
              </a:r>
              <a:r>
                <a:rPr lang="zh-CN" altLang="en-US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yourClick add your text titleClick add your text titleClick add your text titleClick add </a:t>
              </a: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</a:t>
              </a:r>
              <a:endPara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9" name="矩形 178"/>
            <p:cNvSpPr/>
            <p:nvPr/>
          </p:nvSpPr>
          <p:spPr>
            <a:xfrm flipH="1">
              <a:off x="1442139" y="4828238"/>
              <a:ext cx="4349973" cy="7576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add your text titleClick add your text titleClick add your text titleClick add </a:t>
              </a:r>
              <a:r>
                <a:rPr lang="zh-CN" altLang="en-US" sz="10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yourClick add your text titleClick add your text titleClick add your text titleClick add </a:t>
              </a: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</a:t>
              </a:r>
              <a:endPara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3" name="圆角矩形 182"/>
            <p:cNvSpPr/>
            <p:nvPr/>
          </p:nvSpPr>
          <p:spPr>
            <a:xfrm flipH="1">
              <a:off x="1531040" y="2230400"/>
              <a:ext cx="1244338" cy="285161"/>
            </a:xfrm>
            <a:prstGeom prst="roundRect">
              <a:avLst/>
            </a:pr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矩形 183"/>
            <p:cNvSpPr/>
            <p:nvPr/>
          </p:nvSpPr>
          <p:spPr>
            <a:xfrm flipH="1">
              <a:off x="1559937" y="2188314"/>
              <a:ext cx="11865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</a:rPr>
                <a:t>TEXT TITLE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82" name="任意多边形 181"/>
            <p:cNvSpPr/>
            <p:nvPr/>
          </p:nvSpPr>
          <p:spPr>
            <a:xfrm>
              <a:off x="1531040" y="2682081"/>
              <a:ext cx="3488105" cy="14185"/>
            </a:xfrm>
            <a:custGeom>
              <a:avLst/>
              <a:gdLst>
                <a:gd name="connsiteX0" fmla="*/ 0 w 3488105"/>
                <a:gd name="connsiteY0" fmla="*/ 0 h 14185"/>
                <a:gd name="connsiteX1" fmla="*/ 3488105 w 3488105"/>
                <a:gd name="connsiteY1" fmla="*/ 10750 h 14185"/>
                <a:gd name="connsiteX2" fmla="*/ 3488105 w 3488105"/>
                <a:gd name="connsiteY2" fmla="*/ 14185 h 14185"/>
                <a:gd name="connsiteX3" fmla="*/ 0 w 3488105"/>
                <a:gd name="connsiteY3" fmla="*/ 14185 h 14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88105" h="14185">
                  <a:moveTo>
                    <a:pt x="0" y="0"/>
                  </a:moveTo>
                  <a:lnTo>
                    <a:pt x="3488105" y="10750"/>
                  </a:lnTo>
                  <a:lnTo>
                    <a:pt x="3488105" y="14185"/>
                  </a:lnTo>
                  <a:lnTo>
                    <a:pt x="0" y="14185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70484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V="1">
            <a:off x="1" y="6525296"/>
            <a:ext cx="12192000" cy="329563"/>
          </a:xfrm>
          <a:custGeom>
            <a:avLst/>
            <a:gdLst>
              <a:gd name="connsiteX0" fmla="*/ 0 w 12192000"/>
              <a:gd name="connsiteY0" fmla="*/ 0 h 952500"/>
              <a:gd name="connsiteX1" fmla="*/ 11981237 w 12192000"/>
              <a:gd name="connsiteY1" fmla="*/ 0 h 952500"/>
              <a:gd name="connsiteX2" fmla="*/ 12192000 w 12192000"/>
              <a:gd name="connsiteY2" fmla="*/ 16675 h 952500"/>
              <a:gd name="connsiteX3" fmla="*/ 12192000 w 12192000"/>
              <a:gd name="connsiteY3" fmla="*/ 952500 h 952500"/>
              <a:gd name="connsiteX4" fmla="*/ 11943611 w 12192000"/>
              <a:gd name="connsiteY4" fmla="*/ 952500 h 952500"/>
              <a:gd name="connsiteX5" fmla="*/ 0 w 12192000"/>
              <a:gd name="connsiteY5" fmla="*/ 7535 h 952500"/>
              <a:gd name="connsiteX6" fmla="*/ 0 w 12192000"/>
              <a:gd name="connsiteY6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952500">
                <a:moveTo>
                  <a:pt x="0" y="0"/>
                </a:moveTo>
                <a:lnTo>
                  <a:pt x="11981237" y="0"/>
                </a:lnTo>
                <a:lnTo>
                  <a:pt x="12192000" y="16675"/>
                </a:lnTo>
                <a:lnTo>
                  <a:pt x="12192000" y="952500"/>
                </a:lnTo>
                <a:lnTo>
                  <a:pt x="11943611" y="952500"/>
                </a:lnTo>
                <a:lnTo>
                  <a:pt x="0" y="7535"/>
                </a:lnTo>
                <a:lnTo>
                  <a:pt x="0" y="0"/>
                </a:lnTo>
                <a:close/>
              </a:path>
            </a:pathLst>
          </a:cu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0717863" y="5956706"/>
            <a:ext cx="1459099" cy="901294"/>
            <a:chOff x="318637" y="2704065"/>
            <a:chExt cx="6704464" cy="4141388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505" r="53764"/>
            <a:stretch/>
          </p:blipFill>
          <p:spPr>
            <a:xfrm>
              <a:off x="3127343" y="4635500"/>
              <a:ext cx="3895758" cy="205253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1" r="12357" b="31526"/>
            <a:stretch/>
          </p:blipFill>
          <p:spPr>
            <a:xfrm>
              <a:off x="318637" y="2704065"/>
              <a:ext cx="4805354" cy="4141388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 flipH="1">
            <a:off x="-4257" y="254000"/>
            <a:ext cx="334458" cy="635000"/>
          </a:xfrm>
          <a:prstGeom prst="rect">
            <a:avLst/>
          </a:pr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471448" y="254000"/>
            <a:ext cx="150187" cy="635000"/>
          </a:xfrm>
          <a:prstGeom prst="rect">
            <a:avLst/>
          </a:prstGeom>
          <a:solidFill>
            <a:srgbClr val="FB5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flipH="1">
            <a:off x="762882" y="254000"/>
            <a:ext cx="94492" cy="635000"/>
          </a:xfrm>
          <a:prstGeom prst="rect">
            <a:avLst/>
          </a:prstGeom>
          <a:solidFill>
            <a:srgbClr val="00A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998620" y="254000"/>
            <a:ext cx="52921" cy="635000"/>
          </a:xfrm>
          <a:prstGeom prst="rect">
            <a:avLst/>
          </a:prstGeom>
          <a:solidFill>
            <a:srgbClr val="FFB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165841" y="129539"/>
            <a:ext cx="388281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dist"/>
            <a:r>
              <a:rPr lang="zh-CN" altLang="en-US" sz="3200" dirty="0" smtClean="0">
                <a:solidFill>
                  <a:schemeClr val="bg2">
                    <a:lumMod val="10000"/>
                    <a:alpha val="8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点击此处添加标题</a:t>
            </a:r>
            <a:endParaRPr lang="zh-CN" altLang="en-US" sz="3200" dirty="0">
              <a:solidFill>
                <a:schemeClr val="bg2">
                  <a:lumMod val="10000"/>
                  <a:alpha val="8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65841" y="632543"/>
            <a:ext cx="3882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CLICK HERE TO ADD THE TITLE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grpSp>
        <p:nvGrpSpPr>
          <p:cNvPr id="251" name="组合 250"/>
          <p:cNvGrpSpPr/>
          <p:nvPr/>
        </p:nvGrpSpPr>
        <p:grpSpPr>
          <a:xfrm>
            <a:off x="5596552" y="1982973"/>
            <a:ext cx="5439381" cy="977557"/>
            <a:chOff x="5278482" y="1982973"/>
            <a:chExt cx="5439381" cy="977557"/>
          </a:xfrm>
        </p:grpSpPr>
        <p:sp>
          <p:nvSpPr>
            <p:cNvPr id="201" name="文本框 200"/>
            <p:cNvSpPr txBox="1"/>
            <p:nvPr/>
          </p:nvSpPr>
          <p:spPr>
            <a:xfrm>
              <a:off x="5278483" y="1982973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2" name="矩形 201"/>
            <p:cNvSpPr/>
            <p:nvPr/>
          </p:nvSpPr>
          <p:spPr>
            <a:xfrm>
              <a:off x="5278482" y="2388066"/>
              <a:ext cx="5439381" cy="5724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点击添加正文、温提示正文行距在</a:t>
              </a:r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之间点击添加正文、温提示正文点击添加正文、温提示正文行距在</a:t>
              </a:r>
              <a:r>
                <a:rPr lang="en-US" altLang="zh-CN" sz="12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</a:t>
              </a:r>
              <a:r>
                <a:rPr lang="zh-CN" altLang="en-US" sz="12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</a:t>
              </a:r>
              <a:endParaRPr lang="zh-CN" altLang="en-US" sz="1200" dirty="0"/>
            </a:p>
          </p:txBody>
        </p:sp>
      </p:grpSp>
      <p:grpSp>
        <p:nvGrpSpPr>
          <p:cNvPr id="250" name="组合 249"/>
          <p:cNvGrpSpPr/>
          <p:nvPr/>
        </p:nvGrpSpPr>
        <p:grpSpPr>
          <a:xfrm>
            <a:off x="5596552" y="3272734"/>
            <a:ext cx="5439381" cy="977557"/>
            <a:chOff x="5278482" y="3124027"/>
            <a:chExt cx="5439381" cy="977557"/>
          </a:xfrm>
        </p:grpSpPr>
        <p:sp>
          <p:nvSpPr>
            <p:cNvPr id="203" name="文本框 202"/>
            <p:cNvSpPr txBox="1"/>
            <p:nvPr/>
          </p:nvSpPr>
          <p:spPr>
            <a:xfrm>
              <a:off x="5278483" y="3124027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4" name="矩形 203"/>
            <p:cNvSpPr/>
            <p:nvPr/>
          </p:nvSpPr>
          <p:spPr>
            <a:xfrm>
              <a:off x="5278482" y="3529120"/>
              <a:ext cx="5439381" cy="5724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点击添加正文、温提示正文行距在</a:t>
              </a:r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之间点击添加正文、温提示正文点击添加正文、温提示正文行距在</a:t>
              </a:r>
              <a:r>
                <a:rPr lang="en-US" altLang="zh-CN" sz="12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</a:t>
              </a:r>
              <a:r>
                <a:rPr lang="zh-CN" altLang="en-US" sz="12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</a:t>
              </a:r>
              <a:endParaRPr lang="zh-CN" altLang="en-US" sz="1200" dirty="0"/>
            </a:p>
          </p:txBody>
        </p:sp>
      </p:grpSp>
      <p:grpSp>
        <p:nvGrpSpPr>
          <p:cNvPr id="249" name="组合 248"/>
          <p:cNvGrpSpPr/>
          <p:nvPr/>
        </p:nvGrpSpPr>
        <p:grpSpPr>
          <a:xfrm>
            <a:off x="5596552" y="4562494"/>
            <a:ext cx="5439381" cy="977557"/>
            <a:chOff x="5278482" y="4562494"/>
            <a:chExt cx="5439381" cy="977557"/>
          </a:xfrm>
        </p:grpSpPr>
        <p:sp>
          <p:nvSpPr>
            <p:cNvPr id="205" name="文本框 204"/>
            <p:cNvSpPr txBox="1"/>
            <p:nvPr/>
          </p:nvSpPr>
          <p:spPr>
            <a:xfrm>
              <a:off x="5278483" y="4562494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6" name="矩形 205"/>
            <p:cNvSpPr/>
            <p:nvPr/>
          </p:nvSpPr>
          <p:spPr>
            <a:xfrm>
              <a:off x="5278482" y="4967587"/>
              <a:ext cx="5439381" cy="5724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点击添加正文、温提示正文行距在</a:t>
              </a:r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之间点击添加正文、温提示正文点击添加正文、温提示正文行距在</a:t>
              </a:r>
              <a:r>
                <a:rPr lang="en-US" altLang="zh-CN" sz="12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</a:t>
              </a:r>
              <a:r>
                <a:rPr lang="zh-CN" altLang="en-US" sz="12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</a:t>
              </a:r>
              <a:endParaRPr lang="zh-CN" altLang="en-US" sz="1200" dirty="0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156067" y="1840045"/>
            <a:ext cx="3683406" cy="3692318"/>
            <a:chOff x="1156067" y="1840045"/>
            <a:chExt cx="3683406" cy="3692318"/>
          </a:xfrm>
        </p:grpSpPr>
        <p:grpSp>
          <p:nvGrpSpPr>
            <p:cNvPr id="186" name="组合 185"/>
            <p:cNvGrpSpPr>
              <a:grpSpLocks noChangeAspect="1"/>
            </p:cNvGrpSpPr>
            <p:nvPr/>
          </p:nvGrpSpPr>
          <p:grpSpPr>
            <a:xfrm>
              <a:off x="2636113" y="2686236"/>
              <a:ext cx="951914" cy="1991024"/>
              <a:chOff x="1719263" y="-5740400"/>
              <a:chExt cx="8769350" cy="18341975"/>
            </a:xfrm>
          </p:grpSpPr>
          <p:sp>
            <p:nvSpPr>
              <p:cNvPr id="191" name="Oval 1305"/>
              <p:cNvSpPr>
                <a:spLocks noChangeArrowheads="1"/>
              </p:cNvSpPr>
              <p:nvPr/>
            </p:nvSpPr>
            <p:spPr bwMode="auto">
              <a:xfrm>
                <a:off x="3308351" y="-5740400"/>
                <a:ext cx="3511550" cy="3508375"/>
              </a:xfrm>
              <a:prstGeom prst="ellipse">
                <a:avLst/>
              </a:prstGeom>
              <a:solidFill>
                <a:srgbClr val="380E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Freeform 1306"/>
              <p:cNvSpPr>
                <a:spLocks/>
              </p:cNvSpPr>
              <p:nvPr/>
            </p:nvSpPr>
            <p:spPr bwMode="auto">
              <a:xfrm>
                <a:off x="2549526" y="500063"/>
                <a:ext cx="792163" cy="2390775"/>
              </a:xfrm>
              <a:custGeom>
                <a:avLst/>
                <a:gdLst>
                  <a:gd name="T0" fmla="*/ 211 w 211"/>
                  <a:gd name="T1" fmla="*/ 0 h 637"/>
                  <a:gd name="T2" fmla="*/ 196 w 211"/>
                  <a:gd name="T3" fmla="*/ 609 h 637"/>
                  <a:gd name="T4" fmla="*/ 0 w 211"/>
                  <a:gd name="T5" fmla="*/ 303 h 637"/>
                  <a:gd name="T6" fmla="*/ 211 w 211"/>
                  <a:gd name="T7" fmla="*/ 0 h 6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637">
                    <a:moveTo>
                      <a:pt x="211" y="0"/>
                    </a:moveTo>
                    <a:cubicBezTo>
                      <a:pt x="211" y="0"/>
                      <a:pt x="149" y="435"/>
                      <a:pt x="196" y="609"/>
                    </a:cubicBezTo>
                    <a:cubicBezTo>
                      <a:pt x="41" y="637"/>
                      <a:pt x="0" y="303"/>
                      <a:pt x="0" y="303"/>
                    </a:cubicBezTo>
                    <a:lnTo>
                      <a:pt x="2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Freeform 1307"/>
              <p:cNvSpPr>
                <a:spLocks noEditPoints="1"/>
              </p:cNvSpPr>
              <p:nvPr/>
            </p:nvSpPr>
            <p:spPr bwMode="auto">
              <a:xfrm>
                <a:off x="1719263" y="-1616075"/>
                <a:ext cx="8769350" cy="14217650"/>
              </a:xfrm>
              <a:custGeom>
                <a:avLst/>
                <a:gdLst>
                  <a:gd name="T0" fmla="*/ 2157 w 2335"/>
                  <a:gd name="T1" fmla="*/ 1045 h 3789"/>
                  <a:gd name="T2" fmla="*/ 1557 w 2335"/>
                  <a:gd name="T3" fmla="*/ 940 h 3789"/>
                  <a:gd name="T4" fmla="*/ 1497 w 2335"/>
                  <a:gd name="T5" fmla="*/ 754 h 3789"/>
                  <a:gd name="T6" fmla="*/ 1429 w 2335"/>
                  <a:gd name="T7" fmla="*/ 179 h 3789"/>
                  <a:gd name="T8" fmla="*/ 572 w 2335"/>
                  <a:gd name="T9" fmla="*/ 5 h 3789"/>
                  <a:gd name="T10" fmla="*/ 121 w 2335"/>
                  <a:gd name="T11" fmla="*/ 437 h 3789"/>
                  <a:gd name="T12" fmla="*/ 0 w 2335"/>
                  <a:gd name="T13" fmla="*/ 965 h 3789"/>
                  <a:gd name="T14" fmla="*/ 1 w 2335"/>
                  <a:gd name="T15" fmla="*/ 964 h 3789"/>
                  <a:gd name="T16" fmla="*/ 30 w 2335"/>
                  <a:gd name="T17" fmla="*/ 1097 h 3789"/>
                  <a:gd name="T18" fmla="*/ 437 w 2335"/>
                  <a:gd name="T19" fmla="*/ 1381 h 3789"/>
                  <a:gd name="T20" fmla="*/ 1158 w 2335"/>
                  <a:gd name="T21" fmla="*/ 1570 h 3789"/>
                  <a:gd name="T22" fmla="*/ 1189 w 2335"/>
                  <a:gd name="T23" fmla="*/ 1224 h 3789"/>
                  <a:gd name="T24" fmla="*/ 674 w 2335"/>
                  <a:gd name="T25" fmla="*/ 1094 h 3789"/>
                  <a:gd name="T26" fmla="*/ 352 w 2335"/>
                  <a:gd name="T27" fmla="*/ 948 h 3789"/>
                  <a:gd name="T28" fmla="*/ 468 w 2335"/>
                  <a:gd name="T29" fmla="*/ 499 h 3789"/>
                  <a:gd name="T30" fmla="*/ 422 w 2335"/>
                  <a:gd name="T31" fmla="*/ 941 h 3789"/>
                  <a:gd name="T32" fmla="*/ 1188 w 2335"/>
                  <a:gd name="T33" fmla="*/ 1177 h 3789"/>
                  <a:gd name="T34" fmla="*/ 1339 w 2335"/>
                  <a:gd name="T35" fmla="*/ 1271 h 3789"/>
                  <a:gd name="T36" fmla="*/ 1373 w 2335"/>
                  <a:gd name="T37" fmla="*/ 778 h 3789"/>
                  <a:gd name="T38" fmla="*/ 1548 w 2335"/>
                  <a:gd name="T39" fmla="*/ 1306 h 3789"/>
                  <a:gd name="T40" fmla="*/ 2148 w 2335"/>
                  <a:gd name="T41" fmla="*/ 1394 h 3789"/>
                  <a:gd name="T42" fmla="*/ 2331 w 2335"/>
                  <a:gd name="T43" fmla="*/ 1228 h 3789"/>
                  <a:gd name="T44" fmla="*/ 1158 w 2335"/>
                  <a:gd name="T45" fmla="*/ 1616 h 3789"/>
                  <a:gd name="T46" fmla="*/ 1110 w 2335"/>
                  <a:gd name="T47" fmla="*/ 1611 h 3789"/>
                  <a:gd name="T48" fmla="*/ 292 w 2335"/>
                  <a:gd name="T49" fmla="*/ 1433 h 3789"/>
                  <a:gd name="T50" fmla="*/ 300 w 2335"/>
                  <a:gd name="T51" fmla="*/ 1685 h 3789"/>
                  <a:gd name="T52" fmla="*/ 580 w 2335"/>
                  <a:gd name="T53" fmla="*/ 3789 h 3789"/>
                  <a:gd name="T54" fmla="*/ 832 w 2335"/>
                  <a:gd name="T55" fmla="*/ 3534 h 3789"/>
                  <a:gd name="T56" fmla="*/ 869 w 2335"/>
                  <a:gd name="T57" fmla="*/ 2134 h 3789"/>
                  <a:gd name="T58" fmla="*/ 858 w 2335"/>
                  <a:gd name="T59" fmla="*/ 3677 h 3789"/>
                  <a:gd name="T60" fmla="*/ 1066 w 2335"/>
                  <a:gd name="T61" fmla="*/ 3789 h 3789"/>
                  <a:gd name="T62" fmla="*/ 1346 w 2335"/>
                  <a:gd name="T63" fmla="*/ 1685 h 3789"/>
                  <a:gd name="T64" fmla="*/ 1350 w 2335"/>
                  <a:gd name="T65" fmla="*/ 1502 h 3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335" h="3789">
                    <a:moveTo>
                      <a:pt x="2164" y="1045"/>
                    </a:moveTo>
                    <a:cubicBezTo>
                      <a:pt x="2164" y="1045"/>
                      <a:pt x="2162" y="1045"/>
                      <a:pt x="2157" y="1045"/>
                    </a:cubicBezTo>
                    <a:cubicBezTo>
                      <a:pt x="2120" y="1043"/>
                      <a:pt x="1938" y="1031"/>
                      <a:pt x="1770" y="999"/>
                    </a:cubicBezTo>
                    <a:cubicBezTo>
                      <a:pt x="1686" y="983"/>
                      <a:pt x="1606" y="962"/>
                      <a:pt x="1557" y="940"/>
                    </a:cubicBezTo>
                    <a:cubicBezTo>
                      <a:pt x="1543" y="934"/>
                      <a:pt x="1532" y="928"/>
                      <a:pt x="1524" y="923"/>
                    </a:cubicBezTo>
                    <a:cubicBezTo>
                      <a:pt x="1516" y="881"/>
                      <a:pt x="1506" y="820"/>
                      <a:pt x="1497" y="754"/>
                    </a:cubicBezTo>
                    <a:cubicBezTo>
                      <a:pt x="1480" y="632"/>
                      <a:pt x="1463" y="488"/>
                      <a:pt x="1450" y="374"/>
                    </a:cubicBezTo>
                    <a:cubicBezTo>
                      <a:pt x="1437" y="261"/>
                      <a:pt x="1429" y="179"/>
                      <a:pt x="1429" y="179"/>
                    </a:cubicBezTo>
                    <a:cubicBezTo>
                      <a:pt x="1414" y="30"/>
                      <a:pt x="1325" y="5"/>
                      <a:pt x="1073" y="5"/>
                    </a:cubicBezTo>
                    <a:cubicBezTo>
                      <a:pt x="572" y="5"/>
                      <a:pt x="572" y="5"/>
                      <a:pt x="572" y="5"/>
                    </a:cubicBezTo>
                    <a:cubicBezTo>
                      <a:pt x="388" y="5"/>
                      <a:pt x="289" y="0"/>
                      <a:pt x="230" y="125"/>
                    </a:cubicBezTo>
                    <a:cubicBezTo>
                      <a:pt x="229" y="127"/>
                      <a:pt x="176" y="265"/>
                      <a:pt x="121" y="437"/>
                    </a:cubicBezTo>
                    <a:cubicBezTo>
                      <a:pt x="94" y="522"/>
                      <a:pt x="66" y="616"/>
                      <a:pt x="43" y="707"/>
                    </a:cubicBezTo>
                    <a:cubicBezTo>
                      <a:pt x="21" y="798"/>
                      <a:pt x="4" y="883"/>
                      <a:pt x="0" y="965"/>
                    </a:cubicBezTo>
                    <a:cubicBezTo>
                      <a:pt x="1" y="963"/>
                      <a:pt x="1" y="963"/>
                      <a:pt x="1" y="963"/>
                    </a:cubicBezTo>
                    <a:cubicBezTo>
                      <a:pt x="1" y="964"/>
                      <a:pt x="1" y="964"/>
                      <a:pt x="1" y="964"/>
                    </a:cubicBezTo>
                    <a:cubicBezTo>
                      <a:pt x="0" y="967"/>
                      <a:pt x="0" y="971"/>
                      <a:pt x="0" y="975"/>
                    </a:cubicBezTo>
                    <a:cubicBezTo>
                      <a:pt x="0" y="1020"/>
                      <a:pt x="12" y="1063"/>
                      <a:pt x="30" y="1097"/>
                    </a:cubicBezTo>
                    <a:cubicBezTo>
                      <a:pt x="63" y="1162"/>
                      <a:pt x="108" y="1202"/>
                      <a:pt x="155" y="1238"/>
                    </a:cubicBezTo>
                    <a:cubicBezTo>
                      <a:pt x="237" y="1298"/>
                      <a:pt x="334" y="1341"/>
                      <a:pt x="437" y="1381"/>
                    </a:cubicBezTo>
                    <a:cubicBezTo>
                      <a:pt x="746" y="1497"/>
                      <a:pt x="1120" y="1566"/>
                      <a:pt x="1125" y="1567"/>
                    </a:cubicBezTo>
                    <a:cubicBezTo>
                      <a:pt x="1136" y="1569"/>
                      <a:pt x="1147" y="1570"/>
                      <a:pt x="1158" y="1570"/>
                    </a:cubicBezTo>
                    <a:cubicBezTo>
                      <a:pt x="1240" y="1570"/>
                      <a:pt x="1313" y="1512"/>
                      <a:pt x="1329" y="1428"/>
                    </a:cubicBezTo>
                    <a:cubicBezTo>
                      <a:pt x="1347" y="1333"/>
                      <a:pt x="1284" y="1242"/>
                      <a:pt x="1189" y="1224"/>
                    </a:cubicBezTo>
                    <a:cubicBezTo>
                      <a:pt x="1189" y="1224"/>
                      <a:pt x="1186" y="1223"/>
                      <a:pt x="1180" y="1222"/>
                    </a:cubicBezTo>
                    <a:cubicBezTo>
                      <a:pt x="1130" y="1212"/>
                      <a:pt x="891" y="1164"/>
                      <a:pt x="674" y="1094"/>
                    </a:cubicBezTo>
                    <a:cubicBezTo>
                      <a:pt x="566" y="1059"/>
                      <a:pt x="463" y="1018"/>
                      <a:pt x="399" y="980"/>
                    </a:cubicBezTo>
                    <a:cubicBezTo>
                      <a:pt x="378" y="968"/>
                      <a:pt x="362" y="957"/>
                      <a:pt x="352" y="948"/>
                    </a:cubicBezTo>
                    <a:cubicBezTo>
                      <a:pt x="356" y="908"/>
                      <a:pt x="367" y="851"/>
                      <a:pt x="382" y="790"/>
                    </a:cubicBezTo>
                    <a:cubicBezTo>
                      <a:pt x="406" y="696"/>
                      <a:pt x="438" y="591"/>
                      <a:pt x="468" y="499"/>
                    </a:cubicBezTo>
                    <a:cubicBezTo>
                      <a:pt x="439" y="671"/>
                      <a:pt x="404" y="904"/>
                      <a:pt x="401" y="928"/>
                    </a:cubicBezTo>
                    <a:cubicBezTo>
                      <a:pt x="407" y="932"/>
                      <a:pt x="414" y="936"/>
                      <a:pt x="422" y="941"/>
                    </a:cubicBezTo>
                    <a:cubicBezTo>
                      <a:pt x="480" y="975"/>
                      <a:pt x="577" y="1015"/>
                      <a:pt x="688" y="1050"/>
                    </a:cubicBezTo>
                    <a:cubicBezTo>
                      <a:pt x="915" y="1124"/>
                      <a:pt x="1161" y="1172"/>
                      <a:pt x="1188" y="1177"/>
                    </a:cubicBezTo>
                    <a:cubicBezTo>
                      <a:pt x="1198" y="1179"/>
                      <a:pt x="1198" y="1179"/>
                      <a:pt x="1198" y="1179"/>
                    </a:cubicBezTo>
                    <a:cubicBezTo>
                      <a:pt x="1256" y="1190"/>
                      <a:pt x="1306" y="1223"/>
                      <a:pt x="1339" y="1271"/>
                    </a:cubicBezTo>
                    <a:cubicBezTo>
                      <a:pt x="1346" y="1281"/>
                      <a:pt x="1351" y="1291"/>
                      <a:pt x="1356" y="1302"/>
                    </a:cubicBezTo>
                    <a:cubicBezTo>
                      <a:pt x="1373" y="778"/>
                      <a:pt x="1373" y="778"/>
                      <a:pt x="1373" y="778"/>
                    </a:cubicBezTo>
                    <a:cubicBezTo>
                      <a:pt x="1401" y="1013"/>
                      <a:pt x="1433" y="1173"/>
                      <a:pt x="1458" y="1276"/>
                    </a:cubicBezTo>
                    <a:cubicBezTo>
                      <a:pt x="1488" y="1287"/>
                      <a:pt x="1518" y="1297"/>
                      <a:pt x="1548" y="1306"/>
                    </a:cubicBezTo>
                    <a:cubicBezTo>
                      <a:pt x="1683" y="1344"/>
                      <a:pt x="1829" y="1364"/>
                      <a:pt x="1945" y="1377"/>
                    </a:cubicBezTo>
                    <a:cubicBezTo>
                      <a:pt x="2061" y="1390"/>
                      <a:pt x="2146" y="1394"/>
                      <a:pt x="2148" y="1394"/>
                    </a:cubicBezTo>
                    <a:cubicBezTo>
                      <a:pt x="2151" y="1394"/>
                      <a:pt x="2154" y="1394"/>
                      <a:pt x="2156" y="1394"/>
                    </a:cubicBezTo>
                    <a:cubicBezTo>
                      <a:pt x="2249" y="1394"/>
                      <a:pt x="2326" y="1321"/>
                      <a:pt x="2331" y="1228"/>
                    </a:cubicBezTo>
                    <a:cubicBezTo>
                      <a:pt x="2335" y="1131"/>
                      <a:pt x="2261" y="1050"/>
                      <a:pt x="2164" y="1045"/>
                    </a:cubicBezTo>
                    <a:close/>
                    <a:moveTo>
                      <a:pt x="1158" y="1616"/>
                    </a:moveTo>
                    <a:cubicBezTo>
                      <a:pt x="1144" y="1616"/>
                      <a:pt x="1131" y="1615"/>
                      <a:pt x="1117" y="1612"/>
                    </a:cubicBezTo>
                    <a:cubicBezTo>
                      <a:pt x="1110" y="1611"/>
                      <a:pt x="1110" y="1611"/>
                      <a:pt x="1110" y="1611"/>
                    </a:cubicBezTo>
                    <a:cubicBezTo>
                      <a:pt x="990" y="1588"/>
                      <a:pt x="683" y="1547"/>
                      <a:pt x="421" y="1448"/>
                    </a:cubicBezTo>
                    <a:cubicBezTo>
                      <a:pt x="385" y="1434"/>
                      <a:pt x="341" y="1432"/>
                      <a:pt x="292" y="1433"/>
                    </a:cubicBezTo>
                    <a:cubicBezTo>
                      <a:pt x="300" y="1685"/>
                      <a:pt x="300" y="1685"/>
                      <a:pt x="300" y="1685"/>
                    </a:cubicBezTo>
                    <a:cubicBezTo>
                      <a:pt x="300" y="1685"/>
                      <a:pt x="300" y="1685"/>
                      <a:pt x="300" y="1685"/>
                    </a:cubicBezTo>
                    <a:cubicBezTo>
                      <a:pt x="329" y="3542"/>
                      <a:pt x="329" y="3542"/>
                      <a:pt x="329" y="3542"/>
                    </a:cubicBezTo>
                    <a:cubicBezTo>
                      <a:pt x="331" y="3679"/>
                      <a:pt x="443" y="3789"/>
                      <a:pt x="580" y="3789"/>
                    </a:cubicBezTo>
                    <a:cubicBezTo>
                      <a:pt x="582" y="3789"/>
                      <a:pt x="583" y="3789"/>
                      <a:pt x="584" y="3789"/>
                    </a:cubicBezTo>
                    <a:cubicBezTo>
                      <a:pt x="723" y="3787"/>
                      <a:pt x="834" y="3673"/>
                      <a:pt x="832" y="3534"/>
                    </a:cubicBezTo>
                    <a:cubicBezTo>
                      <a:pt x="810" y="2134"/>
                      <a:pt x="810" y="2134"/>
                      <a:pt x="810" y="2134"/>
                    </a:cubicBezTo>
                    <a:cubicBezTo>
                      <a:pt x="869" y="2134"/>
                      <a:pt x="869" y="2134"/>
                      <a:pt x="869" y="2134"/>
                    </a:cubicBezTo>
                    <a:cubicBezTo>
                      <a:pt x="891" y="3533"/>
                      <a:pt x="891" y="3533"/>
                      <a:pt x="891" y="3533"/>
                    </a:cubicBezTo>
                    <a:cubicBezTo>
                      <a:pt x="892" y="3585"/>
                      <a:pt x="880" y="3634"/>
                      <a:pt x="858" y="3677"/>
                    </a:cubicBezTo>
                    <a:cubicBezTo>
                      <a:pt x="902" y="3744"/>
                      <a:pt x="977" y="3788"/>
                      <a:pt x="1062" y="3789"/>
                    </a:cubicBezTo>
                    <a:cubicBezTo>
                      <a:pt x="1064" y="3789"/>
                      <a:pt x="1065" y="3789"/>
                      <a:pt x="1066" y="3789"/>
                    </a:cubicBezTo>
                    <a:cubicBezTo>
                      <a:pt x="1203" y="3789"/>
                      <a:pt x="1315" y="3679"/>
                      <a:pt x="1318" y="3542"/>
                    </a:cubicBezTo>
                    <a:cubicBezTo>
                      <a:pt x="1346" y="1685"/>
                      <a:pt x="1346" y="1685"/>
                      <a:pt x="1346" y="1685"/>
                    </a:cubicBezTo>
                    <a:cubicBezTo>
                      <a:pt x="1347" y="1676"/>
                      <a:pt x="1346" y="1667"/>
                      <a:pt x="1345" y="1659"/>
                    </a:cubicBezTo>
                    <a:cubicBezTo>
                      <a:pt x="1350" y="1502"/>
                      <a:pt x="1350" y="1502"/>
                      <a:pt x="1350" y="1502"/>
                    </a:cubicBezTo>
                    <a:cubicBezTo>
                      <a:pt x="1312" y="1571"/>
                      <a:pt x="1240" y="1616"/>
                      <a:pt x="1158" y="1616"/>
                    </a:cubicBezTo>
                    <a:close/>
                  </a:path>
                </a:pathLst>
              </a:custGeom>
              <a:solidFill>
                <a:srgbClr val="380E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Freeform 1308"/>
              <p:cNvSpPr>
                <a:spLocks/>
              </p:cNvSpPr>
              <p:nvPr/>
            </p:nvSpPr>
            <p:spPr bwMode="auto">
              <a:xfrm>
                <a:off x="4318001" y="-1143000"/>
                <a:ext cx="5703888" cy="4367213"/>
              </a:xfrm>
              <a:custGeom>
                <a:avLst/>
                <a:gdLst>
                  <a:gd name="T0" fmla="*/ 802 w 1519"/>
                  <a:gd name="T1" fmla="*/ 1156 h 1164"/>
                  <a:gd name="T2" fmla="*/ 62 w 1519"/>
                  <a:gd name="T3" fmla="*/ 979 h 1164"/>
                  <a:gd name="T4" fmla="*/ 0 w 1519"/>
                  <a:gd name="T5" fmla="*/ 899 h 1164"/>
                  <a:gd name="T6" fmla="*/ 0 w 1519"/>
                  <a:gd name="T7" fmla="*/ 334 h 1164"/>
                  <a:gd name="T8" fmla="*/ 59 w 1519"/>
                  <a:gd name="T9" fmla="*/ 244 h 1164"/>
                  <a:gd name="T10" fmla="*/ 595 w 1519"/>
                  <a:gd name="T11" fmla="*/ 18 h 1164"/>
                  <a:gd name="T12" fmla="*/ 718 w 1519"/>
                  <a:gd name="T13" fmla="*/ 8 h 1164"/>
                  <a:gd name="T14" fmla="*/ 1457 w 1519"/>
                  <a:gd name="T15" fmla="*/ 185 h 1164"/>
                  <a:gd name="T16" fmla="*/ 1519 w 1519"/>
                  <a:gd name="T17" fmla="*/ 265 h 1164"/>
                  <a:gd name="T18" fmla="*/ 1519 w 1519"/>
                  <a:gd name="T19" fmla="*/ 830 h 1164"/>
                  <a:gd name="T20" fmla="*/ 1460 w 1519"/>
                  <a:gd name="T21" fmla="*/ 920 h 1164"/>
                  <a:gd name="T22" fmla="*/ 924 w 1519"/>
                  <a:gd name="T23" fmla="*/ 1146 h 1164"/>
                  <a:gd name="T24" fmla="*/ 802 w 1519"/>
                  <a:gd name="T25" fmla="*/ 1156 h 1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19" h="1164">
                    <a:moveTo>
                      <a:pt x="802" y="1156"/>
                    </a:moveTo>
                    <a:cubicBezTo>
                      <a:pt x="62" y="979"/>
                      <a:pt x="62" y="979"/>
                      <a:pt x="62" y="979"/>
                    </a:cubicBezTo>
                    <a:cubicBezTo>
                      <a:pt x="28" y="971"/>
                      <a:pt x="0" y="935"/>
                      <a:pt x="0" y="899"/>
                    </a:cubicBezTo>
                    <a:cubicBezTo>
                      <a:pt x="0" y="334"/>
                      <a:pt x="0" y="334"/>
                      <a:pt x="0" y="334"/>
                    </a:cubicBezTo>
                    <a:cubicBezTo>
                      <a:pt x="0" y="298"/>
                      <a:pt x="26" y="258"/>
                      <a:pt x="59" y="244"/>
                    </a:cubicBezTo>
                    <a:cubicBezTo>
                      <a:pt x="595" y="18"/>
                      <a:pt x="595" y="18"/>
                      <a:pt x="595" y="18"/>
                    </a:cubicBezTo>
                    <a:cubicBezTo>
                      <a:pt x="628" y="4"/>
                      <a:pt x="683" y="0"/>
                      <a:pt x="718" y="8"/>
                    </a:cubicBezTo>
                    <a:cubicBezTo>
                      <a:pt x="1457" y="185"/>
                      <a:pt x="1457" y="185"/>
                      <a:pt x="1457" y="185"/>
                    </a:cubicBezTo>
                    <a:cubicBezTo>
                      <a:pt x="1491" y="193"/>
                      <a:pt x="1519" y="229"/>
                      <a:pt x="1519" y="265"/>
                    </a:cubicBezTo>
                    <a:cubicBezTo>
                      <a:pt x="1519" y="830"/>
                      <a:pt x="1519" y="830"/>
                      <a:pt x="1519" y="830"/>
                    </a:cubicBezTo>
                    <a:cubicBezTo>
                      <a:pt x="1519" y="866"/>
                      <a:pt x="1493" y="906"/>
                      <a:pt x="1460" y="920"/>
                    </a:cubicBezTo>
                    <a:cubicBezTo>
                      <a:pt x="924" y="1146"/>
                      <a:pt x="924" y="1146"/>
                      <a:pt x="924" y="1146"/>
                    </a:cubicBezTo>
                    <a:cubicBezTo>
                      <a:pt x="891" y="1160"/>
                      <a:pt x="836" y="1164"/>
                      <a:pt x="802" y="11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Freeform 1309"/>
              <p:cNvSpPr>
                <a:spLocks/>
              </p:cNvSpPr>
              <p:nvPr/>
            </p:nvSpPr>
            <p:spPr bwMode="auto">
              <a:xfrm>
                <a:off x="7686676" y="-130175"/>
                <a:ext cx="2125663" cy="3062288"/>
              </a:xfrm>
              <a:custGeom>
                <a:avLst/>
                <a:gdLst>
                  <a:gd name="T0" fmla="*/ 0 w 566"/>
                  <a:gd name="T1" fmla="*/ 779 h 816"/>
                  <a:gd name="T2" fmla="*/ 0 w 566"/>
                  <a:gd name="T3" fmla="*/ 276 h 816"/>
                  <a:gd name="T4" fmla="*/ 41 w 566"/>
                  <a:gd name="T5" fmla="*/ 213 h 816"/>
                  <a:gd name="T6" fmla="*/ 525 w 566"/>
                  <a:gd name="T7" fmla="*/ 9 h 816"/>
                  <a:gd name="T8" fmla="*/ 566 w 566"/>
                  <a:gd name="T9" fmla="*/ 37 h 816"/>
                  <a:gd name="T10" fmla="*/ 566 w 566"/>
                  <a:gd name="T11" fmla="*/ 540 h 816"/>
                  <a:gd name="T12" fmla="*/ 525 w 566"/>
                  <a:gd name="T13" fmla="*/ 602 h 816"/>
                  <a:gd name="T14" fmla="*/ 41 w 566"/>
                  <a:gd name="T15" fmla="*/ 806 h 816"/>
                  <a:gd name="T16" fmla="*/ 0 w 566"/>
                  <a:gd name="T17" fmla="*/ 779 h 8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6" h="816">
                    <a:moveTo>
                      <a:pt x="0" y="779"/>
                    </a:moveTo>
                    <a:cubicBezTo>
                      <a:pt x="0" y="276"/>
                      <a:pt x="0" y="276"/>
                      <a:pt x="0" y="276"/>
                    </a:cubicBezTo>
                    <a:cubicBezTo>
                      <a:pt x="0" y="251"/>
                      <a:pt x="18" y="223"/>
                      <a:pt x="41" y="213"/>
                    </a:cubicBezTo>
                    <a:cubicBezTo>
                      <a:pt x="525" y="9"/>
                      <a:pt x="525" y="9"/>
                      <a:pt x="525" y="9"/>
                    </a:cubicBezTo>
                    <a:cubicBezTo>
                      <a:pt x="548" y="0"/>
                      <a:pt x="566" y="12"/>
                      <a:pt x="566" y="37"/>
                    </a:cubicBezTo>
                    <a:cubicBezTo>
                      <a:pt x="566" y="540"/>
                      <a:pt x="566" y="540"/>
                      <a:pt x="566" y="540"/>
                    </a:cubicBezTo>
                    <a:cubicBezTo>
                      <a:pt x="566" y="565"/>
                      <a:pt x="548" y="593"/>
                      <a:pt x="525" y="602"/>
                    </a:cubicBezTo>
                    <a:cubicBezTo>
                      <a:pt x="41" y="806"/>
                      <a:pt x="41" y="806"/>
                      <a:pt x="41" y="806"/>
                    </a:cubicBezTo>
                    <a:cubicBezTo>
                      <a:pt x="18" y="816"/>
                      <a:pt x="0" y="803"/>
                      <a:pt x="0" y="779"/>
                    </a:cubicBezTo>
                    <a:close/>
                  </a:path>
                </a:pathLst>
              </a:custGeom>
              <a:solidFill>
                <a:srgbClr val="E84A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Freeform 1310"/>
              <p:cNvSpPr>
                <a:spLocks/>
              </p:cNvSpPr>
              <p:nvPr/>
            </p:nvSpPr>
            <p:spPr bwMode="auto">
              <a:xfrm>
                <a:off x="4505326" y="90488"/>
                <a:ext cx="2859088" cy="2890838"/>
              </a:xfrm>
              <a:custGeom>
                <a:avLst/>
                <a:gdLst>
                  <a:gd name="T0" fmla="*/ 717 w 761"/>
                  <a:gd name="T1" fmla="*/ 764 h 770"/>
                  <a:gd name="T2" fmla="*/ 44 w 761"/>
                  <a:gd name="T3" fmla="*/ 603 h 770"/>
                  <a:gd name="T4" fmla="*/ 0 w 761"/>
                  <a:gd name="T5" fmla="*/ 547 h 770"/>
                  <a:gd name="T6" fmla="*/ 0 w 761"/>
                  <a:gd name="T7" fmla="*/ 41 h 770"/>
                  <a:gd name="T8" fmla="*/ 44 w 761"/>
                  <a:gd name="T9" fmla="*/ 6 h 770"/>
                  <a:gd name="T10" fmla="*/ 717 w 761"/>
                  <a:gd name="T11" fmla="*/ 168 h 770"/>
                  <a:gd name="T12" fmla="*/ 761 w 761"/>
                  <a:gd name="T13" fmla="*/ 223 h 770"/>
                  <a:gd name="T14" fmla="*/ 761 w 761"/>
                  <a:gd name="T15" fmla="*/ 729 h 770"/>
                  <a:gd name="T16" fmla="*/ 717 w 761"/>
                  <a:gd name="T17" fmla="*/ 764 h 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1" h="770">
                    <a:moveTo>
                      <a:pt x="717" y="764"/>
                    </a:moveTo>
                    <a:cubicBezTo>
                      <a:pt x="44" y="603"/>
                      <a:pt x="44" y="603"/>
                      <a:pt x="44" y="603"/>
                    </a:cubicBezTo>
                    <a:cubicBezTo>
                      <a:pt x="19" y="597"/>
                      <a:pt x="0" y="572"/>
                      <a:pt x="0" y="547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16"/>
                      <a:pt x="19" y="0"/>
                      <a:pt x="44" y="6"/>
                    </a:cubicBezTo>
                    <a:cubicBezTo>
                      <a:pt x="717" y="168"/>
                      <a:pt x="717" y="168"/>
                      <a:pt x="717" y="168"/>
                    </a:cubicBezTo>
                    <a:cubicBezTo>
                      <a:pt x="741" y="173"/>
                      <a:pt x="761" y="198"/>
                      <a:pt x="761" y="223"/>
                    </a:cubicBezTo>
                    <a:cubicBezTo>
                      <a:pt x="761" y="729"/>
                      <a:pt x="761" y="729"/>
                      <a:pt x="761" y="729"/>
                    </a:cubicBezTo>
                    <a:cubicBezTo>
                      <a:pt x="761" y="754"/>
                      <a:pt x="741" y="770"/>
                      <a:pt x="717" y="764"/>
                    </a:cubicBezTo>
                    <a:close/>
                  </a:path>
                </a:pathLst>
              </a:custGeom>
              <a:solidFill>
                <a:srgbClr val="E84A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Freeform 1311"/>
              <p:cNvSpPr>
                <a:spLocks/>
              </p:cNvSpPr>
              <p:nvPr/>
            </p:nvSpPr>
            <p:spPr bwMode="auto">
              <a:xfrm>
                <a:off x="4757738" y="-966788"/>
                <a:ext cx="4802188" cy="1530350"/>
              </a:xfrm>
              <a:custGeom>
                <a:avLst/>
                <a:gdLst>
                  <a:gd name="T0" fmla="*/ 692 w 1279"/>
                  <a:gd name="T1" fmla="*/ 402 h 408"/>
                  <a:gd name="T2" fmla="*/ 26 w 1279"/>
                  <a:gd name="T3" fmla="*/ 242 h 408"/>
                  <a:gd name="T4" fmla="*/ 23 w 1279"/>
                  <a:gd name="T5" fmla="*/ 214 h 408"/>
                  <a:gd name="T6" fmla="*/ 500 w 1279"/>
                  <a:gd name="T7" fmla="*/ 13 h 408"/>
                  <a:gd name="T8" fmla="*/ 587 w 1279"/>
                  <a:gd name="T9" fmla="*/ 6 h 408"/>
                  <a:gd name="T10" fmla="*/ 1253 w 1279"/>
                  <a:gd name="T11" fmla="*/ 165 h 408"/>
                  <a:gd name="T12" fmla="*/ 1256 w 1279"/>
                  <a:gd name="T13" fmla="*/ 194 h 408"/>
                  <a:gd name="T14" fmla="*/ 779 w 1279"/>
                  <a:gd name="T15" fmla="*/ 395 h 408"/>
                  <a:gd name="T16" fmla="*/ 692 w 1279"/>
                  <a:gd name="T17" fmla="*/ 402 h 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9" h="408">
                    <a:moveTo>
                      <a:pt x="692" y="402"/>
                    </a:moveTo>
                    <a:cubicBezTo>
                      <a:pt x="26" y="242"/>
                      <a:pt x="26" y="242"/>
                      <a:pt x="26" y="242"/>
                    </a:cubicBezTo>
                    <a:cubicBezTo>
                      <a:pt x="1" y="236"/>
                      <a:pt x="0" y="224"/>
                      <a:pt x="23" y="214"/>
                    </a:cubicBezTo>
                    <a:cubicBezTo>
                      <a:pt x="500" y="13"/>
                      <a:pt x="500" y="13"/>
                      <a:pt x="500" y="13"/>
                    </a:cubicBezTo>
                    <a:cubicBezTo>
                      <a:pt x="524" y="3"/>
                      <a:pt x="563" y="0"/>
                      <a:pt x="587" y="6"/>
                    </a:cubicBezTo>
                    <a:cubicBezTo>
                      <a:pt x="1253" y="165"/>
                      <a:pt x="1253" y="165"/>
                      <a:pt x="1253" y="165"/>
                    </a:cubicBezTo>
                    <a:cubicBezTo>
                      <a:pt x="1278" y="171"/>
                      <a:pt x="1279" y="184"/>
                      <a:pt x="1256" y="194"/>
                    </a:cubicBezTo>
                    <a:cubicBezTo>
                      <a:pt x="779" y="395"/>
                      <a:pt x="779" y="395"/>
                      <a:pt x="779" y="395"/>
                    </a:cubicBezTo>
                    <a:cubicBezTo>
                      <a:pt x="755" y="405"/>
                      <a:pt x="716" y="408"/>
                      <a:pt x="692" y="402"/>
                    </a:cubicBezTo>
                    <a:close/>
                  </a:path>
                </a:pathLst>
              </a:custGeom>
              <a:solidFill>
                <a:srgbClr val="E84A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Freeform 1312"/>
              <p:cNvSpPr>
                <a:spLocks/>
              </p:cNvSpPr>
              <p:nvPr/>
            </p:nvSpPr>
            <p:spPr bwMode="auto">
              <a:xfrm>
                <a:off x="8591551" y="65088"/>
                <a:ext cx="484188" cy="938213"/>
              </a:xfrm>
              <a:custGeom>
                <a:avLst/>
                <a:gdLst>
                  <a:gd name="T0" fmla="*/ 305 w 305"/>
                  <a:gd name="T1" fmla="*/ 463 h 591"/>
                  <a:gd name="T2" fmla="*/ 0 w 305"/>
                  <a:gd name="T3" fmla="*/ 591 h 591"/>
                  <a:gd name="T4" fmla="*/ 0 w 305"/>
                  <a:gd name="T5" fmla="*/ 130 h 591"/>
                  <a:gd name="T6" fmla="*/ 305 w 305"/>
                  <a:gd name="T7" fmla="*/ 0 h 591"/>
                  <a:gd name="T8" fmla="*/ 305 w 305"/>
                  <a:gd name="T9" fmla="*/ 463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5" h="591">
                    <a:moveTo>
                      <a:pt x="305" y="463"/>
                    </a:moveTo>
                    <a:lnTo>
                      <a:pt x="0" y="591"/>
                    </a:lnTo>
                    <a:lnTo>
                      <a:pt x="0" y="130"/>
                    </a:lnTo>
                    <a:lnTo>
                      <a:pt x="305" y="0"/>
                    </a:lnTo>
                    <a:lnTo>
                      <a:pt x="305" y="4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" name="椭圆 11"/>
            <p:cNvSpPr/>
            <p:nvPr/>
          </p:nvSpPr>
          <p:spPr>
            <a:xfrm>
              <a:off x="1753170" y="2437148"/>
              <a:ext cx="2489200" cy="2489200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椭圆 198"/>
            <p:cNvSpPr/>
            <p:nvPr/>
          </p:nvSpPr>
          <p:spPr>
            <a:xfrm>
              <a:off x="1444300" y="2128278"/>
              <a:ext cx="3106941" cy="3106941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椭圆 199"/>
            <p:cNvSpPr/>
            <p:nvPr/>
          </p:nvSpPr>
          <p:spPr>
            <a:xfrm>
              <a:off x="1156067" y="1840045"/>
              <a:ext cx="3683406" cy="3683406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任意多边形 244"/>
            <p:cNvSpPr/>
            <p:nvPr/>
          </p:nvSpPr>
          <p:spPr>
            <a:xfrm>
              <a:off x="1458737" y="2658239"/>
              <a:ext cx="673416" cy="2114468"/>
            </a:xfrm>
            <a:custGeom>
              <a:avLst/>
              <a:gdLst>
                <a:gd name="connsiteX0" fmla="*/ 380037 w 673416"/>
                <a:gd name="connsiteY0" fmla="*/ 0 h 2114468"/>
                <a:gd name="connsiteX1" fmla="*/ 598441 w 673416"/>
                <a:gd name="connsiteY1" fmla="*/ 218404 h 2114468"/>
                <a:gd name="connsiteX2" fmla="*/ 593076 w 673416"/>
                <a:gd name="connsiteY2" fmla="*/ 224307 h 2114468"/>
                <a:gd name="connsiteX3" fmla="*/ 308870 w 673416"/>
                <a:gd name="connsiteY3" fmla="*/ 1015988 h 2114468"/>
                <a:gd name="connsiteX4" fmla="*/ 673405 w 673416"/>
                <a:gd name="connsiteY4" fmla="*/ 1896053 h 2114468"/>
                <a:gd name="connsiteX5" fmla="*/ 673416 w 673416"/>
                <a:gd name="connsiteY5" fmla="*/ 1896063 h 2114468"/>
                <a:gd name="connsiteX6" fmla="*/ 455011 w 673416"/>
                <a:gd name="connsiteY6" fmla="*/ 2114468 h 2114468"/>
                <a:gd name="connsiteX7" fmla="*/ 455001 w 673416"/>
                <a:gd name="connsiteY7" fmla="*/ 2114459 h 2114468"/>
                <a:gd name="connsiteX8" fmla="*/ 0 w 673416"/>
                <a:gd name="connsiteY8" fmla="*/ 1015989 h 2114468"/>
                <a:gd name="connsiteX9" fmla="*/ 354737 w 673416"/>
                <a:gd name="connsiteY9" fmla="*/ 27837 h 2114468"/>
                <a:gd name="connsiteX10" fmla="*/ 380037 w 673416"/>
                <a:gd name="connsiteY10" fmla="*/ 0 h 2114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3416" h="2114468">
                  <a:moveTo>
                    <a:pt x="380037" y="0"/>
                  </a:moveTo>
                  <a:lnTo>
                    <a:pt x="598441" y="218404"/>
                  </a:lnTo>
                  <a:lnTo>
                    <a:pt x="593076" y="224307"/>
                  </a:lnTo>
                  <a:cubicBezTo>
                    <a:pt x="415527" y="439447"/>
                    <a:pt x="308870" y="715262"/>
                    <a:pt x="308870" y="1015988"/>
                  </a:cubicBezTo>
                  <a:cubicBezTo>
                    <a:pt x="308870" y="1359675"/>
                    <a:pt x="448176" y="1670825"/>
                    <a:pt x="673405" y="1896053"/>
                  </a:cubicBezTo>
                  <a:lnTo>
                    <a:pt x="673416" y="1896063"/>
                  </a:lnTo>
                  <a:lnTo>
                    <a:pt x="455011" y="2114468"/>
                  </a:lnTo>
                  <a:lnTo>
                    <a:pt x="455001" y="2114459"/>
                  </a:lnTo>
                  <a:cubicBezTo>
                    <a:pt x="173878" y="1833336"/>
                    <a:pt x="0" y="1444968"/>
                    <a:pt x="0" y="1015989"/>
                  </a:cubicBezTo>
                  <a:cubicBezTo>
                    <a:pt x="0" y="640633"/>
                    <a:pt x="133126" y="296369"/>
                    <a:pt x="354737" y="27837"/>
                  </a:cubicBezTo>
                  <a:lnTo>
                    <a:pt x="380037" y="0"/>
                  </a:lnTo>
                  <a:close/>
                </a:path>
              </a:pathLst>
            </a:cu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任意多边形 241"/>
            <p:cNvSpPr/>
            <p:nvPr/>
          </p:nvSpPr>
          <p:spPr>
            <a:xfrm>
              <a:off x="1661369" y="1844691"/>
              <a:ext cx="2647402" cy="790428"/>
            </a:xfrm>
            <a:custGeom>
              <a:avLst/>
              <a:gdLst>
                <a:gd name="connsiteX0" fmla="*/ 1344250 w 2647402"/>
                <a:gd name="connsiteY0" fmla="*/ 0 h 790428"/>
                <a:gd name="connsiteX1" fmla="*/ 2646531 w 2647402"/>
                <a:gd name="connsiteY1" fmla="*/ 539423 h 790428"/>
                <a:gd name="connsiteX2" fmla="*/ 2647402 w 2647402"/>
                <a:gd name="connsiteY2" fmla="*/ 540382 h 790428"/>
                <a:gd name="connsiteX3" fmla="*/ 2445956 w 2647402"/>
                <a:gd name="connsiteY3" fmla="*/ 741828 h 790428"/>
                <a:gd name="connsiteX4" fmla="*/ 2445947 w 2647402"/>
                <a:gd name="connsiteY4" fmla="*/ 741818 h 790428"/>
                <a:gd name="connsiteX5" fmla="*/ 1347477 w 2647402"/>
                <a:gd name="connsiteY5" fmla="*/ 286817 h 790428"/>
                <a:gd name="connsiteX6" fmla="*/ 249007 w 2647402"/>
                <a:gd name="connsiteY6" fmla="*/ 741818 h 790428"/>
                <a:gd name="connsiteX7" fmla="*/ 204827 w 2647402"/>
                <a:gd name="connsiteY7" fmla="*/ 790428 h 790428"/>
                <a:gd name="connsiteX8" fmla="*/ 0 w 2647402"/>
                <a:gd name="connsiteY8" fmla="*/ 585601 h 790428"/>
                <a:gd name="connsiteX9" fmla="*/ 41971 w 2647402"/>
                <a:gd name="connsiteY9" fmla="*/ 539423 h 790428"/>
                <a:gd name="connsiteX10" fmla="*/ 1344250 w 2647402"/>
                <a:gd name="connsiteY10" fmla="*/ 0 h 790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47402" h="790428">
                  <a:moveTo>
                    <a:pt x="1344250" y="0"/>
                  </a:moveTo>
                  <a:cubicBezTo>
                    <a:pt x="1852822" y="0"/>
                    <a:pt x="2313249" y="206139"/>
                    <a:pt x="2646531" y="539423"/>
                  </a:cubicBezTo>
                  <a:lnTo>
                    <a:pt x="2647402" y="540382"/>
                  </a:lnTo>
                  <a:lnTo>
                    <a:pt x="2445956" y="741828"/>
                  </a:lnTo>
                  <a:lnTo>
                    <a:pt x="2445947" y="741818"/>
                  </a:lnTo>
                  <a:cubicBezTo>
                    <a:pt x="2164824" y="460695"/>
                    <a:pt x="1776456" y="286817"/>
                    <a:pt x="1347477" y="286817"/>
                  </a:cubicBezTo>
                  <a:cubicBezTo>
                    <a:pt x="918498" y="286817"/>
                    <a:pt x="530130" y="460695"/>
                    <a:pt x="249007" y="741818"/>
                  </a:cubicBezTo>
                  <a:lnTo>
                    <a:pt x="204827" y="790428"/>
                  </a:lnTo>
                  <a:lnTo>
                    <a:pt x="0" y="585601"/>
                  </a:lnTo>
                  <a:lnTo>
                    <a:pt x="41971" y="539423"/>
                  </a:lnTo>
                  <a:cubicBezTo>
                    <a:pt x="375253" y="206139"/>
                    <a:pt x="835678" y="-1"/>
                    <a:pt x="1344250" y="0"/>
                  </a:cubicBezTo>
                  <a:close/>
                </a:path>
              </a:pathLst>
            </a:cu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任意多边形 230"/>
            <p:cNvSpPr/>
            <p:nvPr/>
          </p:nvSpPr>
          <p:spPr>
            <a:xfrm>
              <a:off x="1721100" y="4818508"/>
              <a:ext cx="2489680" cy="713855"/>
            </a:xfrm>
            <a:custGeom>
              <a:avLst/>
              <a:gdLst>
                <a:gd name="connsiteX0" fmla="*/ 206088 w 2489680"/>
                <a:gd name="connsiteY0" fmla="*/ 0 h 713855"/>
                <a:gd name="connsiteX1" fmla="*/ 282525 w 2489680"/>
                <a:gd name="connsiteY1" fmla="*/ 69470 h 713855"/>
                <a:gd name="connsiteX2" fmla="*/ 1270677 w 2489680"/>
                <a:gd name="connsiteY2" fmla="*/ 424207 h 713855"/>
                <a:gd name="connsiteX3" fmla="*/ 2258829 w 2489680"/>
                <a:gd name="connsiteY3" fmla="*/ 69470 h 713855"/>
                <a:gd name="connsiteX4" fmla="*/ 2286664 w 2489680"/>
                <a:gd name="connsiteY4" fmla="*/ 44172 h 713855"/>
                <a:gd name="connsiteX5" fmla="*/ 2489680 w 2489680"/>
                <a:gd name="connsiteY5" fmla="*/ 247187 h 713855"/>
                <a:gd name="connsiteX6" fmla="*/ 2438944 w 2489680"/>
                <a:gd name="connsiteY6" fmla="*/ 293299 h 713855"/>
                <a:gd name="connsiteX7" fmla="*/ 1267450 w 2489680"/>
                <a:gd name="connsiteY7" fmla="*/ 713855 h 713855"/>
                <a:gd name="connsiteX8" fmla="*/ 95956 w 2489680"/>
                <a:gd name="connsiteY8" fmla="*/ 293298 h 713855"/>
                <a:gd name="connsiteX9" fmla="*/ 0 w 2489680"/>
                <a:gd name="connsiteY9" fmla="*/ 206088 h 713855"/>
                <a:gd name="connsiteX10" fmla="*/ 206088 w 2489680"/>
                <a:gd name="connsiteY10" fmla="*/ 0 h 713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9680" h="713855">
                  <a:moveTo>
                    <a:pt x="206088" y="0"/>
                  </a:moveTo>
                  <a:lnTo>
                    <a:pt x="282525" y="69470"/>
                  </a:lnTo>
                  <a:cubicBezTo>
                    <a:pt x="551057" y="291082"/>
                    <a:pt x="895320" y="424207"/>
                    <a:pt x="1270677" y="424207"/>
                  </a:cubicBezTo>
                  <a:cubicBezTo>
                    <a:pt x="1646034" y="424207"/>
                    <a:pt x="1990297" y="291082"/>
                    <a:pt x="2258829" y="69470"/>
                  </a:cubicBezTo>
                  <a:lnTo>
                    <a:pt x="2286664" y="44172"/>
                  </a:lnTo>
                  <a:lnTo>
                    <a:pt x="2489680" y="247187"/>
                  </a:lnTo>
                  <a:lnTo>
                    <a:pt x="2438944" y="293299"/>
                  </a:lnTo>
                  <a:cubicBezTo>
                    <a:pt x="2120589" y="556029"/>
                    <a:pt x="1712450" y="713854"/>
                    <a:pt x="1267450" y="713855"/>
                  </a:cubicBezTo>
                  <a:cubicBezTo>
                    <a:pt x="822449" y="713855"/>
                    <a:pt x="414311" y="556030"/>
                    <a:pt x="95956" y="293298"/>
                  </a:cubicBezTo>
                  <a:lnTo>
                    <a:pt x="0" y="206088"/>
                  </a:lnTo>
                  <a:lnTo>
                    <a:pt x="206088" y="0"/>
                  </a:lnTo>
                  <a:close/>
                </a:path>
              </a:pathLst>
            </a:cu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任意多边形 247"/>
            <p:cNvSpPr/>
            <p:nvPr/>
          </p:nvSpPr>
          <p:spPr>
            <a:xfrm flipH="1">
              <a:off x="3884220" y="2658239"/>
              <a:ext cx="673416" cy="2114468"/>
            </a:xfrm>
            <a:custGeom>
              <a:avLst/>
              <a:gdLst>
                <a:gd name="connsiteX0" fmla="*/ 380037 w 673416"/>
                <a:gd name="connsiteY0" fmla="*/ 0 h 2114468"/>
                <a:gd name="connsiteX1" fmla="*/ 598441 w 673416"/>
                <a:gd name="connsiteY1" fmla="*/ 218404 h 2114468"/>
                <a:gd name="connsiteX2" fmla="*/ 593076 w 673416"/>
                <a:gd name="connsiteY2" fmla="*/ 224307 h 2114468"/>
                <a:gd name="connsiteX3" fmla="*/ 308870 w 673416"/>
                <a:gd name="connsiteY3" fmla="*/ 1015988 h 2114468"/>
                <a:gd name="connsiteX4" fmla="*/ 673405 w 673416"/>
                <a:gd name="connsiteY4" fmla="*/ 1896053 h 2114468"/>
                <a:gd name="connsiteX5" fmla="*/ 673416 w 673416"/>
                <a:gd name="connsiteY5" fmla="*/ 1896063 h 2114468"/>
                <a:gd name="connsiteX6" fmla="*/ 455011 w 673416"/>
                <a:gd name="connsiteY6" fmla="*/ 2114468 h 2114468"/>
                <a:gd name="connsiteX7" fmla="*/ 455001 w 673416"/>
                <a:gd name="connsiteY7" fmla="*/ 2114459 h 2114468"/>
                <a:gd name="connsiteX8" fmla="*/ 0 w 673416"/>
                <a:gd name="connsiteY8" fmla="*/ 1015989 h 2114468"/>
                <a:gd name="connsiteX9" fmla="*/ 354737 w 673416"/>
                <a:gd name="connsiteY9" fmla="*/ 27837 h 2114468"/>
                <a:gd name="connsiteX10" fmla="*/ 380037 w 673416"/>
                <a:gd name="connsiteY10" fmla="*/ 0 h 2114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3416" h="2114468">
                  <a:moveTo>
                    <a:pt x="380037" y="0"/>
                  </a:moveTo>
                  <a:lnTo>
                    <a:pt x="598441" y="218404"/>
                  </a:lnTo>
                  <a:lnTo>
                    <a:pt x="593076" y="224307"/>
                  </a:lnTo>
                  <a:cubicBezTo>
                    <a:pt x="415527" y="439447"/>
                    <a:pt x="308870" y="715262"/>
                    <a:pt x="308870" y="1015988"/>
                  </a:cubicBezTo>
                  <a:cubicBezTo>
                    <a:pt x="308870" y="1359675"/>
                    <a:pt x="448176" y="1670825"/>
                    <a:pt x="673405" y="1896053"/>
                  </a:cubicBezTo>
                  <a:lnTo>
                    <a:pt x="673416" y="1896063"/>
                  </a:lnTo>
                  <a:lnTo>
                    <a:pt x="455011" y="2114468"/>
                  </a:lnTo>
                  <a:lnTo>
                    <a:pt x="455001" y="2114459"/>
                  </a:lnTo>
                  <a:cubicBezTo>
                    <a:pt x="173878" y="1833336"/>
                    <a:pt x="0" y="1444968"/>
                    <a:pt x="0" y="1015989"/>
                  </a:cubicBezTo>
                  <a:cubicBezTo>
                    <a:pt x="0" y="640633"/>
                    <a:pt x="133126" y="296369"/>
                    <a:pt x="354737" y="27837"/>
                  </a:cubicBezTo>
                  <a:lnTo>
                    <a:pt x="380037" y="0"/>
                  </a:lnTo>
                  <a:close/>
                </a:path>
              </a:pathLst>
            </a:custGeom>
            <a:solidFill>
              <a:srgbClr val="1F4C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1665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V="1">
            <a:off x="1" y="6525296"/>
            <a:ext cx="12192000" cy="329563"/>
          </a:xfrm>
          <a:custGeom>
            <a:avLst/>
            <a:gdLst>
              <a:gd name="connsiteX0" fmla="*/ 0 w 12192000"/>
              <a:gd name="connsiteY0" fmla="*/ 0 h 952500"/>
              <a:gd name="connsiteX1" fmla="*/ 11981237 w 12192000"/>
              <a:gd name="connsiteY1" fmla="*/ 0 h 952500"/>
              <a:gd name="connsiteX2" fmla="*/ 12192000 w 12192000"/>
              <a:gd name="connsiteY2" fmla="*/ 16675 h 952500"/>
              <a:gd name="connsiteX3" fmla="*/ 12192000 w 12192000"/>
              <a:gd name="connsiteY3" fmla="*/ 952500 h 952500"/>
              <a:gd name="connsiteX4" fmla="*/ 11943611 w 12192000"/>
              <a:gd name="connsiteY4" fmla="*/ 952500 h 952500"/>
              <a:gd name="connsiteX5" fmla="*/ 0 w 12192000"/>
              <a:gd name="connsiteY5" fmla="*/ 7535 h 952500"/>
              <a:gd name="connsiteX6" fmla="*/ 0 w 12192000"/>
              <a:gd name="connsiteY6" fmla="*/ 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952500">
                <a:moveTo>
                  <a:pt x="0" y="0"/>
                </a:moveTo>
                <a:lnTo>
                  <a:pt x="11981237" y="0"/>
                </a:lnTo>
                <a:lnTo>
                  <a:pt x="12192000" y="16675"/>
                </a:lnTo>
                <a:lnTo>
                  <a:pt x="12192000" y="952500"/>
                </a:lnTo>
                <a:lnTo>
                  <a:pt x="11943611" y="952500"/>
                </a:lnTo>
                <a:lnTo>
                  <a:pt x="0" y="7535"/>
                </a:lnTo>
                <a:lnTo>
                  <a:pt x="0" y="0"/>
                </a:lnTo>
                <a:close/>
              </a:path>
            </a:pathLst>
          </a:cu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0717863" y="5956706"/>
            <a:ext cx="1459099" cy="901294"/>
            <a:chOff x="318637" y="2704065"/>
            <a:chExt cx="6704464" cy="4141388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505" r="53764"/>
            <a:stretch/>
          </p:blipFill>
          <p:spPr>
            <a:xfrm>
              <a:off x="3127343" y="4635500"/>
              <a:ext cx="3895758" cy="205253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11" r="12357" b="31526"/>
            <a:stretch/>
          </p:blipFill>
          <p:spPr>
            <a:xfrm>
              <a:off x="318637" y="2704065"/>
              <a:ext cx="4805354" cy="4141388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 flipH="1">
            <a:off x="-4257" y="254000"/>
            <a:ext cx="334458" cy="635000"/>
          </a:xfrm>
          <a:prstGeom prst="rect">
            <a:avLst/>
          </a:prstGeom>
          <a:solidFill>
            <a:srgbClr val="00B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471448" y="254000"/>
            <a:ext cx="150187" cy="635000"/>
          </a:xfrm>
          <a:prstGeom prst="rect">
            <a:avLst/>
          </a:prstGeom>
          <a:solidFill>
            <a:srgbClr val="FB55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flipH="1">
            <a:off x="762882" y="254000"/>
            <a:ext cx="94492" cy="635000"/>
          </a:xfrm>
          <a:prstGeom prst="rect">
            <a:avLst/>
          </a:prstGeom>
          <a:solidFill>
            <a:srgbClr val="00A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998620" y="254000"/>
            <a:ext cx="52921" cy="635000"/>
          </a:xfrm>
          <a:prstGeom prst="rect">
            <a:avLst/>
          </a:prstGeom>
          <a:solidFill>
            <a:srgbClr val="FFB3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165841" y="129539"/>
            <a:ext cx="388281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dist"/>
            <a:r>
              <a:rPr lang="zh-CN" altLang="en-US" sz="3200" dirty="0" smtClean="0">
                <a:solidFill>
                  <a:schemeClr val="bg2">
                    <a:lumMod val="10000"/>
                    <a:alpha val="8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点击此处添加标题</a:t>
            </a:r>
            <a:endParaRPr lang="zh-CN" altLang="en-US" sz="3200" dirty="0">
              <a:solidFill>
                <a:schemeClr val="bg2">
                  <a:lumMod val="10000"/>
                  <a:alpha val="8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65841" y="632543"/>
            <a:ext cx="38828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600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CLICK HERE TO ADD THE TITLE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518671" y="1794865"/>
            <a:ext cx="9134300" cy="4173790"/>
            <a:chOff x="1518671" y="1794865"/>
            <a:chExt cx="9134300" cy="4173790"/>
          </a:xfrm>
        </p:grpSpPr>
        <p:sp>
          <p:nvSpPr>
            <p:cNvPr id="186" name="任意多边形 185"/>
            <p:cNvSpPr/>
            <p:nvPr/>
          </p:nvSpPr>
          <p:spPr>
            <a:xfrm>
              <a:off x="6082346" y="2334589"/>
              <a:ext cx="3476" cy="13899"/>
            </a:xfrm>
            <a:custGeom>
              <a:avLst/>
              <a:gdLst>
                <a:gd name="connsiteX0" fmla="*/ 3767 w 3768"/>
                <a:gd name="connsiteY0" fmla="*/ 0 h 15066"/>
                <a:gd name="connsiteX1" fmla="*/ 3768 w 3768"/>
                <a:gd name="connsiteY1" fmla="*/ 0 h 15066"/>
                <a:gd name="connsiteX2" fmla="*/ 1 w 3768"/>
                <a:gd name="connsiteY2" fmla="*/ 1009 h 15066"/>
                <a:gd name="connsiteX3" fmla="*/ 3768 w 3768"/>
                <a:gd name="connsiteY3" fmla="*/ 15064 h 15066"/>
                <a:gd name="connsiteX4" fmla="*/ 3767 w 3768"/>
                <a:gd name="connsiteY4" fmla="*/ 15066 h 15066"/>
                <a:gd name="connsiteX5" fmla="*/ 0 w 3768"/>
                <a:gd name="connsiteY5" fmla="*/ 1009 h 15066"/>
                <a:gd name="connsiteX6" fmla="*/ 3767 w 3768"/>
                <a:gd name="connsiteY6" fmla="*/ 0 h 1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68" h="15066">
                  <a:moveTo>
                    <a:pt x="3767" y="0"/>
                  </a:moveTo>
                  <a:lnTo>
                    <a:pt x="3768" y="0"/>
                  </a:lnTo>
                  <a:lnTo>
                    <a:pt x="1" y="1009"/>
                  </a:lnTo>
                  <a:lnTo>
                    <a:pt x="3768" y="15064"/>
                  </a:lnTo>
                  <a:lnTo>
                    <a:pt x="3767" y="15066"/>
                  </a:lnTo>
                  <a:lnTo>
                    <a:pt x="0" y="1009"/>
                  </a:lnTo>
                  <a:lnTo>
                    <a:pt x="3767" y="0"/>
                  </a:lnTo>
                  <a:close/>
                </a:path>
              </a:pathLst>
            </a:custGeom>
            <a:solidFill>
              <a:srgbClr val="F15A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任意多边形 190"/>
            <p:cNvSpPr/>
            <p:nvPr/>
          </p:nvSpPr>
          <p:spPr>
            <a:xfrm>
              <a:off x="6085822" y="2334589"/>
              <a:ext cx="3474" cy="13899"/>
            </a:xfrm>
            <a:custGeom>
              <a:avLst/>
              <a:gdLst>
                <a:gd name="connsiteX0" fmla="*/ 0 w 3766"/>
                <a:gd name="connsiteY0" fmla="*/ 0 h 15066"/>
                <a:gd name="connsiteX1" fmla="*/ 3766 w 3766"/>
                <a:gd name="connsiteY1" fmla="*/ 1009 h 15066"/>
                <a:gd name="connsiteX2" fmla="*/ 0 w 3766"/>
                <a:gd name="connsiteY2" fmla="*/ 15066 h 15066"/>
                <a:gd name="connsiteX3" fmla="*/ 0 w 3766"/>
                <a:gd name="connsiteY3" fmla="*/ 15064 h 15066"/>
                <a:gd name="connsiteX4" fmla="*/ 3765 w 3766"/>
                <a:gd name="connsiteY4" fmla="*/ 1009 h 15066"/>
                <a:gd name="connsiteX5" fmla="*/ 0 w 3766"/>
                <a:gd name="connsiteY5" fmla="*/ 0 h 15066"/>
                <a:gd name="connsiteX6" fmla="*/ 0 w 3766"/>
                <a:gd name="connsiteY6" fmla="*/ 0 h 1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66" h="15066">
                  <a:moveTo>
                    <a:pt x="0" y="0"/>
                  </a:moveTo>
                  <a:lnTo>
                    <a:pt x="3766" y="1009"/>
                  </a:lnTo>
                  <a:lnTo>
                    <a:pt x="0" y="15066"/>
                  </a:lnTo>
                  <a:lnTo>
                    <a:pt x="0" y="15064"/>
                  </a:lnTo>
                  <a:lnTo>
                    <a:pt x="3765" y="10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5A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任意多边形 191"/>
            <p:cNvSpPr/>
            <p:nvPr/>
          </p:nvSpPr>
          <p:spPr>
            <a:xfrm>
              <a:off x="7293955" y="3042529"/>
              <a:ext cx="12967" cy="3476"/>
            </a:xfrm>
            <a:custGeom>
              <a:avLst/>
              <a:gdLst>
                <a:gd name="connsiteX0" fmla="*/ 14056 w 14056"/>
                <a:gd name="connsiteY0" fmla="*/ 0 h 3768"/>
                <a:gd name="connsiteX1" fmla="*/ 14056 w 14056"/>
                <a:gd name="connsiteY1" fmla="*/ 1 h 3768"/>
                <a:gd name="connsiteX2" fmla="*/ 0 w 14056"/>
                <a:gd name="connsiteY2" fmla="*/ 3768 h 3768"/>
                <a:gd name="connsiteX3" fmla="*/ 0 w 14056"/>
                <a:gd name="connsiteY3" fmla="*/ 3768 h 3768"/>
                <a:gd name="connsiteX4" fmla="*/ 1 w 14056"/>
                <a:gd name="connsiteY4" fmla="*/ 3767 h 3768"/>
                <a:gd name="connsiteX5" fmla="*/ 14056 w 14056"/>
                <a:gd name="connsiteY5" fmla="*/ 0 h 3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056" h="3768">
                  <a:moveTo>
                    <a:pt x="14056" y="0"/>
                  </a:moveTo>
                  <a:lnTo>
                    <a:pt x="14056" y="1"/>
                  </a:lnTo>
                  <a:lnTo>
                    <a:pt x="0" y="3768"/>
                  </a:lnTo>
                  <a:lnTo>
                    <a:pt x="0" y="3768"/>
                  </a:lnTo>
                  <a:lnTo>
                    <a:pt x="1" y="3767"/>
                  </a:lnTo>
                  <a:lnTo>
                    <a:pt x="14056" y="0"/>
                  </a:lnTo>
                  <a:close/>
                </a:path>
              </a:pathLst>
            </a:custGeom>
            <a:solidFill>
              <a:srgbClr val="F15A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任意多边形 192"/>
            <p:cNvSpPr/>
            <p:nvPr/>
          </p:nvSpPr>
          <p:spPr>
            <a:xfrm>
              <a:off x="7305993" y="4444513"/>
              <a:ext cx="931" cy="3473"/>
            </a:xfrm>
            <a:custGeom>
              <a:avLst/>
              <a:gdLst>
                <a:gd name="connsiteX0" fmla="*/ 1009 w 1009"/>
                <a:gd name="connsiteY0" fmla="*/ 0 h 3765"/>
                <a:gd name="connsiteX1" fmla="*/ 1009 w 1009"/>
                <a:gd name="connsiteY1" fmla="*/ 0 h 3765"/>
                <a:gd name="connsiteX2" fmla="*/ 1 w 1009"/>
                <a:gd name="connsiteY2" fmla="*/ 3765 h 3765"/>
                <a:gd name="connsiteX3" fmla="*/ 0 w 1009"/>
                <a:gd name="connsiteY3" fmla="*/ 3765 h 3765"/>
                <a:gd name="connsiteX4" fmla="*/ 1009 w 1009"/>
                <a:gd name="connsiteY4" fmla="*/ 0 h 3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9" h="3765">
                  <a:moveTo>
                    <a:pt x="1009" y="0"/>
                  </a:moveTo>
                  <a:lnTo>
                    <a:pt x="1009" y="0"/>
                  </a:lnTo>
                  <a:lnTo>
                    <a:pt x="1" y="3765"/>
                  </a:lnTo>
                  <a:lnTo>
                    <a:pt x="0" y="3765"/>
                  </a:lnTo>
                  <a:lnTo>
                    <a:pt x="1009" y="0"/>
                  </a:lnTo>
                  <a:close/>
                </a:path>
              </a:pathLst>
            </a:custGeom>
            <a:solidFill>
              <a:srgbClr val="F15A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任意多边形 193"/>
            <p:cNvSpPr/>
            <p:nvPr/>
          </p:nvSpPr>
          <p:spPr>
            <a:xfrm>
              <a:off x="7303449" y="4447987"/>
              <a:ext cx="2543" cy="2543"/>
            </a:xfrm>
            <a:custGeom>
              <a:avLst/>
              <a:gdLst>
                <a:gd name="connsiteX0" fmla="*/ 2756 w 2756"/>
                <a:gd name="connsiteY0" fmla="*/ 0 h 2757"/>
                <a:gd name="connsiteX1" fmla="*/ 2756 w 2756"/>
                <a:gd name="connsiteY1" fmla="*/ 2 h 2757"/>
                <a:gd name="connsiteX2" fmla="*/ 0 w 2756"/>
                <a:gd name="connsiteY2" fmla="*/ 2757 h 2757"/>
                <a:gd name="connsiteX3" fmla="*/ 0 w 2756"/>
                <a:gd name="connsiteY3" fmla="*/ 2757 h 2757"/>
                <a:gd name="connsiteX4" fmla="*/ 2756 w 2756"/>
                <a:gd name="connsiteY4" fmla="*/ 0 h 2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56" h="2757">
                  <a:moveTo>
                    <a:pt x="2756" y="0"/>
                  </a:moveTo>
                  <a:lnTo>
                    <a:pt x="2756" y="2"/>
                  </a:lnTo>
                  <a:lnTo>
                    <a:pt x="0" y="2757"/>
                  </a:lnTo>
                  <a:lnTo>
                    <a:pt x="0" y="2757"/>
                  </a:lnTo>
                  <a:lnTo>
                    <a:pt x="2756" y="0"/>
                  </a:lnTo>
                  <a:close/>
                </a:path>
              </a:pathLst>
            </a:custGeom>
            <a:solidFill>
              <a:srgbClr val="F15A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任意多边形 194"/>
            <p:cNvSpPr/>
            <p:nvPr/>
          </p:nvSpPr>
          <p:spPr>
            <a:xfrm>
              <a:off x="6085822" y="5138552"/>
              <a:ext cx="3474" cy="12969"/>
            </a:xfrm>
            <a:custGeom>
              <a:avLst/>
              <a:gdLst>
                <a:gd name="connsiteX0" fmla="*/ 0 w 3766"/>
                <a:gd name="connsiteY0" fmla="*/ 0 h 14058"/>
                <a:gd name="connsiteX1" fmla="*/ 3766 w 3766"/>
                <a:gd name="connsiteY1" fmla="*/ 14057 h 14058"/>
                <a:gd name="connsiteX2" fmla="*/ 3765 w 3766"/>
                <a:gd name="connsiteY2" fmla="*/ 14058 h 14058"/>
                <a:gd name="connsiteX3" fmla="*/ 0 w 3766"/>
                <a:gd name="connsiteY3" fmla="*/ 3 h 14058"/>
                <a:gd name="connsiteX4" fmla="*/ 0 w 3766"/>
                <a:gd name="connsiteY4" fmla="*/ 1 h 14058"/>
                <a:gd name="connsiteX5" fmla="*/ 0 w 3766"/>
                <a:gd name="connsiteY5" fmla="*/ 1 h 14058"/>
                <a:gd name="connsiteX6" fmla="*/ 0 w 3766"/>
                <a:gd name="connsiteY6" fmla="*/ 0 h 14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66" h="14058">
                  <a:moveTo>
                    <a:pt x="0" y="0"/>
                  </a:moveTo>
                  <a:lnTo>
                    <a:pt x="3766" y="14057"/>
                  </a:lnTo>
                  <a:lnTo>
                    <a:pt x="3765" y="14058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5A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任意多边形 195"/>
            <p:cNvSpPr/>
            <p:nvPr/>
          </p:nvSpPr>
          <p:spPr>
            <a:xfrm>
              <a:off x="6082348" y="5138555"/>
              <a:ext cx="3475" cy="12965"/>
            </a:xfrm>
            <a:custGeom>
              <a:avLst/>
              <a:gdLst>
                <a:gd name="connsiteX0" fmla="*/ 3767 w 3767"/>
                <a:gd name="connsiteY0" fmla="*/ 0 h 14054"/>
                <a:gd name="connsiteX1" fmla="*/ 3767 w 3767"/>
                <a:gd name="connsiteY1" fmla="*/ 0 h 14054"/>
                <a:gd name="connsiteX2" fmla="*/ 1 w 3767"/>
                <a:gd name="connsiteY2" fmla="*/ 14054 h 14054"/>
                <a:gd name="connsiteX3" fmla="*/ 0 w 3767"/>
                <a:gd name="connsiteY3" fmla="*/ 14054 h 14054"/>
                <a:gd name="connsiteX4" fmla="*/ 3767 w 3767"/>
                <a:gd name="connsiteY4" fmla="*/ 0 h 1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7" h="14054">
                  <a:moveTo>
                    <a:pt x="3767" y="0"/>
                  </a:moveTo>
                  <a:lnTo>
                    <a:pt x="3767" y="0"/>
                  </a:lnTo>
                  <a:lnTo>
                    <a:pt x="1" y="14054"/>
                  </a:lnTo>
                  <a:lnTo>
                    <a:pt x="0" y="14054"/>
                  </a:lnTo>
                  <a:lnTo>
                    <a:pt x="3767" y="0"/>
                  </a:lnTo>
                  <a:close/>
                </a:path>
              </a:pathLst>
            </a:custGeom>
            <a:solidFill>
              <a:srgbClr val="F15A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任意多边形 196"/>
            <p:cNvSpPr/>
            <p:nvPr/>
          </p:nvSpPr>
          <p:spPr>
            <a:xfrm>
              <a:off x="6082347" y="5151520"/>
              <a:ext cx="6949" cy="932"/>
            </a:xfrm>
            <a:custGeom>
              <a:avLst/>
              <a:gdLst>
                <a:gd name="connsiteX0" fmla="*/ 1 w 7532"/>
                <a:gd name="connsiteY0" fmla="*/ 0 h 1010"/>
                <a:gd name="connsiteX1" fmla="*/ 3767 w 7532"/>
                <a:gd name="connsiteY1" fmla="*/ 1009 h 1010"/>
                <a:gd name="connsiteX2" fmla="*/ 7532 w 7532"/>
                <a:gd name="connsiteY2" fmla="*/ 1 h 1010"/>
                <a:gd name="connsiteX3" fmla="*/ 7532 w 7532"/>
                <a:gd name="connsiteY3" fmla="*/ 1 h 1010"/>
                <a:gd name="connsiteX4" fmla="*/ 3767 w 7532"/>
                <a:gd name="connsiteY4" fmla="*/ 1010 h 1010"/>
                <a:gd name="connsiteX5" fmla="*/ 0 w 7532"/>
                <a:gd name="connsiteY5" fmla="*/ 1 h 1010"/>
                <a:gd name="connsiteX6" fmla="*/ 1 w 7532"/>
                <a:gd name="connsiteY6" fmla="*/ 0 h 1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32" h="1010">
                  <a:moveTo>
                    <a:pt x="1" y="0"/>
                  </a:moveTo>
                  <a:lnTo>
                    <a:pt x="3767" y="1009"/>
                  </a:lnTo>
                  <a:lnTo>
                    <a:pt x="7532" y="1"/>
                  </a:lnTo>
                  <a:lnTo>
                    <a:pt x="7532" y="1"/>
                  </a:lnTo>
                  <a:lnTo>
                    <a:pt x="3767" y="1010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15A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任意多边形 197"/>
            <p:cNvSpPr/>
            <p:nvPr/>
          </p:nvSpPr>
          <p:spPr>
            <a:xfrm>
              <a:off x="4864721" y="2247899"/>
              <a:ext cx="1221101" cy="798177"/>
            </a:xfrm>
            <a:custGeom>
              <a:avLst/>
              <a:gdLst>
                <a:gd name="connsiteX0" fmla="*/ 972930 w 1323627"/>
                <a:gd name="connsiteY0" fmla="*/ 0 h 865194"/>
                <a:gd name="connsiteX1" fmla="*/ 1323627 w 1323627"/>
                <a:gd name="connsiteY1" fmla="*/ 93969 h 865194"/>
                <a:gd name="connsiteX2" fmla="*/ 1319860 w 1323627"/>
                <a:gd name="connsiteY2" fmla="*/ 94978 h 865194"/>
                <a:gd name="connsiteX3" fmla="*/ 1321664 w 1323627"/>
                <a:gd name="connsiteY3" fmla="*/ 101712 h 865194"/>
                <a:gd name="connsiteX4" fmla="*/ 1172752 w 1323627"/>
                <a:gd name="connsiteY4" fmla="*/ 109232 h 865194"/>
                <a:gd name="connsiteX5" fmla="*/ 73241 w 1323627"/>
                <a:gd name="connsiteY5" fmla="*/ 768250 h 865194"/>
                <a:gd name="connsiteX6" fmla="*/ 14346 w 1323627"/>
                <a:gd name="connsiteY6" fmla="*/ 865194 h 865194"/>
                <a:gd name="connsiteX7" fmla="*/ 14056 w 1323627"/>
                <a:gd name="connsiteY7" fmla="*/ 865116 h 865194"/>
                <a:gd name="connsiteX8" fmla="*/ 0 w 1323627"/>
                <a:gd name="connsiteY8" fmla="*/ 861349 h 865194"/>
                <a:gd name="connsiteX9" fmla="*/ 1010 w 1323627"/>
                <a:gd name="connsiteY9" fmla="*/ 857583 h 865194"/>
                <a:gd name="connsiteX10" fmla="*/ 3766 w 1323627"/>
                <a:gd name="connsiteY10" fmla="*/ 854826 h 865194"/>
                <a:gd name="connsiteX11" fmla="*/ 3765 w 1323627"/>
                <a:gd name="connsiteY11" fmla="*/ 854825 h 865194"/>
                <a:gd name="connsiteX12" fmla="*/ 1009 w 1323627"/>
                <a:gd name="connsiteY12" fmla="*/ 857582 h 865194"/>
                <a:gd name="connsiteX13" fmla="*/ 94142 w 1323627"/>
                <a:gd name="connsiteY13" fmla="*/ 510004 h 865194"/>
                <a:gd name="connsiteX14" fmla="*/ 150464 w 1323627"/>
                <a:gd name="connsiteY14" fmla="*/ 448034 h 865194"/>
                <a:gd name="connsiteX15" fmla="*/ 830260 w 1323627"/>
                <a:gd name="connsiteY15" fmla="*/ 36684 h 865194"/>
                <a:gd name="connsiteX16" fmla="*/ 972930 w 1323627"/>
                <a:gd name="connsiteY16" fmla="*/ 0 h 86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23627" h="865194">
                  <a:moveTo>
                    <a:pt x="972930" y="0"/>
                  </a:moveTo>
                  <a:lnTo>
                    <a:pt x="1323627" y="93969"/>
                  </a:lnTo>
                  <a:lnTo>
                    <a:pt x="1319860" y="94978"/>
                  </a:lnTo>
                  <a:lnTo>
                    <a:pt x="1321664" y="101712"/>
                  </a:lnTo>
                  <a:lnTo>
                    <a:pt x="1172752" y="109232"/>
                  </a:lnTo>
                  <a:cubicBezTo>
                    <a:pt x="715154" y="155703"/>
                    <a:pt x="317860" y="406166"/>
                    <a:pt x="73241" y="768250"/>
                  </a:cubicBezTo>
                  <a:lnTo>
                    <a:pt x="14346" y="865194"/>
                  </a:lnTo>
                  <a:lnTo>
                    <a:pt x="14056" y="865116"/>
                  </a:lnTo>
                  <a:lnTo>
                    <a:pt x="0" y="861349"/>
                  </a:lnTo>
                  <a:lnTo>
                    <a:pt x="1010" y="857583"/>
                  </a:lnTo>
                  <a:lnTo>
                    <a:pt x="3766" y="854826"/>
                  </a:lnTo>
                  <a:lnTo>
                    <a:pt x="3765" y="854825"/>
                  </a:lnTo>
                  <a:lnTo>
                    <a:pt x="1009" y="857582"/>
                  </a:lnTo>
                  <a:lnTo>
                    <a:pt x="94142" y="510004"/>
                  </a:lnTo>
                  <a:lnTo>
                    <a:pt x="150464" y="448034"/>
                  </a:lnTo>
                  <a:cubicBezTo>
                    <a:pt x="338113" y="260385"/>
                    <a:pt x="570503" y="117477"/>
                    <a:pt x="830260" y="36684"/>
                  </a:cubicBezTo>
                  <a:lnTo>
                    <a:pt x="972930" y="0"/>
                  </a:lnTo>
                  <a:close/>
                </a:path>
              </a:pathLst>
            </a:cu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9" name="任意多边形 198"/>
            <p:cNvSpPr/>
            <p:nvPr/>
          </p:nvSpPr>
          <p:spPr>
            <a:xfrm>
              <a:off x="6085821" y="2247900"/>
              <a:ext cx="1220170" cy="793977"/>
            </a:xfrm>
            <a:custGeom>
              <a:avLst/>
              <a:gdLst>
                <a:gd name="connsiteX0" fmla="*/ 350696 w 1322618"/>
                <a:gd name="connsiteY0" fmla="*/ 0 h 860641"/>
                <a:gd name="connsiteX1" fmla="*/ 493365 w 1322618"/>
                <a:gd name="connsiteY1" fmla="*/ 36684 h 860641"/>
                <a:gd name="connsiteX2" fmla="*/ 1173161 w 1322618"/>
                <a:gd name="connsiteY2" fmla="*/ 448034 h 860641"/>
                <a:gd name="connsiteX3" fmla="*/ 1229485 w 1322618"/>
                <a:gd name="connsiteY3" fmla="*/ 510006 h 860641"/>
                <a:gd name="connsiteX4" fmla="*/ 1322618 w 1322618"/>
                <a:gd name="connsiteY4" fmla="*/ 857582 h 860641"/>
                <a:gd name="connsiteX5" fmla="*/ 1319861 w 1322618"/>
                <a:gd name="connsiteY5" fmla="*/ 854825 h 860641"/>
                <a:gd name="connsiteX6" fmla="*/ 1314046 w 1322618"/>
                <a:gd name="connsiteY6" fmla="*/ 860641 h 860641"/>
                <a:gd name="connsiteX7" fmla="*/ 1257917 w 1322618"/>
                <a:gd name="connsiteY7" fmla="*/ 768249 h 860641"/>
                <a:gd name="connsiteX8" fmla="*/ 3766 w 1322618"/>
                <a:gd name="connsiteY8" fmla="*/ 101422 h 860641"/>
                <a:gd name="connsiteX9" fmla="*/ 2017 w 1322618"/>
                <a:gd name="connsiteY9" fmla="*/ 101510 h 860641"/>
                <a:gd name="connsiteX10" fmla="*/ 3767 w 1322618"/>
                <a:gd name="connsiteY10" fmla="*/ 94978 h 860641"/>
                <a:gd name="connsiteX11" fmla="*/ 1 w 1322618"/>
                <a:gd name="connsiteY11" fmla="*/ 93969 h 860641"/>
                <a:gd name="connsiteX12" fmla="*/ 0 w 1322618"/>
                <a:gd name="connsiteY12" fmla="*/ 93969 h 860641"/>
                <a:gd name="connsiteX13" fmla="*/ 350696 w 1322618"/>
                <a:gd name="connsiteY13" fmla="*/ 0 h 860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22618" h="860641">
                  <a:moveTo>
                    <a:pt x="350696" y="0"/>
                  </a:moveTo>
                  <a:lnTo>
                    <a:pt x="493365" y="36684"/>
                  </a:lnTo>
                  <a:cubicBezTo>
                    <a:pt x="753123" y="117477"/>
                    <a:pt x="985513" y="260385"/>
                    <a:pt x="1173161" y="448034"/>
                  </a:cubicBezTo>
                  <a:lnTo>
                    <a:pt x="1229485" y="510006"/>
                  </a:lnTo>
                  <a:lnTo>
                    <a:pt x="1322618" y="857582"/>
                  </a:lnTo>
                  <a:lnTo>
                    <a:pt x="1319861" y="854825"/>
                  </a:lnTo>
                  <a:lnTo>
                    <a:pt x="1314046" y="860641"/>
                  </a:lnTo>
                  <a:lnTo>
                    <a:pt x="1257917" y="768249"/>
                  </a:lnTo>
                  <a:cubicBezTo>
                    <a:pt x="986118" y="365933"/>
                    <a:pt x="525832" y="101422"/>
                    <a:pt x="3766" y="101422"/>
                  </a:cubicBezTo>
                  <a:lnTo>
                    <a:pt x="2017" y="101510"/>
                  </a:lnTo>
                  <a:lnTo>
                    <a:pt x="3767" y="94978"/>
                  </a:lnTo>
                  <a:lnTo>
                    <a:pt x="1" y="93969"/>
                  </a:lnTo>
                  <a:lnTo>
                    <a:pt x="0" y="93969"/>
                  </a:lnTo>
                  <a:lnTo>
                    <a:pt x="350696" y="0"/>
                  </a:lnTo>
                  <a:close/>
                </a:path>
              </a:pathLst>
            </a:cu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0" name="任意多边形 199"/>
            <p:cNvSpPr/>
            <p:nvPr/>
          </p:nvSpPr>
          <p:spPr>
            <a:xfrm>
              <a:off x="6084012" y="2341547"/>
              <a:ext cx="3671" cy="6942"/>
            </a:xfrm>
            <a:custGeom>
              <a:avLst/>
              <a:gdLst>
                <a:gd name="connsiteX0" fmla="*/ 3979 w 3979"/>
                <a:gd name="connsiteY0" fmla="*/ 0 h 7525"/>
                <a:gd name="connsiteX1" fmla="*/ 1963 w 3979"/>
                <a:gd name="connsiteY1" fmla="*/ 7525 h 7525"/>
                <a:gd name="connsiteX2" fmla="*/ 1963 w 3979"/>
                <a:gd name="connsiteY2" fmla="*/ 7524 h 7525"/>
                <a:gd name="connsiteX3" fmla="*/ 1963 w 3979"/>
                <a:gd name="connsiteY3" fmla="*/ 7523 h 7525"/>
                <a:gd name="connsiteX4" fmla="*/ 1963 w 3979"/>
                <a:gd name="connsiteY4" fmla="*/ 7523 h 7525"/>
                <a:gd name="connsiteX5" fmla="*/ 0 w 3979"/>
                <a:gd name="connsiteY5" fmla="*/ 201 h 7525"/>
                <a:gd name="connsiteX6" fmla="*/ 3979 w 3979"/>
                <a:gd name="connsiteY6" fmla="*/ 0 h 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79" h="7525">
                  <a:moveTo>
                    <a:pt x="3979" y="0"/>
                  </a:moveTo>
                  <a:lnTo>
                    <a:pt x="1963" y="7525"/>
                  </a:lnTo>
                  <a:lnTo>
                    <a:pt x="1963" y="7524"/>
                  </a:lnTo>
                  <a:lnTo>
                    <a:pt x="1963" y="7523"/>
                  </a:lnTo>
                  <a:lnTo>
                    <a:pt x="1963" y="7523"/>
                  </a:lnTo>
                  <a:lnTo>
                    <a:pt x="0" y="201"/>
                  </a:lnTo>
                  <a:lnTo>
                    <a:pt x="3979" y="0"/>
                  </a:lnTo>
                  <a:close/>
                </a:path>
              </a:pathLst>
            </a:custGeom>
            <a:solidFill>
              <a:srgbClr val="C123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1" name="任意多边形 200"/>
            <p:cNvSpPr/>
            <p:nvPr/>
          </p:nvSpPr>
          <p:spPr>
            <a:xfrm>
              <a:off x="4555230" y="3039053"/>
              <a:ext cx="327755" cy="1408931"/>
            </a:xfrm>
            <a:custGeom>
              <a:avLst/>
              <a:gdLst>
                <a:gd name="connsiteX0" fmla="*/ 336485 w 355274"/>
                <a:gd name="connsiteY0" fmla="*/ 0 h 1527228"/>
                <a:gd name="connsiteX1" fmla="*/ 335475 w 355274"/>
                <a:gd name="connsiteY1" fmla="*/ 3767 h 1527228"/>
                <a:gd name="connsiteX2" fmla="*/ 335476 w 355274"/>
                <a:gd name="connsiteY2" fmla="*/ 3767 h 1527228"/>
                <a:gd name="connsiteX3" fmla="*/ 335476 w 355274"/>
                <a:gd name="connsiteY3" fmla="*/ 3768 h 1527228"/>
                <a:gd name="connsiteX4" fmla="*/ 349533 w 355274"/>
                <a:gd name="connsiteY4" fmla="*/ 7535 h 1527228"/>
                <a:gd name="connsiteX5" fmla="*/ 349742 w 355274"/>
                <a:gd name="connsiteY5" fmla="*/ 7745 h 1527228"/>
                <a:gd name="connsiteX6" fmla="*/ 332960 w 355274"/>
                <a:gd name="connsiteY6" fmla="*/ 35370 h 1527228"/>
                <a:gd name="connsiteX7" fmla="*/ 150415 w 355274"/>
                <a:gd name="connsiteY7" fmla="*/ 756295 h 1527228"/>
                <a:gd name="connsiteX8" fmla="*/ 332960 w 355274"/>
                <a:gd name="connsiteY8" fmla="*/ 1477220 h 1527228"/>
                <a:gd name="connsiteX9" fmla="*/ 355274 w 355274"/>
                <a:gd name="connsiteY9" fmla="*/ 1513952 h 1527228"/>
                <a:gd name="connsiteX10" fmla="*/ 349530 w 355274"/>
                <a:gd name="connsiteY10" fmla="*/ 1519696 h 1527228"/>
                <a:gd name="connsiteX11" fmla="*/ 335475 w 355274"/>
                <a:gd name="connsiteY11" fmla="*/ 1523462 h 1527228"/>
                <a:gd name="connsiteX12" fmla="*/ 336484 w 355274"/>
                <a:gd name="connsiteY12" fmla="*/ 1527228 h 1527228"/>
                <a:gd name="connsiteX13" fmla="*/ 79413 w 355274"/>
                <a:gd name="connsiteY13" fmla="*/ 1270157 h 1527228"/>
                <a:gd name="connsiteX14" fmla="*/ 74590 w 355274"/>
                <a:gd name="connsiteY14" fmla="*/ 1256980 h 1527228"/>
                <a:gd name="connsiteX15" fmla="*/ 0 w 355274"/>
                <a:gd name="connsiteY15" fmla="*/ 763614 h 1527228"/>
                <a:gd name="connsiteX16" fmla="*/ 74590 w 355274"/>
                <a:gd name="connsiteY16" fmla="*/ 270248 h 1527228"/>
                <a:gd name="connsiteX17" fmla="*/ 79413 w 355274"/>
                <a:gd name="connsiteY17" fmla="*/ 257071 h 1527228"/>
                <a:gd name="connsiteX18" fmla="*/ 336485 w 355274"/>
                <a:gd name="connsiteY18" fmla="*/ 0 h 1527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5274" h="1527228">
                  <a:moveTo>
                    <a:pt x="336485" y="0"/>
                  </a:moveTo>
                  <a:lnTo>
                    <a:pt x="335475" y="3767"/>
                  </a:lnTo>
                  <a:lnTo>
                    <a:pt x="335476" y="3767"/>
                  </a:lnTo>
                  <a:lnTo>
                    <a:pt x="335476" y="3768"/>
                  </a:lnTo>
                  <a:lnTo>
                    <a:pt x="349533" y="7535"/>
                  </a:lnTo>
                  <a:lnTo>
                    <a:pt x="349742" y="7745"/>
                  </a:lnTo>
                  <a:lnTo>
                    <a:pt x="332960" y="35370"/>
                  </a:lnTo>
                  <a:cubicBezTo>
                    <a:pt x="216543" y="249674"/>
                    <a:pt x="150415" y="495262"/>
                    <a:pt x="150415" y="756295"/>
                  </a:cubicBezTo>
                  <a:cubicBezTo>
                    <a:pt x="150415" y="1017328"/>
                    <a:pt x="216543" y="1262916"/>
                    <a:pt x="332960" y="1477220"/>
                  </a:cubicBezTo>
                  <a:lnTo>
                    <a:pt x="355274" y="1513952"/>
                  </a:lnTo>
                  <a:lnTo>
                    <a:pt x="349530" y="1519696"/>
                  </a:lnTo>
                  <a:lnTo>
                    <a:pt x="335475" y="1523462"/>
                  </a:lnTo>
                  <a:lnTo>
                    <a:pt x="336484" y="1527228"/>
                  </a:lnTo>
                  <a:lnTo>
                    <a:pt x="79413" y="1270157"/>
                  </a:lnTo>
                  <a:lnTo>
                    <a:pt x="74590" y="1256980"/>
                  </a:lnTo>
                  <a:cubicBezTo>
                    <a:pt x="26114" y="1101126"/>
                    <a:pt x="0" y="935420"/>
                    <a:pt x="0" y="763614"/>
                  </a:cubicBezTo>
                  <a:cubicBezTo>
                    <a:pt x="0" y="591808"/>
                    <a:pt x="26114" y="426102"/>
                    <a:pt x="74590" y="270248"/>
                  </a:cubicBezTo>
                  <a:lnTo>
                    <a:pt x="79413" y="257071"/>
                  </a:lnTo>
                  <a:lnTo>
                    <a:pt x="336485" y="0"/>
                  </a:lnTo>
                  <a:close/>
                </a:path>
              </a:pathLst>
            </a:cu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2" name="任意多边形 201"/>
            <p:cNvSpPr/>
            <p:nvPr/>
          </p:nvSpPr>
          <p:spPr>
            <a:xfrm>
              <a:off x="7292980" y="3039053"/>
              <a:ext cx="323432" cy="1408931"/>
            </a:xfrm>
            <a:custGeom>
              <a:avLst/>
              <a:gdLst>
                <a:gd name="connsiteX0" fmla="*/ 14105 w 350588"/>
                <a:gd name="connsiteY0" fmla="*/ 0 h 1527228"/>
                <a:gd name="connsiteX1" fmla="*/ 271175 w 350588"/>
                <a:gd name="connsiteY1" fmla="*/ 257070 h 1527228"/>
                <a:gd name="connsiteX2" fmla="*/ 275998 w 350588"/>
                <a:gd name="connsiteY2" fmla="*/ 270248 h 1527228"/>
                <a:gd name="connsiteX3" fmla="*/ 350588 w 350588"/>
                <a:gd name="connsiteY3" fmla="*/ 763614 h 1527228"/>
                <a:gd name="connsiteX4" fmla="*/ 275998 w 350588"/>
                <a:gd name="connsiteY4" fmla="*/ 1256980 h 1527228"/>
                <a:gd name="connsiteX5" fmla="*/ 271175 w 350588"/>
                <a:gd name="connsiteY5" fmla="*/ 1270159 h 1527228"/>
                <a:gd name="connsiteX6" fmla="*/ 14106 w 350588"/>
                <a:gd name="connsiteY6" fmla="*/ 1527228 h 1527228"/>
                <a:gd name="connsiteX7" fmla="*/ 15114 w 350588"/>
                <a:gd name="connsiteY7" fmla="*/ 1523463 h 1527228"/>
                <a:gd name="connsiteX8" fmla="*/ 15114 w 350588"/>
                <a:gd name="connsiteY8" fmla="*/ 1523462 h 1527228"/>
                <a:gd name="connsiteX9" fmla="*/ 1059 w 350588"/>
                <a:gd name="connsiteY9" fmla="*/ 1519696 h 1527228"/>
                <a:gd name="connsiteX10" fmla="*/ 0 w 350588"/>
                <a:gd name="connsiteY10" fmla="*/ 1518637 h 1527228"/>
                <a:gd name="connsiteX11" fmla="*/ 25161 w 350588"/>
                <a:gd name="connsiteY11" fmla="*/ 1477220 h 1527228"/>
                <a:gd name="connsiteX12" fmla="*/ 207706 w 350588"/>
                <a:gd name="connsiteY12" fmla="*/ 756295 h 1527228"/>
                <a:gd name="connsiteX13" fmla="*/ 25161 w 350588"/>
                <a:gd name="connsiteY13" fmla="*/ 35370 h 1527228"/>
                <a:gd name="connsiteX14" fmla="*/ 7244 w 350588"/>
                <a:gd name="connsiteY14" fmla="*/ 5877 h 1527228"/>
                <a:gd name="connsiteX15" fmla="*/ 15113 w 350588"/>
                <a:gd name="connsiteY15" fmla="*/ 3768 h 1527228"/>
                <a:gd name="connsiteX16" fmla="*/ 15113 w 350588"/>
                <a:gd name="connsiteY16" fmla="*/ 3767 h 1527228"/>
                <a:gd name="connsiteX17" fmla="*/ 15114 w 350588"/>
                <a:gd name="connsiteY17" fmla="*/ 3767 h 1527228"/>
                <a:gd name="connsiteX18" fmla="*/ 14105 w 350588"/>
                <a:gd name="connsiteY18" fmla="*/ 0 h 1527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0588" h="1527228">
                  <a:moveTo>
                    <a:pt x="14105" y="0"/>
                  </a:moveTo>
                  <a:lnTo>
                    <a:pt x="271175" y="257070"/>
                  </a:lnTo>
                  <a:lnTo>
                    <a:pt x="275998" y="270248"/>
                  </a:lnTo>
                  <a:cubicBezTo>
                    <a:pt x="324474" y="426102"/>
                    <a:pt x="350588" y="591808"/>
                    <a:pt x="350588" y="763614"/>
                  </a:cubicBezTo>
                  <a:cubicBezTo>
                    <a:pt x="350588" y="935420"/>
                    <a:pt x="324474" y="1101126"/>
                    <a:pt x="275998" y="1256980"/>
                  </a:cubicBezTo>
                  <a:lnTo>
                    <a:pt x="271175" y="1270159"/>
                  </a:lnTo>
                  <a:lnTo>
                    <a:pt x="14106" y="1527228"/>
                  </a:lnTo>
                  <a:lnTo>
                    <a:pt x="15114" y="1523463"/>
                  </a:lnTo>
                  <a:lnTo>
                    <a:pt x="15114" y="1523462"/>
                  </a:lnTo>
                  <a:lnTo>
                    <a:pt x="1059" y="1519696"/>
                  </a:lnTo>
                  <a:lnTo>
                    <a:pt x="0" y="1518637"/>
                  </a:lnTo>
                  <a:lnTo>
                    <a:pt x="25161" y="1477220"/>
                  </a:lnTo>
                  <a:cubicBezTo>
                    <a:pt x="141578" y="1262916"/>
                    <a:pt x="207706" y="1017328"/>
                    <a:pt x="207706" y="756295"/>
                  </a:cubicBezTo>
                  <a:cubicBezTo>
                    <a:pt x="207706" y="495262"/>
                    <a:pt x="141578" y="249674"/>
                    <a:pt x="25161" y="35370"/>
                  </a:cubicBezTo>
                  <a:lnTo>
                    <a:pt x="7244" y="5877"/>
                  </a:lnTo>
                  <a:lnTo>
                    <a:pt x="15113" y="3768"/>
                  </a:lnTo>
                  <a:lnTo>
                    <a:pt x="15113" y="3767"/>
                  </a:lnTo>
                  <a:lnTo>
                    <a:pt x="15114" y="3767"/>
                  </a:lnTo>
                  <a:lnTo>
                    <a:pt x="14105" y="0"/>
                  </a:lnTo>
                  <a:close/>
                </a:path>
              </a:pathLst>
            </a:cu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3" name="任意多边形 202"/>
            <p:cNvSpPr/>
            <p:nvPr/>
          </p:nvSpPr>
          <p:spPr>
            <a:xfrm>
              <a:off x="7293956" y="3041877"/>
              <a:ext cx="5708" cy="4128"/>
            </a:xfrm>
            <a:custGeom>
              <a:avLst/>
              <a:gdLst>
                <a:gd name="connsiteX0" fmla="*/ 4475 w 6187"/>
                <a:gd name="connsiteY0" fmla="*/ 0 h 4475"/>
                <a:gd name="connsiteX1" fmla="*/ 6187 w 6187"/>
                <a:gd name="connsiteY1" fmla="*/ 2817 h 4475"/>
                <a:gd name="connsiteX2" fmla="*/ 0 w 6187"/>
                <a:gd name="connsiteY2" fmla="*/ 4475 h 4475"/>
                <a:gd name="connsiteX3" fmla="*/ 4475 w 6187"/>
                <a:gd name="connsiteY3" fmla="*/ 0 h 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87" h="4475">
                  <a:moveTo>
                    <a:pt x="4475" y="0"/>
                  </a:moveTo>
                  <a:lnTo>
                    <a:pt x="6187" y="2817"/>
                  </a:lnTo>
                  <a:lnTo>
                    <a:pt x="0" y="4475"/>
                  </a:lnTo>
                  <a:lnTo>
                    <a:pt x="4475" y="0"/>
                  </a:lnTo>
                  <a:close/>
                </a:path>
              </a:pathLst>
            </a:custGeom>
            <a:solidFill>
              <a:srgbClr val="C123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4" name="任意多边形 203"/>
            <p:cNvSpPr/>
            <p:nvPr/>
          </p:nvSpPr>
          <p:spPr>
            <a:xfrm>
              <a:off x="4864721" y="4439074"/>
              <a:ext cx="1221102" cy="800068"/>
            </a:xfrm>
            <a:custGeom>
              <a:avLst/>
              <a:gdLst>
                <a:gd name="connsiteX0" fmla="*/ 21996 w 1323628"/>
                <a:gd name="connsiteY0" fmla="*/ 0 h 867243"/>
                <a:gd name="connsiteX1" fmla="*/ 73242 w 1323628"/>
                <a:gd name="connsiteY1" fmla="*/ 84353 h 867243"/>
                <a:gd name="connsiteX2" fmla="*/ 1172753 w 1323628"/>
                <a:gd name="connsiteY2" fmla="*/ 743371 h 867243"/>
                <a:gd name="connsiteX3" fmla="*/ 1321668 w 1323628"/>
                <a:gd name="connsiteY3" fmla="*/ 750891 h 867243"/>
                <a:gd name="connsiteX4" fmla="*/ 1323628 w 1323628"/>
                <a:gd name="connsiteY4" fmla="*/ 758206 h 867243"/>
                <a:gd name="connsiteX5" fmla="*/ 1323627 w 1323628"/>
                <a:gd name="connsiteY5" fmla="*/ 758208 h 867243"/>
                <a:gd name="connsiteX6" fmla="*/ 1323628 w 1323628"/>
                <a:gd name="connsiteY6" fmla="*/ 758210 h 867243"/>
                <a:gd name="connsiteX7" fmla="*/ 1319861 w 1323628"/>
                <a:gd name="connsiteY7" fmla="*/ 772264 h 867243"/>
                <a:gd name="connsiteX8" fmla="*/ 1319862 w 1323628"/>
                <a:gd name="connsiteY8" fmla="*/ 772264 h 867243"/>
                <a:gd name="connsiteX9" fmla="*/ 1319861 w 1323628"/>
                <a:gd name="connsiteY9" fmla="*/ 772265 h 867243"/>
                <a:gd name="connsiteX10" fmla="*/ 1323628 w 1323628"/>
                <a:gd name="connsiteY10" fmla="*/ 773274 h 867243"/>
                <a:gd name="connsiteX11" fmla="*/ 972932 w 1323628"/>
                <a:gd name="connsiteY11" fmla="*/ 867243 h 867243"/>
                <a:gd name="connsiteX12" fmla="*/ 830261 w 1323628"/>
                <a:gd name="connsiteY12" fmla="*/ 830558 h 867243"/>
                <a:gd name="connsiteX13" fmla="*/ 150465 w 1323628"/>
                <a:gd name="connsiteY13" fmla="*/ 419208 h 867243"/>
                <a:gd name="connsiteX14" fmla="*/ 94143 w 1323628"/>
                <a:gd name="connsiteY14" fmla="*/ 357239 h 867243"/>
                <a:gd name="connsiteX15" fmla="*/ 1009 w 1323628"/>
                <a:gd name="connsiteY15" fmla="*/ 9660 h 867243"/>
                <a:gd name="connsiteX16" fmla="*/ 0 w 1323628"/>
                <a:gd name="connsiteY16" fmla="*/ 5894 h 867243"/>
                <a:gd name="connsiteX17" fmla="*/ 14055 w 1323628"/>
                <a:gd name="connsiteY17" fmla="*/ 2128 h 867243"/>
                <a:gd name="connsiteX18" fmla="*/ 21996 w 1323628"/>
                <a:gd name="connsiteY18" fmla="*/ 0 h 867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23628" h="867243">
                  <a:moveTo>
                    <a:pt x="21996" y="0"/>
                  </a:moveTo>
                  <a:lnTo>
                    <a:pt x="73242" y="84353"/>
                  </a:lnTo>
                  <a:cubicBezTo>
                    <a:pt x="317861" y="446437"/>
                    <a:pt x="715155" y="696900"/>
                    <a:pt x="1172753" y="743371"/>
                  </a:cubicBezTo>
                  <a:lnTo>
                    <a:pt x="1321668" y="750891"/>
                  </a:lnTo>
                  <a:lnTo>
                    <a:pt x="1323628" y="758206"/>
                  </a:lnTo>
                  <a:lnTo>
                    <a:pt x="1323627" y="758208"/>
                  </a:lnTo>
                  <a:lnTo>
                    <a:pt x="1323628" y="758210"/>
                  </a:lnTo>
                  <a:lnTo>
                    <a:pt x="1319861" y="772264"/>
                  </a:lnTo>
                  <a:lnTo>
                    <a:pt x="1319862" y="772264"/>
                  </a:lnTo>
                  <a:lnTo>
                    <a:pt x="1319861" y="772265"/>
                  </a:lnTo>
                  <a:lnTo>
                    <a:pt x="1323628" y="773274"/>
                  </a:lnTo>
                  <a:lnTo>
                    <a:pt x="972932" y="867243"/>
                  </a:lnTo>
                  <a:lnTo>
                    <a:pt x="830261" y="830558"/>
                  </a:lnTo>
                  <a:cubicBezTo>
                    <a:pt x="570504" y="749766"/>
                    <a:pt x="338114" y="606858"/>
                    <a:pt x="150465" y="419208"/>
                  </a:cubicBezTo>
                  <a:lnTo>
                    <a:pt x="94143" y="357239"/>
                  </a:lnTo>
                  <a:lnTo>
                    <a:pt x="1009" y="9660"/>
                  </a:lnTo>
                  <a:lnTo>
                    <a:pt x="0" y="5894"/>
                  </a:lnTo>
                  <a:lnTo>
                    <a:pt x="14055" y="2128"/>
                  </a:lnTo>
                  <a:lnTo>
                    <a:pt x="21996" y="0"/>
                  </a:lnTo>
                  <a:close/>
                </a:path>
              </a:pathLst>
            </a:custGeom>
            <a:solidFill>
              <a:srgbClr val="FFB3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5" name="任意多边形 204"/>
            <p:cNvSpPr/>
            <p:nvPr/>
          </p:nvSpPr>
          <p:spPr>
            <a:xfrm>
              <a:off x="6085824" y="4440676"/>
              <a:ext cx="1220169" cy="798466"/>
            </a:xfrm>
            <a:custGeom>
              <a:avLst/>
              <a:gdLst>
                <a:gd name="connsiteX0" fmla="*/ 1308106 w 1322617"/>
                <a:gd name="connsiteY0" fmla="*/ 0 h 865507"/>
                <a:gd name="connsiteX1" fmla="*/ 1309571 w 1322617"/>
                <a:gd name="connsiteY1" fmla="*/ 392 h 865507"/>
                <a:gd name="connsiteX2" fmla="*/ 1319860 w 1322617"/>
                <a:gd name="connsiteY2" fmla="*/ 10681 h 865507"/>
                <a:gd name="connsiteX3" fmla="*/ 1319861 w 1322617"/>
                <a:gd name="connsiteY3" fmla="*/ 10681 h 865507"/>
                <a:gd name="connsiteX4" fmla="*/ 1322617 w 1322617"/>
                <a:gd name="connsiteY4" fmla="*/ 7926 h 865507"/>
                <a:gd name="connsiteX5" fmla="*/ 1229484 w 1322617"/>
                <a:gd name="connsiteY5" fmla="*/ 355500 h 865507"/>
                <a:gd name="connsiteX6" fmla="*/ 1173160 w 1322617"/>
                <a:gd name="connsiteY6" fmla="*/ 417472 h 865507"/>
                <a:gd name="connsiteX7" fmla="*/ 493364 w 1322617"/>
                <a:gd name="connsiteY7" fmla="*/ 828822 h 865507"/>
                <a:gd name="connsiteX8" fmla="*/ 350694 w 1322617"/>
                <a:gd name="connsiteY8" fmla="*/ 865507 h 865507"/>
                <a:gd name="connsiteX9" fmla="*/ 0 w 1322617"/>
                <a:gd name="connsiteY9" fmla="*/ 771538 h 865507"/>
                <a:gd name="connsiteX10" fmla="*/ 3765 w 1322617"/>
                <a:gd name="connsiteY10" fmla="*/ 770529 h 865507"/>
                <a:gd name="connsiteX11" fmla="*/ 3766 w 1322617"/>
                <a:gd name="connsiteY11" fmla="*/ 770528 h 865507"/>
                <a:gd name="connsiteX12" fmla="*/ 0 w 1322617"/>
                <a:gd name="connsiteY12" fmla="*/ 756471 h 865507"/>
                <a:gd name="connsiteX13" fmla="*/ 0 w 1322617"/>
                <a:gd name="connsiteY13" fmla="*/ 756470 h 865507"/>
                <a:gd name="connsiteX14" fmla="*/ 1908 w 1322617"/>
                <a:gd name="connsiteY14" fmla="*/ 749351 h 865507"/>
                <a:gd name="connsiteX15" fmla="*/ 3764 w 1322617"/>
                <a:gd name="connsiteY15" fmla="*/ 749444 h 865507"/>
                <a:gd name="connsiteX16" fmla="*/ 1257915 w 1322617"/>
                <a:gd name="connsiteY16" fmla="*/ 82617 h 865507"/>
                <a:gd name="connsiteX17" fmla="*/ 1308106 w 1322617"/>
                <a:gd name="connsiteY17" fmla="*/ 0 h 865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22617" h="865507">
                  <a:moveTo>
                    <a:pt x="1308106" y="0"/>
                  </a:moveTo>
                  <a:lnTo>
                    <a:pt x="1309571" y="392"/>
                  </a:lnTo>
                  <a:lnTo>
                    <a:pt x="1319860" y="10681"/>
                  </a:lnTo>
                  <a:lnTo>
                    <a:pt x="1319861" y="10681"/>
                  </a:lnTo>
                  <a:lnTo>
                    <a:pt x="1322617" y="7926"/>
                  </a:lnTo>
                  <a:lnTo>
                    <a:pt x="1229484" y="355500"/>
                  </a:lnTo>
                  <a:lnTo>
                    <a:pt x="1173160" y="417472"/>
                  </a:lnTo>
                  <a:cubicBezTo>
                    <a:pt x="985512" y="605122"/>
                    <a:pt x="753122" y="748030"/>
                    <a:pt x="493364" y="828822"/>
                  </a:cubicBezTo>
                  <a:lnTo>
                    <a:pt x="350694" y="865507"/>
                  </a:lnTo>
                  <a:lnTo>
                    <a:pt x="0" y="771538"/>
                  </a:lnTo>
                  <a:lnTo>
                    <a:pt x="3765" y="770529"/>
                  </a:lnTo>
                  <a:lnTo>
                    <a:pt x="3766" y="770528"/>
                  </a:lnTo>
                  <a:lnTo>
                    <a:pt x="0" y="756471"/>
                  </a:lnTo>
                  <a:lnTo>
                    <a:pt x="0" y="756470"/>
                  </a:lnTo>
                  <a:lnTo>
                    <a:pt x="1908" y="749351"/>
                  </a:lnTo>
                  <a:lnTo>
                    <a:pt x="3764" y="749444"/>
                  </a:lnTo>
                  <a:cubicBezTo>
                    <a:pt x="525830" y="749444"/>
                    <a:pt x="986116" y="484933"/>
                    <a:pt x="1257915" y="82617"/>
                  </a:cubicBezTo>
                  <a:lnTo>
                    <a:pt x="1308106" y="0"/>
                  </a:lnTo>
                  <a:close/>
                </a:path>
              </a:pathLst>
            </a:custGeom>
            <a:solidFill>
              <a:srgbClr val="1F4C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6" name="任意多边形 205"/>
            <p:cNvSpPr/>
            <p:nvPr/>
          </p:nvSpPr>
          <p:spPr>
            <a:xfrm>
              <a:off x="6082347" y="2334589"/>
              <a:ext cx="6949" cy="13897"/>
            </a:xfrm>
            <a:custGeom>
              <a:avLst/>
              <a:gdLst>
                <a:gd name="connsiteX0" fmla="*/ 3767 w 7532"/>
                <a:gd name="connsiteY0" fmla="*/ 0 h 15064"/>
                <a:gd name="connsiteX1" fmla="*/ 7532 w 7532"/>
                <a:gd name="connsiteY1" fmla="*/ 1009 h 15064"/>
                <a:gd name="connsiteX2" fmla="*/ 3767 w 7532"/>
                <a:gd name="connsiteY2" fmla="*/ 15064 h 15064"/>
                <a:gd name="connsiteX3" fmla="*/ 0 w 7532"/>
                <a:gd name="connsiteY3" fmla="*/ 1009 h 15064"/>
                <a:gd name="connsiteX4" fmla="*/ 3767 w 7532"/>
                <a:gd name="connsiteY4" fmla="*/ 0 h 15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32" h="15064">
                  <a:moveTo>
                    <a:pt x="3767" y="0"/>
                  </a:moveTo>
                  <a:lnTo>
                    <a:pt x="7532" y="1009"/>
                  </a:lnTo>
                  <a:lnTo>
                    <a:pt x="3767" y="15064"/>
                  </a:lnTo>
                  <a:lnTo>
                    <a:pt x="0" y="1009"/>
                  </a:lnTo>
                  <a:lnTo>
                    <a:pt x="3767" y="0"/>
                  </a:lnTo>
                  <a:close/>
                </a:path>
              </a:pathLst>
            </a:custGeom>
            <a:solidFill>
              <a:srgbClr val="F15A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任意多边形 206"/>
            <p:cNvSpPr/>
            <p:nvPr/>
          </p:nvSpPr>
          <p:spPr>
            <a:xfrm>
              <a:off x="7293955" y="3036512"/>
              <a:ext cx="12967" cy="9494"/>
            </a:xfrm>
            <a:custGeom>
              <a:avLst/>
              <a:gdLst>
                <a:gd name="connsiteX0" fmla="*/ 10290 w 14056"/>
                <a:gd name="connsiteY0" fmla="*/ 0 h 10291"/>
                <a:gd name="connsiteX1" fmla="*/ 13047 w 14056"/>
                <a:gd name="connsiteY1" fmla="*/ 2757 h 10291"/>
                <a:gd name="connsiteX2" fmla="*/ 14056 w 14056"/>
                <a:gd name="connsiteY2" fmla="*/ 6523 h 10291"/>
                <a:gd name="connsiteX3" fmla="*/ 1 w 14056"/>
                <a:gd name="connsiteY3" fmla="*/ 10290 h 10291"/>
                <a:gd name="connsiteX4" fmla="*/ 0 w 14056"/>
                <a:gd name="connsiteY4" fmla="*/ 10291 h 10291"/>
                <a:gd name="connsiteX5" fmla="*/ 10290 w 14056"/>
                <a:gd name="connsiteY5" fmla="*/ 0 h 10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056" h="10291">
                  <a:moveTo>
                    <a:pt x="10290" y="0"/>
                  </a:moveTo>
                  <a:lnTo>
                    <a:pt x="13047" y="2757"/>
                  </a:lnTo>
                  <a:lnTo>
                    <a:pt x="14056" y="6523"/>
                  </a:lnTo>
                  <a:lnTo>
                    <a:pt x="1" y="10290"/>
                  </a:lnTo>
                  <a:lnTo>
                    <a:pt x="0" y="10291"/>
                  </a:lnTo>
                  <a:lnTo>
                    <a:pt x="10290" y="0"/>
                  </a:lnTo>
                  <a:close/>
                </a:path>
              </a:pathLst>
            </a:custGeom>
            <a:solidFill>
              <a:srgbClr val="F15A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任意多边形 207"/>
            <p:cNvSpPr/>
            <p:nvPr/>
          </p:nvSpPr>
          <p:spPr>
            <a:xfrm>
              <a:off x="7293958" y="4441038"/>
              <a:ext cx="12966" cy="9492"/>
            </a:xfrm>
            <a:custGeom>
              <a:avLst/>
              <a:gdLst>
                <a:gd name="connsiteX0" fmla="*/ 0 w 14055"/>
                <a:gd name="connsiteY0" fmla="*/ 0 h 10289"/>
                <a:gd name="connsiteX1" fmla="*/ 14055 w 14055"/>
                <a:gd name="connsiteY1" fmla="*/ 3766 h 10289"/>
                <a:gd name="connsiteX2" fmla="*/ 13046 w 14055"/>
                <a:gd name="connsiteY2" fmla="*/ 7531 h 10289"/>
                <a:gd name="connsiteX3" fmla="*/ 13047 w 14055"/>
                <a:gd name="connsiteY3" fmla="*/ 7531 h 10289"/>
                <a:gd name="connsiteX4" fmla="*/ 13046 w 14055"/>
                <a:gd name="connsiteY4" fmla="*/ 7532 h 10289"/>
                <a:gd name="connsiteX5" fmla="*/ 13045 w 14055"/>
                <a:gd name="connsiteY5" fmla="*/ 7534 h 10289"/>
                <a:gd name="connsiteX6" fmla="*/ 13045 w 14055"/>
                <a:gd name="connsiteY6" fmla="*/ 7532 h 10289"/>
                <a:gd name="connsiteX7" fmla="*/ 10289 w 14055"/>
                <a:gd name="connsiteY7" fmla="*/ 10289 h 10289"/>
                <a:gd name="connsiteX8" fmla="*/ 0 w 14055"/>
                <a:gd name="connsiteY8" fmla="*/ 0 h 10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55" h="10289">
                  <a:moveTo>
                    <a:pt x="0" y="0"/>
                  </a:moveTo>
                  <a:lnTo>
                    <a:pt x="14055" y="3766"/>
                  </a:lnTo>
                  <a:lnTo>
                    <a:pt x="13046" y="7531"/>
                  </a:lnTo>
                  <a:lnTo>
                    <a:pt x="13047" y="7531"/>
                  </a:lnTo>
                  <a:lnTo>
                    <a:pt x="13046" y="7532"/>
                  </a:lnTo>
                  <a:lnTo>
                    <a:pt x="13045" y="7534"/>
                  </a:lnTo>
                  <a:lnTo>
                    <a:pt x="13045" y="7532"/>
                  </a:lnTo>
                  <a:lnTo>
                    <a:pt x="10289" y="102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5A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任意多边形 208"/>
            <p:cNvSpPr/>
            <p:nvPr/>
          </p:nvSpPr>
          <p:spPr>
            <a:xfrm>
              <a:off x="6082349" y="5138555"/>
              <a:ext cx="6948" cy="13896"/>
            </a:xfrm>
            <a:custGeom>
              <a:avLst/>
              <a:gdLst>
                <a:gd name="connsiteX0" fmla="*/ 3766 w 7531"/>
                <a:gd name="connsiteY0" fmla="*/ 0 h 15063"/>
                <a:gd name="connsiteX1" fmla="*/ 7531 w 7531"/>
                <a:gd name="connsiteY1" fmla="*/ 14055 h 15063"/>
                <a:gd name="connsiteX2" fmla="*/ 3766 w 7531"/>
                <a:gd name="connsiteY2" fmla="*/ 15063 h 15063"/>
                <a:gd name="connsiteX3" fmla="*/ 0 w 7531"/>
                <a:gd name="connsiteY3" fmla="*/ 14054 h 15063"/>
                <a:gd name="connsiteX4" fmla="*/ 3766 w 7531"/>
                <a:gd name="connsiteY4" fmla="*/ 0 h 15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31" h="15063">
                  <a:moveTo>
                    <a:pt x="3766" y="0"/>
                  </a:moveTo>
                  <a:lnTo>
                    <a:pt x="7531" y="14055"/>
                  </a:lnTo>
                  <a:lnTo>
                    <a:pt x="3766" y="15063"/>
                  </a:lnTo>
                  <a:lnTo>
                    <a:pt x="0" y="14054"/>
                  </a:lnTo>
                  <a:lnTo>
                    <a:pt x="3766" y="0"/>
                  </a:lnTo>
                  <a:close/>
                </a:path>
              </a:pathLst>
            </a:custGeom>
            <a:solidFill>
              <a:srgbClr val="F15A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0" name="组合 209"/>
            <p:cNvGrpSpPr/>
            <p:nvPr/>
          </p:nvGrpSpPr>
          <p:grpSpPr>
            <a:xfrm>
              <a:off x="4824557" y="2482679"/>
              <a:ext cx="2508575" cy="2503901"/>
              <a:chOff x="4824557" y="2482679"/>
              <a:chExt cx="2508575" cy="2503901"/>
            </a:xfrm>
          </p:grpSpPr>
          <p:grpSp>
            <p:nvGrpSpPr>
              <p:cNvPr id="211" name="组合 210"/>
              <p:cNvGrpSpPr/>
              <p:nvPr/>
            </p:nvGrpSpPr>
            <p:grpSpPr>
              <a:xfrm>
                <a:off x="4838539" y="2497293"/>
                <a:ext cx="2472330" cy="2476503"/>
                <a:chOff x="4858745" y="2191662"/>
                <a:chExt cx="2472330" cy="2476503"/>
              </a:xfrm>
            </p:grpSpPr>
            <p:sp>
              <p:nvSpPr>
                <p:cNvPr id="241" name="椭圆 240"/>
                <p:cNvSpPr/>
                <p:nvPr/>
              </p:nvSpPr>
              <p:spPr>
                <a:xfrm>
                  <a:off x="4861523" y="2194523"/>
                  <a:ext cx="2468955" cy="2468955"/>
                </a:xfrm>
                <a:prstGeom prst="ellipse">
                  <a:avLst/>
                </a:prstGeom>
                <a:noFill/>
                <a:ln w="3175">
                  <a:solidFill>
                    <a:srgbClr val="C12332">
                      <a:alpha val="50000"/>
                    </a:srgbClr>
                  </a:solidFill>
                  <a:prstDash val="dash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2" name="任意多边形 241"/>
                <p:cNvSpPr/>
                <p:nvPr/>
              </p:nvSpPr>
              <p:spPr>
                <a:xfrm>
                  <a:off x="6096000" y="2191665"/>
                  <a:ext cx="450849" cy="2476500"/>
                </a:xfrm>
                <a:custGeom>
                  <a:avLst/>
                  <a:gdLst>
                    <a:gd name="connsiteX0" fmla="*/ 3175 w 3175"/>
                    <a:gd name="connsiteY0" fmla="*/ 0 h 2476500"/>
                    <a:gd name="connsiteX1" fmla="*/ 0 w 3175"/>
                    <a:gd name="connsiteY1" fmla="*/ 2476500 h 2476500"/>
                    <a:gd name="connsiteX0" fmla="*/ 10000 w 10000"/>
                    <a:gd name="connsiteY0" fmla="*/ 0 h 10000"/>
                    <a:gd name="connsiteX1" fmla="*/ 7499 w 10000"/>
                    <a:gd name="connsiteY1" fmla="*/ 4987 h 10000"/>
                    <a:gd name="connsiteX2" fmla="*/ 0 w 10000"/>
                    <a:gd name="connsiteY2" fmla="*/ 10000 h 10000"/>
                    <a:gd name="connsiteX0" fmla="*/ 10000 w 10000"/>
                    <a:gd name="connsiteY0" fmla="*/ 0 h 10000"/>
                    <a:gd name="connsiteX1" fmla="*/ 7499 w 10000"/>
                    <a:gd name="connsiteY1" fmla="*/ 4987 h 10000"/>
                    <a:gd name="connsiteX2" fmla="*/ 0 w 10000"/>
                    <a:gd name="connsiteY2" fmla="*/ 10000 h 10000"/>
                    <a:gd name="connsiteX0" fmla="*/ 10000 w 600000"/>
                    <a:gd name="connsiteY0" fmla="*/ 0 h 10000"/>
                    <a:gd name="connsiteX1" fmla="*/ 600000 w 600000"/>
                    <a:gd name="connsiteY1" fmla="*/ 5035 h 10000"/>
                    <a:gd name="connsiteX2" fmla="*/ 0 w 600000"/>
                    <a:gd name="connsiteY2" fmla="*/ 10000 h 10000"/>
                    <a:gd name="connsiteX0" fmla="*/ 10000 w 600000"/>
                    <a:gd name="connsiteY0" fmla="*/ 0 h 10000"/>
                    <a:gd name="connsiteX1" fmla="*/ 600000 w 600000"/>
                    <a:gd name="connsiteY1" fmla="*/ 5035 h 10000"/>
                    <a:gd name="connsiteX2" fmla="*/ 0 w 600000"/>
                    <a:gd name="connsiteY2" fmla="*/ 10000 h 10000"/>
                    <a:gd name="connsiteX0" fmla="*/ 10000 w 600000"/>
                    <a:gd name="connsiteY0" fmla="*/ 0 h 10000"/>
                    <a:gd name="connsiteX1" fmla="*/ 600000 w 600000"/>
                    <a:gd name="connsiteY1" fmla="*/ 5035 h 10000"/>
                    <a:gd name="connsiteX2" fmla="*/ 0 w 600000"/>
                    <a:gd name="connsiteY2" fmla="*/ 10000 h 10000"/>
                    <a:gd name="connsiteX0" fmla="*/ 10000 w 10000"/>
                    <a:gd name="connsiteY0" fmla="*/ 0 h 10000"/>
                    <a:gd name="connsiteX1" fmla="*/ 0 w 10000"/>
                    <a:gd name="connsiteY1" fmla="*/ 10000 h 10000"/>
                    <a:gd name="connsiteX0" fmla="*/ 10000 w 10000"/>
                    <a:gd name="connsiteY0" fmla="*/ 0 h 10000"/>
                    <a:gd name="connsiteX1" fmla="*/ 0 w 10000"/>
                    <a:gd name="connsiteY1" fmla="*/ 10000 h 10000"/>
                    <a:gd name="connsiteX0" fmla="*/ 10000 w 996671"/>
                    <a:gd name="connsiteY0" fmla="*/ 0 h 10000"/>
                    <a:gd name="connsiteX1" fmla="*/ 0 w 996671"/>
                    <a:gd name="connsiteY1" fmla="*/ 10000 h 10000"/>
                    <a:gd name="connsiteX0" fmla="*/ 10000 w 1237770"/>
                    <a:gd name="connsiteY0" fmla="*/ 0 h 10000"/>
                    <a:gd name="connsiteX1" fmla="*/ 0 w 1237770"/>
                    <a:gd name="connsiteY1" fmla="*/ 1000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37770" h="10000">
                      <a:moveTo>
                        <a:pt x="10000" y="0"/>
                      </a:moveTo>
                      <a:cubicBezTo>
                        <a:pt x="936668" y="1025"/>
                        <a:pt x="2238334" y="5994"/>
                        <a:pt x="0" y="10000"/>
                      </a:cubicBezTo>
                    </a:path>
                  </a:pathLst>
                </a:custGeom>
                <a:noFill/>
                <a:ln w="3175">
                  <a:solidFill>
                    <a:srgbClr val="C12332">
                      <a:alpha val="50000"/>
                    </a:srgbClr>
                  </a:solidFill>
                  <a:prstDash val="dash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3" name="任意多边形 242"/>
                <p:cNvSpPr/>
                <p:nvPr/>
              </p:nvSpPr>
              <p:spPr>
                <a:xfrm flipH="1">
                  <a:off x="5664200" y="2191665"/>
                  <a:ext cx="438431" cy="2476500"/>
                </a:xfrm>
                <a:custGeom>
                  <a:avLst/>
                  <a:gdLst>
                    <a:gd name="connsiteX0" fmla="*/ 3175 w 3175"/>
                    <a:gd name="connsiteY0" fmla="*/ 0 h 2476500"/>
                    <a:gd name="connsiteX1" fmla="*/ 0 w 3175"/>
                    <a:gd name="connsiteY1" fmla="*/ 2476500 h 2476500"/>
                    <a:gd name="connsiteX0" fmla="*/ 10000 w 10000"/>
                    <a:gd name="connsiteY0" fmla="*/ 0 h 10000"/>
                    <a:gd name="connsiteX1" fmla="*/ 7499 w 10000"/>
                    <a:gd name="connsiteY1" fmla="*/ 4987 h 10000"/>
                    <a:gd name="connsiteX2" fmla="*/ 0 w 10000"/>
                    <a:gd name="connsiteY2" fmla="*/ 10000 h 10000"/>
                    <a:gd name="connsiteX0" fmla="*/ 10000 w 10000"/>
                    <a:gd name="connsiteY0" fmla="*/ 0 h 10000"/>
                    <a:gd name="connsiteX1" fmla="*/ 7499 w 10000"/>
                    <a:gd name="connsiteY1" fmla="*/ 4987 h 10000"/>
                    <a:gd name="connsiteX2" fmla="*/ 0 w 10000"/>
                    <a:gd name="connsiteY2" fmla="*/ 10000 h 10000"/>
                    <a:gd name="connsiteX0" fmla="*/ 10000 w 600000"/>
                    <a:gd name="connsiteY0" fmla="*/ 0 h 10000"/>
                    <a:gd name="connsiteX1" fmla="*/ 600000 w 600000"/>
                    <a:gd name="connsiteY1" fmla="*/ 5035 h 10000"/>
                    <a:gd name="connsiteX2" fmla="*/ 0 w 600000"/>
                    <a:gd name="connsiteY2" fmla="*/ 10000 h 10000"/>
                    <a:gd name="connsiteX0" fmla="*/ 10000 w 600000"/>
                    <a:gd name="connsiteY0" fmla="*/ 0 h 10000"/>
                    <a:gd name="connsiteX1" fmla="*/ 600000 w 600000"/>
                    <a:gd name="connsiteY1" fmla="*/ 5035 h 10000"/>
                    <a:gd name="connsiteX2" fmla="*/ 0 w 600000"/>
                    <a:gd name="connsiteY2" fmla="*/ 10000 h 10000"/>
                    <a:gd name="connsiteX0" fmla="*/ 10000 w 600000"/>
                    <a:gd name="connsiteY0" fmla="*/ 0 h 10000"/>
                    <a:gd name="connsiteX1" fmla="*/ 600000 w 600000"/>
                    <a:gd name="connsiteY1" fmla="*/ 5035 h 10000"/>
                    <a:gd name="connsiteX2" fmla="*/ 0 w 600000"/>
                    <a:gd name="connsiteY2" fmla="*/ 10000 h 10000"/>
                    <a:gd name="connsiteX0" fmla="*/ 10000 w 10000"/>
                    <a:gd name="connsiteY0" fmla="*/ 0 h 10000"/>
                    <a:gd name="connsiteX1" fmla="*/ 0 w 10000"/>
                    <a:gd name="connsiteY1" fmla="*/ 10000 h 10000"/>
                    <a:gd name="connsiteX0" fmla="*/ 10000 w 10000"/>
                    <a:gd name="connsiteY0" fmla="*/ 0 h 10000"/>
                    <a:gd name="connsiteX1" fmla="*/ 0 w 10000"/>
                    <a:gd name="connsiteY1" fmla="*/ 10000 h 10000"/>
                    <a:gd name="connsiteX0" fmla="*/ 10000 w 996671"/>
                    <a:gd name="connsiteY0" fmla="*/ 0 h 10000"/>
                    <a:gd name="connsiteX1" fmla="*/ 0 w 996671"/>
                    <a:gd name="connsiteY1" fmla="*/ 10000 h 10000"/>
                    <a:gd name="connsiteX0" fmla="*/ 10000 w 1237770"/>
                    <a:gd name="connsiteY0" fmla="*/ 0 h 10000"/>
                    <a:gd name="connsiteX1" fmla="*/ 0 w 1237770"/>
                    <a:gd name="connsiteY1" fmla="*/ 1000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37770" h="10000">
                      <a:moveTo>
                        <a:pt x="10000" y="0"/>
                      </a:moveTo>
                      <a:cubicBezTo>
                        <a:pt x="936668" y="1025"/>
                        <a:pt x="2238334" y="5994"/>
                        <a:pt x="0" y="10000"/>
                      </a:cubicBezTo>
                    </a:path>
                  </a:pathLst>
                </a:custGeom>
                <a:noFill/>
                <a:ln w="3175">
                  <a:solidFill>
                    <a:srgbClr val="C12332">
                      <a:alpha val="50000"/>
                    </a:srgbClr>
                  </a:solidFill>
                  <a:prstDash val="dash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4" name="任意多边形 243"/>
                <p:cNvSpPr/>
                <p:nvPr/>
              </p:nvSpPr>
              <p:spPr>
                <a:xfrm>
                  <a:off x="6097730" y="2191662"/>
                  <a:ext cx="846387" cy="2476500"/>
                </a:xfrm>
                <a:custGeom>
                  <a:avLst/>
                  <a:gdLst>
                    <a:gd name="connsiteX0" fmla="*/ 3175 w 3175"/>
                    <a:gd name="connsiteY0" fmla="*/ 0 h 2476500"/>
                    <a:gd name="connsiteX1" fmla="*/ 0 w 3175"/>
                    <a:gd name="connsiteY1" fmla="*/ 2476500 h 2476500"/>
                    <a:gd name="connsiteX0" fmla="*/ 10000 w 10000"/>
                    <a:gd name="connsiteY0" fmla="*/ 0 h 10000"/>
                    <a:gd name="connsiteX1" fmla="*/ 7499 w 10000"/>
                    <a:gd name="connsiteY1" fmla="*/ 4987 h 10000"/>
                    <a:gd name="connsiteX2" fmla="*/ 0 w 10000"/>
                    <a:gd name="connsiteY2" fmla="*/ 10000 h 10000"/>
                    <a:gd name="connsiteX0" fmla="*/ 10000 w 10000"/>
                    <a:gd name="connsiteY0" fmla="*/ 0 h 10000"/>
                    <a:gd name="connsiteX1" fmla="*/ 7499 w 10000"/>
                    <a:gd name="connsiteY1" fmla="*/ 4987 h 10000"/>
                    <a:gd name="connsiteX2" fmla="*/ 0 w 10000"/>
                    <a:gd name="connsiteY2" fmla="*/ 10000 h 10000"/>
                    <a:gd name="connsiteX0" fmla="*/ 10000 w 600000"/>
                    <a:gd name="connsiteY0" fmla="*/ 0 h 10000"/>
                    <a:gd name="connsiteX1" fmla="*/ 600000 w 600000"/>
                    <a:gd name="connsiteY1" fmla="*/ 5035 h 10000"/>
                    <a:gd name="connsiteX2" fmla="*/ 0 w 600000"/>
                    <a:gd name="connsiteY2" fmla="*/ 10000 h 10000"/>
                    <a:gd name="connsiteX0" fmla="*/ 10000 w 600000"/>
                    <a:gd name="connsiteY0" fmla="*/ 0 h 10000"/>
                    <a:gd name="connsiteX1" fmla="*/ 600000 w 600000"/>
                    <a:gd name="connsiteY1" fmla="*/ 5035 h 10000"/>
                    <a:gd name="connsiteX2" fmla="*/ 0 w 600000"/>
                    <a:gd name="connsiteY2" fmla="*/ 10000 h 10000"/>
                    <a:gd name="connsiteX0" fmla="*/ 10000 w 600000"/>
                    <a:gd name="connsiteY0" fmla="*/ 0 h 10000"/>
                    <a:gd name="connsiteX1" fmla="*/ 600000 w 600000"/>
                    <a:gd name="connsiteY1" fmla="*/ 5035 h 10000"/>
                    <a:gd name="connsiteX2" fmla="*/ 0 w 600000"/>
                    <a:gd name="connsiteY2" fmla="*/ 10000 h 10000"/>
                    <a:gd name="connsiteX0" fmla="*/ 10000 w 10000"/>
                    <a:gd name="connsiteY0" fmla="*/ 0 h 10000"/>
                    <a:gd name="connsiteX1" fmla="*/ 0 w 10000"/>
                    <a:gd name="connsiteY1" fmla="*/ 10000 h 10000"/>
                    <a:gd name="connsiteX0" fmla="*/ 10000 w 10000"/>
                    <a:gd name="connsiteY0" fmla="*/ 0 h 10000"/>
                    <a:gd name="connsiteX1" fmla="*/ 0 w 10000"/>
                    <a:gd name="connsiteY1" fmla="*/ 10000 h 10000"/>
                    <a:gd name="connsiteX0" fmla="*/ 10000 w 996671"/>
                    <a:gd name="connsiteY0" fmla="*/ 0 h 10000"/>
                    <a:gd name="connsiteX1" fmla="*/ 0 w 996671"/>
                    <a:gd name="connsiteY1" fmla="*/ 10000 h 10000"/>
                    <a:gd name="connsiteX0" fmla="*/ 10000 w 1237770"/>
                    <a:gd name="connsiteY0" fmla="*/ 0 h 10000"/>
                    <a:gd name="connsiteX1" fmla="*/ 0 w 1237770"/>
                    <a:gd name="connsiteY1" fmla="*/ 1000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37770" h="10000">
                      <a:moveTo>
                        <a:pt x="10000" y="0"/>
                      </a:moveTo>
                      <a:cubicBezTo>
                        <a:pt x="936668" y="1025"/>
                        <a:pt x="2238334" y="5994"/>
                        <a:pt x="0" y="10000"/>
                      </a:cubicBezTo>
                    </a:path>
                  </a:pathLst>
                </a:custGeom>
                <a:noFill/>
                <a:ln w="3175">
                  <a:solidFill>
                    <a:srgbClr val="C12332">
                      <a:alpha val="50000"/>
                    </a:srgbClr>
                  </a:solidFill>
                  <a:prstDash val="dash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5" name="任意多边形 244"/>
                <p:cNvSpPr/>
                <p:nvPr/>
              </p:nvSpPr>
              <p:spPr>
                <a:xfrm flipH="1">
                  <a:off x="5255221" y="2191662"/>
                  <a:ext cx="846387" cy="2476500"/>
                </a:xfrm>
                <a:custGeom>
                  <a:avLst/>
                  <a:gdLst>
                    <a:gd name="connsiteX0" fmla="*/ 3175 w 3175"/>
                    <a:gd name="connsiteY0" fmla="*/ 0 h 2476500"/>
                    <a:gd name="connsiteX1" fmla="*/ 0 w 3175"/>
                    <a:gd name="connsiteY1" fmla="*/ 2476500 h 2476500"/>
                    <a:gd name="connsiteX0" fmla="*/ 10000 w 10000"/>
                    <a:gd name="connsiteY0" fmla="*/ 0 h 10000"/>
                    <a:gd name="connsiteX1" fmla="*/ 7499 w 10000"/>
                    <a:gd name="connsiteY1" fmla="*/ 4987 h 10000"/>
                    <a:gd name="connsiteX2" fmla="*/ 0 w 10000"/>
                    <a:gd name="connsiteY2" fmla="*/ 10000 h 10000"/>
                    <a:gd name="connsiteX0" fmla="*/ 10000 w 10000"/>
                    <a:gd name="connsiteY0" fmla="*/ 0 h 10000"/>
                    <a:gd name="connsiteX1" fmla="*/ 7499 w 10000"/>
                    <a:gd name="connsiteY1" fmla="*/ 4987 h 10000"/>
                    <a:gd name="connsiteX2" fmla="*/ 0 w 10000"/>
                    <a:gd name="connsiteY2" fmla="*/ 10000 h 10000"/>
                    <a:gd name="connsiteX0" fmla="*/ 10000 w 600000"/>
                    <a:gd name="connsiteY0" fmla="*/ 0 h 10000"/>
                    <a:gd name="connsiteX1" fmla="*/ 600000 w 600000"/>
                    <a:gd name="connsiteY1" fmla="*/ 5035 h 10000"/>
                    <a:gd name="connsiteX2" fmla="*/ 0 w 600000"/>
                    <a:gd name="connsiteY2" fmla="*/ 10000 h 10000"/>
                    <a:gd name="connsiteX0" fmla="*/ 10000 w 600000"/>
                    <a:gd name="connsiteY0" fmla="*/ 0 h 10000"/>
                    <a:gd name="connsiteX1" fmla="*/ 600000 w 600000"/>
                    <a:gd name="connsiteY1" fmla="*/ 5035 h 10000"/>
                    <a:gd name="connsiteX2" fmla="*/ 0 w 600000"/>
                    <a:gd name="connsiteY2" fmla="*/ 10000 h 10000"/>
                    <a:gd name="connsiteX0" fmla="*/ 10000 w 600000"/>
                    <a:gd name="connsiteY0" fmla="*/ 0 h 10000"/>
                    <a:gd name="connsiteX1" fmla="*/ 600000 w 600000"/>
                    <a:gd name="connsiteY1" fmla="*/ 5035 h 10000"/>
                    <a:gd name="connsiteX2" fmla="*/ 0 w 600000"/>
                    <a:gd name="connsiteY2" fmla="*/ 10000 h 10000"/>
                    <a:gd name="connsiteX0" fmla="*/ 10000 w 10000"/>
                    <a:gd name="connsiteY0" fmla="*/ 0 h 10000"/>
                    <a:gd name="connsiteX1" fmla="*/ 0 w 10000"/>
                    <a:gd name="connsiteY1" fmla="*/ 10000 h 10000"/>
                    <a:gd name="connsiteX0" fmla="*/ 10000 w 10000"/>
                    <a:gd name="connsiteY0" fmla="*/ 0 h 10000"/>
                    <a:gd name="connsiteX1" fmla="*/ 0 w 10000"/>
                    <a:gd name="connsiteY1" fmla="*/ 10000 h 10000"/>
                    <a:gd name="connsiteX0" fmla="*/ 10000 w 996671"/>
                    <a:gd name="connsiteY0" fmla="*/ 0 h 10000"/>
                    <a:gd name="connsiteX1" fmla="*/ 0 w 996671"/>
                    <a:gd name="connsiteY1" fmla="*/ 10000 h 10000"/>
                    <a:gd name="connsiteX0" fmla="*/ 10000 w 1237770"/>
                    <a:gd name="connsiteY0" fmla="*/ 0 h 10000"/>
                    <a:gd name="connsiteX1" fmla="*/ 0 w 1237770"/>
                    <a:gd name="connsiteY1" fmla="*/ 1000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37770" h="10000">
                      <a:moveTo>
                        <a:pt x="10000" y="0"/>
                      </a:moveTo>
                      <a:cubicBezTo>
                        <a:pt x="936668" y="1025"/>
                        <a:pt x="2238334" y="5994"/>
                        <a:pt x="0" y="10000"/>
                      </a:cubicBezTo>
                    </a:path>
                  </a:pathLst>
                </a:custGeom>
                <a:noFill/>
                <a:ln w="3175">
                  <a:solidFill>
                    <a:srgbClr val="C12332">
                      <a:alpha val="50000"/>
                    </a:srgbClr>
                  </a:solidFill>
                  <a:prstDash val="dash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6" name="任意多边形 245"/>
                <p:cNvSpPr/>
                <p:nvPr/>
              </p:nvSpPr>
              <p:spPr>
                <a:xfrm>
                  <a:off x="6099175" y="2193925"/>
                  <a:ext cx="3175" cy="2470150"/>
                </a:xfrm>
                <a:custGeom>
                  <a:avLst/>
                  <a:gdLst>
                    <a:gd name="connsiteX0" fmla="*/ 0 w 3175"/>
                    <a:gd name="connsiteY0" fmla="*/ 0 h 2470150"/>
                    <a:gd name="connsiteX1" fmla="*/ 3175 w 3175"/>
                    <a:gd name="connsiteY1" fmla="*/ 2470150 h 2470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175" h="2470150">
                      <a:moveTo>
                        <a:pt x="0" y="0"/>
                      </a:moveTo>
                      <a:cubicBezTo>
                        <a:pt x="1058" y="823383"/>
                        <a:pt x="2117" y="1646767"/>
                        <a:pt x="3175" y="2470150"/>
                      </a:cubicBezTo>
                    </a:path>
                  </a:pathLst>
                </a:custGeom>
                <a:noFill/>
                <a:ln w="3175">
                  <a:solidFill>
                    <a:srgbClr val="C12332">
                      <a:alpha val="50000"/>
                    </a:srgbClr>
                  </a:solidFill>
                  <a:prstDash val="dash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7" name="任意多边形 246"/>
                <p:cNvSpPr/>
                <p:nvPr/>
              </p:nvSpPr>
              <p:spPr>
                <a:xfrm>
                  <a:off x="4864100" y="3425825"/>
                  <a:ext cx="2466975" cy="263525"/>
                </a:xfrm>
                <a:custGeom>
                  <a:avLst/>
                  <a:gdLst>
                    <a:gd name="connsiteX0" fmla="*/ 0 w 2466975"/>
                    <a:gd name="connsiteY0" fmla="*/ 0 h 6350"/>
                    <a:gd name="connsiteX1" fmla="*/ 2466975 w 2466975"/>
                    <a:gd name="connsiteY1" fmla="*/ 6350 h 6350"/>
                    <a:gd name="connsiteX0" fmla="*/ 0 w 10000"/>
                    <a:gd name="connsiteY0" fmla="*/ 0 h 137806"/>
                    <a:gd name="connsiteX1" fmla="*/ 10000 w 10000"/>
                    <a:gd name="connsiteY1" fmla="*/ 10000 h 137806"/>
                    <a:gd name="connsiteX0" fmla="*/ 0 w 10000"/>
                    <a:gd name="connsiteY0" fmla="*/ 0 h 202960"/>
                    <a:gd name="connsiteX1" fmla="*/ 10000 w 10000"/>
                    <a:gd name="connsiteY1" fmla="*/ 10000 h 202960"/>
                    <a:gd name="connsiteX0" fmla="*/ 0 w 10000"/>
                    <a:gd name="connsiteY0" fmla="*/ 0 h 220387"/>
                    <a:gd name="connsiteX1" fmla="*/ 10000 w 10000"/>
                    <a:gd name="connsiteY1" fmla="*/ 10000 h 220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000" h="220387">
                      <a:moveTo>
                        <a:pt x="0" y="0"/>
                      </a:moveTo>
                      <a:cubicBezTo>
                        <a:pt x="3358" y="282323"/>
                        <a:pt x="6924" y="301668"/>
                        <a:pt x="10000" y="10000"/>
                      </a:cubicBezTo>
                    </a:path>
                  </a:pathLst>
                </a:custGeom>
                <a:noFill/>
                <a:ln w="3175">
                  <a:solidFill>
                    <a:srgbClr val="C12332">
                      <a:alpha val="50000"/>
                    </a:srgbClr>
                  </a:solidFill>
                  <a:prstDash val="dash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8" name="任意多边形 247"/>
                <p:cNvSpPr/>
                <p:nvPr/>
              </p:nvSpPr>
              <p:spPr>
                <a:xfrm>
                  <a:off x="5018970" y="4022818"/>
                  <a:ext cx="2146527" cy="229294"/>
                </a:xfrm>
                <a:custGeom>
                  <a:avLst/>
                  <a:gdLst>
                    <a:gd name="connsiteX0" fmla="*/ 0 w 2466975"/>
                    <a:gd name="connsiteY0" fmla="*/ 0 h 6350"/>
                    <a:gd name="connsiteX1" fmla="*/ 2466975 w 2466975"/>
                    <a:gd name="connsiteY1" fmla="*/ 6350 h 6350"/>
                    <a:gd name="connsiteX0" fmla="*/ 0 w 10000"/>
                    <a:gd name="connsiteY0" fmla="*/ 0 h 137806"/>
                    <a:gd name="connsiteX1" fmla="*/ 10000 w 10000"/>
                    <a:gd name="connsiteY1" fmla="*/ 10000 h 137806"/>
                    <a:gd name="connsiteX0" fmla="*/ 0 w 10000"/>
                    <a:gd name="connsiteY0" fmla="*/ 0 h 202960"/>
                    <a:gd name="connsiteX1" fmla="*/ 10000 w 10000"/>
                    <a:gd name="connsiteY1" fmla="*/ 10000 h 202960"/>
                    <a:gd name="connsiteX0" fmla="*/ 0 w 10000"/>
                    <a:gd name="connsiteY0" fmla="*/ 0 h 220387"/>
                    <a:gd name="connsiteX1" fmla="*/ 10000 w 10000"/>
                    <a:gd name="connsiteY1" fmla="*/ 10000 h 220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000" h="220387">
                      <a:moveTo>
                        <a:pt x="0" y="0"/>
                      </a:moveTo>
                      <a:cubicBezTo>
                        <a:pt x="3358" y="282323"/>
                        <a:pt x="6924" y="301668"/>
                        <a:pt x="10000" y="10000"/>
                      </a:cubicBezTo>
                    </a:path>
                  </a:pathLst>
                </a:custGeom>
                <a:noFill/>
                <a:ln w="3175">
                  <a:solidFill>
                    <a:srgbClr val="C12332">
                      <a:alpha val="50000"/>
                    </a:srgbClr>
                  </a:solidFill>
                  <a:prstDash val="dash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9" name="任意多边形 248"/>
                <p:cNvSpPr/>
                <p:nvPr/>
              </p:nvSpPr>
              <p:spPr>
                <a:xfrm rot="10800000">
                  <a:off x="5028074" y="2605885"/>
                  <a:ext cx="2146527" cy="229294"/>
                </a:xfrm>
                <a:custGeom>
                  <a:avLst/>
                  <a:gdLst>
                    <a:gd name="connsiteX0" fmla="*/ 0 w 2466975"/>
                    <a:gd name="connsiteY0" fmla="*/ 0 h 6350"/>
                    <a:gd name="connsiteX1" fmla="*/ 2466975 w 2466975"/>
                    <a:gd name="connsiteY1" fmla="*/ 6350 h 6350"/>
                    <a:gd name="connsiteX0" fmla="*/ 0 w 10000"/>
                    <a:gd name="connsiteY0" fmla="*/ 0 h 137806"/>
                    <a:gd name="connsiteX1" fmla="*/ 10000 w 10000"/>
                    <a:gd name="connsiteY1" fmla="*/ 10000 h 137806"/>
                    <a:gd name="connsiteX0" fmla="*/ 0 w 10000"/>
                    <a:gd name="connsiteY0" fmla="*/ 0 h 202960"/>
                    <a:gd name="connsiteX1" fmla="*/ 10000 w 10000"/>
                    <a:gd name="connsiteY1" fmla="*/ 10000 h 202960"/>
                    <a:gd name="connsiteX0" fmla="*/ 0 w 10000"/>
                    <a:gd name="connsiteY0" fmla="*/ 0 h 220387"/>
                    <a:gd name="connsiteX1" fmla="*/ 10000 w 10000"/>
                    <a:gd name="connsiteY1" fmla="*/ 10000 h 220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000" h="220387">
                      <a:moveTo>
                        <a:pt x="0" y="0"/>
                      </a:moveTo>
                      <a:cubicBezTo>
                        <a:pt x="3358" y="282323"/>
                        <a:pt x="6924" y="301668"/>
                        <a:pt x="10000" y="10000"/>
                      </a:cubicBezTo>
                    </a:path>
                  </a:pathLst>
                </a:custGeom>
                <a:noFill/>
                <a:ln w="3175">
                  <a:solidFill>
                    <a:srgbClr val="C12332">
                      <a:alpha val="50000"/>
                    </a:srgbClr>
                  </a:solidFill>
                  <a:prstDash val="dash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0" name="任意多边形 249"/>
                <p:cNvSpPr/>
                <p:nvPr/>
              </p:nvSpPr>
              <p:spPr>
                <a:xfrm rot="10800000">
                  <a:off x="4858745" y="3073298"/>
                  <a:ext cx="2466975" cy="263525"/>
                </a:xfrm>
                <a:custGeom>
                  <a:avLst/>
                  <a:gdLst>
                    <a:gd name="connsiteX0" fmla="*/ 0 w 2466975"/>
                    <a:gd name="connsiteY0" fmla="*/ 0 h 6350"/>
                    <a:gd name="connsiteX1" fmla="*/ 2466975 w 2466975"/>
                    <a:gd name="connsiteY1" fmla="*/ 6350 h 6350"/>
                    <a:gd name="connsiteX0" fmla="*/ 0 w 10000"/>
                    <a:gd name="connsiteY0" fmla="*/ 0 h 137806"/>
                    <a:gd name="connsiteX1" fmla="*/ 10000 w 10000"/>
                    <a:gd name="connsiteY1" fmla="*/ 10000 h 137806"/>
                    <a:gd name="connsiteX0" fmla="*/ 0 w 10000"/>
                    <a:gd name="connsiteY0" fmla="*/ 0 h 202960"/>
                    <a:gd name="connsiteX1" fmla="*/ 10000 w 10000"/>
                    <a:gd name="connsiteY1" fmla="*/ 10000 h 202960"/>
                    <a:gd name="connsiteX0" fmla="*/ 0 w 10000"/>
                    <a:gd name="connsiteY0" fmla="*/ 0 h 220387"/>
                    <a:gd name="connsiteX1" fmla="*/ 10000 w 10000"/>
                    <a:gd name="connsiteY1" fmla="*/ 10000 h 2203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000" h="220387">
                      <a:moveTo>
                        <a:pt x="0" y="0"/>
                      </a:moveTo>
                      <a:cubicBezTo>
                        <a:pt x="3358" y="282323"/>
                        <a:pt x="6924" y="301668"/>
                        <a:pt x="10000" y="10000"/>
                      </a:cubicBezTo>
                    </a:path>
                  </a:pathLst>
                </a:custGeom>
                <a:noFill/>
                <a:ln w="3175">
                  <a:solidFill>
                    <a:srgbClr val="C12332">
                      <a:alpha val="50000"/>
                    </a:srgbClr>
                  </a:solidFill>
                  <a:prstDash val="dash"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12" name="椭圆 211"/>
              <p:cNvSpPr/>
              <p:nvPr/>
            </p:nvSpPr>
            <p:spPr>
              <a:xfrm>
                <a:off x="5643993" y="3372434"/>
                <a:ext cx="54011" cy="54011"/>
              </a:xfrm>
              <a:prstGeom prst="ellipse">
                <a:avLst/>
              </a:prstGeom>
              <a:solidFill>
                <a:srgbClr val="C1233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13" name="椭圆 212"/>
              <p:cNvSpPr/>
              <p:nvPr/>
            </p:nvSpPr>
            <p:spPr>
              <a:xfrm>
                <a:off x="4975904" y="3115904"/>
                <a:ext cx="45719" cy="45719"/>
              </a:xfrm>
              <a:prstGeom prst="ellipse">
                <a:avLst/>
              </a:prstGeom>
              <a:solidFill>
                <a:srgbClr val="C1233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14" name="椭圆 213"/>
              <p:cNvSpPr/>
              <p:nvPr/>
            </p:nvSpPr>
            <p:spPr>
              <a:xfrm>
                <a:off x="4829319" y="3597033"/>
                <a:ext cx="45719" cy="45719"/>
              </a:xfrm>
              <a:prstGeom prst="ellipse">
                <a:avLst/>
              </a:prstGeom>
              <a:solidFill>
                <a:srgbClr val="C1233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15" name="椭圆 214"/>
              <p:cNvSpPr/>
              <p:nvPr/>
            </p:nvSpPr>
            <p:spPr>
              <a:xfrm>
                <a:off x="4824557" y="3713647"/>
                <a:ext cx="45719" cy="45719"/>
              </a:xfrm>
              <a:prstGeom prst="ellipse">
                <a:avLst/>
              </a:prstGeom>
              <a:solidFill>
                <a:srgbClr val="C1233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16" name="椭圆 215"/>
              <p:cNvSpPr/>
              <p:nvPr/>
            </p:nvSpPr>
            <p:spPr>
              <a:xfrm>
                <a:off x="5225379" y="3845917"/>
                <a:ext cx="45719" cy="45719"/>
              </a:xfrm>
              <a:prstGeom prst="ellipse">
                <a:avLst/>
              </a:prstGeom>
              <a:solidFill>
                <a:srgbClr val="C1233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17" name="椭圆 216"/>
              <p:cNvSpPr/>
              <p:nvPr/>
            </p:nvSpPr>
            <p:spPr>
              <a:xfrm>
                <a:off x="5232612" y="3447945"/>
                <a:ext cx="65479" cy="65479"/>
              </a:xfrm>
              <a:prstGeom prst="ellipse">
                <a:avLst/>
              </a:prstGeom>
              <a:solidFill>
                <a:srgbClr val="C1233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18" name="椭圆 217"/>
              <p:cNvSpPr/>
              <p:nvPr/>
            </p:nvSpPr>
            <p:spPr>
              <a:xfrm>
                <a:off x="5637237" y="3937687"/>
                <a:ext cx="45719" cy="45719"/>
              </a:xfrm>
              <a:prstGeom prst="ellipse">
                <a:avLst/>
              </a:prstGeom>
              <a:solidFill>
                <a:srgbClr val="C1233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19" name="椭圆 218"/>
              <p:cNvSpPr/>
              <p:nvPr/>
            </p:nvSpPr>
            <p:spPr>
              <a:xfrm>
                <a:off x="6044081" y="3952639"/>
                <a:ext cx="78446" cy="78446"/>
              </a:xfrm>
              <a:prstGeom prst="ellipse">
                <a:avLst/>
              </a:prstGeom>
              <a:solidFill>
                <a:srgbClr val="C1233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20" name="椭圆 219"/>
              <p:cNvSpPr/>
              <p:nvPr/>
            </p:nvSpPr>
            <p:spPr>
              <a:xfrm>
                <a:off x="6060581" y="3356065"/>
                <a:ext cx="45719" cy="45719"/>
              </a:xfrm>
              <a:prstGeom prst="ellipse">
                <a:avLst/>
              </a:prstGeom>
              <a:solidFill>
                <a:srgbClr val="C1233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21" name="椭圆 220"/>
              <p:cNvSpPr/>
              <p:nvPr/>
            </p:nvSpPr>
            <p:spPr>
              <a:xfrm>
                <a:off x="6050614" y="2878711"/>
                <a:ext cx="65182" cy="65182"/>
              </a:xfrm>
              <a:prstGeom prst="ellipse">
                <a:avLst/>
              </a:prstGeom>
              <a:solidFill>
                <a:srgbClr val="C1233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22" name="椭圆 221"/>
              <p:cNvSpPr/>
              <p:nvPr/>
            </p:nvSpPr>
            <p:spPr>
              <a:xfrm>
                <a:off x="5796078" y="4516482"/>
                <a:ext cx="45719" cy="45719"/>
              </a:xfrm>
              <a:prstGeom prst="ellipse">
                <a:avLst/>
              </a:prstGeom>
              <a:solidFill>
                <a:srgbClr val="C1233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23" name="椭圆 222"/>
              <p:cNvSpPr/>
              <p:nvPr/>
            </p:nvSpPr>
            <p:spPr>
              <a:xfrm>
                <a:off x="5500340" y="4461562"/>
                <a:ext cx="64122" cy="64122"/>
              </a:xfrm>
              <a:prstGeom prst="ellipse">
                <a:avLst/>
              </a:prstGeom>
              <a:solidFill>
                <a:srgbClr val="C1233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24" name="椭圆 223"/>
              <p:cNvSpPr/>
              <p:nvPr/>
            </p:nvSpPr>
            <p:spPr>
              <a:xfrm>
                <a:off x="4977338" y="4312234"/>
                <a:ext cx="45719" cy="45719"/>
              </a:xfrm>
              <a:prstGeom prst="ellipse">
                <a:avLst/>
              </a:prstGeom>
              <a:solidFill>
                <a:srgbClr val="C1233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25" name="椭圆 224"/>
              <p:cNvSpPr/>
              <p:nvPr/>
            </p:nvSpPr>
            <p:spPr>
              <a:xfrm>
                <a:off x="6062343" y="4536149"/>
                <a:ext cx="45719" cy="45719"/>
              </a:xfrm>
              <a:prstGeom prst="ellipse">
                <a:avLst/>
              </a:prstGeom>
              <a:solidFill>
                <a:srgbClr val="C1233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26" name="椭圆 225"/>
              <p:cNvSpPr/>
              <p:nvPr/>
            </p:nvSpPr>
            <p:spPr>
              <a:xfrm>
                <a:off x="6062962" y="4940861"/>
                <a:ext cx="45719" cy="45719"/>
              </a:xfrm>
              <a:prstGeom prst="ellipse">
                <a:avLst/>
              </a:prstGeom>
              <a:solidFill>
                <a:srgbClr val="C1233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27" name="椭圆 226"/>
              <p:cNvSpPr/>
              <p:nvPr/>
            </p:nvSpPr>
            <p:spPr>
              <a:xfrm>
                <a:off x="6322566" y="4527850"/>
                <a:ext cx="45719" cy="45719"/>
              </a:xfrm>
              <a:prstGeom prst="ellipse">
                <a:avLst/>
              </a:prstGeom>
              <a:solidFill>
                <a:srgbClr val="C1233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28" name="椭圆 227"/>
              <p:cNvSpPr/>
              <p:nvPr/>
            </p:nvSpPr>
            <p:spPr>
              <a:xfrm>
                <a:off x="6598466" y="4489166"/>
                <a:ext cx="45719" cy="45719"/>
              </a:xfrm>
              <a:prstGeom prst="ellipse">
                <a:avLst/>
              </a:prstGeom>
              <a:solidFill>
                <a:srgbClr val="C1233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29" name="椭圆 228"/>
              <p:cNvSpPr/>
              <p:nvPr/>
            </p:nvSpPr>
            <p:spPr>
              <a:xfrm>
                <a:off x="6490381" y="3948911"/>
                <a:ext cx="45719" cy="45719"/>
              </a:xfrm>
              <a:prstGeom prst="ellipse">
                <a:avLst/>
              </a:prstGeom>
              <a:solidFill>
                <a:srgbClr val="C1233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30" name="椭圆 229"/>
              <p:cNvSpPr/>
              <p:nvPr/>
            </p:nvSpPr>
            <p:spPr>
              <a:xfrm>
                <a:off x="6888428" y="3872008"/>
                <a:ext cx="45719" cy="45719"/>
              </a:xfrm>
              <a:prstGeom prst="ellipse">
                <a:avLst/>
              </a:prstGeom>
              <a:solidFill>
                <a:srgbClr val="C1233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31" name="椭圆 230"/>
              <p:cNvSpPr/>
              <p:nvPr/>
            </p:nvSpPr>
            <p:spPr>
              <a:xfrm>
                <a:off x="7129188" y="4320109"/>
                <a:ext cx="45719" cy="45719"/>
              </a:xfrm>
              <a:prstGeom prst="ellipse">
                <a:avLst/>
              </a:prstGeom>
              <a:solidFill>
                <a:srgbClr val="C1233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32" name="椭圆 231"/>
              <p:cNvSpPr/>
              <p:nvPr/>
            </p:nvSpPr>
            <p:spPr>
              <a:xfrm>
                <a:off x="7287413" y="3720662"/>
                <a:ext cx="45719" cy="45719"/>
              </a:xfrm>
              <a:prstGeom prst="ellipse">
                <a:avLst/>
              </a:prstGeom>
              <a:solidFill>
                <a:srgbClr val="C1233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33" name="椭圆 232"/>
              <p:cNvSpPr/>
              <p:nvPr/>
            </p:nvSpPr>
            <p:spPr>
              <a:xfrm>
                <a:off x="7282654" y="3618770"/>
                <a:ext cx="45719" cy="45719"/>
              </a:xfrm>
              <a:prstGeom prst="ellipse">
                <a:avLst/>
              </a:prstGeom>
              <a:solidFill>
                <a:srgbClr val="C1233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34" name="椭圆 233"/>
              <p:cNvSpPr/>
              <p:nvPr/>
            </p:nvSpPr>
            <p:spPr>
              <a:xfrm>
                <a:off x="6870596" y="3473662"/>
                <a:ext cx="70864" cy="70864"/>
              </a:xfrm>
              <a:prstGeom prst="ellipse">
                <a:avLst/>
              </a:prstGeom>
              <a:solidFill>
                <a:srgbClr val="C1233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35" name="椭圆 234"/>
              <p:cNvSpPr/>
              <p:nvPr/>
            </p:nvSpPr>
            <p:spPr>
              <a:xfrm>
                <a:off x="6479197" y="3397988"/>
                <a:ext cx="45719" cy="45719"/>
              </a:xfrm>
              <a:prstGeom prst="ellipse">
                <a:avLst/>
              </a:prstGeom>
              <a:solidFill>
                <a:srgbClr val="C1233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36" name="椭圆 235"/>
              <p:cNvSpPr/>
              <p:nvPr/>
            </p:nvSpPr>
            <p:spPr>
              <a:xfrm>
                <a:off x="6659641" y="2969841"/>
                <a:ext cx="45719" cy="45719"/>
              </a:xfrm>
              <a:prstGeom prst="ellipse">
                <a:avLst/>
              </a:prstGeom>
              <a:solidFill>
                <a:srgbClr val="C1233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37" name="椭圆 236"/>
              <p:cNvSpPr/>
              <p:nvPr/>
            </p:nvSpPr>
            <p:spPr>
              <a:xfrm>
                <a:off x="7131569" y="3117305"/>
                <a:ext cx="45719" cy="45719"/>
              </a:xfrm>
              <a:prstGeom prst="ellipse">
                <a:avLst/>
              </a:prstGeom>
              <a:solidFill>
                <a:srgbClr val="C1233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38" name="椭圆 237"/>
              <p:cNvSpPr/>
              <p:nvPr/>
            </p:nvSpPr>
            <p:spPr>
              <a:xfrm>
                <a:off x="5477558" y="2943703"/>
                <a:ext cx="45719" cy="45719"/>
              </a:xfrm>
              <a:prstGeom prst="ellipse">
                <a:avLst/>
              </a:prstGeom>
              <a:solidFill>
                <a:srgbClr val="C1233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39" name="椭圆 238"/>
              <p:cNvSpPr/>
              <p:nvPr/>
            </p:nvSpPr>
            <p:spPr>
              <a:xfrm>
                <a:off x="6059052" y="2482679"/>
                <a:ext cx="45719" cy="45719"/>
              </a:xfrm>
              <a:prstGeom prst="ellipse">
                <a:avLst/>
              </a:prstGeom>
              <a:solidFill>
                <a:srgbClr val="C1233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40" name="椭圆 239"/>
              <p:cNvSpPr/>
              <p:nvPr/>
            </p:nvSpPr>
            <p:spPr>
              <a:xfrm>
                <a:off x="6351942" y="2907537"/>
                <a:ext cx="45719" cy="45719"/>
              </a:xfrm>
              <a:prstGeom prst="ellipse">
                <a:avLst/>
              </a:prstGeom>
              <a:solidFill>
                <a:srgbClr val="C12332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51" name="矩形 250"/>
            <p:cNvSpPr/>
            <p:nvPr/>
          </p:nvSpPr>
          <p:spPr>
            <a:xfrm>
              <a:off x="1518671" y="3922341"/>
              <a:ext cx="282628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add your text titleClick add your text titleClick add your text titleClick add your</a:t>
              </a:r>
            </a:p>
          </p:txBody>
        </p:sp>
        <p:sp>
          <p:nvSpPr>
            <p:cNvPr id="252" name="矩形 251"/>
            <p:cNvSpPr/>
            <p:nvPr/>
          </p:nvSpPr>
          <p:spPr>
            <a:xfrm>
              <a:off x="1518671" y="2193931"/>
              <a:ext cx="282628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add your text titleClick add your text titleClick add your text titleClick add your</a:t>
              </a:r>
            </a:p>
          </p:txBody>
        </p:sp>
        <p:sp>
          <p:nvSpPr>
            <p:cNvPr id="253" name="矩形 252"/>
            <p:cNvSpPr/>
            <p:nvPr/>
          </p:nvSpPr>
          <p:spPr>
            <a:xfrm>
              <a:off x="1518671" y="5414657"/>
              <a:ext cx="282628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add your text titleClick add your text titleClick add your text titleClick add your</a:t>
              </a:r>
            </a:p>
          </p:txBody>
        </p:sp>
        <p:sp>
          <p:nvSpPr>
            <p:cNvPr id="255" name="矩形 336"/>
            <p:cNvSpPr/>
            <p:nvPr/>
          </p:nvSpPr>
          <p:spPr>
            <a:xfrm rot="16200000" flipH="1">
              <a:off x="4211660" y="1616139"/>
              <a:ext cx="10000" cy="731917"/>
            </a:xfrm>
            <a:custGeom>
              <a:avLst/>
              <a:gdLst>
                <a:gd name="connsiteX0" fmla="*/ 0 w 63500"/>
                <a:gd name="connsiteY0" fmla="*/ 0 h 317500"/>
                <a:gd name="connsiteX1" fmla="*/ 63500 w 63500"/>
                <a:gd name="connsiteY1" fmla="*/ 0 h 317500"/>
                <a:gd name="connsiteX2" fmla="*/ 63500 w 63500"/>
                <a:gd name="connsiteY2" fmla="*/ 317500 h 317500"/>
                <a:gd name="connsiteX3" fmla="*/ 0 w 63500"/>
                <a:gd name="connsiteY3" fmla="*/ 317500 h 317500"/>
                <a:gd name="connsiteX4" fmla="*/ 0 w 63500"/>
                <a:gd name="connsiteY4" fmla="*/ 0 h 317500"/>
                <a:gd name="connsiteX0" fmla="*/ 0 w 63500"/>
                <a:gd name="connsiteY0" fmla="*/ 0 h 317500"/>
                <a:gd name="connsiteX1" fmla="*/ 63500 w 63500"/>
                <a:gd name="connsiteY1" fmla="*/ 0 h 317500"/>
                <a:gd name="connsiteX2" fmla="*/ 0 w 63500"/>
                <a:gd name="connsiteY2" fmla="*/ 317500 h 317500"/>
                <a:gd name="connsiteX3" fmla="*/ 0 w 63500"/>
                <a:gd name="connsiteY3" fmla="*/ 0 h 317500"/>
                <a:gd name="connsiteX0" fmla="*/ 0 w 63500"/>
                <a:gd name="connsiteY0" fmla="*/ 0 h 466725"/>
                <a:gd name="connsiteX1" fmla="*/ 63500 w 63500"/>
                <a:gd name="connsiteY1" fmla="*/ 0 h 466725"/>
                <a:gd name="connsiteX2" fmla="*/ 19050 w 63500"/>
                <a:gd name="connsiteY2" fmla="*/ 466725 h 466725"/>
                <a:gd name="connsiteX3" fmla="*/ 0 w 63500"/>
                <a:gd name="connsiteY3" fmla="*/ 0 h 466725"/>
                <a:gd name="connsiteX0" fmla="*/ 0 w 63500"/>
                <a:gd name="connsiteY0" fmla="*/ 0 h 464343"/>
                <a:gd name="connsiteX1" fmla="*/ 63500 w 63500"/>
                <a:gd name="connsiteY1" fmla="*/ 0 h 464343"/>
                <a:gd name="connsiteX2" fmla="*/ 35587 w 63500"/>
                <a:gd name="connsiteY2" fmla="*/ 464343 h 464343"/>
                <a:gd name="connsiteX3" fmla="*/ 0 w 63500"/>
                <a:gd name="connsiteY3" fmla="*/ 0 h 464343"/>
                <a:gd name="connsiteX0" fmla="*/ 0 w 46964"/>
                <a:gd name="connsiteY0" fmla="*/ 0 h 464343"/>
                <a:gd name="connsiteX1" fmla="*/ 46964 w 46964"/>
                <a:gd name="connsiteY1" fmla="*/ 0 h 464343"/>
                <a:gd name="connsiteX2" fmla="*/ 35587 w 46964"/>
                <a:gd name="connsiteY2" fmla="*/ 464343 h 464343"/>
                <a:gd name="connsiteX3" fmla="*/ 0 w 46964"/>
                <a:gd name="connsiteY3" fmla="*/ 0 h 464343"/>
                <a:gd name="connsiteX0" fmla="*/ 0 w 33734"/>
                <a:gd name="connsiteY0" fmla="*/ 3002 h 464343"/>
                <a:gd name="connsiteX1" fmla="*/ 33734 w 33734"/>
                <a:gd name="connsiteY1" fmla="*/ 0 h 464343"/>
                <a:gd name="connsiteX2" fmla="*/ 22357 w 33734"/>
                <a:gd name="connsiteY2" fmla="*/ 464343 h 464343"/>
                <a:gd name="connsiteX3" fmla="*/ 0 w 33734"/>
                <a:gd name="connsiteY3" fmla="*/ 3002 h 464343"/>
                <a:gd name="connsiteX0" fmla="*/ 0 w 23812"/>
                <a:gd name="connsiteY0" fmla="*/ 3002 h 464343"/>
                <a:gd name="connsiteX1" fmla="*/ 23812 w 23812"/>
                <a:gd name="connsiteY1" fmla="*/ 0 h 464343"/>
                <a:gd name="connsiteX2" fmla="*/ 12435 w 23812"/>
                <a:gd name="connsiteY2" fmla="*/ 464343 h 464343"/>
                <a:gd name="connsiteX3" fmla="*/ 0 w 23812"/>
                <a:gd name="connsiteY3" fmla="*/ 3002 h 464343"/>
                <a:gd name="connsiteX0" fmla="*/ 0 w 13889"/>
                <a:gd name="connsiteY0" fmla="*/ 0 h 461341"/>
                <a:gd name="connsiteX1" fmla="*/ 13889 w 13889"/>
                <a:gd name="connsiteY1" fmla="*/ 0 h 461341"/>
                <a:gd name="connsiteX2" fmla="*/ 12435 w 13889"/>
                <a:gd name="connsiteY2" fmla="*/ 461341 h 461341"/>
                <a:gd name="connsiteX3" fmla="*/ 0 w 13889"/>
                <a:gd name="connsiteY3" fmla="*/ 0 h 4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9" h="461341">
                  <a:moveTo>
                    <a:pt x="0" y="0"/>
                  </a:moveTo>
                  <a:lnTo>
                    <a:pt x="13889" y="0"/>
                  </a:lnTo>
                  <a:cubicBezTo>
                    <a:pt x="13404" y="153780"/>
                    <a:pt x="12920" y="307561"/>
                    <a:pt x="12435" y="4613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56" name="组合 255"/>
            <p:cNvGrpSpPr/>
            <p:nvPr/>
          </p:nvGrpSpPr>
          <p:grpSpPr>
            <a:xfrm>
              <a:off x="1609895" y="1794865"/>
              <a:ext cx="1244338" cy="369332"/>
              <a:chOff x="4127426" y="3470073"/>
              <a:chExt cx="1244338" cy="369332"/>
            </a:xfrm>
          </p:grpSpPr>
          <p:sp>
            <p:nvSpPr>
              <p:cNvPr id="262" name="圆角矩形 261"/>
              <p:cNvSpPr/>
              <p:nvPr/>
            </p:nvSpPr>
            <p:spPr>
              <a:xfrm>
                <a:off x="4127426" y="3512159"/>
                <a:ext cx="1244338" cy="285161"/>
              </a:xfrm>
              <a:prstGeom prst="roundRect">
                <a:avLst/>
              </a:prstGeom>
              <a:solidFill>
                <a:srgbClr val="00B3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3" name="矩形 262"/>
              <p:cNvSpPr/>
              <p:nvPr/>
            </p:nvSpPr>
            <p:spPr>
              <a:xfrm>
                <a:off x="4156324" y="3470073"/>
                <a:ext cx="118654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dirty="0" smtClean="0">
                    <a:solidFill>
                      <a:schemeClr val="bg1"/>
                    </a:solidFill>
                  </a:rPr>
                  <a:t>TEXT TITLE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57" name="圆角矩形 256"/>
            <p:cNvSpPr/>
            <p:nvPr/>
          </p:nvSpPr>
          <p:spPr>
            <a:xfrm>
              <a:off x="3582828" y="1818656"/>
              <a:ext cx="258637" cy="285161"/>
            </a:xfrm>
            <a:prstGeom prst="roundRect">
              <a:avLst/>
            </a:prstGeom>
            <a:solidFill>
              <a:srgbClr val="00B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8" name="文本框 257"/>
            <p:cNvSpPr txBox="1"/>
            <p:nvPr/>
          </p:nvSpPr>
          <p:spPr>
            <a:xfrm>
              <a:off x="3644648" y="1882061"/>
              <a:ext cx="134997" cy="158351"/>
            </a:xfrm>
            <a:custGeom>
              <a:avLst/>
              <a:gdLst/>
              <a:ahLst/>
              <a:cxnLst/>
              <a:rect l="l" t="t" r="r" b="b"/>
              <a:pathLst>
                <a:path w="248919" h="291982">
                  <a:moveTo>
                    <a:pt x="73795" y="39397"/>
                  </a:moveTo>
                  <a:cubicBezTo>
                    <a:pt x="66596" y="39397"/>
                    <a:pt x="62996" y="42264"/>
                    <a:pt x="62996" y="47997"/>
                  </a:cubicBezTo>
                  <a:lnTo>
                    <a:pt x="62996" y="243385"/>
                  </a:lnTo>
                  <a:cubicBezTo>
                    <a:pt x="62996" y="249118"/>
                    <a:pt x="66596" y="251984"/>
                    <a:pt x="73795" y="251984"/>
                  </a:cubicBezTo>
                  <a:cubicBezTo>
                    <a:pt x="80595" y="251984"/>
                    <a:pt x="83995" y="249118"/>
                    <a:pt x="83995" y="243385"/>
                  </a:cubicBezTo>
                  <a:lnTo>
                    <a:pt x="83995" y="47997"/>
                  </a:lnTo>
                  <a:cubicBezTo>
                    <a:pt x="83995" y="42264"/>
                    <a:pt x="80595" y="39397"/>
                    <a:pt x="73795" y="39397"/>
                  </a:cubicBezTo>
                  <a:close/>
                  <a:moveTo>
                    <a:pt x="194523" y="2600"/>
                  </a:moveTo>
                  <a:lnTo>
                    <a:pt x="248919" y="2600"/>
                  </a:lnTo>
                  <a:lnTo>
                    <a:pt x="248919" y="289382"/>
                  </a:lnTo>
                  <a:lnTo>
                    <a:pt x="185923" y="289382"/>
                  </a:lnTo>
                  <a:lnTo>
                    <a:pt x="185923" y="79195"/>
                  </a:lnTo>
                  <a:lnTo>
                    <a:pt x="161925" y="79195"/>
                  </a:lnTo>
                  <a:lnTo>
                    <a:pt x="161925" y="37397"/>
                  </a:lnTo>
                  <a:cubicBezTo>
                    <a:pt x="171068" y="37397"/>
                    <a:pt x="178787" y="33464"/>
                    <a:pt x="185081" y="25598"/>
                  </a:cubicBezTo>
                  <a:cubicBezTo>
                    <a:pt x="191375" y="17732"/>
                    <a:pt x="194523" y="10066"/>
                    <a:pt x="194523" y="2600"/>
                  </a:cubicBezTo>
                  <a:close/>
                  <a:moveTo>
                    <a:pt x="74195" y="0"/>
                  </a:moveTo>
                  <a:cubicBezTo>
                    <a:pt x="122725" y="0"/>
                    <a:pt x="146991" y="18465"/>
                    <a:pt x="146991" y="55396"/>
                  </a:cubicBezTo>
                  <a:lnTo>
                    <a:pt x="146991" y="239985"/>
                  </a:lnTo>
                  <a:cubicBezTo>
                    <a:pt x="146991" y="256517"/>
                    <a:pt x="140158" y="269317"/>
                    <a:pt x="126492" y="278383"/>
                  </a:cubicBezTo>
                  <a:cubicBezTo>
                    <a:pt x="112826" y="287449"/>
                    <a:pt x="95260" y="291982"/>
                    <a:pt x="73795" y="291982"/>
                  </a:cubicBezTo>
                  <a:cubicBezTo>
                    <a:pt x="51663" y="291982"/>
                    <a:pt x="33831" y="287516"/>
                    <a:pt x="20298" y="278583"/>
                  </a:cubicBezTo>
                  <a:cubicBezTo>
                    <a:pt x="6766" y="269650"/>
                    <a:pt x="0" y="256917"/>
                    <a:pt x="0" y="240385"/>
                  </a:cubicBezTo>
                  <a:lnTo>
                    <a:pt x="0" y="55796"/>
                  </a:lnTo>
                  <a:cubicBezTo>
                    <a:pt x="0" y="18599"/>
                    <a:pt x="24731" y="0"/>
                    <a:pt x="7419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chemeClr val="bg1"/>
                </a:solidFill>
                <a:latin typeface="Haettenschweiler" pitchFamily="34" charset="0"/>
              </a:endParaRPr>
            </a:p>
          </p:txBody>
        </p:sp>
        <p:sp>
          <p:nvSpPr>
            <p:cNvPr id="259" name="矩形 336"/>
            <p:cNvSpPr/>
            <p:nvPr/>
          </p:nvSpPr>
          <p:spPr>
            <a:xfrm rot="16200000" flipH="1">
              <a:off x="3217599" y="1616143"/>
              <a:ext cx="10000" cy="731917"/>
            </a:xfrm>
            <a:custGeom>
              <a:avLst/>
              <a:gdLst>
                <a:gd name="connsiteX0" fmla="*/ 0 w 63500"/>
                <a:gd name="connsiteY0" fmla="*/ 0 h 317500"/>
                <a:gd name="connsiteX1" fmla="*/ 63500 w 63500"/>
                <a:gd name="connsiteY1" fmla="*/ 0 h 317500"/>
                <a:gd name="connsiteX2" fmla="*/ 63500 w 63500"/>
                <a:gd name="connsiteY2" fmla="*/ 317500 h 317500"/>
                <a:gd name="connsiteX3" fmla="*/ 0 w 63500"/>
                <a:gd name="connsiteY3" fmla="*/ 317500 h 317500"/>
                <a:gd name="connsiteX4" fmla="*/ 0 w 63500"/>
                <a:gd name="connsiteY4" fmla="*/ 0 h 317500"/>
                <a:gd name="connsiteX0" fmla="*/ 0 w 63500"/>
                <a:gd name="connsiteY0" fmla="*/ 0 h 317500"/>
                <a:gd name="connsiteX1" fmla="*/ 63500 w 63500"/>
                <a:gd name="connsiteY1" fmla="*/ 0 h 317500"/>
                <a:gd name="connsiteX2" fmla="*/ 0 w 63500"/>
                <a:gd name="connsiteY2" fmla="*/ 317500 h 317500"/>
                <a:gd name="connsiteX3" fmla="*/ 0 w 63500"/>
                <a:gd name="connsiteY3" fmla="*/ 0 h 317500"/>
                <a:gd name="connsiteX0" fmla="*/ 0 w 63500"/>
                <a:gd name="connsiteY0" fmla="*/ 0 h 466725"/>
                <a:gd name="connsiteX1" fmla="*/ 63500 w 63500"/>
                <a:gd name="connsiteY1" fmla="*/ 0 h 466725"/>
                <a:gd name="connsiteX2" fmla="*/ 19050 w 63500"/>
                <a:gd name="connsiteY2" fmla="*/ 466725 h 466725"/>
                <a:gd name="connsiteX3" fmla="*/ 0 w 63500"/>
                <a:gd name="connsiteY3" fmla="*/ 0 h 466725"/>
                <a:gd name="connsiteX0" fmla="*/ 0 w 63500"/>
                <a:gd name="connsiteY0" fmla="*/ 0 h 464343"/>
                <a:gd name="connsiteX1" fmla="*/ 63500 w 63500"/>
                <a:gd name="connsiteY1" fmla="*/ 0 h 464343"/>
                <a:gd name="connsiteX2" fmla="*/ 35587 w 63500"/>
                <a:gd name="connsiteY2" fmla="*/ 464343 h 464343"/>
                <a:gd name="connsiteX3" fmla="*/ 0 w 63500"/>
                <a:gd name="connsiteY3" fmla="*/ 0 h 464343"/>
                <a:gd name="connsiteX0" fmla="*/ 0 w 46964"/>
                <a:gd name="connsiteY0" fmla="*/ 0 h 464343"/>
                <a:gd name="connsiteX1" fmla="*/ 46964 w 46964"/>
                <a:gd name="connsiteY1" fmla="*/ 0 h 464343"/>
                <a:gd name="connsiteX2" fmla="*/ 35587 w 46964"/>
                <a:gd name="connsiteY2" fmla="*/ 464343 h 464343"/>
                <a:gd name="connsiteX3" fmla="*/ 0 w 46964"/>
                <a:gd name="connsiteY3" fmla="*/ 0 h 464343"/>
                <a:gd name="connsiteX0" fmla="*/ 0 w 33734"/>
                <a:gd name="connsiteY0" fmla="*/ 3002 h 464343"/>
                <a:gd name="connsiteX1" fmla="*/ 33734 w 33734"/>
                <a:gd name="connsiteY1" fmla="*/ 0 h 464343"/>
                <a:gd name="connsiteX2" fmla="*/ 22357 w 33734"/>
                <a:gd name="connsiteY2" fmla="*/ 464343 h 464343"/>
                <a:gd name="connsiteX3" fmla="*/ 0 w 33734"/>
                <a:gd name="connsiteY3" fmla="*/ 3002 h 464343"/>
                <a:gd name="connsiteX0" fmla="*/ 0 w 23812"/>
                <a:gd name="connsiteY0" fmla="*/ 3002 h 464343"/>
                <a:gd name="connsiteX1" fmla="*/ 23812 w 23812"/>
                <a:gd name="connsiteY1" fmla="*/ 0 h 464343"/>
                <a:gd name="connsiteX2" fmla="*/ 12435 w 23812"/>
                <a:gd name="connsiteY2" fmla="*/ 464343 h 464343"/>
                <a:gd name="connsiteX3" fmla="*/ 0 w 23812"/>
                <a:gd name="connsiteY3" fmla="*/ 3002 h 464343"/>
                <a:gd name="connsiteX0" fmla="*/ 0 w 13889"/>
                <a:gd name="connsiteY0" fmla="*/ 0 h 461341"/>
                <a:gd name="connsiteX1" fmla="*/ 13889 w 13889"/>
                <a:gd name="connsiteY1" fmla="*/ 0 h 461341"/>
                <a:gd name="connsiteX2" fmla="*/ 12435 w 13889"/>
                <a:gd name="connsiteY2" fmla="*/ 461341 h 461341"/>
                <a:gd name="connsiteX3" fmla="*/ 0 w 13889"/>
                <a:gd name="connsiteY3" fmla="*/ 0 h 4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9" h="461341">
                  <a:moveTo>
                    <a:pt x="0" y="0"/>
                  </a:moveTo>
                  <a:lnTo>
                    <a:pt x="13889" y="0"/>
                  </a:lnTo>
                  <a:cubicBezTo>
                    <a:pt x="13404" y="153780"/>
                    <a:pt x="12920" y="307561"/>
                    <a:pt x="12435" y="4613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0" name="椭圆 259"/>
            <p:cNvSpPr/>
            <p:nvPr/>
          </p:nvSpPr>
          <p:spPr>
            <a:xfrm rot="16200000" flipV="1">
              <a:off x="4536918" y="1949603"/>
              <a:ext cx="71752" cy="71752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1" name="矩形 336"/>
            <p:cNvSpPr/>
            <p:nvPr/>
          </p:nvSpPr>
          <p:spPr>
            <a:xfrm rot="7200000" flipH="1" flipV="1">
              <a:off x="4918862" y="1816355"/>
              <a:ext cx="10000" cy="731917"/>
            </a:xfrm>
            <a:custGeom>
              <a:avLst/>
              <a:gdLst>
                <a:gd name="connsiteX0" fmla="*/ 0 w 63500"/>
                <a:gd name="connsiteY0" fmla="*/ 0 h 317500"/>
                <a:gd name="connsiteX1" fmla="*/ 63500 w 63500"/>
                <a:gd name="connsiteY1" fmla="*/ 0 h 317500"/>
                <a:gd name="connsiteX2" fmla="*/ 63500 w 63500"/>
                <a:gd name="connsiteY2" fmla="*/ 317500 h 317500"/>
                <a:gd name="connsiteX3" fmla="*/ 0 w 63500"/>
                <a:gd name="connsiteY3" fmla="*/ 317500 h 317500"/>
                <a:gd name="connsiteX4" fmla="*/ 0 w 63500"/>
                <a:gd name="connsiteY4" fmla="*/ 0 h 317500"/>
                <a:gd name="connsiteX0" fmla="*/ 0 w 63500"/>
                <a:gd name="connsiteY0" fmla="*/ 0 h 317500"/>
                <a:gd name="connsiteX1" fmla="*/ 63500 w 63500"/>
                <a:gd name="connsiteY1" fmla="*/ 0 h 317500"/>
                <a:gd name="connsiteX2" fmla="*/ 0 w 63500"/>
                <a:gd name="connsiteY2" fmla="*/ 317500 h 317500"/>
                <a:gd name="connsiteX3" fmla="*/ 0 w 63500"/>
                <a:gd name="connsiteY3" fmla="*/ 0 h 317500"/>
                <a:gd name="connsiteX0" fmla="*/ 0 w 63500"/>
                <a:gd name="connsiteY0" fmla="*/ 0 h 466725"/>
                <a:gd name="connsiteX1" fmla="*/ 63500 w 63500"/>
                <a:gd name="connsiteY1" fmla="*/ 0 h 466725"/>
                <a:gd name="connsiteX2" fmla="*/ 19050 w 63500"/>
                <a:gd name="connsiteY2" fmla="*/ 466725 h 466725"/>
                <a:gd name="connsiteX3" fmla="*/ 0 w 63500"/>
                <a:gd name="connsiteY3" fmla="*/ 0 h 466725"/>
                <a:gd name="connsiteX0" fmla="*/ 0 w 63500"/>
                <a:gd name="connsiteY0" fmla="*/ 0 h 464343"/>
                <a:gd name="connsiteX1" fmla="*/ 63500 w 63500"/>
                <a:gd name="connsiteY1" fmla="*/ 0 h 464343"/>
                <a:gd name="connsiteX2" fmla="*/ 35587 w 63500"/>
                <a:gd name="connsiteY2" fmla="*/ 464343 h 464343"/>
                <a:gd name="connsiteX3" fmla="*/ 0 w 63500"/>
                <a:gd name="connsiteY3" fmla="*/ 0 h 464343"/>
                <a:gd name="connsiteX0" fmla="*/ 0 w 46964"/>
                <a:gd name="connsiteY0" fmla="*/ 0 h 464343"/>
                <a:gd name="connsiteX1" fmla="*/ 46964 w 46964"/>
                <a:gd name="connsiteY1" fmla="*/ 0 h 464343"/>
                <a:gd name="connsiteX2" fmla="*/ 35587 w 46964"/>
                <a:gd name="connsiteY2" fmla="*/ 464343 h 464343"/>
                <a:gd name="connsiteX3" fmla="*/ 0 w 46964"/>
                <a:gd name="connsiteY3" fmla="*/ 0 h 464343"/>
                <a:gd name="connsiteX0" fmla="*/ 0 w 33734"/>
                <a:gd name="connsiteY0" fmla="*/ 3002 h 464343"/>
                <a:gd name="connsiteX1" fmla="*/ 33734 w 33734"/>
                <a:gd name="connsiteY1" fmla="*/ 0 h 464343"/>
                <a:gd name="connsiteX2" fmla="*/ 22357 w 33734"/>
                <a:gd name="connsiteY2" fmla="*/ 464343 h 464343"/>
                <a:gd name="connsiteX3" fmla="*/ 0 w 33734"/>
                <a:gd name="connsiteY3" fmla="*/ 3002 h 464343"/>
                <a:gd name="connsiteX0" fmla="*/ 0 w 23812"/>
                <a:gd name="connsiteY0" fmla="*/ 3002 h 464343"/>
                <a:gd name="connsiteX1" fmla="*/ 23812 w 23812"/>
                <a:gd name="connsiteY1" fmla="*/ 0 h 464343"/>
                <a:gd name="connsiteX2" fmla="*/ 12435 w 23812"/>
                <a:gd name="connsiteY2" fmla="*/ 464343 h 464343"/>
                <a:gd name="connsiteX3" fmla="*/ 0 w 23812"/>
                <a:gd name="connsiteY3" fmla="*/ 3002 h 464343"/>
                <a:gd name="connsiteX0" fmla="*/ 0 w 13889"/>
                <a:gd name="connsiteY0" fmla="*/ 0 h 461341"/>
                <a:gd name="connsiteX1" fmla="*/ 13889 w 13889"/>
                <a:gd name="connsiteY1" fmla="*/ 0 h 461341"/>
                <a:gd name="connsiteX2" fmla="*/ 12435 w 13889"/>
                <a:gd name="connsiteY2" fmla="*/ 461341 h 461341"/>
                <a:gd name="connsiteX3" fmla="*/ 0 w 13889"/>
                <a:gd name="connsiteY3" fmla="*/ 0 h 4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9" h="461341">
                  <a:moveTo>
                    <a:pt x="0" y="0"/>
                  </a:moveTo>
                  <a:lnTo>
                    <a:pt x="13889" y="0"/>
                  </a:lnTo>
                  <a:cubicBezTo>
                    <a:pt x="13404" y="153780"/>
                    <a:pt x="12920" y="307561"/>
                    <a:pt x="12435" y="4613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4" name="矩形 263"/>
            <p:cNvSpPr/>
            <p:nvPr/>
          </p:nvSpPr>
          <p:spPr>
            <a:xfrm flipH="1">
              <a:off x="7826689" y="3922341"/>
              <a:ext cx="282628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add your text titleClick add your text titleClick add your text titleClick add your</a:t>
              </a:r>
            </a:p>
          </p:txBody>
        </p:sp>
        <p:sp>
          <p:nvSpPr>
            <p:cNvPr id="265" name="矩形 264"/>
            <p:cNvSpPr/>
            <p:nvPr/>
          </p:nvSpPr>
          <p:spPr>
            <a:xfrm flipH="1">
              <a:off x="7826689" y="2193931"/>
              <a:ext cx="282628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add your text titleClick add your text titleClick add your text titleClick add your</a:t>
              </a:r>
            </a:p>
          </p:txBody>
        </p:sp>
        <p:sp>
          <p:nvSpPr>
            <p:cNvPr id="266" name="矩形 265"/>
            <p:cNvSpPr/>
            <p:nvPr/>
          </p:nvSpPr>
          <p:spPr>
            <a:xfrm flipH="1">
              <a:off x="7826689" y="5414657"/>
              <a:ext cx="282628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 smtClean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add your text titleClick add your text titleClick add your text titleClick add your</a:t>
              </a:r>
            </a:p>
          </p:txBody>
        </p:sp>
        <p:sp>
          <p:nvSpPr>
            <p:cNvPr id="268" name="矩形 336"/>
            <p:cNvSpPr/>
            <p:nvPr/>
          </p:nvSpPr>
          <p:spPr>
            <a:xfrm rot="5400000">
              <a:off x="7949982" y="4836865"/>
              <a:ext cx="10000" cy="731917"/>
            </a:xfrm>
            <a:custGeom>
              <a:avLst/>
              <a:gdLst>
                <a:gd name="connsiteX0" fmla="*/ 0 w 63500"/>
                <a:gd name="connsiteY0" fmla="*/ 0 h 317500"/>
                <a:gd name="connsiteX1" fmla="*/ 63500 w 63500"/>
                <a:gd name="connsiteY1" fmla="*/ 0 h 317500"/>
                <a:gd name="connsiteX2" fmla="*/ 63500 w 63500"/>
                <a:gd name="connsiteY2" fmla="*/ 317500 h 317500"/>
                <a:gd name="connsiteX3" fmla="*/ 0 w 63500"/>
                <a:gd name="connsiteY3" fmla="*/ 317500 h 317500"/>
                <a:gd name="connsiteX4" fmla="*/ 0 w 63500"/>
                <a:gd name="connsiteY4" fmla="*/ 0 h 317500"/>
                <a:gd name="connsiteX0" fmla="*/ 0 w 63500"/>
                <a:gd name="connsiteY0" fmla="*/ 0 h 317500"/>
                <a:gd name="connsiteX1" fmla="*/ 63500 w 63500"/>
                <a:gd name="connsiteY1" fmla="*/ 0 h 317500"/>
                <a:gd name="connsiteX2" fmla="*/ 0 w 63500"/>
                <a:gd name="connsiteY2" fmla="*/ 317500 h 317500"/>
                <a:gd name="connsiteX3" fmla="*/ 0 w 63500"/>
                <a:gd name="connsiteY3" fmla="*/ 0 h 317500"/>
                <a:gd name="connsiteX0" fmla="*/ 0 w 63500"/>
                <a:gd name="connsiteY0" fmla="*/ 0 h 466725"/>
                <a:gd name="connsiteX1" fmla="*/ 63500 w 63500"/>
                <a:gd name="connsiteY1" fmla="*/ 0 h 466725"/>
                <a:gd name="connsiteX2" fmla="*/ 19050 w 63500"/>
                <a:gd name="connsiteY2" fmla="*/ 466725 h 466725"/>
                <a:gd name="connsiteX3" fmla="*/ 0 w 63500"/>
                <a:gd name="connsiteY3" fmla="*/ 0 h 466725"/>
                <a:gd name="connsiteX0" fmla="*/ 0 w 63500"/>
                <a:gd name="connsiteY0" fmla="*/ 0 h 464343"/>
                <a:gd name="connsiteX1" fmla="*/ 63500 w 63500"/>
                <a:gd name="connsiteY1" fmla="*/ 0 h 464343"/>
                <a:gd name="connsiteX2" fmla="*/ 35587 w 63500"/>
                <a:gd name="connsiteY2" fmla="*/ 464343 h 464343"/>
                <a:gd name="connsiteX3" fmla="*/ 0 w 63500"/>
                <a:gd name="connsiteY3" fmla="*/ 0 h 464343"/>
                <a:gd name="connsiteX0" fmla="*/ 0 w 46964"/>
                <a:gd name="connsiteY0" fmla="*/ 0 h 464343"/>
                <a:gd name="connsiteX1" fmla="*/ 46964 w 46964"/>
                <a:gd name="connsiteY1" fmla="*/ 0 h 464343"/>
                <a:gd name="connsiteX2" fmla="*/ 35587 w 46964"/>
                <a:gd name="connsiteY2" fmla="*/ 464343 h 464343"/>
                <a:gd name="connsiteX3" fmla="*/ 0 w 46964"/>
                <a:gd name="connsiteY3" fmla="*/ 0 h 464343"/>
                <a:gd name="connsiteX0" fmla="*/ 0 w 33734"/>
                <a:gd name="connsiteY0" fmla="*/ 3002 h 464343"/>
                <a:gd name="connsiteX1" fmla="*/ 33734 w 33734"/>
                <a:gd name="connsiteY1" fmla="*/ 0 h 464343"/>
                <a:gd name="connsiteX2" fmla="*/ 22357 w 33734"/>
                <a:gd name="connsiteY2" fmla="*/ 464343 h 464343"/>
                <a:gd name="connsiteX3" fmla="*/ 0 w 33734"/>
                <a:gd name="connsiteY3" fmla="*/ 3002 h 464343"/>
                <a:gd name="connsiteX0" fmla="*/ 0 w 23812"/>
                <a:gd name="connsiteY0" fmla="*/ 3002 h 464343"/>
                <a:gd name="connsiteX1" fmla="*/ 23812 w 23812"/>
                <a:gd name="connsiteY1" fmla="*/ 0 h 464343"/>
                <a:gd name="connsiteX2" fmla="*/ 12435 w 23812"/>
                <a:gd name="connsiteY2" fmla="*/ 464343 h 464343"/>
                <a:gd name="connsiteX3" fmla="*/ 0 w 23812"/>
                <a:gd name="connsiteY3" fmla="*/ 3002 h 464343"/>
                <a:gd name="connsiteX0" fmla="*/ 0 w 13889"/>
                <a:gd name="connsiteY0" fmla="*/ 0 h 461341"/>
                <a:gd name="connsiteX1" fmla="*/ 13889 w 13889"/>
                <a:gd name="connsiteY1" fmla="*/ 0 h 461341"/>
                <a:gd name="connsiteX2" fmla="*/ 12435 w 13889"/>
                <a:gd name="connsiteY2" fmla="*/ 461341 h 461341"/>
                <a:gd name="connsiteX3" fmla="*/ 0 w 13889"/>
                <a:gd name="connsiteY3" fmla="*/ 0 h 4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9" h="461341">
                  <a:moveTo>
                    <a:pt x="0" y="0"/>
                  </a:moveTo>
                  <a:lnTo>
                    <a:pt x="13889" y="0"/>
                  </a:lnTo>
                  <a:cubicBezTo>
                    <a:pt x="13404" y="153780"/>
                    <a:pt x="12920" y="307561"/>
                    <a:pt x="12435" y="4613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9" name="圆角矩形 268"/>
            <p:cNvSpPr/>
            <p:nvPr/>
          </p:nvSpPr>
          <p:spPr>
            <a:xfrm flipH="1">
              <a:off x="9317409" y="5057677"/>
              <a:ext cx="1244338" cy="285161"/>
            </a:xfrm>
            <a:prstGeom prst="roundRect">
              <a:avLst/>
            </a:prstGeom>
            <a:solidFill>
              <a:srgbClr val="1F4C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0" name="矩形 269"/>
            <p:cNvSpPr/>
            <p:nvPr/>
          </p:nvSpPr>
          <p:spPr>
            <a:xfrm flipH="1">
              <a:off x="9346306" y="5015591"/>
              <a:ext cx="11865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</a:rPr>
                <a:t>TEXT TITLE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71" name="圆角矩形 270"/>
            <p:cNvSpPr/>
            <p:nvPr/>
          </p:nvSpPr>
          <p:spPr>
            <a:xfrm flipH="1">
              <a:off x="8330177" y="5039382"/>
              <a:ext cx="258637" cy="285161"/>
            </a:xfrm>
            <a:prstGeom prst="roundRect">
              <a:avLst/>
            </a:prstGeom>
            <a:solidFill>
              <a:srgbClr val="1F4C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2" name="矩形 336"/>
            <p:cNvSpPr/>
            <p:nvPr/>
          </p:nvSpPr>
          <p:spPr>
            <a:xfrm rot="5400000">
              <a:off x="8944043" y="4836869"/>
              <a:ext cx="10000" cy="731917"/>
            </a:xfrm>
            <a:custGeom>
              <a:avLst/>
              <a:gdLst>
                <a:gd name="connsiteX0" fmla="*/ 0 w 63500"/>
                <a:gd name="connsiteY0" fmla="*/ 0 h 317500"/>
                <a:gd name="connsiteX1" fmla="*/ 63500 w 63500"/>
                <a:gd name="connsiteY1" fmla="*/ 0 h 317500"/>
                <a:gd name="connsiteX2" fmla="*/ 63500 w 63500"/>
                <a:gd name="connsiteY2" fmla="*/ 317500 h 317500"/>
                <a:gd name="connsiteX3" fmla="*/ 0 w 63500"/>
                <a:gd name="connsiteY3" fmla="*/ 317500 h 317500"/>
                <a:gd name="connsiteX4" fmla="*/ 0 w 63500"/>
                <a:gd name="connsiteY4" fmla="*/ 0 h 317500"/>
                <a:gd name="connsiteX0" fmla="*/ 0 w 63500"/>
                <a:gd name="connsiteY0" fmla="*/ 0 h 317500"/>
                <a:gd name="connsiteX1" fmla="*/ 63500 w 63500"/>
                <a:gd name="connsiteY1" fmla="*/ 0 h 317500"/>
                <a:gd name="connsiteX2" fmla="*/ 0 w 63500"/>
                <a:gd name="connsiteY2" fmla="*/ 317500 h 317500"/>
                <a:gd name="connsiteX3" fmla="*/ 0 w 63500"/>
                <a:gd name="connsiteY3" fmla="*/ 0 h 317500"/>
                <a:gd name="connsiteX0" fmla="*/ 0 w 63500"/>
                <a:gd name="connsiteY0" fmla="*/ 0 h 466725"/>
                <a:gd name="connsiteX1" fmla="*/ 63500 w 63500"/>
                <a:gd name="connsiteY1" fmla="*/ 0 h 466725"/>
                <a:gd name="connsiteX2" fmla="*/ 19050 w 63500"/>
                <a:gd name="connsiteY2" fmla="*/ 466725 h 466725"/>
                <a:gd name="connsiteX3" fmla="*/ 0 w 63500"/>
                <a:gd name="connsiteY3" fmla="*/ 0 h 466725"/>
                <a:gd name="connsiteX0" fmla="*/ 0 w 63500"/>
                <a:gd name="connsiteY0" fmla="*/ 0 h 464343"/>
                <a:gd name="connsiteX1" fmla="*/ 63500 w 63500"/>
                <a:gd name="connsiteY1" fmla="*/ 0 h 464343"/>
                <a:gd name="connsiteX2" fmla="*/ 35587 w 63500"/>
                <a:gd name="connsiteY2" fmla="*/ 464343 h 464343"/>
                <a:gd name="connsiteX3" fmla="*/ 0 w 63500"/>
                <a:gd name="connsiteY3" fmla="*/ 0 h 464343"/>
                <a:gd name="connsiteX0" fmla="*/ 0 w 46964"/>
                <a:gd name="connsiteY0" fmla="*/ 0 h 464343"/>
                <a:gd name="connsiteX1" fmla="*/ 46964 w 46964"/>
                <a:gd name="connsiteY1" fmla="*/ 0 h 464343"/>
                <a:gd name="connsiteX2" fmla="*/ 35587 w 46964"/>
                <a:gd name="connsiteY2" fmla="*/ 464343 h 464343"/>
                <a:gd name="connsiteX3" fmla="*/ 0 w 46964"/>
                <a:gd name="connsiteY3" fmla="*/ 0 h 464343"/>
                <a:gd name="connsiteX0" fmla="*/ 0 w 33734"/>
                <a:gd name="connsiteY0" fmla="*/ 3002 h 464343"/>
                <a:gd name="connsiteX1" fmla="*/ 33734 w 33734"/>
                <a:gd name="connsiteY1" fmla="*/ 0 h 464343"/>
                <a:gd name="connsiteX2" fmla="*/ 22357 w 33734"/>
                <a:gd name="connsiteY2" fmla="*/ 464343 h 464343"/>
                <a:gd name="connsiteX3" fmla="*/ 0 w 33734"/>
                <a:gd name="connsiteY3" fmla="*/ 3002 h 464343"/>
                <a:gd name="connsiteX0" fmla="*/ 0 w 23812"/>
                <a:gd name="connsiteY0" fmla="*/ 3002 h 464343"/>
                <a:gd name="connsiteX1" fmla="*/ 23812 w 23812"/>
                <a:gd name="connsiteY1" fmla="*/ 0 h 464343"/>
                <a:gd name="connsiteX2" fmla="*/ 12435 w 23812"/>
                <a:gd name="connsiteY2" fmla="*/ 464343 h 464343"/>
                <a:gd name="connsiteX3" fmla="*/ 0 w 23812"/>
                <a:gd name="connsiteY3" fmla="*/ 3002 h 464343"/>
                <a:gd name="connsiteX0" fmla="*/ 0 w 13889"/>
                <a:gd name="connsiteY0" fmla="*/ 0 h 461341"/>
                <a:gd name="connsiteX1" fmla="*/ 13889 w 13889"/>
                <a:gd name="connsiteY1" fmla="*/ 0 h 461341"/>
                <a:gd name="connsiteX2" fmla="*/ 12435 w 13889"/>
                <a:gd name="connsiteY2" fmla="*/ 461341 h 461341"/>
                <a:gd name="connsiteX3" fmla="*/ 0 w 13889"/>
                <a:gd name="connsiteY3" fmla="*/ 0 h 4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9" h="461341">
                  <a:moveTo>
                    <a:pt x="0" y="0"/>
                  </a:moveTo>
                  <a:lnTo>
                    <a:pt x="13889" y="0"/>
                  </a:lnTo>
                  <a:cubicBezTo>
                    <a:pt x="13404" y="153780"/>
                    <a:pt x="12920" y="307561"/>
                    <a:pt x="12435" y="4613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3" name="椭圆 272"/>
            <p:cNvSpPr/>
            <p:nvPr/>
          </p:nvSpPr>
          <p:spPr>
            <a:xfrm rot="16200000" flipH="1">
              <a:off x="7562972" y="5167390"/>
              <a:ext cx="71752" cy="71752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4" name="矩形 336"/>
            <p:cNvSpPr/>
            <p:nvPr/>
          </p:nvSpPr>
          <p:spPr>
            <a:xfrm rot="6300000">
              <a:off x="7219522" y="4738189"/>
              <a:ext cx="10000" cy="731917"/>
            </a:xfrm>
            <a:custGeom>
              <a:avLst/>
              <a:gdLst>
                <a:gd name="connsiteX0" fmla="*/ 0 w 63500"/>
                <a:gd name="connsiteY0" fmla="*/ 0 h 317500"/>
                <a:gd name="connsiteX1" fmla="*/ 63500 w 63500"/>
                <a:gd name="connsiteY1" fmla="*/ 0 h 317500"/>
                <a:gd name="connsiteX2" fmla="*/ 63500 w 63500"/>
                <a:gd name="connsiteY2" fmla="*/ 317500 h 317500"/>
                <a:gd name="connsiteX3" fmla="*/ 0 w 63500"/>
                <a:gd name="connsiteY3" fmla="*/ 317500 h 317500"/>
                <a:gd name="connsiteX4" fmla="*/ 0 w 63500"/>
                <a:gd name="connsiteY4" fmla="*/ 0 h 317500"/>
                <a:gd name="connsiteX0" fmla="*/ 0 w 63500"/>
                <a:gd name="connsiteY0" fmla="*/ 0 h 317500"/>
                <a:gd name="connsiteX1" fmla="*/ 63500 w 63500"/>
                <a:gd name="connsiteY1" fmla="*/ 0 h 317500"/>
                <a:gd name="connsiteX2" fmla="*/ 0 w 63500"/>
                <a:gd name="connsiteY2" fmla="*/ 317500 h 317500"/>
                <a:gd name="connsiteX3" fmla="*/ 0 w 63500"/>
                <a:gd name="connsiteY3" fmla="*/ 0 h 317500"/>
                <a:gd name="connsiteX0" fmla="*/ 0 w 63500"/>
                <a:gd name="connsiteY0" fmla="*/ 0 h 466725"/>
                <a:gd name="connsiteX1" fmla="*/ 63500 w 63500"/>
                <a:gd name="connsiteY1" fmla="*/ 0 h 466725"/>
                <a:gd name="connsiteX2" fmla="*/ 19050 w 63500"/>
                <a:gd name="connsiteY2" fmla="*/ 466725 h 466725"/>
                <a:gd name="connsiteX3" fmla="*/ 0 w 63500"/>
                <a:gd name="connsiteY3" fmla="*/ 0 h 466725"/>
                <a:gd name="connsiteX0" fmla="*/ 0 w 63500"/>
                <a:gd name="connsiteY0" fmla="*/ 0 h 464343"/>
                <a:gd name="connsiteX1" fmla="*/ 63500 w 63500"/>
                <a:gd name="connsiteY1" fmla="*/ 0 h 464343"/>
                <a:gd name="connsiteX2" fmla="*/ 35587 w 63500"/>
                <a:gd name="connsiteY2" fmla="*/ 464343 h 464343"/>
                <a:gd name="connsiteX3" fmla="*/ 0 w 63500"/>
                <a:gd name="connsiteY3" fmla="*/ 0 h 464343"/>
                <a:gd name="connsiteX0" fmla="*/ 0 w 46964"/>
                <a:gd name="connsiteY0" fmla="*/ 0 h 464343"/>
                <a:gd name="connsiteX1" fmla="*/ 46964 w 46964"/>
                <a:gd name="connsiteY1" fmla="*/ 0 h 464343"/>
                <a:gd name="connsiteX2" fmla="*/ 35587 w 46964"/>
                <a:gd name="connsiteY2" fmla="*/ 464343 h 464343"/>
                <a:gd name="connsiteX3" fmla="*/ 0 w 46964"/>
                <a:gd name="connsiteY3" fmla="*/ 0 h 464343"/>
                <a:gd name="connsiteX0" fmla="*/ 0 w 33734"/>
                <a:gd name="connsiteY0" fmla="*/ 3002 h 464343"/>
                <a:gd name="connsiteX1" fmla="*/ 33734 w 33734"/>
                <a:gd name="connsiteY1" fmla="*/ 0 h 464343"/>
                <a:gd name="connsiteX2" fmla="*/ 22357 w 33734"/>
                <a:gd name="connsiteY2" fmla="*/ 464343 h 464343"/>
                <a:gd name="connsiteX3" fmla="*/ 0 w 33734"/>
                <a:gd name="connsiteY3" fmla="*/ 3002 h 464343"/>
                <a:gd name="connsiteX0" fmla="*/ 0 w 23812"/>
                <a:gd name="connsiteY0" fmla="*/ 3002 h 464343"/>
                <a:gd name="connsiteX1" fmla="*/ 23812 w 23812"/>
                <a:gd name="connsiteY1" fmla="*/ 0 h 464343"/>
                <a:gd name="connsiteX2" fmla="*/ 12435 w 23812"/>
                <a:gd name="connsiteY2" fmla="*/ 464343 h 464343"/>
                <a:gd name="connsiteX3" fmla="*/ 0 w 23812"/>
                <a:gd name="connsiteY3" fmla="*/ 3002 h 464343"/>
                <a:gd name="connsiteX0" fmla="*/ 0 w 13889"/>
                <a:gd name="connsiteY0" fmla="*/ 0 h 461341"/>
                <a:gd name="connsiteX1" fmla="*/ 13889 w 13889"/>
                <a:gd name="connsiteY1" fmla="*/ 0 h 461341"/>
                <a:gd name="connsiteX2" fmla="*/ 12435 w 13889"/>
                <a:gd name="connsiteY2" fmla="*/ 461341 h 461341"/>
                <a:gd name="connsiteX3" fmla="*/ 0 w 13889"/>
                <a:gd name="connsiteY3" fmla="*/ 0 h 4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9" h="461341">
                  <a:moveTo>
                    <a:pt x="0" y="0"/>
                  </a:moveTo>
                  <a:lnTo>
                    <a:pt x="13889" y="0"/>
                  </a:lnTo>
                  <a:cubicBezTo>
                    <a:pt x="13404" y="153780"/>
                    <a:pt x="12920" y="307561"/>
                    <a:pt x="12435" y="4613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5" name="文本框 274"/>
            <p:cNvSpPr txBox="1"/>
            <p:nvPr/>
          </p:nvSpPr>
          <p:spPr>
            <a:xfrm>
              <a:off x="8376866" y="5102786"/>
              <a:ext cx="165258" cy="158352"/>
            </a:xfrm>
            <a:custGeom>
              <a:avLst/>
              <a:gdLst/>
              <a:ahLst/>
              <a:cxnLst/>
              <a:rect l="l" t="t" r="r" b="b"/>
              <a:pathLst>
                <a:path w="304716" h="291982">
                  <a:moveTo>
                    <a:pt x="232920" y="139191"/>
                  </a:moveTo>
                  <a:cubicBezTo>
                    <a:pt x="225854" y="139191"/>
                    <a:pt x="222321" y="142391"/>
                    <a:pt x="222321" y="148791"/>
                  </a:cubicBezTo>
                  <a:lnTo>
                    <a:pt x="222321" y="242585"/>
                  </a:lnTo>
                  <a:cubicBezTo>
                    <a:pt x="222321" y="248851"/>
                    <a:pt x="225854" y="251984"/>
                    <a:pt x="232920" y="251984"/>
                  </a:cubicBezTo>
                  <a:cubicBezTo>
                    <a:pt x="239853" y="251984"/>
                    <a:pt x="243320" y="248851"/>
                    <a:pt x="243320" y="242585"/>
                  </a:cubicBezTo>
                  <a:lnTo>
                    <a:pt x="243320" y="148791"/>
                  </a:lnTo>
                  <a:cubicBezTo>
                    <a:pt x="243320" y="142391"/>
                    <a:pt x="239853" y="139191"/>
                    <a:pt x="232920" y="139191"/>
                  </a:cubicBezTo>
                  <a:close/>
                  <a:moveTo>
                    <a:pt x="73795" y="39397"/>
                  </a:moveTo>
                  <a:cubicBezTo>
                    <a:pt x="66596" y="39397"/>
                    <a:pt x="62996" y="42264"/>
                    <a:pt x="62996" y="47997"/>
                  </a:cubicBezTo>
                  <a:lnTo>
                    <a:pt x="62996" y="243385"/>
                  </a:lnTo>
                  <a:cubicBezTo>
                    <a:pt x="62996" y="249118"/>
                    <a:pt x="66596" y="251984"/>
                    <a:pt x="73795" y="251984"/>
                  </a:cubicBezTo>
                  <a:cubicBezTo>
                    <a:pt x="80595" y="251984"/>
                    <a:pt x="83995" y="249118"/>
                    <a:pt x="83995" y="243385"/>
                  </a:cubicBezTo>
                  <a:lnTo>
                    <a:pt x="83995" y="47997"/>
                  </a:lnTo>
                  <a:cubicBezTo>
                    <a:pt x="83995" y="42264"/>
                    <a:pt x="80595" y="39397"/>
                    <a:pt x="73795" y="39397"/>
                  </a:cubicBezTo>
                  <a:close/>
                  <a:moveTo>
                    <a:pt x="233320" y="0"/>
                  </a:moveTo>
                  <a:cubicBezTo>
                    <a:pt x="280917" y="0"/>
                    <a:pt x="304716" y="18465"/>
                    <a:pt x="304716" y="55396"/>
                  </a:cubicBezTo>
                  <a:lnTo>
                    <a:pt x="304716" y="84395"/>
                  </a:lnTo>
                  <a:lnTo>
                    <a:pt x="243320" y="84395"/>
                  </a:lnTo>
                  <a:lnTo>
                    <a:pt x="244520" y="61196"/>
                  </a:lnTo>
                  <a:cubicBezTo>
                    <a:pt x="244520" y="46397"/>
                    <a:pt x="240653" y="38997"/>
                    <a:pt x="232920" y="38997"/>
                  </a:cubicBezTo>
                  <a:cubicBezTo>
                    <a:pt x="225854" y="38997"/>
                    <a:pt x="222321" y="42130"/>
                    <a:pt x="222321" y="48397"/>
                  </a:cubicBezTo>
                  <a:lnTo>
                    <a:pt x="222321" y="104393"/>
                  </a:lnTo>
                  <a:cubicBezTo>
                    <a:pt x="226987" y="98127"/>
                    <a:pt x="236987" y="94994"/>
                    <a:pt x="252319" y="94994"/>
                  </a:cubicBezTo>
                  <a:cubicBezTo>
                    <a:pt x="267518" y="94994"/>
                    <a:pt x="280051" y="98794"/>
                    <a:pt x="289917" y="106393"/>
                  </a:cubicBezTo>
                  <a:cubicBezTo>
                    <a:pt x="299783" y="113993"/>
                    <a:pt x="304716" y="124392"/>
                    <a:pt x="304716" y="137591"/>
                  </a:cubicBezTo>
                  <a:lnTo>
                    <a:pt x="304716" y="239985"/>
                  </a:lnTo>
                  <a:cubicBezTo>
                    <a:pt x="304716" y="256651"/>
                    <a:pt x="298083" y="269483"/>
                    <a:pt x="284817" y="278483"/>
                  </a:cubicBezTo>
                  <a:cubicBezTo>
                    <a:pt x="271551" y="287482"/>
                    <a:pt x="254252" y="291982"/>
                    <a:pt x="232920" y="291982"/>
                  </a:cubicBezTo>
                  <a:cubicBezTo>
                    <a:pt x="184923" y="291982"/>
                    <a:pt x="160925" y="274783"/>
                    <a:pt x="160925" y="240385"/>
                  </a:cubicBezTo>
                  <a:lnTo>
                    <a:pt x="160925" y="55796"/>
                  </a:lnTo>
                  <a:cubicBezTo>
                    <a:pt x="160925" y="18599"/>
                    <a:pt x="185057" y="0"/>
                    <a:pt x="233320" y="0"/>
                  </a:cubicBezTo>
                  <a:close/>
                  <a:moveTo>
                    <a:pt x="74195" y="0"/>
                  </a:moveTo>
                  <a:cubicBezTo>
                    <a:pt x="122725" y="0"/>
                    <a:pt x="146991" y="18465"/>
                    <a:pt x="146991" y="55396"/>
                  </a:cubicBezTo>
                  <a:lnTo>
                    <a:pt x="146991" y="239985"/>
                  </a:lnTo>
                  <a:cubicBezTo>
                    <a:pt x="146991" y="256518"/>
                    <a:pt x="140158" y="269317"/>
                    <a:pt x="126492" y="278383"/>
                  </a:cubicBezTo>
                  <a:cubicBezTo>
                    <a:pt x="112826" y="287449"/>
                    <a:pt x="95260" y="291982"/>
                    <a:pt x="73795" y="291982"/>
                  </a:cubicBezTo>
                  <a:cubicBezTo>
                    <a:pt x="51663" y="291982"/>
                    <a:pt x="33831" y="287516"/>
                    <a:pt x="20298" y="278583"/>
                  </a:cubicBezTo>
                  <a:cubicBezTo>
                    <a:pt x="6766" y="269650"/>
                    <a:pt x="0" y="256918"/>
                    <a:pt x="0" y="240385"/>
                  </a:cubicBezTo>
                  <a:lnTo>
                    <a:pt x="0" y="55796"/>
                  </a:lnTo>
                  <a:cubicBezTo>
                    <a:pt x="0" y="18599"/>
                    <a:pt x="24731" y="0"/>
                    <a:pt x="7419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chemeClr val="bg1"/>
                </a:solidFill>
                <a:latin typeface="Haettenschweiler" pitchFamily="34" charset="0"/>
              </a:endParaRPr>
            </a:p>
          </p:txBody>
        </p:sp>
        <p:sp>
          <p:nvSpPr>
            <p:cNvPr id="277" name="矩形 336"/>
            <p:cNvSpPr/>
            <p:nvPr/>
          </p:nvSpPr>
          <p:spPr>
            <a:xfrm rot="5400000">
              <a:off x="7949982" y="3344549"/>
              <a:ext cx="10000" cy="731917"/>
            </a:xfrm>
            <a:custGeom>
              <a:avLst/>
              <a:gdLst>
                <a:gd name="connsiteX0" fmla="*/ 0 w 63500"/>
                <a:gd name="connsiteY0" fmla="*/ 0 h 317500"/>
                <a:gd name="connsiteX1" fmla="*/ 63500 w 63500"/>
                <a:gd name="connsiteY1" fmla="*/ 0 h 317500"/>
                <a:gd name="connsiteX2" fmla="*/ 63500 w 63500"/>
                <a:gd name="connsiteY2" fmla="*/ 317500 h 317500"/>
                <a:gd name="connsiteX3" fmla="*/ 0 w 63500"/>
                <a:gd name="connsiteY3" fmla="*/ 317500 h 317500"/>
                <a:gd name="connsiteX4" fmla="*/ 0 w 63500"/>
                <a:gd name="connsiteY4" fmla="*/ 0 h 317500"/>
                <a:gd name="connsiteX0" fmla="*/ 0 w 63500"/>
                <a:gd name="connsiteY0" fmla="*/ 0 h 317500"/>
                <a:gd name="connsiteX1" fmla="*/ 63500 w 63500"/>
                <a:gd name="connsiteY1" fmla="*/ 0 h 317500"/>
                <a:gd name="connsiteX2" fmla="*/ 0 w 63500"/>
                <a:gd name="connsiteY2" fmla="*/ 317500 h 317500"/>
                <a:gd name="connsiteX3" fmla="*/ 0 w 63500"/>
                <a:gd name="connsiteY3" fmla="*/ 0 h 317500"/>
                <a:gd name="connsiteX0" fmla="*/ 0 w 63500"/>
                <a:gd name="connsiteY0" fmla="*/ 0 h 466725"/>
                <a:gd name="connsiteX1" fmla="*/ 63500 w 63500"/>
                <a:gd name="connsiteY1" fmla="*/ 0 h 466725"/>
                <a:gd name="connsiteX2" fmla="*/ 19050 w 63500"/>
                <a:gd name="connsiteY2" fmla="*/ 466725 h 466725"/>
                <a:gd name="connsiteX3" fmla="*/ 0 w 63500"/>
                <a:gd name="connsiteY3" fmla="*/ 0 h 466725"/>
                <a:gd name="connsiteX0" fmla="*/ 0 w 63500"/>
                <a:gd name="connsiteY0" fmla="*/ 0 h 464343"/>
                <a:gd name="connsiteX1" fmla="*/ 63500 w 63500"/>
                <a:gd name="connsiteY1" fmla="*/ 0 h 464343"/>
                <a:gd name="connsiteX2" fmla="*/ 35587 w 63500"/>
                <a:gd name="connsiteY2" fmla="*/ 464343 h 464343"/>
                <a:gd name="connsiteX3" fmla="*/ 0 w 63500"/>
                <a:gd name="connsiteY3" fmla="*/ 0 h 464343"/>
                <a:gd name="connsiteX0" fmla="*/ 0 w 46964"/>
                <a:gd name="connsiteY0" fmla="*/ 0 h 464343"/>
                <a:gd name="connsiteX1" fmla="*/ 46964 w 46964"/>
                <a:gd name="connsiteY1" fmla="*/ 0 h 464343"/>
                <a:gd name="connsiteX2" fmla="*/ 35587 w 46964"/>
                <a:gd name="connsiteY2" fmla="*/ 464343 h 464343"/>
                <a:gd name="connsiteX3" fmla="*/ 0 w 46964"/>
                <a:gd name="connsiteY3" fmla="*/ 0 h 464343"/>
                <a:gd name="connsiteX0" fmla="*/ 0 w 33734"/>
                <a:gd name="connsiteY0" fmla="*/ 3002 h 464343"/>
                <a:gd name="connsiteX1" fmla="*/ 33734 w 33734"/>
                <a:gd name="connsiteY1" fmla="*/ 0 h 464343"/>
                <a:gd name="connsiteX2" fmla="*/ 22357 w 33734"/>
                <a:gd name="connsiteY2" fmla="*/ 464343 h 464343"/>
                <a:gd name="connsiteX3" fmla="*/ 0 w 33734"/>
                <a:gd name="connsiteY3" fmla="*/ 3002 h 464343"/>
                <a:gd name="connsiteX0" fmla="*/ 0 w 23812"/>
                <a:gd name="connsiteY0" fmla="*/ 3002 h 464343"/>
                <a:gd name="connsiteX1" fmla="*/ 23812 w 23812"/>
                <a:gd name="connsiteY1" fmla="*/ 0 h 464343"/>
                <a:gd name="connsiteX2" fmla="*/ 12435 w 23812"/>
                <a:gd name="connsiteY2" fmla="*/ 464343 h 464343"/>
                <a:gd name="connsiteX3" fmla="*/ 0 w 23812"/>
                <a:gd name="connsiteY3" fmla="*/ 3002 h 464343"/>
                <a:gd name="connsiteX0" fmla="*/ 0 w 13889"/>
                <a:gd name="connsiteY0" fmla="*/ 0 h 461341"/>
                <a:gd name="connsiteX1" fmla="*/ 13889 w 13889"/>
                <a:gd name="connsiteY1" fmla="*/ 0 h 461341"/>
                <a:gd name="connsiteX2" fmla="*/ 12435 w 13889"/>
                <a:gd name="connsiteY2" fmla="*/ 461341 h 461341"/>
                <a:gd name="connsiteX3" fmla="*/ 0 w 13889"/>
                <a:gd name="connsiteY3" fmla="*/ 0 h 4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9" h="461341">
                  <a:moveTo>
                    <a:pt x="0" y="0"/>
                  </a:moveTo>
                  <a:lnTo>
                    <a:pt x="13889" y="0"/>
                  </a:lnTo>
                  <a:cubicBezTo>
                    <a:pt x="13404" y="153780"/>
                    <a:pt x="12920" y="307561"/>
                    <a:pt x="12435" y="4613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8" name="组合 277"/>
            <p:cNvGrpSpPr/>
            <p:nvPr/>
          </p:nvGrpSpPr>
          <p:grpSpPr>
            <a:xfrm flipH="1">
              <a:off x="9317409" y="3523275"/>
              <a:ext cx="1244338" cy="369332"/>
              <a:chOff x="4127426" y="3470073"/>
              <a:chExt cx="1244338" cy="369332"/>
            </a:xfrm>
          </p:grpSpPr>
          <p:sp>
            <p:nvSpPr>
              <p:cNvPr id="282" name="圆角矩形 281"/>
              <p:cNvSpPr/>
              <p:nvPr/>
            </p:nvSpPr>
            <p:spPr>
              <a:xfrm>
                <a:off x="4127426" y="3512159"/>
                <a:ext cx="1244338" cy="285161"/>
              </a:xfrm>
              <a:prstGeom prst="roundRect">
                <a:avLst/>
              </a:prstGeom>
              <a:solidFill>
                <a:srgbClr val="00AAD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3" name="矩形 282"/>
              <p:cNvSpPr/>
              <p:nvPr/>
            </p:nvSpPr>
            <p:spPr>
              <a:xfrm>
                <a:off x="4156324" y="3470073"/>
                <a:ext cx="118654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dirty="0" smtClean="0">
                    <a:solidFill>
                      <a:schemeClr val="bg1"/>
                    </a:solidFill>
                  </a:rPr>
                  <a:t>TEXT TITLE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79" name="圆角矩形 278"/>
            <p:cNvSpPr/>
            <p:nvPr/>
          </p:nvSpPr>
          <p:spPr>
            <a:xfrm flipH="1">
              <a:off x="8330177" y="3547066"/>
              <a:ext cx="258637" cy="285161"/>
            </a:xfrm>
            <a:prstGeom prst="roundRect">
              <a:avLst/>
            </a:pr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0" name="矩形 336"/>
            <p:cNvSpPr/>
            <p:nvPr/>
          </p:nvSpPr>
          <p:spPr>
            <a:xfrm rot="5400000">
              <a:off x="8944043" y="3344553"/>
              <a:ext cx="10000" cy="731917"/>
            </a:xfrm>
            <a:custGeom>
              <a:avLst/>
              <a:gdLst>
                <a:gd name="connsiteX0" fmla="*/ 0 w 63500"/>
                <a:gd name="connsiteY0" fmla="*/ 0 h 317500"/>
                <a:gd name="connsiteX1" fmla="*/ 63500 w 63500"/>
                <a:gd name="connsiteY1" fmla="*/ 0 h 317500"/>
                <a:gd name="connsiteX2" fmla="*/ 63500 w 63500"/>
                <a:gd name="connsiteY2" fmla="*/ 317500 h 317500"/>
                <a:gd name="connsiteX3" fmla="*/ 0 w 63500"/>
                <a:gd name="connsiteY3" fmla="*/ 317500 h 317500"/>
                <a:gd name="connsiteX4" fmla="*/ 0 w 63500"/>
                <a:gd name="connsiteY4" fmla="*/ 0 h 317500"/>
                <a:gd name="connsiteX0" fmla="*/ 0 w 63500"/>
                <a:gd name="connsiteY0" fmla="*/ 0 h 317500"/>
                <a:gd name="connsiteX1" fmla="*/ 63500 w 63500"/>
                <a:gd name="connsiteY1" fmla="*/ 0 h 317500"/>
                <a:gd name="connsiteX2" fmla="*/ 0 w 63500"/>
                <a:gd name="connsiteY2" fmla="*/ 317500 h 317500"/>
                <a:gd name="connsiteX3" fmla="*/ 0 w 63500"/>
                <a:gd name="connsiteY3" fmla="*/ 0 h 317500"/>
                <a:gd name="connsiteX0" fmla="*/ 0 w 63500"/>
                <a:gd name="connsiteY0" fmla="*/ 0 h 466725"/>
                <a:gd name="connsiteX1" fmla="*/ 63500 w 63500"/>
                <a:gd name="connsiteY1" fmla="*/ 0 h 466725"/>
                <a:gd name="connsiteX2" fmla="*/ 19050 w 63500"/>
                <a:gd name="connsiteY2" fmla="*/ 466725 h 466725"/>
                <a:gd name="connsiteX3" fmla="*/ 0 w 63500"/>
                <a:gd name="connsiteY3" fmla="*/ 0 h 466725"/>
                <a:gd name="connsiteX0" fmla="*/ 0 w 63500"/>
                <a:gd name="connsiteY0" fmla="*/ 0 h 464343"/>
                <a:gd name="connsiteX1" fmla="*/ 63500 w 63500"/>
                <a:gd name="connsiteY1" fmla="*/ 0 h 464343"/>
                <a:gd name="connsiteX2" fmla="*/ 35587 w 63500"/>
                <a:gd name="connsiteY2" fmla="*/ 464343 h 464343"/>
                <a:gd name="connsiteX3" fmla="*/ 0 w 63500"/>
                <a:gd name="connsiteY3" fmla="*/ 0 h 464343"/>
                <a:gd name="connsiteX0" fmla="*/ 0 w 46964"/>
                <a:gd name="connsiteY0" fmla="*/ 0 h 464343"/>
                <a:gd name="connsiteX1" fmla="*/ 46964 w 46964"/>
                <a:gd name="connsiteY1" fmla="*/ 0 h 464343"/>
                <a:gd name="connsiteX2" fmla="*/ 35587 w 46964"/>
                <a:gd name="connsiteY2" fmla="*/ 464343 h 464343"/>
                <a:gd name="connsiteX3" fmla="*/ 0 w 46964"/>
                <a:gd name="connsiteY3" fmla="*/ 0 h 464343"/>
                <a:gd name="connsiteX0" fmla="*/ 0 w 33734"/>
                <a:gd name="connsiteY0" fmla="*/ 3002 h 464343"/>
                <a:gd name="connsiteX1" fmla="*/ 33734 w 33734"/>
                <a:gd name="connsiteY1" fmla="*/ 0 h 464343"/>
                <a:gd name="connsiteX2" fmla="*/ 22357 w 33734"/>
                <a:gd name="connsiteY2" fmla="*/ 464343 h 464343"/>
                <a:gd name="connsiteX3" fmla="*/ 0 w 33734"/>
                <a:gd name="connsiteY3" fmla="*/ 3002 h 464343"/>
                <a:gd name="connsiteX0" fmla="*/ 0 w 23812"/>
                <a:gd name="connsiteY0" fmla="*/ 3002 h 464343"/>
                <a:gd name="connsiteX1" fmla="*/ 23812 w 23812"/>
                <a:gd name="connsiteY1" fmla="*/ 0 h 464343"/>
                <a:gd name="connsiteX2" fmla="*/ 12435 w 23812"/>
                <a:gd name="connsiteY2" fmla="*/ 464343 h 464343"/>
                <a:gd name="connsiteX3" fmla="*/ 0 w 23812"/>
                <a:gd name="connsiteY3" fmla="*/ 3002 h 464343"/>
                <a:gd name="connsiteX0" fmla="*/ 0 w 13889"/>
                <a:gd name="connsiteY0" fmla="*/ 0 h 461341"/>
                <a:gd name="connsiteX1" fmla="*/ 13889 w 13889"/>
                <a:gd name="connsiteY1" fmla="*/ 0 h 461341"/>
                <a:gd name="connsiteX2" fmla="*/ 12435 w 13889"/>
                <a:gd name="connsiteY2" fmla="*/ 461341 h 461341"/>
                <a:gd name="connsiteX3" fmla="*/ 0 w 13889"/>
                <a:gd name="connsiteY3" fmla="*/ 0 h 4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9" h="461341">
                  <a:moveTo>
                    <a:pt x="0" y="0"/>
                  </a:moveTo>
                  <a:lnTo>
                    <a:pt x="13889" y="0"/>
                  </a:lnTo>
                  <a:cubicBezTo>
                    <a:pt x="13404" y="153780"/>
                    <a:pt x="12920" y="307561"/>
                    <a:pt x="12435" y="4613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1" name="文本框 280"/>
            <p:cNvSpPr txBox="1"/>
            <p:nvPr/>
          </p:nvSpPr>
          <p:spPr>
            <a:xfrm>
              <a:off x="8368569" y="3610470"/>
              <a:ext cx="181852" cy="158352"/>
            </a:xfrm>
            <a:custGeom>
              <a:avLst/>
              <a:gdLst/>
              <a:ahLst/>
              <a:cxnLst/>
              <a:rect l="l" t="t" r="r" b="b"/>
              <a:pathLst>
                <a:path w="335314" h="291982">
                  <a:moveTo>
                    <a:pt x="242720" y="96416"/>
                  </a:moveTo>
                  <a:lnTo>
                    <a:pt x="214115" y="209587"/>
                  </a:lnTo>
                  <a:lnTo>
                    <a:pt x="242720" y="209587"/>
                  </a:lnTo>
                  <a:close/>
                  <a:moveTo>
                    <a:pt x="73795" y="39397"/>
                  </a:moveTo>
                  <a:cubicBezTo>
                    <a:pt x="66596" y="39397"/>
                    <a:pt x="62996" y="42264"/>
                    <a:pt x="62996" y="47997"/>
                  </a:cubicBezTo>
                  <a:lnTo>
                    <a:pt x="62996" y="243385"/>
                  </a:lnTo>
                  <a:cubicBezTo>
                    <a:pt x="62996" y="249118"/>
                    <a:pt x="66596" y="251984"/>
                    <a:pt x="73795" y="251984"/>
                  </a:cubicBezTo>
                  <a:cubicBezTo>
                    <a:pt x="80595" y="251984"/>
                    <a:pt x="83995" y="249118"/>
                    <a:pt x="83995" y="243385"/>
                  </a:cubicBezTo>
                  <a:lnTo>
                    <a:pt x="83995" y="47997"/>
                  </a:lnTo>
                  <a:cubicBezTo>
                    <a:pt x="83995" y="42264"/>
                    <a:pt x="80595" y="39397"/>
                    <a:pt x="73795" y="39397"/>
                  </a:cubicBezTo>
                  <a:close/>
                  <a:moveTo>
                    <a:pt x="219321" y="2600"/>
                  </a:moveTo>
                  <a:lnTo>
                    <a:pt x="304116" y="2600"/>
                  </a:lnTo>
                  <a:lnTo>
                    <a:pt x="304116" y="209587"/>
                  </a:lnTo>
                  <a:lnTo>
                    <a:pt x="335314" y="209587"/>
                  </a:lnTo>
                  <a:lnTo>
                    <a:pt x="335314" y="252584"/>
                  </a:lnTo>
                  <a:lnTo>
                    <a:pt x="304116" y="252584"/>
                  </a:lnTo>
                  <a:lnTo>
                    <a:pt x="304116" y="289382"/>
                  </a:lnTo>
                  <a:lnTo>
                    <a:pt x="242720" y="289382"/>
                  </a:lnTo>
                  <a:lnTo>
                    <a:pt x="242720" y="252584"/>
                  </a:lnTo>
                  <a:lnTo>
                    <a:pt x="157525" y="252584"/>
                  </a:lnTo>
                  <a:lnTo>
                    <a:pt x="157525" y="211987"/>
                  </a:lnTo>
                  <a:close/>
                  <a:moveTo>
                    <a:pt x="74195" y="0"/>
                  </a:moveTo>
                  <a:cubicBezTo>
                    <a:pt x="122725" y="0"/>
                    <a:pt x="146991" y="18465"/>
                    <a:pt x="146991" y="55396"/>
                  </a:cubicBezTo>
                  <a:lnTo>
                    <a:pt x="146991" y="239985"/>
                  </a:lnTo>
                  <a:cubicBezTo>
                    <a:pt x="146991" y="256517"/>
                    <a:pt x="140158" y="269317"/>
                    <a:pt x="126492" y="278383"/>
                  </a:cubicBezTo>
                  <a:cubicBezTo>
                    <a:pt x="112826" y="287449"/>
                    <a:pt x="95260" y="291982"/>
                    <a:pt x="73795" y="291982"/>
                  </a:cubicBezTo>
                  <a:cubicBezTo>
                    <a:pt x="51663" y="291982"/>
                    <a:pt x="33831" y="287516"/>
                    <a:pt x="20298" y="278583"/>
                  </a:cubicBezTo>
                  <a:cubicBezTo>
                    <a:pt x="6766" y="269650"/>
                    <a:pt x="0" y="256917"/>
                    <a:pt x="0" y="240385"/>
                  </a:cubicBezTo>
                  <a:lnTo>
                    <a:pt x="0" y="55796"/>
                  </a:lnTo>
                  <a:cubicBezTo>
                    <a:pt x="0" y="18599"/>
                    <a:pt x="24731" y="0"/>
                    <a:pt x="7419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chemeClr val="bg1"/>
                </a:solidFill>
                <a:latin typeface="Haettenschweiler" pitchFamily="34" charset="0"/>
              </a:endParaRPr>
            </a:p>
          </p:txBody>
        </p:sp>
        <p:sp>
          <p:nvSpPr>
            <p:cNvPr id="285" name="矩形 336"/>
            <p:cNvSpPr/>
            <p:nvPr/>
          </p:nvSpPr>
          <p:spPr>
            <a:xfrm rot="16200000" flipH="1">
              <a:off x="4211660" y="4836865"/>
              <a:ext cx="10000" cy="731917"/>
            </a:xfrm>
            <a:custGeom>
              <a:avLst/>
              <a:gdLst>
                <a:gd name="connsiteX0" fmla="*/ 0 w 63500"/>
                <a:gd name="connsiteY0" fmla="*/ 0 h 317500"/>
                <a:gd name="connsiteX1" fmla="*/ 63500 w 63500"/>
                <a:gd name="connsiteY1" fmla="*/ 0 h 317500"/>
                <a:gd name="connsiteX2" fmla="*/ 63500 w 63500"/>
                <a:gd name="connsiteY2" fmla="*/ 317500 h 317500"/>
                <a:gd name="connsiteX3" fmla="*/ 0 w 63500"/>
                <a:gd name="connsiteY3" fmla="*/ 317500 h 317500"/>
                <a:gd name="connsiteX4" fmla="*/ 0 w 63500"/>
                <a:gd name="connsiteY4" fmla="*/ 0 h 317500"/>
                <a:gd name="connsiteX0" fmla="*/ 0 w 63500"/>
                <a:gd name="connsiteY0" fmla="*/ 0 h 317500"/>
                <a:gd name="connsiteX1" fmla="*/ 63500 w 63500"/>
                <a:gd name="connsiteY1" fmla="*/ 0 h 317500"/>
                <a:gd name="connsiteX2" fmla="*/ 0 w 63500"/>
                <a:gd name="connsiteY2" fmla="*/ 317500 h 317500"/>
                <a:gd name="connsiteX3" fmla="*/ 0 w 63500"/>
                <a:gd name="connsiteY3" fmla="*/ 0 h 317500"/>
                <a:gd name="connsiteX0" fmla="*/ 0 w 63500"/>
                <a:gd name="connsiteY0" fmla="*/ 0 h 466725"/>
                <a:gd name="connsiteX1" fmla="*/ 63500 w 63500"/>
                <a:gd name="connsiteY1" fmla="*/ 0 h 466725"/>
                <a:gd name="connsiteX2" fmla="*/ 19050 w 63500"/>
                <a:gd name="connsiteY2" fmla="*/ 466725 h 466725"/>
                <a:gd name="connsiteX3" fmla="*/ 0 w 63500"/>
                <a:gd name="connsiteY3" fmla="*/ 0 h 466725"/>
                <a:gd name="connsiteX0" fmla="*/ 0 w 63500"/>
                <a:gd name="connsiteY0" fmla="*/ 0 h 464343"/>
                <a:gd name="connsiteX1" fmla="*/ 63500 w 63500"/>
                <a:gd name="connsiteY1" fmla="*/ 0 h 464343"/>
                <a:gd name="connsiteX2" fmla="*/ 35587 w 63500"/>
                <a:gd name="connsiteY2" fmla="*/ 464343 h 464343"/>
                <a:gd name="connsiteX3" fmla="*/ 0 w 63500"/>
                <a:gd name="connsiteY3" fmla="*/ 0 h 464343"/>
                <a:gd name="connsiteX0" fmla="*/ 0 w 46964"/>
                <a:gd name="connsiteY0" fmla="*/ 0 h 464343"/>
                <a:gd name="connsiteX1" fmla="*/ 46964 w 46964"/>
                <a:gd name="connsiteY1" fmla="*/ 0 h 464343"/>
                <a:gd name="connsiteX2" fmla="*/ 35587 w 46964"/>
                <a:gd name="connsiteY2" fmla="*/ 464343 h 464343"/>
                <a:gd name="connsiteX3" fmla="*/ 0 w 46964"/>
                <a:gd name="connsiteY3" fmla="*/ 0 h 464343"/>
                <a:gd name="connsiteX0" fmla="*/ 0 w 33734"/>
                <a:gd name="connsiteY0" fmla="*/ 3002 h 464343"/>
                <a:gd name="connsiteX1" fmla="*/ 33734 w 33734"/>
                <a:gd name="connsiteY1" fmla="*/ 0 h 464343"/>
                <a:gd name="connsiteX2" fmla="*/ 22357 w 33734"/>
                <a:gd name="connsiteY2" fmla="*/ 464343 h 464343"/>
                <a:gd name="connsiteX3" fmla="*/ 0 w 33734"/>
                <a:gd name="connsiteY3" fmla="*/ 3002 h 464343"/>
                <a:gd name="connsiteX0" fmla="*/ 0 w 23812"/>
                <a:gd name="connsiteY0" fmla="*/ 3002 h 464343"/>
                <a:gd name="connsiteX1" fmla="*/ 23812 w 23812"/>
                <a:gd name="connsiteY1" fmla="*/ 0 h 464343"/>
                <a:gd name="connsiteX2" fmla="*/ 12435 w 23812"/>
                <a:gd name="connsiteY2" fmla="*/ 464343 h 464343"/>
                <a:gd name="connsiteX3" fmla="*/ 0 w 23812"/>
                <a:gd name="connsiteY3" fmla="*/ 3002 h 464343"/>
                <a:gd name="connsiteX0" fmla="*/ 0 w 13889"/>
                <a:gd name="connsiteY0" fmla="*/ 0 h 461341"/>
                <a:gd name="connsiteX1" fmla="*/ 13889 w 13889"/>
                <a:gd name="connsiteY1" fmla="*/ 0 h 461341"/>
                <a:gd name="connsiteX2" fmla="*/ 12435 w 13889"/>
                <a:gd name="connsiteY2" fmla="*/ 461341 h 461341"/>
                <a:gd name="connsiteX3" fmla="*/ 0 w 13889"/>
                <a:gd name="connsiteY3" fmla="*/ 0 h 4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9" h="461341">
                  <a:moveTo>
                    <a:pt x="0" y="0"/>
                  </a:moveTo>
                  <a:lnTo>
                    <a:pt x="13889" y="0"/>
                  </a:lnTo>
                  <a:cubicBezTo>
                    <a:pt x="13404" y="153780"/>
                    <a:pt x="12920" y="307561"/>
                    <a:pt x="12435" y="4613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6" name="圆角矩形 285"/>
            <p:cNvSpPr/>
            <p:nvPr/>
          </p:nvSpPr>
          <p:spPr>
            <a:xfrm>
              <a:off x="1609895" y="5057677"/>
              <a:ext cx="1244338" cy="285161"/>
            </a:xfrm>
            <a:prstGeom prst="roundRect">
              <a:avLst/>
            </a:prstGeom>
            <a:solidFill>
              <a:srgbClr val="FFB3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7" name="矩形 286"/>
            <p:cNvSpPr/>
            <p:nvPr/>
          </p:nvSpPr>
          <p:spPr>
            <a:xfrm>
              <a:off x="1638793" y="5015591"/>
              <a:ext cx="11865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</a:rPr>
                <a:t>TEXT TITLE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88" name="圆角矩形 287"/>
            <p:cNvSpPr/>
            <p:nvPr/>
          </p:nvSpPr>
          <p:spPr>
            <a:xfrm>
              <a:off x="3582828" y="5039382"/>
              <a:ext cx="258637" cy="285161"/>
            </a:xfrm>
            <a:prstGeom prst="roundRect">
              <a:avLst/>
            </a:prstGeom>
            <a:solidFill>
              <a:srgbClr val="FFB3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9" name="矩形 336"/>
            <p:cNvSpPr/>
            <p:nvPr/>
          </p:nvSpPr>
          <p:spPr>
            <a:xfrm rot="16200000" flipH="1">
              <a:off x="3217599" y="4836869"/>
              <a:ext cx="10000" cy="731917"/>
            </a:xfrm>
            <a:custGeom>
              <a:avLst/>
              <a:gdLst>
                <a:gd name="connsiteX0" fmla="*/ 0 w 63500"/>
                <a:gd name="connsiteY0" fmla="*/ 0 h 317500"/>
                <a:gd name="connsiteX1" fmla="*/ 63500 w 63500"/>
                <a:gd name="connsiteY1" fmla="*/ 0 h 317500"/>
                <a:gd name="connsiteX2" fmla="*/ 63500 w 63500"/>
                <a:gd name="connsiteY2" fmla="*/ 317500 h 317500"/>
                <a:gd name="connsiteX3" fmla="*/ 0 w 63500"/>
                <a:gd name="connsiteY3" fmla="*/ 317500 h 317500"/>
                <a:gd name="connsiteX4" fmla="*/ 0 w 63500"/>
                <a:gd name="connsiteY4" fmla="*/ 0 h 317500"/>
                <a:gd name="connsiteX0" fmla="*/ 0 w 63500"/>
                <a:gd name="connsiteY0" fmla="*/ 0 h 317500"/>
                <a:gd name="connsiteX1" fmla="*/ 63500 w 63500"/>
                <a:gd name="connsiteY1" fmla="*/ 0 h 317500"/>
                <a:gd name="connsiteX2" fmla="*/ 0 w 63500"/>
                <a:gd name="connsiteY2" fmla="*/ 317500 h 317500"/>
                <a:gd name="connsiteX3" fmla="*/ 0 w 63500"/>
                <a:gd name="connsiteY3" fmla="*/ 0 h 317500"/>
                <a:gd name="connsiteX0" fmla="*/ 0 w 63500"/>
                <a:gd name="connsiteY0" fmla="*/ 0 h 466725"/>
                <a:gd name="connsiteX1" fmla="*/ 63500 w 63500"/>
                <a:gd name="connsiteY1" fmla="*/ 0 h 466725"/>
                <a:gd name="connsiteX2" fmla="*/ 19050 w 63500"/>
                <a:gd name="connsiteY2" fmla="*/ 466725 h 466725"/>
                <a:gd name="connsiteX3" fmla="*/ 0 w 63500"/>
                <a:gd name="connsiteY3" fmla="*/ 0 h 466725"/>
                <a:gd name="connsiteX0" fmla="*/ 0 w 63500"/>
                <a:gd name="connsiteY0" fmla="*/ 0 h 464343"/>
                <a:gd name="connsiteX1" fmla="*/ 63500 w 63500"/>
                <a:gd name="connsiteY1" fmla="*/ 0 h 464343"/>
                <a:gd name="connsiteX2" fmla="*/ 35587 w 63500"/>
                <a:gd name="connsiteY2" fmla="*/ 464343 h 464343"/>
                <a:gd name="connsiteX3" fmla="*/ 0 w 63500"/>
                <a:gd name="connsiteY3" fmla="*/ 0 h 464343"/>
                <a:gd name="connsiteX0" fmla="*/ 0 w 46964"/>
                <a:gd name="connsiteY0" fmla="*/ 0 h 464343"/>
                <a:gd name="connsiteX1" fmla="*/ 46964 w 46964"/>
                <a:gd name="connsiteY1" fmla="*/ 0 h 464343"/>
                <a:gd name="connsiteX2" fmla="*/ 35587 w 46964"/>
                <a:gd name="connsiteY2" fmla="*/ 464343 h 464343"/>
                <a:gd name="connsiteX3" fmla="*/ 0 w 46964"/>
                <a:gd name="connsiteY3" fmla="*/ 0 h 464343"/>
                <a:gd name="connsiteX0" fmla="*/ 0 w 33734"/>
                <a:gd name="connsiteY0" fmla="*/ 3002 h 464343"/>
                <a:gd name="connsiteX1" fmla="*/ 33734 w 33734"/>
                <a:gd name="connsiteY1" fmla="*/ 0 h 464343"/>
                <a:gd name="connsiteX2" fmla="*/ 22357 w 33734"/>
                <a:gd name="connsiteY2" fmla="*/ 464343 h 464343"/>
                <a:gd name="connsiteX3" fmla="*/ 0 w 33734"/>
                <a:gd name="connsiteY3" fmla="*/ 3002 h 464343"/>
                <a:gd name="connsiteX0" fmla="*/ 0 w 23812"/>
                <a:gd name="connsiteY0" fmla="*/ 3002 h 464343"/>
                <a:gd name="connsiteX1" fmla="*/ 23812 w 23812"/>
                <a:gd name="connsiteY1" fmla="*/ 0 h 464343"/>
                <a:gd name="connsiteX2" fmla="*/ 12435 w 23812"/>
                <a:gd name="connsiteY2" fmla="*/ 464343 h 464343"/>
                <a:gd name="connsiteX3" fmla="*/ 0 w 23812"/>
                <a:gd name="connsiteY3" fmla="*/ 3002 h 464343"/>
                <a:gd name="connsiteX0" fmla="*/ 0 w 13889"/>
                <a:gd name="connsiteY0" fmla="*/ 0 h 461341"/>
                <a:gd name="connsiteX1" fmla="*/ 13889 w 13889"/>
                <a:gd name="connsiteY1" fmla="*/ 0 h 461341"/>
                <a:gd name="connsiteX2" fmla="*/ 12435 w 13889"/>
                <a:gd name="connsiteY2" fmla="*/ 461341 h 461341"/>
                <a:gd name="connsiteX3" fmla="*/ 0 w 13889"/>
                <a:gd name="connsiteY3" fmla="*/ 0 h 4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9" h="461341">
                  <a:moveTo>
                    <a:pt x="0" y="0"/>
                  </a:moveTo>
                  <a:lnTo>
                    <a:pt x="13889" y="0"/>
                  </a:lnTo>
                  <a:cubicBezTo>
                    <a:pt x="13404" y="153780"/>
                    <a:pt x="12920" y="307561"/>
                    <a:pt x="12435" y="4613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0" name="椭圆 289"/>
            <p:cNvSpPr/>
            <p:nvPr/>
          </p:nvSpPr>
          <p:spPr>
            <a:xfrm rot="5400000">
              <a:off x="4536918" y="5167390"/>
              <a:ext cx="71752" cy="71752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1" name="矩形 336"/>
            <p:cNvSpPr/>
            <p:nvPr/>
          </p:nvSpPr>
          <p:spPr>
            <a:xfrm rot="15300000" flipH="1">
              <a:off x="4942120" y="4738189"/>
              <a:ext cx="10000" cy="731917"/>
            </a:xfrm>
            <a:custGeom>
              <a:avLst/>
              <a:gdLst>
                <a:gd name="connsiteX0" fmla="*/ 0 w 63500"/>
                <a:gd name="connsiteY0" fmla="*/ 0 h 317500"/>
                <a:gd name="connsiteX1" fmla="*/ 63500 w 63500"/>
                <a:gd name="connsiteY1" fmla="*/ 0 h 317500"/>
                <a:gd name="connsiteX2" fmla="*/ 63500 w 63500"/>
                <a:gd name="connsiteY2" fmla="*/ 317500 h 317500"/>
                <a:gd name="connsiteX3" fmla="*/ 0 w 63500"/>
                <a:gd name="connsiteY3" fmla="*/ 317500 h 317500"/>
                <a:gd name="connsiteX4" fmla="*/ 0 w 63500"/>
                <a:gd name="connsiteY4" fmla="*/ 0 h 317500"/>
                <a:gd name="connsiteX0" fmla="*/ 0 w 63500"/>
                <a:gd name="connsiteY0" fmla="*/ 0 h 317500"/>
                <a:gd name="connsiteX1" fmla="*/ 63500 w 63500"/>
                <a:gd name="connsiteY1" fmla="*/ 0 h 317500"/>
                <a:gd name="connsiteX2" fmla="*/ 0 w 63500"/>
                <a:gd name="connsiteY2" fmla="*/ 317500 h 317500"/>
                <a:gd name="connsiteX3" fmla="*/ 0 w 63500"/>
                <a:gd name="connsiteY3" fmla="*/ 0 h 317500"/>
                <a:gd name="connsiteX0" fmla="*/ 0 w 63500"/>
                <a:gd name="connsiteY0" fmla="*/ 0 h 466725"/>
                <a:gd name="connsiteX1" fmla="*/ 63500 w 63500"/>
                <a:gd name="connsiteY1" fmla="*/ 0 h 466725"/>
                <a:gd name="connsiteX2" fmla="*/ 19050 w 63500"/>
                <a:gd name="connsiteY2" fmla="*/ 466725 h 466725"/>
                <a:gd name="connsiteX3" fmla="*/ 0 w 63500"/>
                <a:gd name="connsiteY3" fmla="*/ 0 h 466725"/>
                <a:gd name="connsiteX0" fmla="*/ 0 w 63500"/>
                <a:gd name="connsiteY0" fmla="*/ 0 h 464343"/>
                <a:gd name="connsiteX1" fmla="*/ 63500 w 63500"/>
                <a:gd name="connsiteY1" fmla="*/ 0 h 464343"/>
                <a:gd name="connsiteX2" fmla="*/ 35587 w 63500"/>
                <a:gd name="connsiteY2" fmla="*/ 464343 h 464343"/>
                <a:gd name="connsiteX3" fmla="*/ 0 w 63500"/>
                <a:gd name="connsiteY3" fmla="*/ 0 h 464343"/>
                <a:gd name="connsiteX0" fmla="*/ 0 w 46964"/>
                <a:gd name="connsiteY0" fmla="*/ 0 h 464343"/>
                <a:gd name="connsiteX1" fmla="*/ 46964 w 46964"/>
                <a:gd name="connsiteY1" fmla="*/ 0 h 464343"/>
                <a:gd name="connsiteX2" fmla="*/ 35587 w 46964"/>
                <a:gd name="connsiteY2" fmla="*/ 464343 h 464343"/>
                <a:gd name="connsiteX3" fmla="*/ 0 w 46964"/>
                <a:gd name="connsiteY3" fmla="*/ 0 h 464343"/>
                <a:gd name="connsiteX0" fmla="*/ 0 w 33734"/>
                <a:gd name="connsiteY0" fmla="*/ 3002 h 464343"/>
                <a:gd name="connsiteX1" fmla="*/ 33734 w 33734"/>
                <a:gd name="connsiteY1" fmla="*/ 0 h 464343"/>
                <a:gd name="connsiteX2" fmla="*/ 22357 w 33734"/>
                <a:gd name="connsiteY2" fmla="*/ 464343 h 464343"/>
                <a:gd name="connsiteX3" fmla="*/ 0 w 33734"/>
                <a:gd name="connsiteY3" fmla="*/ 3002 h 464343"/>
                <a:gd name="connsiteX0" fmla="*/ 0 w 23812"/>
                <a:gd name="connsiteY0" fmla="*/ 3002 h 464343"/>
                <a:gd name="connsiteX1" fmla="*/ 23812 w 23812"/>
                <a:gd name="connsiteY1" fmla="*/ 0 h 464343"/>
                <a:gd name="connsiteX2" fmla="*/ 12435 w 23812"/>
                <a:gd name="connsiteY2" fmla="*/ 464343 h 464343"/>
                <a:gd name="connsiteX3" fmla="*/ 0 w 23812"/>
                <a:gd name="connsiteY3" fmla="*/ 3002 h 464343"/>
                <a:gd name="connsiteX0" fmla="*/ 0 w 13889"/>
                <a:gd name="connsiteY0" fmla="*/ 0 h 461341"/>
                <a:gd name="connsiteX1" fmla="*/ 13889 w 13889"/>
                <a:gd name="connsiteY1" fmla="*/ 0 h 461341"/>
                <a:gd name="connsiteX2" fmla="*/ 12435 w 13889"/>
                <a:gd name="connsiteY2" fmla="*/ 461341 h 461341"/>
                <a:gd name="connsiteX3" fmla="*/ 0 w 13889"/>
                <a:gd name="connsiteY3" fmla="*/ 0 h 4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9" h="461341">
                  <a:moveTo>
                    <a:pt x="0" y="0"/>
                  </a:moveTo>
                  <a:lnTo>
                    <a:pt x="13889" y="0"/>
                  </a:lnTo>
                  <a:cubicBezTo>
                    <a:pt x="13404" y="153780"/>
                    <a:pt x="12920" y="307561"/>
                    <a:pt x="12435" y="4613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2" name="文本框 291"/>
            <p:cNvSpPr txBox="1"/>
            <p:nvPr/>
          </p:nvSpPr>
          <p:spPr>
            <a:xfrm>
              <a:off x="3629030" y="5102787"/>
              <a:ext cx="166233" cy="158351"/>
            </a:xfrm>
            <a:custGeom>
              <a:avLst/>
              <a:gdLst/>
              <a:ahLst/>
              <a:cxnLst/>
              <a:rect l="l" t="t" r="r" b="b"/>
              <a:pathLst>
                <a:path w="306516" h="291982">
                  <a:moveTo>
                    <a:pt x="73795" y="39397"/>
                  </a:moveTo>
                  <a:cubicBezTo>
                    <a:pt x="66596" y="39397"/>
                    <a:pt x="62996" y="42264"/>
                    <a:pt x="62996" y="47997"/>
                  </a:cubicBezTo>
                  <a:lnTo>
                    <a:pt x="62996" y="243385"/>
                  </a:lnTo>
                  <a:cubicBezTo>
                    <a:pt x="62996" y="249118"/>
                    <a:pt x="66596" y="251984"/>
                    <a:pt x="73795" y="251984"/>
                  </a:cubicBezTo>
                  <a:cubicBezTo>
                    <a:pt x="80595" y="251984"/>
                    <a:pt x="83995" y="249118"/>
                    <a:pt x="83995" y="243385"/>
                  </a:cubicBezTo>
                  <a:lnTo>
                    <a:pt x="83995" y="47997"/>
                  </a:lnTo>
                  <a:cubicBezTo>
                    <a:pt x="83995" y="42264"/>
                    <a:pt x="80595" y="39397"/>
                    <a:pt x="73795" y="39397"/>
                  </a:cubicBezTo>
                  <a:close/>
                  <a:moveTo>
                    <a:pt x="165124" y="2600"/>
                  </a:moveTo>
                  <a:lnTo>
                    <a:pt x="306516" y="2600"/>
                  </a:lnTo>
                  <a:lnTo>
                    <a:pt x="296704" y="45997"/>
                  </a:lnTo>
                  <a:lnTo>
                    <a:pt x="225214" y="45997"/>
                  </a:lnTo>
                  <a:lnTo>
                    <a:pt x="222558" y="104993"/>
                  </a:lnTo>
                  <a:cubicBezTo>
                    <a:pt x="228823" y="98727"/>
                    <a:pt x="239750" y="95594"/>
                    <a:pt x="255341" y="95594"/>
                  </a:cubicBezTo>
                  <a:cubicBezTo>
                    <a:pt x="288391" y="95594"/>
                    <a:pt x="304916" y="109793"/>
                    <a:pt x="304916" y="138191"/>
                  </a:cubicBezTo>
                  <a:lnTo>
                    <a:pt x="304916" y="239985"/>
                  </a:lnTo>
                  <a:cubicBezTo>
                    <a:pt x="304916" y="256517"/>
                    <a:pt x="298316" y="269317"/>
                    <a:pt x="285117" y="278383"/>
                  </a:cubicBezTo>
                  <a:cubicBezTo>
                    <a:pt x="271918" y="287449"/>
                    <a:pt x="254586" y="291982"/>
                    <a:pt x="233120" y="291982"/>
                  </a:cubicBezTo>
                  <a:cubicBezTo>
                    <a:pt x="185123" y="291982"/>
                    <a:pt x="161125" y="274783"/>
                    <a:pt x="161125" y="240385"/>
                  </a:cubicBezTo>
                  <a:lnTo>
                    <a:pt x="161125" y="168989"/>
                  </a:lnTo>
                  <a:lnTo>
                    <a:pt x="222521" y="168989"/>
                  </a:lnTo>
                  <a:lnTo>
                    <a:pt x="222521" y="242585"/>
                  </a:lnTo>
                  <a:cubicBezTo>
                    <a:pt x="222521" y="248851"/>
                    <a:pt x="226054" y="251984"/>
                    <a:pt x="233120" y="251984"/>
                  </a:cubicBezTo>
                  <a:cubicBezTo>
                    <a:pt x="240053" y="251984"/>
                    <a:pt x="243520" y="248851"/>
                    <a:pt x="243520" y="242585"/>
                  </a:cubicBezTo>
                  <a:lnTo>
                    <a:pt x="243520" y="147191"/>
                  </a:lnTo>
                  <a:cubicBezTo>
                    <a:pt x="243520" y="140391"/>
                    <a:pt x="239650" y="136991"/>
                    <a:pt x="231911" y="136991"/>
                  </a:cubicBezTo>
                  <a:cubicBezTo>
                    <a:pt x="224838" y="136991"/>
                    <a:pt x="221169" y="142858"/>
                    <a:pt x="220902" y="154590"/>
                  </a:cubicBezTo>
                  <a:lnTo>
                    <a:pt x="161925" y="152990"/>
                  </a:lnTo>
                  <a:close/>
                  <a:moveTo>
                    <a:pt x="74195" y="0"/>
                  </a:moveTo>
                  <a:cubicBezTo>
                    <a:pt x="122725" y="0"/>
                    <a:pt x="146991" y="18465"/>
                    <a:pt x="146991" y="55396"/>
                  </a:cubicBezTo>
                  <a:lnTo>
                    <a:pt x="146991" y="239985"/>
                  </a:lnTo>
                  <a:cubicBezTo>
                    <a:pt x="146991" y="256517"/>
                    <a:pt x="140158" y="269317"/>
                    <a:pt x="126492" y="278383"/>
                  </a:cubicBezTo>
                  <a:cubicBezTo>
                    <a:pt x="112826" y="287449"/>
                    <a:pt x="95260" y="291982"/>
                    <a:pt x="73795" y="291982"/>
                  </a:cubicBezTo>
                  <a:cubicBezTo>
                    <a:pt x="51663" y="291982"/>
                    <a:pt x="33831" y="287516"/>
                    <a:pt x="20298" y="278583"/>
                  </a:cubicBezTo>
                  <a:cubicBezTo>
                    <a:pt x="6766" y="269650"/>
                    <a:pt x="0" y="256917"/>
                    <a:pt x="0" y="240385"/>
                  </a:cubicBezTo>
                  <a:lnTo>
                    <a:pt x="0" y="55796"/>
                  </a:lnTo>
                  <a:cubicBezTo>
                    <a:pt x="0" y="18599"/>
                    <a:pt x="24731" y="0"/>
                    <a:pt x="7419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chemeClr val="bg1"/>
                </a:solidFill>
                <a:latin typeface="Haettenschweiler" pitchFamily="34" charset="0"/>
              </a:endParaRPr>
            </a:p>
          </p:txBody>
        </p:sp>
        <p:sp>
          <p:nvSpPr>
            <p:cNvPr id="294" name="矩形 336"/>
            <p:cNvSpPr/>
            <p:nvPr/>
          </p:nvSpPr>
          <p:spPr>
            <a:xfrm rot="16200000" flipH="1">
              <a:off x="4211660" y="3344549"/>
              <a:ext cx="10000" cy="731917"/>
            </a:xfrm>
            <a:custGeom>
              <a:avLst/>
              <a:gdLst>
                <a:gd name="connsiteX0" fmla="*/ 0 w 63500"/>
                <a:gd name="connsiteY0" fmla="*/ 0 h 317500"/>
                <a:gd name="connsiteX1" fmla="*/ 63500 w 63500"/>
                <a:gd name="connsiteY1" fmla="*/ 0 h 317500"/>
                <a:gd name="connsiteX2" fmla="*/ 63500 w 63500"/>
                <a:gd name="connsiteY2" fmla="*/ 317500 h 317500"/>
                <a:gd name="connsiteX3" fmla="*/ 0 w 63500"/>
                <a:gd name="connsiteY3" fmla="*/ 317500 h 317500"/>
                <a:gd name="connsiteX4" fmla="*/ 0 w 63500"/>
                <a:gd name="connsiteY4" fmla="*/ 0 h 317500"/>
                <a:gd name="connsiteX0" fmla="*/ 0 w 63500"/>
                <a:gd name="connsiteY0" fmla="*/ 0 h 317500"/>
                <a:gd name="connsiteX1" fmla="*/ 63500 w 63500"/>
                <a:gd name="connsiteY1" fmla="*/ 0 h 317500"/>
                <a:gd name="connsiteX2" fmla="*/ 0 w 63500"/>
                <a:gd name="connsiteY2" fmla="*/ 317500 h 317500"/>
                <a:gd name="connsiteX3" fmla="*/ 0 w 63500"/>
                <a:gd name="connsiteY3" fmla="*/ 0 h 317500"/>
                <a:gd name="connsiteX0" fmla="*/ 0 w 63500"/>
                <a:gd name="connsiteY0" fmla="*/ 0 h 466725"/>
                <a:gd name="connsiteX1" fmla="*/ 63500 w 63500"/>
                <a:gd name="connsiteY1" fmla="*/ 0 h 466725"/>
                <a:gd name="connsiteX2" fmla="*/ 19050 w 63500"/>
                <a:gd name="connsiteY2" fmla="*/ 466725 h 466725"/>
                <a:gd name="connsiteX3" fmla="*/ 0 w 63500"/>
                <a:gd name="connsiteY3" fmla="*/ 0 h 466725"/>
                <a:gd name="connsiteX0" fmla="*/ 0 w 63500"/>
                <a:gd name="connsiteY0" fmla="*/ 0 h 464343"/>
                <a:gd name="connsiteX1" fmla="*/ 63500 w 63500"/>
                <a:gd name="connsiteY1" fmla="*/ 0 h 464343"/>
                <a:gd name="connsiteX2" fmla="*/ 35587 w 63500"/>
                <a:gd name="connsiteY2" fmla="*/ 464343 h 464343"/>
                <a:gd name="connsiteX3" fmla="*/ 0 w 63500"/>
                <a:gd name="connsiteY3" fmla="*/ 0 h 464343"/>
                <a:gd name="connsiteX0" fmla="*/ 0 w 46964"/>
                <a:gd name="connsiteY0" fmla="*/ 0 h 464343"/>
                <a:gd name="connsiteX1" fmla="*/ 46964 w 46964"/>
                <a:gd name="connsiteY1" fmla="*/ 0 h 464343"/>
                <a:gd name="connsiteX2" fmla="*/ 35587 w 46964"/>
                <a:gd name="connsiteY2" fmla="*/ 464343 h 464343"/>
                <a:gd name="connsiteX3" fmla="*/ 0 w 46964"/>
                <a:gd name="connsiteY3" fmla="*/ 0 h 464343"/>
                <a:gd name="connsiteX0" fmla="*/ 0 w 33734"/>
                <a:gd name="connsiteY0" fmla="*/ 3002 h 464343"/>
                <a:gd name="connsiteX1" fmla="*/ 33734 w 33734"/>
                <a:gd name="connsiteY1" fmla="*/ 0 h 464343"/>
                <a:gd name="connsiteX2" fmla="*/ 22357 w 33734"/>
                <a:gd name="connsiteY2" fmla="*/ 464343 h 464343"/>
                <a:gd name="connsiteX3" fmla="*/ 0 w 33734"/>
                <a:gd name="connsiteY3" fmla="*/ 3002 h 464343"/>
                <a:gd name="connsiteX0" fmla="*/ 0 w 23812"/>
                <a:gd name="connsiteY0" fmla="*/ 3002 h 464343"/>
                <a:gd name="connsiteX1" fmla="*/ 23812 w 23812"/>
                <a:gd name="connsiteY1" fmla="*/ 0 h 464343"/>
                <a:gd name="connsiteX2" fmla="*/ 12435 w 23812"/>
                <a:gd name="connsiteY2" fmla="*/ 464343 h 464343"/>
                <a:gd name="connsiteX3" fmla="*/ 0 w 23812"/>
                <a:gd name="connsiteY3" fmla="*/ 3002 h 464343"/>
                <a:gd name="connsiteX0" fmla="*/ 0 w 13889"/>
                <a:gd name="connsiteY0" fmla="*/ 0 h 461341"/>
                <a:gd name="connsiteX1" fmla="*/ 13889 w 13889"/>
                <a:gd name="connsiteY1" fmla="*/ 0 h 461341"/>
                <a:gd name="connsiteX2" fmla="*/ 12435 w 13889"/>
                <a:gd name="connsiteY2" fmla="*/ 461341 h 461341"/>
                <a:gd name="connsiteX3" fmla="*/ 0 w 13889"/>
                <a:gd name="connsiteY3" fmla="*/ 0 h 4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9" h="461341">
                  <a:moveTo>
                    <a:pt x="0" y="0"/>
                  </a:moveTo>
                  <a:lnTo>
                    <a:pt x="13889" y="0"/>
                  </a:lnTo>
                  <a:cubicBezTo>
                    <a:pt x="13404" y="153780"/>
                    <a:pt x="12920" y="307561"/>
                    <a:pt x="12435" y="4613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95" name="组合 294"/>
            <p:cNvGrpSpPr/>
            <p:nvPr/>
          </p:nvGrpSpPr>
          <p:grpSpPr>
            <a:xfrm>
              <a:off x="1609895" y="3523275"/>
              <a:ext cx="1244338" cy="369332"/>
              <a:chOff x="4127426" y="3470073"/>
              <a:chExt cx="1244338" cy="369332"/>
            </a:xfrm>
          </p:grpSpPr>
          <p:sp>
            <p:nvSpPr>
              <p:cNvPr id="299" name="圆角矩形 298"/>
              <p:cNvSpPr/>
              <p:nvPr/>
            </p:nvSpPr>
            <p:spPr>
              <a:xfrm>
                <a:off x="4127426" y="3512159"/>
                <a:ext cx="1244338" cy="285161"/>
              </a:xfrm>
              <a:prstGeom prst="roundRect">
                <a:avLst/>
              </a:prstGeom>
              <a:solidFill>
                <a:srgbClr val="00AAD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0" name="矩形 299"/>
              <p:cNvSpPr/>
              <p:nvPr/>
            </p:nvSpPr>
            <p:spPr>
              <a:xfrm>
                <a:off x="4156324" y="3470073"/>
                <a:ext cx="118654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dirty="0" smtClean="0">
                    <a:solidFill>
                      <a:schemeClr val="bg1"/>
                    </a:solidFill>
                  </a:rPr>
                  <a:t>TEXT TITLE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96" name="圆角矩形 295"/>
            <p:cNvSpPr/>
            <p:nvPr/>
          </p:nvSpPr>
          <p:spPr>
            <a:xfrm>
              <a:off x="3582828" y="3547066"/>
              <a:ext cx="258637" cy="285161"/>
            </a:xfrm>
            <a:prstGeom prst="roundRect">
              <a:avLst/>
            </a:prstGeom>
            <a:solidFill>
              <a:srgbClr val="00AA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7" name="矩形 336"/>
            <p:cNvSpPr/>
            <p:nvPr/>
          </p:nvSpPr>
          <p:spPr>
            <a:xfrm rot="16200000" flipH="1">
              <a:off x="3217599" y="3344553"/>
              <a:ext cx="10000" cy="731917"/>
            </a:xfrm>
            <a:custGeom>
              <a:avLst/>
              <a:gdLst>
                <a:gd name="connsiteX0" fmla="*/ 0 w 63500"/>
                <a:gd name="connsiteY0" fmla="*/ 0 h 317500"/>
                <a:gd name="connsiteX1" fmla="*/ 63500 w 63500"/>
                <a:gd name="connsiteY1" fmla="*/ 0 h 317500"/>
                <a:gd name="connsiteX2" fmla="*/ 63500 w 63500"/>
                <a:gd name="connsiteY2" fmla="*/ 317500 h 317500"/>
                <a:gd name="connsiteX3" fmla="*/ 0 w 63500"/>
                <a:gd name="connsiteY3" fmla="*/ 317500 h 317500"/>
                <a:gd name="connsiteX4" fmla="*/ 0 w 63500"/>
                <a:gd name="connsiteY4" fmla="*/ 0 h 317500"/>
                <a:gd name="connsiteX0" fmla="*/ 0 w 63500"/>
                <a:gd name="connsiteY0" fmla="*/ 0 h 317500"/>
                <a:gd name="connsiteX1" fmla="*/ 63500 w 63500"/>
                <a:gd name="connsiteY1" fmla="*/ 0 h 317500"/>
                <a:gd name="connsiteX2" fmla="*/ 0 w 63500"/>
                <a:gd name="connsiteY2" fmla="*/ 317500 h 317500"/>
                <a:gd name="connsiteX3" fmla="*/ 0 w 63500"/>
                <a:gd name="connsiteY3" fmla="*/ 0 h 317500"/>
                <a:gd name="connsiteX0" fmla="*/ 0 w 63500"/>
                <a:gd name="connsiteY0" fmla="*/ 0 h 466725"/>
                <a:gd name="connsiteX1" fmla="*/ 63500 w 63500"/>
                <a:gd name="connsiteY1" fmla="*/ 0 h 466725"/>
                <a:gd name="connsiteX2" fmla="*/ 19050 w 63500"/>
                <a:gd name="connsiteY2" fmla="*/ 466725 h 466725"/>
                <a:gd name="connsiteX3" fmla="*/ 0 w 63500"/>
                <a:gd name="connsiteY3" fmla="*/ 0 h 466725"/>
                <a:gd name="connsiteX0" fmla="*/ 0 w 63500"/>
                <a:gd name="connsiteY0" fmla="*/ 0 h 464343"/>
                <a:gd name="connsiteX1" fmla="*/ 63500 w 63500"/>
                <a:gd name="connsiteY1" fmla="*/ 0 h 464343"/>
                <a:gd name="connsiteX2" fmla="*/ 35587 w 63500"/>
                <a:gd name="connsiteY2" fmla="*/ 464343 h 464343"/>
                <a:gd name="connsiteX3" fmla="*/ 0 w 63500"/>
                <a:gd name="connsiteY3" fmla="*/ 0 h 464343"/>
                <a:gd name="connsiteX0" fmla="*/ 0 w 46964"/>
                <a:gd name="connsiteY0" fmla="*/ 0 h 464343"/>
                <a:gd name="connsiteX1" fmla="*/ 46964 w 46964"/>
                <a:gd name="connsiteY1" fmla="*/ 0 h 464343"/>
                <a:gd name="connsiteX2" fmla="*/ 35587 w 46964"/>
                <a:gd name="connsiteY2" fmla="*/ 464343 h 464343"/>
                <a:gd name="connsiteX3" fmla="*/ 0 w 46964"/>
                <a:gd name="connsiteY3" fmla="*/ 0 h 464343"/>
                <a:gd name="connsiteX0" fmla="*/ 0 w 33734"/>
                <a:gd name="connsiteY0" fmla="*/ 3002 h 464343"/>
                <a:gd name="connsiteX1" fmla="*/ 33734 w 33734"/>
                <a:gd name="connsiteY1" fmla="*/ 0 h 464343"/>
                <a:gd name="connsiteX2" fmla="*/ 22357 w 33734"/>
                <a:gd name="connsiteY2" fmla="*/ 464343 h 464343"/>
                <a:gd name="connsiteX3" fmla="*/ 0 w 33734"/>
                <a:gd name="connsiteY3" fmla="*/ 3002 h 464343"/>
                <a:gd name="connsiteX0" fmla="*/ 0 w 23812"/>
                <a:gd name="connsiteY0" fmla="*/ 3002 h 464343"/>
                <a:gd name="connsiteX1" fmla="*/ 23812 w 23812"/>
                <a:gd name="connsiteY1" fmla="*/ 0 h 464343"/>
                <a:gd name="connsiteX2" fmla="*/ 12435 w 23812"/>
                <a:gd name="connsiteY2" fmla="*/ 464343 h 464343"/>
                <a:gd name="connsiteX3" fmla="*/ 0 w 23812"/>
                <a:gd name="connsiteY3" fmla="*/ 3002 h 464343"/>
                <a:gd name="connsiteX0" fmla="*/ 0 w 13889"/>
                <a:gd name="connsiteY0" fmla="*/ 0 h 461341"/>
                <a:gd name="connsiteX1" fmla="*/ 13889 w 13889"/>
                <a:gd name="connsiteY1" fmla="*/ 0 h 461341"/>
                <a:gd name="connsiteX2" fmla="*/ 12435 w 13889"/>
                <a:gd name="connsiteY2" fmla="*/ 461341 h 461341"/>
                <a:gd name="connsiteX3" fmla="*/ 0 w 13889"/>
                <a:gd name="connsiteY3" fmla="*/ 0 h 4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9" h="461341">
                  <a:moveTo>
                    <a:pt x="0" y="0"/>
                  </a:moveTo>
                  <a:lnTo>
                    <a:pt x="13889" y="0"/>
                  </a:lnTo>
                  <a:cubicBezTo>
                    <a:pt x="13404" y="153780"/>
                    <a:pt x="12920" y="307561"/>
                    <a:pt x="12435" y="4613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8" name="文本框 297"/>
            <p:cNvSpPr txBox="1"/>
            <p:nvPr/>
          </p:nvSpPr>
          <p:spPr>
            <a:xfrm>
              <a:off x="3629626" y="3610471"/>
              <a:ext cx="165040" cy="158351"/>
            </a:xfrm>
            <a:custGeom>
              <a:avLst/>
              <a:gdLst/>
              <a:ahLst/>
              <a:cxnLst/>
              <a:rect l="l" t="t" r="r" b="b"/>
              <a:pathLst>
                <a:path w="304316" h="291982">
                  <a:moveTo>
                    <a:pt x="73795" y="39397"/>
                  </a:moveTo>
                  <a:cubicBezTo>
                    <a:pt x="66596" y="39397"/>
                    <a:pt x="62996" y="42264"/>
                    <a:pt x="62996" y="47997"/>
                  </a:cubicBezTo>
                  <a:lnTo>
                    <a:pt x="62996" y="243385"/>
                  </a:lnTo>
                  <a:cubicBezTo>
                    <a:pt x="62996" y="249118"/>
                    <a:pt x="66596" y="251984"/>
                    <a:pt x="73795" y="251984"/>
                  </a:cubicBezTo>
                  <a:cubicBezTo>
                    <a:pt x="80595" y="251984"/>
                    <a:pt x="83995" y="249118"/>
                    <a:pt x="83995" y="243385"/>
                  </a:cubicBezTo>
                  <a:lnTo>
                    <a:pt x="83995" y="47997"/>
                  </a:lnTo>
                  <a:cubicBezTo>
                    <a:pt x="83995" y="42264"/>
                    <a:pt x="80595" y="39397"/>
                    <a:pt x="73795" y="39397"/>
                  </a:cubicBezTo>
                  <a:close/>
                  <a:moveTo>
                    <a:pt x="233220" y="0"/>
                  </a:moveTo>
                  <a:cubicBezTo>
                    <a:pt x="251992" y="0"/>
                    <a:pt x="268368" y="4066"/>
                    <a:pt x="282347" y="12199"/>
                  </a:cubicBezTo>
                  <a:cubicBezTo>
                    <a:pt x="296326" y="20332"/>
                    <a:pt x="303316" y="33198"/>
                    <a:pt x="303316" y="50797"/>
                  </a:cubicBezTo>
                  <a:lnTo>
                    <a:pt x="303316" y="90194"/>
                  </a:lnTo>
                  <a:cubicBezTo>
                    <a:pt x="303316" y="113126"/>
                    <a:pt x="292450" y="128525"/>
                    <a:pt x="270718" y="136391"/>
                  </a:cubicBezTo>
                  <a:cubicBezTo>
                    <a:pt x="293117" y="142924"/>
                    <a:pt x="304316" y="160657"/>
                    <a:pt x="304316" y="189588"/>
                  </a:cubicBezTo>
                  <a:lnTo>
                    <a:pt x="304316" y="232186"/>
                  </a:lnTo>
                  <a:cubicBezTo>
                    <a:pt x="304316" y="272050"/>
                    <a:pt x="280651" y="291982"/>
                    <a:pt x="233320" y="291982"/>
                  </a:cubicBezTo>
                  <a:cubicBezTo>
                    <a:pt x="185323" y="291982"/>
                    <a:pt x="161325" y="273850"/>
                    <a:pt x="161325" y="237585"/>
                  </a:cubicBezTo>
                  <a:lnTo>
                    <a:pt x="161325" y="169190"/>
                  </a:lnTo>
                  <a:lnTo>
                    <a:pt x="219121" y="169190"/>
                  </a:lnTo>
                  <a:lnTo>
                    <a:pt x="219121" y="237185"/>
                  </a:lnTo>
                  <a:cubicBezTo>
                    <a:pt x="219121" y="244252"/>
                    <a:pt x="222921" y="247785"/>
                    <a:pt x="230520" y="247785"/>
                  </a:cubicBezTo>
                  <a:cubicBezTo>
                    <a:pt x="238120" y="247785"/>
                    <a:pt x="241920" y="244252"/>
                    <a:pt x="241920" y="237185"/>
                  </a:cubicBezTo>
                  <a:lnTo>
                    <a:pt x="241920" y="170789"/>
                  </a:lnTo>
                  <a:cubicBezTo>
                    <a:pt x="241920" y="163190"/>
                    <a:pt x="240020" y="158024"/>
                    <a:pt x="236220" y="155290"/>
                  </a:cubicBezTo>
                  <a:cubicBezTo>
                    <a:pt x="232420" y="152557"/>
                    <a:pt x="225321" y="151191"/>
                    <a:pt x="214921" y="151191"/>
                  </a:cubicBezTo>
                  <a:lnTo>
                    <a:pt x="214921" y="118792"/>
                  </a:lnTo>
                  <a:cubicBezTo>
                    <a:pt x="232920" y="118792"/>
                    <a:pt x="241920" y="113193"/>
                    <a:pt x="241920" y="101994"/>
                  </a:cubicBezTo>
                  <a:lnTo>
                    <a:pt x="241920" y="51197"/>
                  </a:lnTo>
                  <a:cubicBezTo>
                    <a:pt x="241920" y="45464"/>
                    <a:pt x="238120" y="42597"/>
                    <a:pt x="230520" y="42597"/>
                  </a:cubicBezTo>
                  <a:cubicBezTo>
                    <a:pt x="222654" y="42597"/>
                    <a:pt x="218721" y="45464"/>
                    <a:pt x="218721" y="51197"/>
                  </a:cubicBezTo>
                  <a:lnTo>
                    <a:pt x="218721" y="103993"/>
                  </a:lnTo>
                  <a:lnTo>
                    <a:pt x="162925" y="103993"/>
                  </a:lnTo>
                  <a:lnTo>
                    <a:pt x="162925" y="50797"/>
                  </a:lnTo>
                  <a:cubicBezTo>
                    <a:pt x="162925" y="16932"/>
                    <a:pt x="186356" y="0"/>
                    <a:pt x="233220" y="0"/>
                  </a:cubicBezTo>
                  <a:close/>
                  <a:moveTo>
                    <a:pt x="74195" y="0"/>
                  </a:moveTo>
                  <a:cubicBezTo>
                    <a:pt x="122725" y="0"/>
                    <a:pt x="146991" y="18465"/>
                    <a:pt x="146991" y="55396"/>
                  </a:cubicBezTo>
                  <a:lnTo>
                    <a:pt x="146991" y="239985"/>
                  </a:lnTo>
                  <a:cubicBezTo>
                    <a:pt x="146991" y="256517"/>
                    <a:pt x="140158" y="269317"/>
                    <a:pt x="126492" y="278383"/>
                  </a:cubicBezTo>
                  <a:cubicBezTo>
                    <a:pt x="112826" y="287449"/>
                    <a:pt x="95260" y="291982"/>
                    <a:pt x="73795" y="291982"/>
                  </a:cubicBezTo>
                  <a:cubicBezTo>
                    <a:pt x="51663" y="291982"/>
                    <a:pt x="33831" y="287516"/>
                    <a:pt x="20298" y="278583"/>
                  </a:cubicBezTo>
                  <a:cubicBezTo>
                    <a:pt x="6766" y="269650"/>
                    <a:pt x="0" y="256917"/>
                    <a:pt x="0" y="240385"/>
                  </a:cubicBezTo>
                  <a:lnTo>
                    <a:pt x="0" y="55796"/>
                  </a:lnTo>
                  <a:cubicBezTo>
                    <a:pt x="0" y="18599"/>
                    <a:pt x="24731" y="0"/>
                    <a:pt x="7419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chemeClr val="bg1"/>
                </a:solidFill>
                <a:latin typeface="Haettenschweiler" pitchFamily="34" charset="0"/>
              </a:endParaRPr>
            </a:p>
          </p:txBody>
        </p:sp>
        <p:sp>
          <p:nvSpPr>
            <p:cNvPr id="302" name="矩形 336"/>
            <p:cNvSpPr/>
            <p:nvPr/>
          </p:nvSpPr>
          <p:spPr>
            <a:xfrm rot="5400000">
              <a:off x="7949982" y="1616139"/>
              <a:ext cx="10000" cy="731917"/>
            </a:xfrm>
            <a:custGeom>
              <a:avLst/>
              <a:gdLst>
                <a:gd name="connsiteX0" fmla="*/ 0 w 63500"/>
                <a:gd name="connsiteY0" fmla="*/ 0 h 317500"/>
                <a:gd name="connsiteX1" fmla="*/ 63500 w 63500"/>
                <a:gd name="connsiteY1" fmla="*/ 0 h 317500"/>
                <a:gd name="connsiteX2" fmla="*/ 63500 w 63500"/>
                <a:gd name="connsiteY2" fmla="*/ 317500 h 317500"/>
                <a:gd name="connsiteX3" fmla="*/ 0 w 63500"/>
                <a:gd name="connsiteY3" fmla="*/ 317500 h 317500"/>
                <a:gd name="connsiteX4" fmla="*/ 0 w 63500"/>
                <a:gd name="connsiteY4" fmla="*/ 0 h 317500"/>
                <a:gd name="connsiteX0" fmla="*/ 0 w 63500"/>
                <a:gd name="connsiteY0" fmla="*/ 0 h 317500"/>
                <a:gd name="connsiteX1" fmla="*/ 63500 w 63500"/>
                <a:gd name="connsiteY1" fmla="*/ 0 h 317500"/>
                <a:gd name="connsiteX2" fmla="*/ 0 w 63500"/>
                <a:gd name="connsiteY2" fmla="*/ 317500 h 317500"/>
                <a:gd name="connsiteX3" fmla="*/ 0 w 63500"/>
                <a:gd name="connsiteY3" fmla="*/ 0 h 317500"/>
                <a:gd name="connsiteX0" fmla="*/ 0 w 63500"/>
                <a:gd name="connsiteY0" fmla="*/ 0 h 466725"/>
                <a:gd name="connsiteX1" fmla="*/ 63500 w 63500"/>
                <a:gd name="connsiteY1" fmla="*/ 0 h 466725"/>
                <a:gd name="connsiteX2" fmla="*/ 19050 w 63500"/>
                <a:gd name="connsiteY2" fmla="*/ 466725 h 466725"/>
                <a:gd name="connsiteX3" fmla="*/ 0 w 63500"/>
                <a:gd name="connsiteY3" fmla="*/ 0 h 466725"/>
                <a:gd name="connsiteX0" fmla="*/ 0 w 63500"/>
                <a:gd name="connsiteY0" fmla="*/ 0 h 464343"/>
                <a:gd name="connsiteX1" fmla="*/ 63500 w 63500"/>
                <a:gd name="connsiteY1" fmla="*/ 0 h 464343"/>
                <a:gd name="connsiteX2" fmla="*/ 35587 w 63500"/>
                <a:gd name="connsiteY2" fmla="*/ 464343 h 464343"/>
                <a:gd name="connsiteX3" fmla="*/ 0 w 63500"/>
                <a:gd name="connsiteY3" fmla="*/ 0 h 464343"/>
                <a:gd name="connsiteX0" fmla="*/ 0 w 46964"/>
                <a:gd name="connsiteY0" fmla="*/ 0 h 464343"/>
                <a:gd name="connsiteX1" fmla="*/ 46964 w 46964"/>
                <a:gd name="connsiteY1" fmla="*/ 0 h 464343"/>
                <a:gd name="connsiteX2" fmla="*/ 35587 w 46964"/>
                <a:gd name="connsiteY2" fmla="*/ 464343 h 464343"/>
                <a:gd name="connsiteX3" fmla="*/ 0 w 46964"/>
                <a:gd name="connsiteY3" fmla="*/ 0 h 464343"/>
                <a:gd name="connsiteX0" fmla="*/ 0 w 33734"/>
                <a:gd name="connsiteY0" fmla="*/ 3002 h 464343"/>
                <a:gd name="connsiteX1" fmla="*/ 33734 w 33734"/>
                <a:gd name="connsiteY1" fmla="*/ 0 h 464343"/>
                <a:gd name="connsiteX2" fmla="*/ 22357 w 33734"/>
                <a:gd name="connsiteY2" fmla="*/ 464343 h 464343"/>
                <a:gd name="connsiteX3" fmla="*/ 0 w 33734"/>
                <a:gd name="connsiteY3" fmla="*/ 3002 h 464343"/>
                <a:gd name="connsiteX0" fmla="*/ 0 w 23812"/>
                <a:gd name="connsiteY0" fmla="*/ 3002 h 464343"/>
                <a:gd name="connsiteX1" fmla="*/ 23812 w 23812"/>
                <a:gd name="connsiteY1" fmla="*/ 0 h 464343"/>
                <a:gd name="connsiteX2" fmla="*/ 12435 w 23812"/>
                <a:gd name="connsiteY2" fmla="*/ 464343 h 464343"/>
                <a:gd name="connsiteX3" fmla="*/ 0 w 23812"/>
                <a:gd name="connsiteY3" fmla="*/ 3002 h 464343"/>
                <a:gd name="connsiteX0" fmla="*/ 0 w 13889"/>
                <a:gd name="connsiteY0" fmla="*/ 0 h 461341"/>
                <a:gd name="connsiteX1" fmla="*/ 13889 w 13889"/>
                <a:gd name="connsiteY1" fmla="*/ 0 h 461341"/>
                <a:gd name="connsiteX2" fmla="*/ 12435 w 13889"/>
                <a:gd name="connsiteY2" fmla="*/ 461341 h 461341"/>
                <a:gd name="connsiteX3" fmla="*/ 0 w 13889"/>
                <a:gd name="connsiteY3" fmla="*/ 0 h 4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9" h="461341">
                  <a:moveTo>
                    <a:pt x="0" y="0"/>
                  </a:moveTo>
                  <a:lnTo>
                    <a:pt x="13889" y="0"/>
                  </a:lnTo>
                  <a:cubicBezTo>
                    <a:pt x="13404" y="153780"/>
                    <a:pt x="12920" y="307561"/>
                    <a:pt x="12435" y="4613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03" name="组合 302"/>
            <p:cNvGrpSpPr/>
            <p:nvPr/>
          </p:nvGrpSpPr>
          <p:grpSpPr>
            <a:xfrm flipH="1">
              <a:off x="9317409" y="1794865"/>
              <a:ext cx="1244338" cy="369332"/>
              <a:chOff x="4127426" y="3470073"/>
              <a:chExt cx="1244338" cy="369332"/>
            </a:xfrm>
          </p:grpSpPr>
          <p:sp>
            <p:nvSpPr>
              <p:cNvPr id="309" name="圆角矩形 308"/>
              <p:cNvSpPr/>
              <p:nvPr/>
            </p:nvSpPr>
            <p:spPr>
              <a:xfrm>
                <a:off x="4127426" y="3512159"/>
                <a:ext cx="1244338" cy="285161"/>
              </a:xfrm>
              <a:prstGeom prst="roundRect">
                <a:avLst/>
              </a:prstGeom>
              <a:solidFill>
                <a:srgbClr val="FB55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0" name="矩形 309"/>
              <p:cNvSpPr/>
              <p:nvPr/>
            </p:nvSpPr>
            <p:spPr>
              <a:xfrm>
                <a:off x="4156324" y="3470073"/>
                <a:ext cx="118654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dirty="0" smtClean="0">
                    <a:solidFill>
                      <a:schemeClr val="bg1"/>
                    </a:solidFill>
                  </a:rPr>
                  <a:t>TEXT TITLE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04" name="圆角矩形 303"/>
            <p:cNvSpPr/>
            <p:nvPr/>
          </p:nvSpPr>
          <p:spPr>
            <a:xfrm flipH="1">
              <a:off x="8330177" y="1818656"/>
              <a:ext cx="258637" cy="285161"/>
            </a:xfrm>
            <a:prstGeom prst="roundRect">
              <a:avLst/>
            </a:prstGeom>
            <a:solidFill>
              <a:srgbClr val="FB55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5" name="矩形 336"/>
            <p:cNvSpPr/>
            <p:nvPr/>
          </p:nvSpPr>
          <p:spPr>
            <a:xfrm rot="5400000">
              <a:off x="8944043" y="1616143"/>
              <a:ext cx="10000" cy="731917"/>
            </a:xfrm>
            <a:custGeom>
              <a:avLst/>
              <a:gdLst>
                <a:gd name="connsiteX0" fmla="*/ 0 w 63500"/>
                <a:gd name="connsiteY0" fmla="*/ 0 h 317500"/>
                <a:gd name="connsiteX1" fmla="*/ 63500 w 63500"/>
                <a:gd name="connsiteY1" fmla="*/ 0 h 317500"/>
                <a:gd name="connsiteX2" fmla="*/ 63500 w 63500"/>
                <a:gd name="connsiteY2" fmla="*/ 317500 h 317500"/>
                <a:gd name="connsiteX3" fmla="*/ 0 w 63500"/>
                <a:gd name="connsiteY3" fmla="*/ 317500 h 317500"/>
                <a:gd name="connsiteX4" fmla="*/ 0 w 63500"/>
                <a:gd name="connsiteY4" fmla="*/ 0 h 317500"/>
                <a:gd name="connsiteX0" fmla="*/ 0 w 63500"/>
                <a:gd name="connsiteY0" fmla="*/ 0 h 317500"/>
                <a:gd name="connsiteX1" fmla="*/ 63500 w 63500"/>
                <a:gd name="connsiteY1" fmla="*/ 0 h 317500"/>
                <a:gd name="connsiteX2" fmla="*/ 0 w 63500"/>
                <a:gd name="connsiteY2" fmla="*/ 317500 h 317500"/>
                <a:gd name="connsiteX3" fmla="*/ 0 w 63500"/>
                <a:gd name="connsiteY3" fmla="*/ 0 h 317500"/>
                <a:gd name="connsiteX0" fmla="*/ 0 w 63500"/>
                <a:gd name="connsiteY0" fmla="*/ 0 h 466725"/>
                <a:gd name="connsiteX1" fmla="*/ 63500 w 63500"/>
                <a:gd name="connsiteY1" fmla="*/ 0 h 466725"/>
                <a:gd name="connsiteX2" fmla="*/ 19050 w 63500"/>
                <a:gd name="connsiteY2" fmla="*/ 466725 h 466725"/>
                <a:gd name="connsiteX3" fmla="*/ 0 w 63500"/>
                <a:gd name="connsiteY3" fmla="*/ 0 h 466725"/>
                <a:gd name="connsiteX0" fmla="*/ 0 w 63500"/>
                <a:gd name="connsiteY0" fmla="*/ 0 h 464343"/>
                <a:gd name="connsiteX1" fmla="*/ 63500 w 63500"/>
                <a:gd name="connsiteY1" fmla="*/ 0 h 464343"/>
                <a:gd name="connsiteX2" fmla="*/ 35587 w 63500"/>
                <a:gd name="connsiteY2" fmla="*/ 464343 h 464343"/>
                <a:gd name="connsiteX3" fmla="*/ 0 w 63500"/>
                <a:gd name="connsiteY3" fmla="*/ 0 h 464343"/>
                <a:gd name="connsiteX0" fmla="*/ 0 w 46964"/>
                <a:gd name="connsiteY0" fmla="*/ 0 h 464343"/>
                <a:gd name="connsiteX1" fmla="*/ 46964 w 46964"/>
                <a:gd name="connsiteY1" fmla="*/ 0 h 464343"/>
                <a:gd name="connsiteX2" fmla="*/ 35587 w 46964"/>
                <a:gd name="connsiteY2" fmla="*/ 464343 h 464343"/>
                <a:gd name="connsiteX3" fmla="*/ 0 w 46964"/>
                <a:gd name="connsiteY3" fmla="*/ 0 h 464343"/>
                <a:gd name="connsiteX0" fmla="*/ 0 w 33734"/>
                <a:gd name="connsiteY0" fmla="*/ 3002 h 464343"/>
                <a:gd name="connsiteX1" fmla="*/ 33734 w 33734"/>
                <a:gd name="connsiteY1" fmla="*/ 0 h 464343"/>
                <a:gd name="connsiteX2" fmla="*/ 22357 w 33734"/>
                <a:gd name="connsiteY2" fmla="*/ 464343 h 464343"/>
                <a:gd name="connsiteX3" fmla="*/ 0 w 33734"/>
                <a:gd name="connsiteY3" fmla="*/ 3002 h 464343"/>
                <a:gd name="connsiteX0" fmla="*/ 0 w 23812"/>
                <a:gd name="connsiteY0" fmla="*/ 3002 h 464343"/>
                <a:gd name="connsiteX1" fmla="*/ 23812 w 23812"/>
                <a:gd name="connsiteY1" fmla="*/ 0 h 464343"/>
                <a:gd name="connsiteX2" fmla="*/ 12435 w 23812"/>
                <a:gd name="connsiteY2" fmla="*/ 464343 h 464343"/>
                <a:gd name="connsiteX3" fmla="*/ 0 w 23812"/>
                <a:gd name="connsiteY3" fmla="*/ 3002 h 464343"/>
                <a:gd name="connsiteX0" fmla="*/ 0 w 13889"/>
                <a:gd name="connsiteY0" fmla="*/ 0 h 461341"/>
                <a:gd name="connsiteX1" fmla="*/ 13889 w 13889"/>
                <a:gd name="connsiteY1" fmla="*/ 0 h 461341"/>
                <a:gd name="connsiteX2" fmla="*/ 12435 w 13889"/>
                <a:gd name="connsiteY2" fmla="*/ 461341 h 461341"/>
                <a:gd name="connsiteX3" fmla="*/ 0 w 13889"/>
                <a:gd name="connsiteY3" fmla="*/ 0 h 4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9" h="461341">
                  <a:moveTo>
                    <a:pt x="0" y="0"/>
                  </a:moveTo>
                  <a:lnTo>
                    <a:pt x="13889" y="0"/>
                  </a:lnTo>
                  <a:cubicBezTo>
                    <a:pt x="13404" y="153780"/>
                    <a:pt x="12920" y="307561"/>
                    <a:pt x="12435" y="4613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6" name="椭圆 305"/>
            <p:cNvSpPr/>
            <p:nvPr/>
          </p:nvSpPr>
          <p:spPr>
            <a:xfrm rot="5400000" flipH="1" flipV="1">
              <a:off x="7562972" y="1949603"/>
              <a:ext cx="71752" cy="71752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7" name="矩形 336"/>
            <p:cNvSpPr/>
            <p:nvPr/>
          </p:nvSpPr>
          <p:spPr>
            <a:xfrm rot="14400000" flipV="1">
              <a:off x="7242780" y="1816355"/>
              <a:ext cx="10000" cy="731917"/>
            </a:xfrm>
            <a:custGeom>
              <a:avLst/>
              <a:gdLst>
                <a:gd name="connsiteX0" fmla="*/ 0 w 63500"/>
                <a:gd name="connsiteY0" fmla="*/ 0 h 317500"/>
                <a:gd name="connsiteX1" fmla="*/ 63500 w 63500"/>
                <a:gd name="connsiteY1" fmla="*/ 0 h 317500"/>
                <a:gd name="connsiteX2" fmla="*/ 63500 w 63500"/>
                <a:gd name="connsiteY2" fmla="*/ 317500 h 317500"/>
                <a:gd name="connsiteX3" fmla="*/ 0 w 63500"/>
                <a:gd name="connsiteY3" fmla="*/ 317500 h 317500"/>
                <a:gd name="connsiteX4" fmla="*/ 0 w 63500"/>
                <a:gd name="connsiteY4" fmla="*/ 0 h 317500"/>
                <a:gd name="connsiteX0" fmla="*/ 0 w 63500"/>
                <a:gd name="connsiteY0" fmla="*/ 0 h 317500"/>
                <a:gd name="connsiteX1" fmla="*/ 63500 w 63500"/>
                <a:gd name="connsiteY1" fmla="*/ 0 h 317500"/>
                <a:gd name="connsiteX2" fmla="*/ 0 w 63500"/>
                <a:gd name="connsiteY2" fmla="*/ 317500 h 317500"/>
                <a:gd name="connsiteX3" fmla="*/ 0 w 63500"/>
                <a:gd name="connsiteY3" fmla="*/ 0 h 317500"/>
                <a:gd name="connsiteX0" fmla="*/ 0 w 63500"/>
                <a:gd name="connsiteY0" fmla="*/ 0 h 466725"/>
                <a:gd name="connsiteX1" fmla="*/ 63500 w 63500"/>
                <a:gd name="connsiteY1" fmla="*/ 0 h 466725"/>
                <a:gd name="connsiteX2" fmla="*/ 19050 w 63500"/>
                <a:gd name="connsiteY2" fmla="*/ 466725 h 466725"/>
                <a:gd name="connsiteX3" fmla="*/ 0 w 63500"/>
                <a:gd name="connsiteY3" fmla="*/ 0 h 466725"/>
                <a:gd name="connsiteX0" fmla="*/ 0 w 63500"/>
                <a:gd name="connsiteY0" fmla="*/ 0 h 464343"/>
                <a:gd name="connsiteX1" fmla="*/ 63500 w 63500"/>
                <a:gd name="connsiteY1" fmla="*/ 0 h 464343"/>
                <a:gd name="connsiteX2" fmla="*/ 35587 w 63500"/>
                <a:gd name="connsiteY2" fmla="*/ 464343 h 464343"/>
                <a:gd name="connsiteX3" fmla="*/ 0 w 63500"/>
                <a:gd name="connsiteY3" fmla="*/ 0 h 464343"/>
                <a:gd name="connsiteX0" fmla="*/ 0 w 46964"/>
                <a:gd name="connsiteY0" fmla="*/ 0 h 464343"/>
                <a:gd name="connsiteX1" fmla="*/ 46964 w 46964"/>
                <a:gd name="connsiteY1" fmla="*/ 0 h 464343"/>
                <a:gd name="connsiteX2" fmla="*/ 35587 w 46964"/>
                <a:gd name="connsiteY2" fmla="*/ 464343 h 464343"/>
                <a:gd name="connsiteX3" fmla="*/ 0 w 46964"/>
                <a:gd name="connsiteY3" fmla="*/ 0 h 464343"/>
                <a:gd name="connsiteX0" fmla="*/ 0 w 33734"/>
                <a:gd name="connsiteY0" fmla="*/ 3002 h 464343"/>
                <a:gd name="connsiteX1" fmla="*/ 33734 w 33734"/>
                <a:gd name="connsiteY1" fmla="*/ 0 h 464343"/>
                <a:gd name="connsiteX2" fmla="*/ 22357 w 33734"/>
                <a:gd name="connsiteY2" fmla="*/ 464343 h 464343"/>
                <a:gd name="connsiteX3" fmla="*/ 0 w 33734"/>
                <a:gd name="connsiteY3" fmla="*/ 3002 h 464343"/>
                <a:gd name="connsiteX0" fmla="*/ 0 w 23812"/>
                <a:gd name="connsiteY0" fmla="*/ 3002 h 464343"/>
                <a:gd name="connsiteX1" fmla="*/ 23812 w 23812"/>
                <a:gd name="connsiteY1" fmla="*/ 0 h 464343"/>
                <a:gd name="connsiteX2" fmla="*/ 12435 w 23812"/>
                <a:gd name="connsiteY2" fmla="*/ 464343 h 464343"/>
                <a:gd name="connsiteX3" fmla="*/ 0 w 23812"/>
                <a:gd name="connsiteY3" fmla="*/ 3002 h 464343"/>
                <a:gd name="connsiteX0" fmla="*/ 0 w 13889"/>
                <a:gd name="connsiteY0" fmla="*/ 0 h 461341"/>
                <a:gd name="connsiteX1" fmla="*/ 13889 w 13889"/>
                <a:gd name="connsiteY1" fmla="*/ 0 h 461341"/>
                <a:gd name="connsiteX2" fmla="*/ 12435 w 13889"/>
                <a:gd name="connsiteY2" fmla="*/ 461341 h 461341"/>
                <a:gd name="connsiteX3" fmla="*/ 0 w 13889"/>
                <a:gd name="connsiteY3" fmla="*/ 0 h 461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9" h="461341">
                  <a:moveTo>
                    <a:pt x="0" y="0"/>
                  </a:moveTo>
                  <a:lnTo>
                    <a:pt x="13889" y="0"/>
                  </a:lnTo>
                  <a:cubicBezTo>
                    <a:pt x="13404" y="153780"/>
                    <a:pt x="12920" y="307561"/>
                    <a:pt x="12435" y="4613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8" name="文本框 307"/>
            <p:cNvSpPr txBox="1"/>
            <p:nvPr/>
          </p:nvSpPr>
          <p:spPr>
            <a:xfrm>
              <a:off x="8376812" y="1882060"/>
              <a:ext cx="165366" cy="158352"/>
            </a:xfrm>
            <a:custGeom>
              <a:avLst/>
              <a:gdLst/>
              <a:ahLst/>
              <a:cxnLst/>
              <a:rect l="l" t="t" r="r" b="b"/>
              <a:pathLst>
                <a:path w="304916" h="291982">
                  <a:moveTo>
                    <a:pt x="73795" y="39397"/>
                  </a:moveTo>
                  <a:cubicBezTo>
                    <a:pt x="66596" y="39397"/>
                    <a:pt x="62996" y="42264"/>
                    <a:pt x="62996" y="47997"/>
                  </a:cubicBezTo>
                  <a:lnTo>
                    <a:pt x="62996" y="243385"/>
                  </a:lnTo>
                  <a:cubicBezTo>
                    <a:pt x="62996" y="249118"/>
                    <a:pt x="66596" y="251984"/>
                    <a:pt x="73795" y="251984"/>
                  </a:cubicBezTo>
                  <a:cubicBezTo>
                    <a:pt x="80595" y="251984"/>
                    <a:pt x="83995" y="249118"/>
                    <a:pt x="83995" y="243385"/>
                  </a:cubicBezTo>
                  <a:lnTo>
                    <a:pt x="83995" y="47997"/>
                  </a:lnTo>
                  <a:cubicBezTo>
                    <a:pt x="83995" y="42264"/>
                    <a:pt x="80595" y="39397"/>
                    <a:pt x="73795" y="39397"/>
                  </a:cubicBezTo>
                  <a:close/>
                  <a:moveTo>
                    <a:pt x="232320" y="0"/>
                  </a:moveTo>
                  <a:cubicBezTo>
                    <a:pt x="261652" y="0"/>
                    <a:pt x="281084" y="6766"/>
                    <a:pt x="290617" y="20299"/>
                  </a:cubicBezTo>
                  <a:cubicBezTo>
                    <a:pt x="300150" y="33831"/>
                    <a:pt x="304916" y="56063"/>
                    <a:pt x="304916" y="86994"/>
                  </a:cubicBezTo>
                  <a:cubicBezTo>
                    <a:pt x="304916" y="99127"/>
                    <a:pt x="302849" y="109126"/>
                    <a:pt x="298716" y="116993"/>
                  </a:cubicBezTo>
                  <a:lnTo>
                    <a:pt x="227836" y="252584"/>
                  </a:lnTo>
                  <a:lnTo>
                    <a:pt x="304916" y="252584"/>
                  </a:lnTo>
                  <a:lnTo>
                    <a:pt x="304916" y="289382"/>
                  </a:lnTo>
                  <a:lnTo>
                    <a:pt x="161125" y="289382"/>
                  </a:lnTo>
                  <a:lnTo>
                    <a:pt x="161125" y="251384"/>
                  </a:lnTo>
                  <a:lnTo>
                    <a:pt x="231920" y="121392"/>
                  </a:lnTo>
                  <a:cubicBezTo>
                    <a:pt x="239653" y="107260"/>
                    <a:pt x="243520" y="87928"/>
                    <a:pt x="243520" y="63396"/>
                  </a:cubicBezTo>
                  <a:cubicBezTo>
                    <a:pt x="243520" y="50597"/>
                    <a:pt x="239253" y="44197"/>
                    <a:pt x="230720" y="44197"/>
                  </a:cubicBezTo>
                  <a:cubicBezTo>
                    <a:pt x="221921" y="44197"/>
                    <a:pt x="217521" y="48197"/>
                    <a:pt x="217521" y="56196"/>
                  </a:cubicBezTo>
                  <a:lnTo>
                    <a:pt x="217521" y="105393"/>
                  </a:lnTo>
                  <a:lnTo>
                    <a:pt x="161125" y="105393"/>
                  </a:lnTo>
                  <a:lnTo>
                    <a:pt x="161125" y="55396"/>
                  </a:lnTo>
                  <a:cubicBezTo>
                    <a:pt x="161125" y="18465"/>
                    <a:pt x="184857" y="0"/>
                    <a:pt x="232320" y="0"/>
                  </a:cubicBezTo>
                  <a:close/>
                  <a:moveTo>
                    <a:pt x="74195" y="0"/>
                  </a:moveTo>
                  <a:cubicBezTo>
                    <a:pt x="122725" y="0"/>
                    <a:pt x="146991" y="18465"/>
                    <a:pt x="146991" y="55396"/>
                  </a:cubicBezTo>
                  <a:lnTo>
                    <a:pt x="146991" y="239985"/>
                  </a:lnTo>
                  <a:cubicBezTo>
                    <a:pt x="146991" y="256517"/>
                    <a:pt x="140158" y="269317"/>
                    <a:pt x="126492" y="278383"/>
                  </a:cubicBezTo>
                  <a:cubicBezTo>
                    <a:pt x="112826" y="287449"/>
                    <a:pt x="95260" y="291982"/>
                    <a:pt x="73795" y="291982"/>
                  </a:cubicBezTo>
                  <a:cubicBezTo>
                    <a:pt x="51663" y="291982"/>
                    <a:pt x="33831" y="287516"/>
                    <a:pt x="20298" y="278583"/>
                  </a:cubicBezTo>
                  <a:cubicBezTo>
                    <a:pt x="6766" y="269650"/>
                    <a:pt x="0" y="256917"/>
                    <a:pt x="0" y="240385"/>
                  </a:cubicBezTo>
                  <a:lnTo>
                    <a:pt x="0" y="55796"/>
                  </a:lnTo>
                  <a:cubicBezTo>
                    <a:pt x="0" y="18599"/>
                    <a:pt x="24731" y="0"/>
                    <a:pt x="7419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chemeClr val="bg1"/>
                </a:solidFill>
                <a:latin typeface="Haettenschweiler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6355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5" r="53764"/>
          <a:stretch/>
        </p:blipFill>
        <p:spPr>
          <a:xfrm>
            <a:off x="0" y="2272233"/>
            <a:ext cx="6583680" cy="346871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859342" y="1441236"/>
            <a:ext cx="3877985" cy="1203762"/>
            <a:chOff x="6181960" y="2430916"/>
            <a:chExt cx="3877985" cy="1203762"/>
          </a:xfrm>
        </p:grpSpPr>
        <p:sp>
          <p:nvSpPr>
            <p:cNvPr id="8" name="文本框 7"/>
            <p:cNvSpPr txBox="1"/>
            <p:nvPr/>
          </p:nvSpPr>
          <p:spPr>
            <a:xfrm>
              <a:off x="6181960" y="2430916"/>
              <a:ext cx="387798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 smtClean="0">
                  <a:solidFill>
                    <a:srgbClr val="1F4C59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谢谢您的</a:t>
              </a:r>
              <a:r>
                <a:rPr lang="zh-CN" altLang="en-US" sz="4800" dirty="0" smtClean="0">
                  <a:solidFill>
                    <a:srgbClr val="FB5550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聆听</a:t>
              </a:r>
              <a:endParaRPr lang="zh-CN" altLang="en-US" sz="4800" dirty="0">
                <a:solidFill>
                  <a:srgbClr val="FB555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6181960" y="3173013"/>
              <a:ext cx="387798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 smtClean="0"/>
                <a:t>THANK YOU FOR LISTENING</a:t>
              </a:r>
              <a:endParaRPr lang="zh-CN" alt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2727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ebba1d1636d88597794ebd094ca6d7e9032e1f2"/>
  <p:tag name="ISPRING_ULTRA_SCORM_COURSE_ID" val="EC95F4D8-B84C-4F57-92C7-08C309CDF798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AYWVElj8O+rugAAAKMBAAAaAAAAdW5pdmVyc2FsL2kxOG5fcHJlc2V0cy54bWydkLEKwjAQhvc+RbjdxG6lJO0muDnoLDVNNdBeSi6xPr4pFekiBYdA/uP7fpKT9Wvo2dN4sg4V5HwPzKB2rcW7gsv5sCuAUWiwbXqHRgE6YHWVSZsXePKGTCCWKpAUPEIYSyGmaeKWRp8ayPUxpGLi2g0incGhmE0xLiosbmn/sj8zqLKMMXmLtg9HrNI9pQVh5LWC2bm2hlvsHIhfgMEtgDaAzm8APq4AKb4vnpOOFNI3U5BitdwqewNQSwMEFAACAAgACYU2SakBxHb7AgAAsAgAABQAAAB1bml2ZXJzYWwvcGxheWVyLnhtbK1VTW/bMAw9p0D/g6F7paQfaxvYLboCxQ7rUCDrtlug2oqtxbY8Sa6b/vpRkr/ndCuwQwKb4nukyEfav37JUu+ZScVFHqAFniOP5aGIeB4H6PHr3dEFur46PPCLlO6Y9HgUoDLnBkBT5EVMhZIXGsAPVCcB6hkwMCOvkFxIrnfAfQbcbaTjU3R4MAOXXAUo0bpYElJVFeYKEHmsRFoaEoVDkZFCMsVyzSRxaSCvwS7139Hwy0RO9K5gqocs9PsD1yQtx4viA5LqBAsZk+P5fEF+3H9ehQnL6BHPlaZ5yJAHlZzZUj7RcHsvojJlythmvktyxbQ2SVjbzNdLvrjIPSXDADmHdcaUojFTOM1jRByWTID9TUpVUvOoAa3hVVte81q/tXlfN262c6RzLsqnlKsEjvqQzjoJ9Mkwqp/Z61oFPTYKujNMyJPsV8kli+zrt1aM8wVyAVvF2TyxqkI4gKc7Gmohd7cAAxXVHcRt07BrGraglgO30VcdBWpuu2FUl5I1pZr5zzxi4guVkhpZXGlZMp+MjDWWDME+cVeum9Q1xE90lp79Q2+M36g1P9VbnbGA/9GYT0DU1oTnEXu54+CjWQY11QyKbWxYFyk2MbucVPmU9XQ9MLkc66bARTxNZcxgDCOqKensZB+USarAJSzlCNs72AtOeJyk8NOTDOPTvTQZldtJht7BXnAqwu0EtDW3ZSTjOo7E1CrIJxPrxA9LpUXGX608B3tGL60O3xq55uim4O3B+fyPURzEaAZzgyZWl3nq7avm8MHMqVadz7pwloFaYR6YLgvn1cxCWYx8IrahZapv+zk1+7AHHeU8NR3TXN9B76Ja8VfmVTwyX7rFialJwoxmAvTh4qTHAP2E7TIIb037Im5E3tQBY2Lf3L+taLPl69a5ru/rsA81fOaschg3Ux9BHbEUZR6NeoiL7iOiUthpN5JRL2UbuNHiGEQqigCdwkN958uzy+7K54vLBmvzenCBXS7vWOl1wp2CSK3r9iJ+vRvg8TdQSwMEFAACAAgABhZUSe+2lpVOAQAA0AIAACkAAAB1bml2ZXJzYWwvc2tpbl9jdXN0b21pemF0aW9uX3NldHRpbmdzLnhtbI1S20oDMRB99yvyB00yuS0shdxW+iYo+Lx0oyy2WdlEFMnHm62UWq1o5mnOmTnDTE6bnsZoX1Ke9uN7n8cp3oacx/iY1lcItdtpN803c0ghp9UJuR/jML1u4sO0YBVNuY9DPw92YdMao+7wkJJaOVUzZhhFknnqFXKe28o14BqwlXOU2Hb1TeJTdw7bEPNl1XZ1xv5s2MQU5ryJQ3hbw3n1V+p8g+u5H8Zal9aCLVGOU4tjSyBGuOS+UA0AAlnuiMNFykZqgjxmHEMxigIFRDgnjShEUg416xpRVZhvBGKSMeoK9bR2I62No7ZIaAjRdZpXjS1dZyTGiBACzBUuoDMY1WqoGhrUckBwYEAUbTRRgDrbmY4V77ywHCnqBcaFGQMYn4572u7ruU7ov9c5nvMPwYtfcJFdvLW6YK52ezDnXdg/7/ocFhfWdX417QdQSwMEFAACAAgAGL1TSaVI/Yh8MAAAvVsAABcAAAB1bml2ZXJzYWwvdW5pdmVyc2FsLnBuZ+28C1QT1/o3bI/naC8oWi8EkKTWtl4LRpRwCaQtrdS2aq3F1ApJJVxsgYQYLgFCYuspqARiay1qgNSi1SOWVGhJgJBoIRkFQoqWRkwgmpFECCGOkVzI7ZtErdTjWd/6r+/9r//3vq+u5WJl9jx7/57788zs2fvf35Qw69mgZ6dNmzZrw9tvfjBt2j8w06ZNpzw9A77ydMv4dPjPU7QPEt6Y1tC7aAT+8feM1ze+Pm3aOc5zzp3/gH8/k/P2dtq0abM7vP+fAiinU6dN2/HBhjdf/5BOMA6aOMPW7RqPc6PzKedTb4uvvPNJYvtWY/uZj8lbuuccjlj3zsFrq777cO0Py958p+bbZd9vennOr9kr/pZ3Zv2J5OMH58ecfnHZwi7OBzGzN8zTOdpfcRCG3LZjhlhauu5OFM9Mf8ffOFbNC28zN1uGw9tMbUcmb/iz6JDLxPJoizWOoZMmprVtmvef6ei5RBk50DGsvkIND+0h+3kv5qxKARYlV3Jxtgv+l1f+zXtpEfdqeBggl9i5kg18H2XO2RQlg0dJmOn9sWnj2DGTwyBxG+6+4f29h7SgTedofM53Z2UN1fy0FJftKWPZykbSqpdKlnovD8mFhf/0255lj30K/nWbLJMvSb2Y0m16xktf0HaIaoZAoKrjXeeR5F55rt92ouOaMlQ82c8nuI8ki/EsexWrcHnbqnk8nseG8oDSUzjXSLlnkujJLKqZHSJZKlNS87czerWNtthDycwQfyRWaLuYEPc1IT8YEjV8nex5RRvHHAOYq9q9TNNNg5eEgXXSze6bmwkHFr+gBvZRQ6NLzyIMcfZLmwkMJ4iS2PCeUWLy5K8B4oMEa3suF/3qvOnDG9d32bCucZN7vGJGn+M3qPhFcSWYiXHw5kugYAnVwDc4gjAgs4xeSZ1dwctQSp4BX/EKVBATjNHfeFn2Vf365/9olckLI9n4ZbLzhVn8m+ynIoo9x2cHYkxFn8S+qRQGMsf1zPHkKlfnZmfncBoQSe7Vqlu6FYeo87ziVbWzuTuRgSk3nSM898gpcIPo2aykMFkd5DamoSZ/K2sQrWLWxuosd+hqRLosDyiROX5FNGj7C0FqszWEpGBsTypIykcNlVPDO4WBkm2QW+jsJrrvDHMWh/Ikb8X08O+yVRVWSlg5mirCkXGEfwRy5vEXDQ7lJyEF5fq1QyiTA+fRe5KYbsChI5ajk5iWJl77orea5tKSlg4RYpkiXCjHccAKOLSNdqjDYqajYIZtdKYTYDlDTBxFPOPHztVRnEPQBEIZ0qG3LfoSwmG0LtCtNVIdNqxs5SogW9uKr5kLmccyow5VcMFmUAwa7cqzrdhQruLweJPXoE4PdgujZnyOfl46jF5R2U36HQFewK6WcUAjIlZbRMLucxzjt5X0/BSCASfBqH8KFXSPrdBvBURKWjrjCPQRhICugkYhj8o1kobKrClqtuJ1v/0QSeRRMo3KoXWzZdkpkYtwnD4Kg0n6+yIKAE9MJYJ69JFenp7eY6emOKtn1gkZohBtq/m1IEWGM1qWBmG1aJ2qRxsNQg1mm0qxNWmhMpCfU9E9Ptl/8mgDNRy5RNZuEwIO2GRkMqMwEOWwqTv1aci3wEz0eIYT2+niqIA0c4k0DWZ/QHknsZEaTg7mrBsPG6pF1bdixzOrV1ILrdu9Avh9/K5JzUaVoedIb6+dUbaY4FpbWiEcxJ7wQzN7lmxFLHlXFMI5FxLQDKYfCeM4embsh2WANNNgpl5/eUaFkdayORlMZ7xHGgvmf8LuTunc30dhx+5kqIpEFISA0026HizgVZzLEQ8iVgEq6LMeqgv6rA8yUwcXl16mJ94S8unFSbjabsvkDhCsEPDNNig/ieLEIlli5j6OSyypkdDUbCK/8Ai7b414tjYznzEI+6dw0DkRQKHwg60oUznfY9+hwWe8afmFcZiKA/VUDfQLlri01oRIwVcpUMpi6kIvq7/A3kN6gb34hfVfFQr3WaXvr55xYKff2+jQzgkwGp3euWf1OA25/I2kOH+kqltPfTkUpazRCNo37jNId82tUsg+CiCt93uBWlNoaw1LBnXY53urKvooDjHCos1vgqIOUMPiNoMLeKRpbAObYqitcPQgM5KQzVWAQmBdR9gYxInRRMB2aB5WARwBWALqVYYyY954vF4YSOG8TkNG6/kSWx7HACjVtmM8ibt5CWmfAcgDGwtfYBsSM94Utbs+FndZqLDBuRg1q2sNeaEoStkDO7YLTgIX58VLbYWWrtPv+S1HM9iUmRXnUpGvvZEUsb7Sji4r/OfFGV/RNZa4eL8ms+BfhJfjmiu31GWqRZ8dLLdSEkSIML7ZqER/JqtfB1xHUIgT2doBsNOhU5gsd8YOH4oHhIX9KzF6g7psnEoTvRMtfgVQ9mDJMuUFCyulh8iCLBa7zAW4pA6AHmQi3jO9Zk6wJHRgZThAS04Wu4SlwprPvQFoqNh6p4AsmzPXFIyTjD89x4omY0oPU7f7zYYVePgL6vYkWHTTe7BvpO69aIkrQ6xIyQq0Jh+dWevYzYYtUZLX/rwAJRmiuhCextfXFFfbm+G4QwmW9A68FhItkyMy9axVy9drEFhAYXrXCrsIjbGxU6kWMtztsFY9Za+JWO7JcoFAUeA+xkbpt5yLXtLIH65P5bS5rg3VTu8fphIHhIHaqGRroTfTWEGCTL6aswC9qFMBFi1eXwEvPFvmAKPNOQv4fsGCcpQe/fI4jR1GLUxaiENVAY7mjni/E5Cb7rShG3C1CVilPUqmgqMktgEjYSHbxjvOVXLRN6XnAwWzzCsXwsHFpWL9vpQgjdKEzviVzrJEQmJhr61QFCv+MZaJjNc7xatlXZWw7+OQxVh33kyNahSJARR6/vHCnnKDnBim4kv6hS2uwrz1WRT8JWRB9QI43FF1xKbRO0I+mixTDWZ4OXnfmySjUz5iU1/oVIEu9Gy2NSP+gpCBXNJcNZj7CYIToLMqFGlMT6JSEhYS/8fxFHW5YusR4pZAyQ+gy8w3zenYBbNIDqtnA6qhjImPQmSAasIG2IpfjHPTNw0odYu1tChx7zhobm01GbAW4aaLod58X/RLBTdJg+ZwRRhnrddk6RhQN3dN6rlh69/hX+fbAjFefHsOpar/7isPvvZlqmmRG2QbvX+vv/QfbzA5QJwb9BUOe7aS/svk/7Ub9kTw2y3XpALxxI/lgqEiwxtfa1ftC1/cWzrW8xGa7C18XhXfPRmWzDAVa4rXfPr2Zc3CjPjquQMDW+6Pukf57tFL7MUbTKG9+8bGTiN8sy78+ucVMTErfEt99+VLP3b1Vh7wrb9r8Yb6xqa6FB+oj9++fOYJyf8/SI5fuSXHaER0+3BVWC3LbX9XEecYk4YrsLQPtVEV+gDFutomy5b8/A/ZXPj2154LYaGfj2PYVofM52zHZkzXx02ZCjT11SWM0OnPalsMd7unXkdI/uFq1bagLq/ki+7cfDUk/qEh5TrT6m4sb/kUnYXcHTNInDqQDfy6lXZI9lPhFdUIc+p8FOSzGVDY1zim03bpl6E2Ass10a3/OhbIGdTtNL8iuOKqqglZ4Cs2f3sD0GBt8sofx6JKDT+HRPCLYya+mTqYfzfYN5g48FNhjepf/Icii3Y33ghbtGOA5peIn8V9Hdg6VQgDtwN8ZPVnSuXfgcsfyrZSkmV7DthmWRT/x2dX/aJrH+rjlq27VJKTlaZAZ7X1/hSYi03LSJAKvTX/z79BVbNYN6521ZKOtI3/pyHEYOp/mvBNTEjE3spTj8Ne5vcfoA+VPpZANCtk81+U00GMbG7U04MfuzIU8VisYPYt+lS7CAt2/3rucCxw+1Zf3V3Xyv/ARJlf9eNH2OTonNHHTri64NDnWx+vmWxlSGTeYwV5sbX3/L8eq7OOxB9nbHos/4gzZ/7TQrB1/AfcSaeyrv8OPWpuBKZ9eKmSbioePoy/rEc0qPIfvQlrq/meu9b/kVm5Zb9uzb0iexR6mT9KnLkauwBS+y9/FHz73cvvjuQ8xh99Ln/7+uvRSGQTvRdS501OEdSn85fceC5MdLByH7Cstn4nDfdw7OCJxIfzv/Rp4kN5bPj48EMWvt72fw5JdDOhcPhweQCRAV1S5PpNkZOx2GmDfKFy5MLemQEKnMcpheWWA00a+LgWGTVfqQhbf8lma0LGFuWOeEXuxLZDsuDNoYUFYbBqhvXvT7WoQTGavB6NkClIaoZlIKN7rqk9tFaTHFHanbW2Aiia6MeHaSoVmw9TzbYprqDCcLh16LvS+sA6G7q014aWtaFvSye8RtZtlZtQFYYyxEz9ubUNMaHljn2OoAqg/Dg1KYPZY2s20Zlg45YJhta4ODQYpUoSRdMcrw5DIv3iPKZol1ojVNioMeRe5QDzbJ+zsKu2ioyfihYxBHdT803l3d8jDCn0cqt0WiRh0Hb7Rkc3ZbiyO2V+teTHGHJwFacvlK2SfhI5vnIIpeQmtNNFc6xR5BjChiBt/oBweywPLhF5QhN0Tp5d1rMrht7LqxdyhG46ktoO13MYPCpTnZ60UKb/uOAvq2ep2eeykfaUnGBQu2xGq80y0WKzI8a1cdrEA9vR0b0adwhFEZ+KJaiZZL+TWyzVeMVScrBg/7lzK+J6qTX0L9PU6cwGMyhzKToy5itoSEw9Z10cj8oyr4wCSL28zMGGh9GxtYS0rFoaifHfPVD/DNzzuDoY7YgFpGVwzQ2RsUOMtjmmYKmrc0Knc/TK5P3mQBxxQd0oYhvYoqjLXIsji9pLas3g2bg/7K00s/kP4xRfVFXN+lKVktUtk6F/lesM0pUvwNN+nsPOw89igndunQGClZdqzaN2No9/TLIutjhN5xTCLUqhjNRp3rcNlemMbIjBsM62lkzxe0fj8Zwd7GzV3LD13cbbBYlQlxwRCcY1UqRD38YOYW1pisIJhm4Ltd/2x12jQJsAS0GlotB4M7v7gSC+XwWFpGl2FUfltU0JP5aQaDJsmk6upKSE7HAjkIAQYcWIJ2IMrXATiW2oVWyUyekN6NXpHaCz5QA+v5el0COogDAwEZWZhEOSmL1QPmNRv62eO8W5BBS/LxMHriKk9QvBZmrhPgEwodWTbj2H1lZcCGVWhylmXDCCUoeOuoYcTsbILoza1alqtqNcle554QMRa76yXD8HtQNLcCLi00WxH5ecJfWwrRXdAFDXNiVIDjlS9pU/he7hR7DxiZVWzufUUNgdYlJ7ggUapsqWqNCLj+EqjbTAZD0pebBsdtiTSvEJCUwi3UFpn0gVHzxREJDx5p/Bp1xJKDZqZ+JsFw4Fxn/tbo4M1rIv/jmz+TCfMaw1woa1JuPty9Lho3My4vPTzyL+17Rt/+993TaiaxQfJnYZKUTRxB87qu72ij0uE86l7tSPsDwmTw0TSdFy3Lc4od4UUc5h3q0LQLlvl4UNedxWItaqprU9j1Le/tfmklGtmedhTLZ8QrzHNxdhyDWn3HZeU4q/ZW7Cp/yuBo+0PI8yA3GWc3dpvzLvCxDdO3KbaetAEcSj6xxqwsuEC0dmsfQ3NW4Vi8skX515z/O1bRrX+KGjm8oWTtdn8tu/ZTIF2gXcgasFlSk35XEJ1XH3A0TBVmdy9YC+YCEL0EUxVxZJNRdaNt9X6HhDv+AUIEjJmK6JKme9t9yRRL32ID8kQ/7haTzwxnSU7bXo2zVNtupU3spN3PtBt834LnHyg8lCprcEo3L0oTjMgJ59Je1+rCOXs0riHFhAQMzoQIrXlXAezJo9gFs133Pw/YhRSKCl/ewSUVvv2wTXMlrPJ2Dhmkp7NKO2cHQgg9fu7al4SWBCrMdprqqK9TYrxczf6Z53w9pz7WY7s7lZOTCk3FVcqCaLKGpgV1JEQzCu0tDbLGjbQLR34YegqErFxohbP3auDErgS9xFRQMm15CpHXTx7D0ZoUNMh7G7e71m8g/BENTVJ+TXB3Fo/Xmykk6wV0py6ihu3ZVuyoq4BDPMWvo91tQnECKZzepN0sfXMBeZuDPPGSq5EAwmZVmIqVxSjg6ysi4KA61WHZdCEOPOyOSQ0ExCXVZK3BMFjErcna84J/YOdWHJ682vHa3gorMqtcoXO28hpNftZpzHXKV0qPVx1rt3+myF3ue9VVIjkLaTObZs3Brm1oaFaoZm/4iBbvizbCG88AfqoB6STbP/+lwYtlDBCdq7MynuwOc5yLkJoEuFX1/5FTpUs9CkGM/8uZ2B5SEiQCCBg0z2IWsb9RrRFYVJj/PYc3vaKtEvVuJTZL8J27P8DqCTYEtapHyOdHpRx3DWzyUe4caIjyrx2ZXnwhm34lFF0bXIFXF4s2njpqr7KAaH6GDFqSXXEeL1UNdF6vaksOhSqlkKF35FA/TeEDB9rXidaytv8sPom8kAYrXk9pdh2JBIQMCkAHI6nIq4piW+dyWiLGRCWZ/F1S+MQq4knAtUkIrtx2Ef4bQbrEtPXbpXPArJ9XNzkiLWd5AQGBCg98PZa1wQhMnAx/6RF6w5huTv6ikVGRDT0/0qzPRA/kF1JXegfrnAOi87LDhbIwn5qY6qgWzgjr46BJFips5G2c7PHJpwHLpyLzx8nCQo/HvPtcovgDVkWf07AOwnw/3CQE5sKji0cdJtlbDqKRv8zcJAHEqxvLSngUpzx2AEmj+QOJT0VhB/Tk0Y7k1n8qkB09ZN5Q/Eo6O8i9IUxXWFBi/R5R9cZDIFYepsVUJQD/FFeFCXXHBL8nVcFiAnTp4ktjoL1xIuRcHWYx7boajvXq+ycqg0tScRdnK4GtmFVaj2caIcJV2f3q9ZyB+w96L/Rva8fhwq2CEbrhNuElGQaD1+i3hytH7zkKNunKZmy3Cla+NKK6nmBmJLoKz+ZdJptsyGWALucs/8UrvjIvB+4JKbdM/qa2JJEEbgob8/0fVbvLMP5doyWXz4ys4/PeAlYA5iyU6/r0hr/cyfBGoIWLgwfY70EftzmioPrmHOUok7/XLAO5+pqxN67K1mh95RqWepGvHvDL0ZQZadjnRTj+9CovSUeRzVP9FfyLIbJQE02MBsapkRKPlSuAoZPh7G9APRsmHBAj5dzuTvjn4QJRaSrtMnhufgUKQbaif/sD86p/JGFpnNRq8iq4aA1Uiaw5zl5TN0LbEAO/6Hpblsoead2ll05VcV3J0MbuHPJWlpos9oO5wgDu/ai6szOpqIdctCu5FLGnCSY+aIOOcN/1MSfFTI/QS2WCqoApZFdir4K9yze+2t+j8sqBsjc+LT/eri82tUx1BgxPTxRO2OySYNv3rG/ZhrVWVL1rmSSsZIqHdZkt1BD6Ify/uK0ZB7HvzMa22Xp1IQLfxvmiwOiccxYtpeybsfZmvHR1GqqKWw2+TeS04LR0c0HgeLN5ueJBf8wAu9Tx7b7p40jOxJMB7GEzawNLvV91ecmLjgz1wdclt4LQE32XfX+iogv+c97xN5cJy5/BSnvh1Obpv/QvIjpWRlyO3TLgvFkz9ZXAWmPUjyzd7nnLvZLOMvyss00p9NYP3kkFVcAJ0MK1ke+7BWSHT1E12JRf8tjefpyd4CMQ06xZo8FUB036kKE8OhZFrMPKIKWockGqbMdwaJYzLgjpGS5PTJTZRwufYA32gL4vAnptQscIEfusFBmfil9s8Fv+8SLq9J8HFz/aXEQMxJ80Xf4tUnVoA/5CLvqePQh2nqb3qX+Chyvj7D5l4uvBc+Nn1wmLo12j3EMMvLq4hMu9au57FGvwwgCOlwxqxNItX4NBy5IbEYgSFdb7l0cUnNBxQRJJM2KeKKoZ5wxQlkHMN281jeAwSD6WrGyMmqIXQjtujurTsL0gel9VcJJRP9S3GHLFsZsVJ6IJEITUSwSqS3AvlDi4jF9T4xnt9wJjpXzYAb7eHTz9dpDXAavKtK15RrE7MvI4M902+cgXYjcWBmY9d99s7EA3JEsnbBIfwC/opyg58qZX6FFXhhnjJEsy1uqLLvlVCeZJChzmCfRp9eD5HYMVSXkE9lXUYW3b5+YZiOk6TQVDbUrHo8Jei+jPJuCQPrSH5h+IpQNEN2C0G6aUlMo273i6BuVyckmeAEIRKtKu1GfKpVZXcIB4VkJwJuesOZbBWQRkVRtzuTrsVDv2x1bf5nX15Dxn359h8Hdbb8q4gF+htrDjy1G/mx1gi9aoAOyOEm9i1SNXtnurPmKHqTTKHHE2UuAHGs/cXwGfJCbAV+t0xxMja3pm9Na+/EFBGxU75bBGqd1uxK/Eey6whSmpPhdwi9r9dj25y0lIyT9doTq+uEHKNjPfpWJxxfJQb265eXzyf6m5UJ22D55zVMBgU+MIs8LpW2lrA9cPp7+wSkT/zQu3s7evJPB2qG4rpKqxF0meZcy6twwPk+HElZd+ftUx84mZUa0LwHF0BcSZrWPpqZ+sCM+pPZ3C3slejd2/jV7O6UfUe5xMKjyUhpSYb0SLh/3RZnbI2pX3ItdDCBJGLzDxfaUBIP2DhHqXJzPo96YJezAzGkD48SXw0EU0Ufhx+wcvDUSlkegAgPLZ+7piHGTf3OVmg50y3c6MdTaSdV+J+lrgqDTGDoFQRz5klpx1ihIZnQxPN1LgR6Zf/5Tx9AWwymi77IQn6YwqiWvBwxA6CzksJCuQmdCKK2BCKJcA3hMoUwOSJS5pC5pEbtjrw64wTI1BaR1PuP09g8ME5Gkn70c8j6kySyk5TUYXOhJArQasn56xLzSemiFWuK30pbGxpM0i5bX0X3YEsJp4S8UahRhz9SCYTIqzacSnISamf20mMck2t8nr/0X6O/UbdehtbO6K0vlf/XXZfzwDLWkN/Rf/XAWWUbR7B/zu/d5yANhp32ZsbXlo8YFYCy6GHwKj9jYuhjAohObUAYsf8fY1sfGf/f49ldSr+KIimBeO4rrFYbxqPTJDnLWVBYqLfVmb40VPwtmBktbgYzGVMZpzDA4ABFrFUt7Sjz/7zmAB+yfcx/2Dlumdi/mfFiSPyekv1/jcGEX57RLxb/MaWv/DBtydM/bZ4azhuf+vvVU1OJBqY97+7V2GPGkiyGXnHilBzRNePgHFCJkdg35o+G8+zvTf77+CdqNQbUFZ6ZAu7wrBcuCFsoMrn5w4di+H5F8GtfUGkaNlf/r4fN7VuJEXv+DurEgRjF1qn8Z017RiYvCSfXPgqUzXWkq7GP8PMSAmOVCwtrz0xle/rbq8njXKoZ+wTwE8D/ewA2Jsnk+tricW0ACwq40t3MHMYzXy7xJO/Xz1UsbTv77r/PHpOrdp7y3OURnAqPHcePRfi2ftngCpnVHi/CMbGp77EBxRDrMJ0NHTGrjo4abqxQ6cM1gKUxHqdrewxv3jx3xOFto8u9QUiJHGkIuju7ZAHJr37AwV/jf6weT91G9McPxPHspEHCvZY+8rX7MghZQ3Zf47uuDXMwgSMNrWTR9zS/CijfjyNxqSSu3Dnsbq1+p9pt5nmc0gKxuabbwVaxHUGNqk4OSc3u1qtKtPN49CIXvdhdhFBkXCSgj8XyoI9At1YPlkCgs8V29xTOddfdpOgrOf3v6hLY4QZySfLwGUOviSMAFKQ97L4wwuIgnD9kFhJEIXB7nCHszdYJ4ES/c80MFd2Tr2Z/tW5GN5U4APZaMT1WtCRE20rl0mPGw5FLmEhty6I77/zBfYxl1IDp7EqIdIR4I3J8yRCS/+ws9FpZtkxRJmQmFTjcOTWqHgogRPBF1fwYMVKbeEwFBFbJG/XhRAozpjMPABaRdIlVg4+xjfwsvlpNyBA9H04YjBS/jG2Yp6zhY3YMpjOLGTE2YTaC6E9th4y6JnsrWAS3tI6rYh9m6gBDA7dn7pLHoAXiyLMhNyKIZCsXgK0DE+l4eLqYUrlRo4qC0RUN1L8mgLGNkxz5R3C9p0HVb4J/9xxVciUXWnHJ1nzbHt1haR1wCJT7+yh+LAi0KQc6LKqWstEIqgdy2430XmoN1SHMchft65atXA66G/GJ6YoMMWeX6Iu1PagMxrsM0eXcpIghluYxy2TD/a8UxFrSlmh+aidb3MY8rRHxtzK7ScYWgCUqfDIhj0v3CMed+fskeloSy/FOr3CcfvanEtFOB0NrpG5nV4EWWOGb1BRRyN4RhsdsHH+MZ7bJhZdGngSpJ4CfAP6fBbxYttFiOMUcPXWZWGD5cQrAfpoitqryhfPizr+2BZsZ2nkjc/429i7jR/zUJxoyjPhGP/cn2qNPMLa57DyPXcp3dvFP1D2dc02bGSOW4f97av/y+Mkwz7DkJ9rlpCnXDkAGrsb5SszEUQVDd4n/8926h+Ja9LVPNde+/XMl7UGfqH9vfij/slSv6H5ofogg8iWf7n559eGbosWBXl38K/shstmXvMawMfvhu17q2z7lfrZjCro1XmVtVT2B9D8JyVgNyDEahlk7oSSy7jTlYVrcIMDhifKKHiEdzFWzP/c98aG77fqw9tu/Phfgfex16F1+qExM5c6xQgRM7ZU8Ll/SagxXYM03f7yy8pG1DlLNfXUJm4lSBAU4v30BqPc9MvO+Par8gi+60zXMMeUJAjF4vnatT0Tqc172VdmSV13R03cm6S/snbmZaRlPuet9nhYqvR11YMvd4SqimMHyO02aU2HlGMog9zLC3KAOkFHoZKwdpwhHW4CcqIbwcZb7I/COvf8UJAImQGOhWh3HM4guT7SvegRiM5juV1iPJ8uEAXw1eyd1B/uf/qg4xuRnvfRi9n7032Ur40H9TvY36NWldKJfHVVjTjNna41zpArAxelupIbX6hntkAg0Ul12IwTJ+e/VAHKbs3NO9PjK4h7SikeWiwDTRX9Dl7YijNuk0xCkFPYe9MeV6N1+X9VBo7JlDW2vyn4z1r8GxsmmBSqWrpf1Yd+QXUR0gLvEWaEN80Bds33SrIKukl4LqaDSGJW6SteOP5r+aimzQzCkn8shKvIV/lZ1aOl5NFJ2O4ACcDoQLzTNXR38kv71taFc3hWGa7QxG+znovdVUpbw+DhJLM69C2sVEhi12tYmUui/aTKckBfYoXGuuMidL0CBRL8S88pX9dpocEFtHSJIwD/DpthriS2F/XtaSs7aG+uDwFRRSq7Y7cz346pYrhIkRqCwXn3E9NtGhFGlcsQ8kjBY60Jj0/dmiHCyC1uSMhiZhaJYT00NtR29S7YSK+DvY2sh4O1AZYUjiN/AvoCuVSwbQi65aTmnFTdRw8dp2DKqBwR74JJuzL5jGGy0J56iDthsoFunkKIf8Zz8K9TwGb8iJpplK4ObJEtpxVwEQv95WOll+53Cp9mf00S48aUHuvUGBV/Gxr/faw2hKGD2BHpVNpEamG1iOUuOmUuyTZjxzPtFoZOayil871H/0aHmX477n/X1UJncu5frvq8XWC6/G5Z8eeSbR8RxUWi/1Ve3lOI6jScUDmsrMEP0SQscFMI0lWzuKfxf8ao2AnL6lzrYkR2VfbvZ3Bt2PU+yCAc22uxwk2OV2gJlL5wBV/x7IPC+Ko5+fz16V+W5Ozc6ygLCJM47wwo4EskL2FzIPNMfiQ3BgdnT9dDhR/EJTgLCKIxMblT1YckyjdzujSDiENgF06ZuG/QJLxqQC1cRBgJxpfThH/6yfcynAAMSo+/OrX5EdN79Phpe1DW48fD3q9BRw5lsyltKatW/C8r76tZlubMLiQFR8w5QMByrFBe3lgO7kSwbbJzjGW3F70YSH4n5ZbBGC56kpieQ/qcgHaAeck2aPC4Jzn74W+aH/xfsZH1C8oTkCckTkickT0iekDwheULyhOQJyROSJyRPSJ6Q/PeS+A5ZuMR49LgE3yEM/szbe5eGl77kyqZGdAZ+9efMupVEe5dURZG4UnsPnijv/svxDNOW3vuSYFr1S767p+V87Vtp2vkNa/4/31CkKZA4Bv+XH0Vx+XVQJ5C4jOUae42mxdZPdPWXe5n3bbfr269foAirzcBqxkAfuU2+48Pm6SFN9N4bAqZBQP55izQPjAAtAyW8L+jj1hbFIF3tnFRKmJB3y8zIodhtEAMszED5e6kBg8I9pqi0SPMwC4ITGdgBIKrcUH3N3fy8pFRpv0oZlYG6pTj7pbvPINvoQwPA9LtHPGGqZGfCyG/4jGIkPMOpJYSz+QGs9OhXUI6rwGVO3kLlJXLxqFZ5p4G4hw5SzR/iQR+lWuJgSgvU1rzZCYrpMO7czucwyNiib9wt+t/TUKZVbXJCJ38kWbxMLwPTLSc2vWWB1DK8ZLK/nOce4YnpThu1qFCnZ47rQykYiamAZS0IM3lf81QxQQwTDKmiCdy3/T23R/QxzGpWbJxrZDPOlWf7rSwuF6pi2atMQmNeQ8Gg42oXk9KZ7f1CB9susVvXJ2HI4aHlnEyxMY8fwJmrCK+1Ot1tv0MHTAZRtMrs1VQIVPPpAK/A8oKDnjGQbXmJmd3EccyRyadLX7t7CGc/FICD5uGow6d/XrBklzrd4UacTbnO/mr5uAFgjgHktUd2h0OZC3kmWxKgjyuV0FnsPaAyvPP20VnM/omGYtQOvGton0pWwnaUGzpJnWmQiGRjWwFgHqet3TVaRCVSPVQJtcaeXzASRzwZ2UlK5cSasV5LiXcOsgd4eZYXHUd8wNw9RXiW5weq+TX081JO/0pds7afqixM1G0cP8TdTxQgzDqry8bx2K7gw3olcebriCXXEZ4zhsSqxIbJ9rmCmrJx4aYkTC0Fa7K3QtQKTRX6gMx0vH9CCwg3MbKsUeR0Ise6uHhsez7XcTDWAiut5CIyGNbmValglcloGlB3xY3Dg+37KZsVcRbuGvLQ5Y2lF9Hfp1XJtYfzzN9JBy+tF0GZR1wfy+p3gYBtAlG3K699tLErUYJpFtTwMpyRxAhWFnqPLKellTAhbvumJHaobOwczN54vOVq01gEfoIrsXNHJvhLirO858gJlKz3Mr4tUcNDxXd3SCZ2jACseTL5ji7Z2fdEX5MZDtrLhKOCkrTFBUuDId25HEfm0VmHfHJvGrXKjoO6nEFDmqnt3QEl+AeAc0PlODeIE9NdE0p/5N1GoDZN0OI/QFI0qlIH06/6DZBg213UhCeWrHOZ5UOpKIfXcEugcuJ7uJnKidoKrqqheCA7FaXITiNtS3dvu17fWW9sjp9fsPL+6gNo8jYJpnen2nmSOHmyXGIrl9Dv9LvrmCYrM6x9/B0fkyvxsVXLilkXkcXfDqarjvP2brdc9brrqIHoKeqWbMnxa+Sw4CG+VollGpsUHXkIDGV5cFOzDLfmUHJEZ71Va8KLegU/0oSIuQI+u71X0xJV7zV/BLz4bFcMpsxAMLUHYcBpjj8E4ombK13aO8axw1zfJ3Nh5Va853i3d3HdCigSSvp+7E79EMonjAGLRUUhzpYM5PFX3lPAAtZMkiWDa9iHw5XcrUO1f+NqQbtXxYZqCBHs7gwqETQaJ4ASGUfVve0e6DTG7GbWt4tQHfRaM7C2vFsnyABdZj3VEMEqbZdrJJ+qRScNbC7pYFfoc6SrbEeg7vXytgUkjc0pu4ghDCBM5cepfj0gMZAjIP2TTTzVP3Gme029Jphqx8oqNUuhfBHL71+QUycRhNdmiih57TdgRgE6IpH/IZuC5zm8x/Mhj8E6bVZK3lnUhQ6t1HXLFADnqM/M1kPnKrRRqZ4t4oaxc3BgrtziHCwf4GU2ZLrNw8vcjHWhHByNXG56sbrs0lmb+YaN3GHkxQO8RJC/nathhQzoP/Hy6F7Ug8Iz/PpsNKvN3izMch7NZfZtEYVI9TfOqNZDNjCiLPKuSbOWPPSBM337rK/QORXHl88Dr21bR6fGQJlz9xIZtSBQeKv8xmrHun1WBX+PaLSovrsZVt8bfodAt+x8kLbQ+x5ZpymDzOhd25TBWqbeIc6E7ThyUZ0dF3m0/trs72EudQZyYjYf4zlyyavQV4I80BEcBkJx4mf23mNQznNe4p1g/dCyHz0mLXBLeQuAgmcqcRkV1HC3M5DCMQCvRY2T5k8fmsNCljvYcXBOiW0ni3AHAk6yrYNvWgqPpAm2HwXkdjBo78189SLS8JwqKbAAdYV+Tm4rnA+SnYwkFlsM2ffzNLrD3Hgn4WIcCk7eOaZGPgCxhFpcJDUyXfkMxDqv075fMT1qhsqY1wTUZvNx9UFVGbh0n+EFei6EaHHPgrhlZe6ZL94zPVqAJ3oSYZG9jZH1oG9ls+LcZ6Mk13LWMuM6edvrbGYDXUPf0oWlD90HuZ/z8gwAvb5S8ZYTUcEpcTLcVzNAUvliuuhrmjq/2VWt+dLWfrAkboVs4/WhNCKnrp/1tOz16AN7o9sI93zx9ENAlzpPF3I95sOxEXAtcO6SG0vbqjqe7dy+hpCIwKHAdO+nEcw4z9Hc+dZ17G7Zc7my57JlLo2yfEuj6ixbcYF+csRmNieC6ezvQFDtHmCo8bn9vA4gb3y32m9A730FNJ5smYjscpsUq0I5nroId8e8NOVzvmDklwjeGQPe8wUL5eH2lIkV9yITd0wRjlnHodJAxftm3vIE9DU5S9YVVFWBD688t7b0gv1wNeZwCTJ9IHubTP/CUCXn1QP6kn5hVICgxpTpd6LPdkTA5nLvhTD/HA+soL484q8oZXBa1b0oXHqGWmghveJLAYZ9nvAjJdzJRM+p1fcUYvZ+ieYKl29kH391fTs9xu1c64nHeTfOyupXC1ixV3cxNavF62LJOPFJVyurVp7KK4MnOgxF7ROAiv1bnIG7sRqjMFDJo+DYkgzat6683SAEC4Stec4nklW+Iyyl5WFieotWoS2hbs8Pvj4Iw6Q+TbB6cis8htz+7hv3MkV8v6XIfN+rt+k8TQs9OwP3pjsROA0Bl8qZBVdyWXGOAcUPXsvv/y1CJrehS1ttTbuc21cUD+sYbQOItwAOvv23m9GNig44zHdhyaXQi8cht6GSC+ZDB+TQs72wvJQ7Snr950oCGhVweXt03401TBqOYbvt2yIdxrTDtUcI80YA84YW5e5g0QtDliw9C5sW+LKrL/IT/hp32NaHiI9CqPY+xoDNbkMf8mXXvB5ek42T48Qy2Y2GDB9mNnMCz1rnosnzBlPVbB4Hl9E7XbNsCNMzXefMuDL6JUb5Vcnse/r9xMkQ/Y32cwgGbLSTasK4ODGUUmfkAQA42C8MlMxsVEgPwJbC1Th1UoWzR5E0+wjEtayQuA0SZmGNkKx+pS3segIs3DmeU1m5/ecDiRRwdSWqqerXexkx6eXZ+s8iRaOuexWB4djM3pax1nuGWEdhOVTDPOu2bfGqfLUfuOAI6efua0MaGy1l4leu4WLcTG+aA2mrJWHFO/sQqwXSNNLF6oRBeswBTgnzpMG7kzcT9QDjEsJRexPO0WQKCuc/r6xQpVr/4XzbMoGQCT7kaOdUdOQjPMcDpcqkfNw9QR6OTAI87dcONFrvWS35xTiMqtGQ5pPgWffNze6XXE1yZBrKAwu59l769ldCcPo2fTkGHvV+hH5HJRdM13V5Pyj0aHHOMk8OhHMDnuudjNGtvFanYabwY7+DA8rujalETryTyINYpQ0rZvxmcPK+m1quKH8J+WfCABzOZsCFZLrEHCM55LanUxo5Jd707T069gfeXsMa8iYt6tkDEhIthiCrP+G+7u++/oGovd3J85hZTEjhHsC9C4RXEiNuQZvur9lE/zJVdILljphYxkSyvoKcjdZ7tcP9+swg/Ozqn0Yz5qu0AzM2N3K8UYyjJSbg7qr6ZoK6myhXHSvXPvpToZB9IS2mVOrQGTqJ9Emre0hTrJyInDVwBIhJI4Zhvnq0EIPX8fm8dYLPcm1jeXTLL/pqv9hJr6bugpJn4Nnh+tyEeDU+ovRL44R7XONqG5mIZD6Ysg9CnaSz4TlrZ8Ih9NN9kr1oR1MvIRVlhrUyJJocrR8BmFtl8v1UMzaNhDR9U9KuftPpChxQ3kxu7dX03Sj0tmWVlbiYdnwjpwBmbPP4HcVZDBITQ6DmohrMK34YU10GTVfVlTtVkoIrgpO85qwesKaRX8UVmijL9zkqATis63zTfHs1qRFnrW60Fb/SdK+LaZsJZR4r6SlrhYSFZ+rteQtvEN3DxE2e1497vHq5snjV0BAB6fnuN28PJSatBnNT74P80BkbZIWZEyq4zpAQH3cjQlNAmSigoWmLcSKx3gqlVAdzuKds3NFWnlDBcpur4nvzRUn2mZ7rqCRnG8tqunyDDVq8x0EUKw8CMS6Q5eRc4QfASG/NCbt+tft84WDFZ5w6MgN7f64bYi/P5MkVP7DubHZfkoY5fw07sST9lYZgwaVxb4+6RxVz8tXRFZjB05bbaH+M6ypF+x2VphBbfuEnuwe5vo+V0TTbBNEz0W3ohHvIgRJvXzrNCsBR7dwat1tuy1fbqDFZ7m6WPSxMkowJDc/ydsjnizuE221jGbhi6Lh/yS2tV+dzTOXdjSrf6c6xD9tleGriqQDf1UX1V9dprC4TC9c+x9fHfiRtsIu9R2yMfOm7AViRL7cmOz2FE/e67hUpCnYoIL/lcUk8VYS592g6K6OKosnrvedQh4qt7aaTGF/LTud3eo+s1uRTIc9Tz+46/v0vobf2eAc2vLXpzYY3Pvni/wFQSwMEFAACAAgAGL1TSWigejpNAAAAawAAABsAAAB1bml2ZXJzYWwvdW5pdmVyc2FsLnBuZy54bWyzsa/IzVEoSy0qzszPs1Uy1DNQsrfj5bIpKEoty0wtV6gAihnpGUCAkkKlrZIJErc8M6UkA6jCwNgYIZiRmpmeUWKrZG5uChfUB5oJAFBLAQIAABQAAgAIAAYWVElj8O+rugAAAKMBAAAaAAAAAAAAAAEAAAAAAAAAAAB1bml2ZXJzYWwvaTE4bl9wcmVzZXRzLnhtbFBLAQIAABQAAgAIAAmFNkmpAcR2+wIAALAIAAAUAAAAAAAAAAEAAAAAAPIAAAB1bml2ZXJzYWwvcGxheWVyLnhtbFBLAQIAABQAAgAIAAYWVEnvtpaVTgEAANACAAApAAAAAAAAAAEAAAAAAB8EAAB1bml2ZXJzYWwvc2tpbl9jdXN0b21pemF0aW9uX3NldHRpbmdzLnhtbFBLAQIAABQAAgAIABi9U0mlSP2IfDAAAL1bAAAXAAAAAAAAAAAAAAAAALQFAAB1bml2ZXJzYWwvdW5pdmVyc2FsLnBuZ1BLAQIAABQAAgAIABi9U0looHo6TQAAAGsAAAAbAAAAAAAAAAEAAAAAAGU2AAB1bml2ZXJzYWwvdW5pdmVyc2FsLnBuZy54bWxQSwUGAAAAAAUABQBvAQAA6zYAAAAA"/>
  <p:tag name="ISPRING_PRESENTATION_TITLE" val="7"/>
  <p:tag name="ISPRING_RESOURCE_PATHS_HASH_2" val="55fde760aa9d8644785b272fc319af38cb11bb7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1288</TotalTime>
  <Words>3263</Words>
  <Application>Microsoft Office PowerPoint</Application>
  <PresentationFormat>宽屏</PresentationFormat>
  <Paragraphs>328</Paragraphs>
  <Slides>33</Slides>
  <Notes>33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4" baseType="lpstr">
      <vt:lpstr>宋体</vt:lpstr>
      <vt:lpstr>Calibri Light</vt:lpstr>
      <vt:lpstr>黑体</vt:lpstr>
      <vt:lpstr>张海山锐谐体</vt:lpstr>
      <vt:lpstr>Haettenschweiler</vt:lpstr>
      <vt:lpstr>Calibri</vt:lpstr>
      <vt:lpstr>等线</vt:lpstr>
      <vt:lpstr>方正特雅宋简</vt:lpstr>
      <vt:lpstr>微软雅黑</vt:lpstr>
      <vt:lpstr>Arial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</dc:title>
  <dc:creator>PP_幻雨</dc:creator>
  <cp:lastModifiedBy>faith123</cp:lastModifiedBy>
  <cp:revision>73</cp:revision>
  <dcterms:created xsi:type="dcterms:W3CDTF">2015-09-08T03:54:26Z</dcterms:created>
  <dcterms:modified xsi:type="dcterms:W3CDTF">2018-11-26T05:09:08Z</dcterms:modified>
</cp:coreProperties>
</file>