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611" r:id="rId3"/>
    <p:sldId id="3608" r:id="rId5"/>
    <p:sldId id="3609" r:id="rId6"/>
    <p:sldId id="3596" r:id="rId7"/>
    <p:sldId id="3578" r:id="rId8"/>
    <p:sldId id="3580" r:id="rId9"/>
    <p:sldId id="3594" r:id="rId10"/>
    <p:sldId id="3583" r:id="rId11"/>
    <p:sldId id="3612" r:id="rId12"/>
    <p:sldId id="3593" r:id="rId13"/>
    <p:sldId id="3597" r:id="rId14"/>
    <p:sldId id="3575" r:id="rId15"/>
    <p:sldId id="3577" r:id="rId16"/>
    <p:sldId id="3587" r:id="rId17"/>
    <p:sldId id="3613" r:id="rId18"/>
    <p:sldId id="3576" r:id="rId19"/>
    <p:sldId id="3595" r:id="rId20"/>
    <p:sldId id="3579" r:id="rId21"/>
    <p:sldId id="3582" r:id="rId22"/>
    <p:sldId id="3614" r:id="rId23"/>
    <p:sldId id="3584" r:id="rId24"/>
    <p:sldId id="3586" r:id="rId25"/>
    <p:sldId id="3581" r:id="rId26"/>
    <p:sldId id="3598" r:id="rId27"/>
    <p:sldId id="3585" r:id="rId28"/>
    <p:sldId id="3615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240F"/>
    <a:srgbClr val="F9AA1A"/>
    <a:srgbClr val="D1D2D6"/>
    <a:srgbClr val="C00000"/>
    <a:srgbClr val="0085D7"/>
    <a:srgbClr val="F2F2F2"/>
    <a:srgbClr val="1D6DC2"/>
    <a:srgbClr val="08B689"/>
    <a:srgbClr val="79B50F"/>
    <a:srgbClr val="09B0D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263" autoAdjust="0"/>
    <p:restoredTop sz="96340" autoAdjust="0"/>
  </p:normalViewPr>
  <p:slideViewPr>
    <p:cSldViewPr>
      <p:cViewPr varScale="1">
        <p:scale>
          <a:sx n="101" d="100"/>
          <a:sy n="101" d="100"/>
        </p:scale>
        <p:origin x="-780" y="-90"/>
      </p:cViewPr>
      <p:guideLst>
        <p:guide orient="horz" pos="328"/>
        <p:guide orient="horz" pos="4183"/>
        <p:guide pos="4050"/>
        <p:guide pos="7588"/>
        <p:guide pos="1350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spPr/>
          <c:explosion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tx2"/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elete val="1"/>
          </c:dLbls>
          <c:val>
            <c:numRef>
              <c:f>Sheet1!$B$2:$B$6</c:f>
              <c:numCache>
                <c:formatCode>General</c:formatCode>
                <c:ptCount val="5"/>
                <c:pt idx="0">
                  <c:v>8.2</c:v>
                </c:pt>
                <c:pt idx="1">
                  <c:v>3.2</c:v>
                </c:pt>
                <c:pt idx="2">
                  <c:v>2.6</c:v>
                </c:pt>
                <c:pt idx="3">
                  <c:v>2.2</c:v>
                </c:pt>
                <c:pt idx="4">
                  <c:v>2.3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Sheet1!$B$1</c15:sqref>
                        </c15:formulaRef>
                      </c:ext>
                    </c:extLst>
                    <c:strCache>
                      <c:ptCount val="1"/>
                      <c:pt idx="0">
                        <c:v>Sales</c:v>
                      </c:pt>
                    </c:strCache>
                  </c:strRef>
                </c15:tx>
              </c15:filteredSeriesTitle>
            </c:ext>
            <c:ext xmlns:c15="http://schemas.microsoft.com/office/drawing/2012/chart" uri="{02D57815-91ED-43cb-92C2-25804820EDAC}">
              <c15:filteredCategoryTitle>
                <c15:cat>
                  <c:strRef>
                    <c:extLst>
                      <c:ext uri="{02D57815-91ED-43cb-92C2-25804820EDAC}">
                        <c15:formulaRef>
                          <c15:sqref>Sheet1!$A$2:$A$6</c15:sqref>
                        </c15:formulaRef>
                      </c:ext>
                    </c:extLst>
                    <c:strCache>
                      <c:ptCount val="5"/>
                      <c:pt idx="0">
                        <c:v>1st Qtr</c:v>
                      </c:pt>
                      <c:pt idx="1">
                        <c:v>2nd Qtr</c:v>
                      </c:pt>
                      <c:pt idx="2">
                        <c:v>3rd Qtr</c:v>
                      </c:pt>
                      <c:pt idx="3">
                        <c:v>4th Qtr</c:v>
                      </c:pt>
                      <c:pt idx="4">
                        <c:v>5th Qtr</c:v>
                      </c:pt>
                    </c:strCache>
                  </c:strRef>
                </c15:cat>
              </c15:filteredCategoryTitle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6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latin typeface="Arial" panose="020B0604020202020204" pitchFamily="34" charset="0"/>
          <a:ea typeface="微软雅黑" panose="020B0503020204020204" pitchFamily="34" charset="-122"/>
          <a:cs typeface="+mn-ea"/>
          <a:sym typeface="Arial" panose="020B0604020202020204" pitchFamily="34" charset="0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fld id="{D5D84C86-7404-497C-BCB5-4003B0F51D3E}" type="slidenum">
              <a:rPr lang="zh-CN" altLang="en-US" sz="1200"/>
            </a:fld>
            <a:endParaRPr lang="zh-CN" altLang="en-US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9A3C-EDB8-47A7-A89F-8B39791795A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07C4AA-064A-47A7-A070-FE09BE2412E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1.xml"/><Relationship Id="rId4" Type="http://schemas.openxmlformats.org/officeDocument/2006/relationships/image" Target="../media/image2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chart" Target="../charts/chart1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4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5.jpeg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0.jpeg"/><Relationship Id="rId1" Type="http://schemas.openxmlformats.org/officeDocument/2006/relationships/image" Target="../media/image1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111" y="0"/>
            <a:ext cx="12862861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596727" y="5217956"/>
            <a:ext cx="4607064" cy="52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10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and pure and fresh and reporting on activities report PPT</a:t>
            </a:r>
            <a:endParaRPr lang="zh-CN" altLang="en-US" sz="10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596727" y="4468287"/>
            <a:ext cx="4652556" cy="74635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Arial" panose="020B0604020202020204" pitchFamily="34" charset="0"/>
                <a:ea typeface="幼圆" panose="02010509060101010101" pitchFamily="49" charset="-122"/>
                <a:cs typeface="Arial" panose="020B0604020202020204" pitchFamily="34" charset="0"/>
              </a:rPr>
              <a:t>汽车行业工作总结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6727" y="5657853"/>
            <a:ext cx="17876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7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Reporting on activities report</a:t>
            </a:r>
            <a:endParaRPr lang="zh-CN" altLang="en-US" sz="1000" b="1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596727" y="5244898"/>
            <a:ext cx="439243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59"/>
          <p:cNvSpPr>
            <a:spLocks noChangeArrowheads="1"/>
          </p:cNvSpPr>
          <p:nvPr/>
        </p:nvSpPr>
        <p:spPr bwMode="auto">
          <a:xfrm>
            <a:off x="596727" y="6294926"/>
            <a:ext cx="2590840" cy="39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7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and pure and fresh and reporting on activities report PPT</a:t>
            </a:r>
            <a:endParaRPr lang="zh-CN" altLang="en-US" sz="7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ould This Be Love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6124575" y="-609600"/>
            <a:ext cx="609600" cy="6096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Tm="0">
        <p14:vortex dir="r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5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6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36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621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71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7210"/>
                                </p:stCondLst>
                                <p:childTnLst>
                                  <p:par>
                                    <p:cTn id="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2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" fill="hold">
                          <p:stCondLst>
                            <p:cond delay="indefinite"/>
                          </p:stCondLst>
                          <p:childTnLst>
                            <p:par>
                              <p:cTn id="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3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18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360"/>
                                </p:stCondLst>
                                <p:childTnLst>
                                  <p:par>
                                    <p:cTn id="22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6210"/>
                                </p:stCondLst>
                                <p:childTnLst>
                                  <p:par>
                                    <p:cTn id="30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31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32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6710"/>
                                </p:stCondLst>
                                <p:childTnLst>
                                  <p:par>
                                    <p:cTn id="34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7210"/>
                                </p:stCondLst>
                                <p:childTnLst>
                                  <p:par>
                                    <p:cTn id="3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80000" numSld="999" showWhenStopped="0">
                    <p:cTn id="45" repeatCount="indefinite" fill="remove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2"/>
                    </p:tgtEl>
                  </p:cMediaNode>
                </p:audio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 rot="8556629">
            <a:off x="-2827580" y="1459507"/>
            <a:ext cx="12858044" cy="1610525"/>
          </a:xfrm>
          <a:prstGeom prst="rect">
            <a:avLst/>
          </a:prstGeom>
        </p:spPr>
      </p:pic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567070" y="1723665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TextBox 23"/>
          <p:cNvSpPr txBox="1"/>
          <p:nvPr/>
        </p:nvSpPr>
        <p:spPr>
          <a:xfrm>
            <a:off x="7831071" y="2125593"/>
            <a:ext cx="2255086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7831071" y="1875513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39" name="椭圆 38"/>
          <p:cNvSpPr/>
          <p:nvPr/>
        </p:nvSpPr>
        <p:spPr>
          <a:xfrm>
            <a:off x="6567070" y="2916360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TextBox 23"/>
          <p:cNvSpPr txBox="1"/>
          <p:nvPr/>
        </p:nvSpPr>
        <p:spPr>
          <a:xfrm>
            <a:off x="7831071" y="3318288"/>
            <a:ext cx="2255086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24"/>
          <p:cNvSpPr txBox="1"/>
          <p:nvPr/>
        </p:nvSpPr>
        <p:spPr>
          <a:xfrm>
            <a:off x="7831071" y="306820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 smtClean="0">
                <a:solidFill>
                  <a:srgbClr val="FFFFFF"/>
                </a:solidFill>
                <a:ea typeface="微软雅黑" panose="020B0503020204020204" pitchFamily="34" charset="-122"/>
              </a:rPr>
              <a:t>亮亮图文旗舰店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6567070" y="4099117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TextBox 23"/>
          <p:cNvSpPr txBox="1"/>
          <p:nvPr/>
        </p:nvSpPr>
        <p:spPr>
          <a:xfrm>
            <a:off x="7831071" y="4501045"/>
            <a:ext cx="2255086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4" name="TextBox 24"/>
          <p:cNvSpPr txBox="1"/>
          <p:nvPr/>
        </p:nvSpPr>
        <p:spPr>
          <a:xfrm>
            <a:off x="7831071" y="4250965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567070" y="5331569"/>
            <a:ext cx="830415" cy="8304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dirty="0" smtClean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2800" dirty="0">
              <a:solidFill>
                <a:prstClr val="whit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TextBox 23"/>
          <p:cNvSpPr txBox="1"/>
          <p:nvPr/>
        </p:nvSpPr>
        <p:spPr>
          <a:xfrm>
            <a:off x="7831071" y="5733497"/>
            <a:ext cx="2255086" cy="3347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050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+mn-lt"/>
              </a:rPr>
              <a:t>Please replace the written content</a:t>
            </a:r>
            <a:endParaRPr lang="en-GB" altLang="zh-CN" sz="105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7" name="TextBox 24"/>
          <p:cNvSpPr txBox="1"/>
          <p:nvPr/>
        </p:nvSpPr>
        <p:spPr>
          <a:xfrm>
            <a:off x="7831071" y="548341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FFFFFF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dirty="0">
              <a:solidFill>
                <a:srgbClr val="FFFFFF"/>
              </a:solidFill>
              <a:ea typeface="微软雅黑" panose="020B0503020204020204" pitchFamily="34" charset="-122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824332" y="1118127"/>
            <a:ext cx="1313180" cy="76944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zh-CN" altLang="en-US" sz="440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目录</a:t>
            </a:r>
            <a:endParaRPr lang="zh-CN" altLang="en-US" sz="440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24332" y="498396"/>
            <a:ext cx="2130713" cy="769441"/>
          </a:xfrm>
          <a:prstGeom prst="rect">
            <a:avLst/>
          </a:prstGeom>
          <a:effectLst/>
        </p:spPr>
        <p:txBody>
          <a:bodyPr vert="horz" wrap="none">
            <a:spAutoFit/>
          </a:bodyPr>
          <a:lstStyle/>
          <a:p>
            <a:r>
              <a:rPr lang="en-US" altLang="zh-CN" sz="44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DIRECTORY</a:t>
            </a:r>
            <a:endParaRPr lang="zh-CN" altLang="en-US" sz="44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99"/>
                            </p:stCondLst>
                            <p:childTnLst>
                              <p:par>
                                <p:cTn id="2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899"/>
                            </p:stCondLst>
                            <p:childTnLst>
                              <p:par>
                                <p:cTn id="2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899"/>
                            </p:stCondLst>
                            <p:childTnLst>
                              <p:par>
                                <p:cTn id="6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399"/>
                            </p:stCondLst>
                            <p:childTnLst>
                              <p:par>
                                <p:cTn id="6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899"/>
                            </p:stCondLst>
                            <p:childTnLst>
                              <p:par>
                                <p:cTn id="7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99"/>
                            </p:stCondLst>
                            <p:childTnLst>
                              <p:par>
                                <p:cTn id="8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4899"/>
                            </p:stCondLst>
                            <p:childTnLst>
                              <p:par>
                                <p:cTn id="9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5399"/>
                            </p:stCondLst>
                            <p:childTnLst>
                              <p:par>
                                <p:cTn id="9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899"/>
                            </p:stCondLst>
                            <p:childTnLst>
                              <p:par>
                                <p:cTn id="10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6399"/>
                            </p:stCondLst>
                            <p:childTnLst>
                              <p:par>
                                <p:cTn id="11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6" grpId="0" animBg="1"/>
      <p:bldP spid="37" grpId="0"/>
      <p:bldP spid="38" grpId="0"/>
      <p:bldP spid="39" grpId="0" animBg="1"/>
      <p:bldP spid="40" grpId="0"/>
      <p:bldP spid="41" grpId="0"/>
      <p:bldP spid="42" grpId="0" animBg="1"/>
      <p:bldP spid="43" grpId="0"/>
      <p:bldP spid="44" grpId="0"/>
      <p:bldP spid="45" grpId="0" animBg="1"/>
      <p:bldP spid="46" grpId="0"/>
      <p:bldP spid="47" grpId="0"/>
      <p:bldP spid="48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044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>
                <a:solidFill>
                  <a:schemeClr val="accent1"/>
                </a:solidFill>
                <a:latin typeface="Showcard Gothic" panose="04020904020102020604" pitchFamily="82" charset="0"/>
              </a:rPr>
              <a:t>1</a:t>
            </a:r>
            <a:endParaRPr lang="zh-CN" altLang="en-US" sz="30265" dirty="0">
              <a:solidFill>
                <a:schemeClr val="accent1"/>
              </a:solidFill>
              <a:latin typeface="Showcard Gothic" panose="04020904020102020604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0" y="3832349"/>
            <a:ext cx="12858750" cy="340030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" name="组合 5"/>
          <p:cNvGrpSpPr/>
          <p:nvPr/>
        </p:nvGrpSpPr>
        <p:grpSpPr>
          <a:xfrm rot="5400000">
            <a:off x="8039175" y="2639849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7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椭圆 7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 rot="5400000">
            <a:off x="9889282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5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 rot="5400000">
            <a:off x="6189068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28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 rot="5400000">
            <a:off x="4338961" y="2654917"/>
            <a:ext cx="2060099" cy="1679299"/>
            <a:chOff x="3456897" y="3211271"/>
            <a:chExt cx="1232193" cy="1004428"/>
          </a:xfrm>
          <a:effectLst>
            <a:reflection blurRad="6350" stA="52000" endA="300" endPos="35000" dir="5400000" sy="-100000" algn="bl" rotWithShape="0"/>
          </a:effectLst>
        </p:grpSpPr>
        <p:sp>
          <p:nvSpPr>
            <p:cNvPr id="31" name="Freeform 70"/>
            <p:cNvSpPr>
              <a:spLocks noChangeAspect="1"/>
            </p:cNvSpPr>
            <p:nvPr/>
          </p:nvSpPr>
          <p:spPr bwMode="auto">
            <a:xfrm>
              <a:off x="3456897" y="3211271"/>
              <a:ext cx="1232193" cy="1004428"/>
            </a:xfrm>
            <a:custGeom>
              <a:avLst/>
              <a:gdLst>
                <a:gd name="T0" fmla="*/ 1210 w 1210"/>
                <a:gd name="T1" fmla="*/ 491 h 986"/>
                <a:gd name="T2" fmla="*/ 982 w 1210"/>
                <a:gd name="T3" fmla="*/ 424 h 986"/>
                <a:gd name="T4" fmla="*/ 494 w 1210"/>
                <a:gd name="T5" fmla="*/ 0 h 986"/>
                <a:gd name="T6" fmla="*/ 0 w 1210"/>
                <a:gd name="T7" fmla="*/ 493 h 986"/>
                <a:gd name="T8" fmla="*/ 494 w 1210"/>
                <a:gd name="T9" fmla="*/ 986 h 986"/>
                <a:gd name="T10" fmla="*/ 983 w 1210"/>
                <a:gd name="T11" fmla="*/ 557 h 986"/>
                <a:gd name="T12" fmla="*/ 1210 w 1210"/>
                <a:gd name="T13" fmla="*/ 491 h 9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10" h="986">
                  <a:moveTo>
                    <a:pt x="1210" y="491"/>
                  </a:moveTo>
                  <a:cubicBezTo>
                    <a:pt x="982" y="424"/>
                    <a:pt x="982" y="424"/>
                    <a:pt x="982" y="424"/>
                  </a:cubicBezTo>
                  <a:cubicBezTo>
                    <a:pt x="949" y="184"/>
                    <a:pt x="743" y="0"/>
                    <a:pt x="494" y="0"/>
                  </a:cubicBezTo>
                  <a:cubicBezTo>
                    <a:pt x="221" y="0"/>
                    <a:pt x="0" y="221"/>
                    <a:pt x="0" y="493"/>
                  </a:cubicBezTo>
                  <a:cubicBezTo>
                    <a:pt x="0" y="766"/>
                    <a:pt x="221" y="986"/>
                    <a:pt x="494" y="986"/>
                  </a:cubicBezTo>
                  <a:cubicBezTo>
                    <a:pt x="745" y="986"/>
                    <a:pt x="952" y="799"/>
                    <a:pt x="983" y="557"/>
                  </a:cubicBezTo>
                  <a:lnTo>
                    <a:pt x="1210" y="491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3561365" y="3313435"/>
              <a:ext cx="800100" cy="8001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8" name="文本框 17"/>
          <p:cNvSpPr txBox="1"/>
          <p:nvPr/>
        </p:nvSpPr>
        <p:spPr>
          <a:xfrm>
            <a:off x="4953192" y="2968220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6817119" y="2954687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8668715" y="2968219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0518821" y="2969994"/>
            <a:ext cx="8010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zh-CN" altLang="en-US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1057863" y="885475"/>
            <a:ext cx="1895306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</a:t>
            </a: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内容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39"/>
          <p:cNvSpPr txBox="1"/>
          <p:nvPr/>
        </p:nvSpPr>
        <p:spPr>
          <a:xfrm>
            <a:off x="1040375" y="1246829"/>
            <a:ext cx="8269320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8" grpId="0"/>
      <p:bldP spid="19" grpId="0"/>
      <p:bldP spid="20" grpId="0"/>
      <p:bldP spid="21" grpId="0"/>
      <p:bldP spid="36" grpId="0"/>
      <p:bldP spid="3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0300" y="2429493"/>
            <a:ext cx="9430363" cy="183958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Isosceles Triangle 5"/>
          <p:cNvSpPr/>
          <p:nvPr/>
        </p:nvSpPr>
        <p:spPr>
          <a:xfrm rot="5400000">
            <a:off x="9819836" y="2314776"/>
            <a:ext cx="2953568" cy="2069021"/>
          </a:xfrm>
          <a:prstGeom prst="triangl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8759772" y="2972839"/>
            <a:ext cx="2536851" cy="752897"/>
            <a:chOff x="8305802" y="2818812"/>
            <a:chExt cx="2405575" cy="713936"/>
          </a:xfrm>
        </p:grpSpPr>
        <p:sp>
          <p:nvSpPr>
            <p:cNvPr id="11" name="Rectangle 10"/>
            <p:cNvSpPr/>
            <p:nvPr/>
          </p:nvSpPr>
          <p:spPr>
            <a:xfrm>
              <a:off x="8305802" y="2818812"/>
              <a:ext cx="2405575" cy="71393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90740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8513920" y="2995442"/>
              <a:ext cx="320594" cy="362576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05664" y="2972838"/>
            <a:ext cx="2536851" cy="752897"/>
            <a:chOff x="858128" y="2818811"/>
            <a:chExt cx="2405575" cy="713936"/>
          </a:xfrm>
        </p:grpSpPr>
        <p:sp>
          <p:nvSpPr>
            <p:cNvPr id="8" name="Rectangle 7"/>
            <p:cNvSpPr/>
            <p:nvPr/>
          </p:nvSpPr>
          <p:spPr>
            <a:xfrm>
              <a:off x="858128" y="2818811"/>
              <a:ext cx="2405575" cy="71393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388148" y="3038502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1076472" y="2957279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523701" y="2972839"/>
            <a:ext cx="2536851" cy="752897"/>
            <a:chOff x="3340686" y="2818812"/>
            <a:chExt cx="2405575" cy="713936"/>
          </a:xfrm>
        </p:grpSpPr>
        <p:sp>
          <p:nvSpPr>
            <p:cNvPr id="9" name="Rectangle 8"/>
            <p:cNvSpPr/>
            <p:nvPr/>
          </p:nvSpPr>
          <p:spPr>
            <a:xfrm>
              <a:off x="3340686" y="2818812"/>
              <a:ext cx="2405575" cy="71393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026980" y="3066168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514700" y="3021208"/>
              <a:ext cx="478982" cy="309144"/>
            </a:xfrm>
            <a:custGeom>
              <a:avLst/>
              <a:gdLst>
                <a:gd name="T0" fmla="*/ 72 w 116"/>
                <a:gd name="T1" fmla="*/ 27 h 75"/>
                <a:gd name="T2" fmla="*/ 69 w 116"/>
                <a:gd name="T3" fmla="*/ 19 h 75"/>
                <a:gd name="T4" fmla="*/ 65 w 116"/>
                <a:gd name="T5" fmla="*/ 19 h 75"/>
                <a:gd name="T6" fmla="*/ 46 w 116"/>
                <a:gd name="T7" fmla="*/ 18 h 75"/>
                <a:gd name="T8" fmla="*/ 46 w 116"/>
                <a:gd name="T9" fmla="*/ 29 h 75"/>
                <a:gd name="T10" fmla="*/ 79 w 116"/>
                <a:gd name="T11" fmla="*/ 9 h 75"/>
                <a:gd name="T12" fmla="*/ 72 w 116"/>
                <a:gd name="T13" fmla="*/ 29 h 75"/>
                <a:gd name="T14" fmla="*/ 8 w 116"/>
                <a:gd name="T15" fmla="*/ 23 h 75"/>
                <a:gd name="T16" fmla="*/ 29 w 116"/>
                <a:gd name="T17" fmla="*/ 35 h 75"/>
                <a:gd name="T18" fmla="*/ 18 w 116"/>
                <a:gd name="T19" fmla="*/ 46 h 75"/>
                <a:gd name="T20" fmla="*/ 11 w 116"/>
                <a:gd name="T21" fmla="*/ 42 h 75"/>
                <a:gd name="T22" fmla="*/ 25 w 116"/>
                <a:gd name="T23" fmla="*/ 46 h 75"/>
                <a:gd name="T24" fmla="*/ 4 w 116"/>
                <a:gd name="T25" fmla="*/ 48 h 75"/>
                <a:gd name="T26" fmla="*/ 3 w 116"/>
                <a:gd name="T27" fmla="*/ 48 h 75"/>
                <a:gd name="T28" fmla="*/ 0 w 116"/>
                <a:gd name="T29" fmla="*/ 61 h 75"/>
                <a:gd name="T30" fmla="*/ 2 w 116"/>
                <a:gd name="T31" fmla="*/ 62 h 75"/>
                <a:gd name="T32" fmla="*/ 26 w 116"/>
                <a:gd name="T33" fmla="*/ 73 h 75"/>
                <a:gd name="T34" fmla="*/ 28 w 116"/>
                <a:gd name="T35" fmla="*/ 75 h 75"/>
                <a:gd name="T36" fmla="*/ 92 w 116"/>
                <a:gd name="T37" fmla="*/ 75 h 75"/>
                <a:gd name="T38" fmla="*/ 93 w 116"/>
                <a:gd name="T39" fmla="*/ 62 h 75"/>
                <a:gd name="T40" fmla="*/ 116 w 116"/>
                <a:gd name="T41" fmla="*/ 62 h 75"/>
                <a:gd name="T42" fmla="*/ 116 w 116"/>
                <a:gd name="T43" fmla="*/ 55 h 75"/>
                <a:gd name="T44" fmla="*/ 113 w 116"/>
                <a:gd name="T45" fmla="*/ 48 h 75"/>
                <a:gd name="T46" fmla="*/ 105 w 116"/>
                <a:gd name="T47" fmla="*/ 46 h 75"/>
                <a:gd name="T48" fmla="*/ 98 w 116"/>
                <a:gd name="T49" fmla="*/ 59 h 75"/>
                <a:gd name="T50" fmla="*/ 91 w 116"/>
                <a:gd name="T51" fmla="*/ 46 h 75"/>
                <a:gd name="T52" fmla="*/ 72 w 116"/>
                <a:gd name="T53" fmla="*/ 45 h 75"/>
                <a:gd name="T54" fmla="*/ 69 w 116"/>
                <a:gd name="T55" fmla="*/ 50 h 75"/>
                <a:gd name="T56" fmla="*/ 64 w 116"/>
                <a:gd name="T57" fmla="*/ 67 h 75"/>
                <a:gd name="T58" fmla="*/ 64 w 116"/>
                <a:gd name="T59" fmla="*/ 52 h 75"/>
                <a:gd name="T60" fmla="*/ 60 w 116"/>
                <a:gd name="T61" fmla="*/ 47 h 75"/>
                <a:gd name="T62" fmla="*/ 56 w 116"/>
                <a:gd name="T63" fmla="*/ 47 h 75"/>
                <a:gd name="T64" fmla="*/ 57 w 116"/>
                <a:gd name="T65" fmla="*/ 54 h 75"/>
                <a:gd name="T66" fmla="*/ 49 w 116"/>
                <a:gd name="T67" fmla="*/ 50 h 75"/>
                <a:gd name="T68" fmla="*/ 47 w 116"/>
                <a:gd name="T69" fmla="*/ 45 h 75"/>
                <a:gd name="T70" fmla="*/ 33 w 116"/>
                <a:gd name="T71" fmla="*/ 48 h 75"/>
                <a:gd name="T72" fmla="*/ 87 w 116"/>
                <a:gd name="T73" fmla="*/ 36 h 75"/>
                <a:gd name="T74" fmla="*/ 109 w 116"/>
                <a:gd name="T75" fmla="*/ 21 h 75"/>
                <a:gd name="T76" fmla="*/ 106 w 116"/>
                <a:gd name="T77" fmla="*/ 42 h 75"/>
                <a:gd name="T78" fmla="*/ 98 w 116"/>
                <a:gd name="T79" fmla="*/ 46 h 75"/>
                <a:gd name="T80" fmla="*/ 87 w 116"/>
                <a:gd name="T81" fmla="*/ 36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6" h="75">
                  <a:moveTo>
                    <a:pt x="72" y="29"/>
                  </a:moveTo>
                  <a:cubicBezTo>
                    <a:pt x="72" y="28"/>
                    <a:pt x="72" y="27"/>
                    <a:pt x="72" y="27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1" y="19"/>
                    <a:pt x="70" y="19"/>
                    <a:pt x="69" y="19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65" y="19"/>
                    <a:pt x="65" y="19"/>
                    <a:pt x="65" y="19"/>
                  </a:cubicBezTo>
                  <a:cubicBezTo>
                    <a:pt x="60" y="21"/>
                    <a:pt x="56" y="22"/>
                    <a:pt x="47" y="18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6" y="27"/>
                    <a:pt x="46" y="28"/>
                    <a:pt x="46" y="29"/>
                  </a:cubicBezTo>
                  <a:cubicBezTo>
                    <a:pt x="38" y="23"/>
                    <a:pt x="41" y="20"/>
                    <a:pt x="39" y="9"/>
                  </a:cubicBezTo>
                  <a:cubicBezTo>
                    <a:pt x="45" y="0"/>
                    <a:pt x="75" y="0"/>
                    <a:pt x="79" y="9"/>
                  </a:cubicBezTo>
                  <a:cubicBezTo>
                    <a:pt x="78" y="17"/>
                    <a:pt x="79" y="24"/>
                    <a:pt x="73" y="29"/>
                  </a:cubicBezTo>
                  <a:cubicBezTo>
                    <a:pt x="72" y="29"/>
                    <a:pt x="72" y="29"/>
                    <a:pt x="72" y="29"/>
                  </a:cubicBezTo>
                  <a:close/>
                  <a:moveTo>
                    <a:pt x="8" y="36"/>
                  </a:moveTo>
                  <a:cubicBezTo>
                    <a:pt x="7" y="30"/>
                    <a:pt x="7" y="27"/>
                    <a:pt x="8" y="23"/>
                  </a:cubicBezTo>
                  <a:cubicBezTo>
                    <a:pt x="18" y="25"/>
                    <a:pt x="20" y="16"/>
                    <a:pt x="29" y="23"/>
                  </a:cubicBezTo>
                  <a:cubicBezTo>
                    <a:pt x="30" y="27"/>
                    <a:pt x="30" y="32"/>
                    <a:pt x="29" y="35"/>
                  </a:cubicBezTo>
                  <a:cubicBezTo>
                    <a:pt x="29" y="38"/>
                    <a:pt x="28" y="40"/>
                    <a:pt x="26" y="42"/>
                  </a:cubicBezTo>
                  <a:cubicBezTo>
                    <a:pt x="24" y="44"/>
                    <a:pt x="21" y="46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5" y="46"/>
                    <a:pt x="13" y="44"/>
                    <a:pt x="11" y="42"/>
                  </a:cubicBezTo>
                  <a:cubicBezTo>
                    <a:pt x="9" y="40"/>
                    <a:pt x="8" y="38"/>
                    <a:pt x="8" y="36"/>
                  </a:cubicBezTo>
                  <a:close/>
                  <a:moveTo>
                    <a:pt x="25" y="46"/>
                  </a:moveTo>
                  <a:cubicBezTo>
                    <a:pt x="22" y="52"/>
                    <a:pt x="14" y="52"/>
                    <a:pt x="12" y="46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4" y="48"/>
                    <a:pt x="4" y="48"/>
                    <a:pt x="4" y="48"/>
                  </a:cubicBezTo>
                  <a:cubicBezTo>
                    <a:pt x="3" y="48"/>
                    <a:pt x="3" y="48"/>
                    <a:pt x="3" y="48"/>
                  </a:cubicBezTo>
                  <a:cubicBezTo>
                    <a:pt x="2" y="50"/>
                    <a:pt x="1" y="51"/>
                    <a:pt x="0" y="54"/>
                  </a:cubicBezTo>
                  <a:cubicBezTo>
                    <a:pt x="0" y="56"/>
                    <a:pt x="0" y="58"/>
                    <a:pt x="0" y="61"/>
                  </a:cubicBezTo>
                  <a:cubicBezTo>
                    <a:pt x="1" y="62"/>
                    <a:pt x="1" y="62"/>
                    <a:pt x="1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6" y="62"/>
                    <a:pt x="26" y="62"/>
                    <a:pt x="26" y="62"/>
                  </a:cubicBezTo>
                  <a:cubicBezTo>
                    <a:pt x="25" y="65"/>
                    <a:pt x="26" y="69"/>
                    <a:pt x="26" y="73"/>
                  </a:cubicBezTo>
                  <a:cubicBezTo>
                    <a:pt x="27" y="75"/>
                    <a:pt x="27" y="75"/>
                    <a:pt x="27" y="75"/>
                  </a:cubicBezTo>
                  <a:cubicBezTo>
                    <a:pt x="28" y="75"/>
                    <a:pt x="28" y="75"/>
                    <a:pt x="28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92" y="75"/>
                    <a:pt x="92" y="75"/>
                    <a:pt x="92" y="75"/>
                  </a:cubicBezTo>
                  <a:cubicBezTo>
                    <a:pt x="92" y="73"/>
                    <a:pt x="92" y="73"/>
                    <a:pt x="92" y="73"/>
                  </a:cubicBezTo>
                  <a:cubicBezTo>
                    <a:pt x="93" y="69"/>
                    <a:pt x="93" y="66"/>
                    <a:pt x="93" y="62"/>
                  </a:cubicBezTo>
                  <a:cubicBezTo>
                    <a:pt x="115" y="62"/>
                    <a:pt x="115" y="62"/>
                    <a:pt x="115" y="62"/>
                  </a:cubicBezTo>
                  <a:cubicBezTo>
                    <a:pt x="116" y="62"/>
                    <a:pt x="116" y="62"/>
                    <a:pt x="116" y="62"/>
                  </a:cubicBezTo>
                  <a:cubicBezTo>
                    <a:pt x="116" y="61"/>
                    <a:pt x="116" y="61"/>
                    <a:pt x="116" y="61"/>
                  </a:cubicBezTo>
                  <a:cubicBezTo>
                    <a:pt x="116" y="59"/>
                    <a:pt x="116" y="57"/>
                    <a:pt x="116" y="55"/>
                  </a:cubicBezTo>
                  <a:cubicBezTo>
                    <a:pt x="116" y="52"/>
                    <a:pt x="115" y="50"/>
                    <a:pt x="114" y="49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13" y="48"/>
                    <a:pt x="113" y="48"/>
                    <a:pt x="113" y="48"/>
                  </a:cubicBezTo>
                  <a:cubicBezTo>
                    <a:pt x="105" y="46"/>
                    <a:pt x="105" y="46"/>
                    <a:pt x="105" y="4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98" y="59"/>
                    <a:pt x="98" y="59"/>
                    <a:pt x="98" y="59"/>
                  </a:cubicBezTo>
                  <a:cubicBezTo>
                    <a:pt x="93" y="47"/>
                    <a:pt x="93" y="47"/>
                    <a:pt x="93" y="47"/>
                  </a:cubicBezTo>
                  <a:cubicBezTo>
                    <a:pt x="91" y="46"/>
                    <a:pt x="91" y="46"/>
                    <a:pt x="91" y="46"/>
                  </a:cubicBezTo>
                  <a:cubicBezTo>
                    <a:pt x="84" y="48"/>
                    <a:pt x="84" y="48"/>
                    <a:pt x="84" y="48"/>
                  </a:cubicBezTo>
                  <a:cubicBezTo>
                    <a:pt x="72" y="45"/>
                    <a:pt x="72" y="45"/>
                    <a:pt x="72" y="45"/>
                  </a:cubicBezTo>
                  <a:cubicBezTo>
                    <a:pt x="69" y="47"/>
                    <a:pt x="69" y="47"/>
                    <a:pt x="69" y="47"/>
                  </a:cubicBezTo>
                  <a:cubicBezTo>
                    <a:pt x="69" y="50"/>
                    <a:pt x="69" y="50"/>
                    <a:pt x="69" y="50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4" y="52"/>
                    <a:pt x="64" y="52"/>
                    <a:pt x="64" y="52"/>
                  </a:cubicBezTo>
                  <a:cubicBezTo>
                    <a:pt x="63" y="47"/>
                    <a:pt x="63" y="47"/>
                    <a:pt x="63" y="47"/>
                  </a:cubicBezTo>
                  <a:cubicBezTo>
                    <a:pt x="60" y="47"/>
                    <a:pt x="60" y="47"/>
                    <a:pt x="60" y="47"/>
                  </a:cubicBezTo>
                  <a:cubicBezTo>
                    <a:pt x="59" y="47"/>
                    <a:pt x="59" y="47"/>
                    <a:pt x="59" y="47"/>
                  </a:cubicBezTo>
                  <a:cubicBezTo>
                    <a:pt x="56" y="47"/>
                    <a:pt x="56" y="47"/>
                    <a:pt x="56" y="47"/>
                  </a:cubicBezTo>
                  <a:cubicBezTo>
                    <a:pt x="55" y="52"/>
                    <a:pt x="55" y="52"/>
                    <a:pt x="55" y="52"/>
                  </a:cubicBezTo>
                  <a:cubicBezTo>
                    <a:pt x="57" y="54"/>
                    <a:pt x="57" y="54"/>
                    <a:pt x="57" y="54"/>
                  </a:cubicBezTo>
                  <a:cubicBezTo>
                    <a:pt x="54" y="67"/>
                    <a:pt x="54" y="67"/>
                    <a:pt x="54" y="67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9" y="47"/>
                    <a:pt x="49" y="47"/>
                    <a:pt x="49" y="47"/>
                  </a:cubicBezTo>
                  <a:cubicBezTo>
                    <a:pt x="47" y="45"/>
                    <a:pt x="47" y="45"/>
                    <a:pt x="47" y="45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25" y="46"/>
                    <a:pt x="25" y="46"/>
                    <a:pt x="25" y="46"/>
                  </a:cubicBezTo>
                  <a:close/>
                  <a:moveTo>
                    <a:pt x="87" y="36"/>
                  </a:moveTo>
                  <a:cubicBezTo>
                    <a:pt x="87" y="30"/>
                    <a:pt x="86" y="25"/>
                    <a:pt x="87" y="21"/>
                  </a:cubicBezTo>
                  <a:cubicBezTo>
                    <a:pt x="91" y="18"/>
                    <a:pt x="106" y="18"/>
                    <a:pt x="109" y="21"/>
                  </a:cubicBezTo>
                  <a:cubicBezTo>
                    <a:pt x="109" y="26"/>
                    <a:pt x="109" y="32"/>
                    <a:pt x="109" y="35"/>
                  </a:cubicBezTo>
                  <a:cubicBezTo>
                    <a:pt x="108" y="38"/>
                    <a:pt x="107" y="40"/>
                    <a:pt x="106" y="42"/>
                  </a:cubicBezTo>
                  <a:cubicBezTo>
                    <a:pt x="104" y="44"/>
                    <a:pt x="101" y="46"/>
                    <a:pt x="98" y="46"/>
                  </a:cubicBezTo>
                  <a:cubicBezTo>
                    <a:pt x="98" y="46"/>
                    <a:pt x="98" y="46"/>
                    <a:pt x="98" y="46"/>
                  </a:cubicBezTo>
                  <a:cubicBezTo>
                    <a:pt x="95" y="46"/>
                    <a:pt x="92" y="44"/>
                    <a:pt x="90" y="42"/>
                  </a:cubicBezTo>
                  <a:cubicBezTo>
                    <a:pt x="89" y="40"/>
                    <a:pt x="88" y="38"/>
                    <a:pt x="87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6141736" y="2972839"/>
            <a:ext cx="2536851" cy="752897"/>
            <a:chOff x="5823244" y="2818812"/>
            <a:chExt cx="2405575" cy="713936"/>
          </a:xfrm>
        </p:grpSpPr>
        <p:sp>
          <p:nvSpPr>
            <p:cNvPr id="10" name="Rectangle 9"/>
            <p:cNvSpPr/>
            <p:nvPr/>
          </p:nvSpPr>
          <p:spPr>
            <a:xfrm>
              <a:off x="5823244" y="2818812"/>
              <a:ext cx="2405575" cy="71393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6337979" y="3058814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5973742" y="2983041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8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92432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54236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160397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8778432" y="5314186"/>
            <a:ext cx="189941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924327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54236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60398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778433" y="5048133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12800" y="1339385"/>
            <a:ext cx="5258739" cy="530112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6454869" y="4055350"/>
            <a:ext cx="2755383" cy="2585163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9290567" y="4055350"/>
            <a:ext cx="2755383" cy="25851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3561" name="组合 38"/>
          <p:cNvGrpSpPr/>
          <p:nvPr/>
        </p:nvGrpSpPr>
        <p:grpSpPr bwMode="auto">
          <a:xfrm>
            <a:off x="6429375" y="2464197"/>
            <a:ext cx="992815" cy="992816"/>
            <a:chOff x="0" y="0"/>
            <a:chExt cx="941070" cy="941070"/>
          </a:xfrm>
          <a:solidFill>
            <a:schemeClr val="accent1"/>
          </a:solidFill>
        </p:grpSpPr>
        <p:sp>
          <p:nvSpPr>
            <p:cNvPr id="23562" name="圆角矩形 4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3" name="Freeform 10"/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4" name="组合 40"/>
          <p:cNvGrpSpPr/>
          <p:nvPr/>
        </p:nvGrpSpPr>
        <p:grpSpPr bwMode="auto">
          <a:xfrm>
            <a:off x="9511621" y="2464197"/>
            <a:ext cx="992816" cy="992816"/>
            <a:chOff x="0" y="0"/>
            <a:chExt cx="941070" cy="941070"/>
          </a:xfrm>
          <a:solidFill>
            <a:schemeClr val="accent3"/>
          </a:solidFill>
        </p:grpSpPr>
        <p:sp>
          <p:nvSpPr>
            <p:cNvPr id="23565" name="圆角矩形 19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566" name="Freeform 11"/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567" name="组合 39"/>
          <p:cNvGrpSpPr/>
          <p:nvPr/>
        </p:nvGrpSpPr>
        <p:grpSpPr bwMode="auto">
          <a:xfrm>
            <a:off x="7969662" y="2464197"/>
            <a:ext cx="992815" cy="992816"/>
            <a:chOff x="0" y="0"/>
            <a:chExt cx="941070" cy="941070"/>
          </a:xfrm>
          <a:solidFill>
            <a:schemeClr val="accent2"/>
          </a:solidFill>
        </p:grpSpPr>
        <p:sp>
          <p:nvSpPr>
            <p:cNvPr id="23568" name="圆角矩形 18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69" name="组合 25"/>
            <p:cNvPicPr>
              <a:picLocks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23570" name="组合 41"/>
          <p:cNvGrpSpPr/>
          <p:nvPr/>
        </p:nvGrpSpPr>
        <p:grpSpPr bwMode="auto">
          <a:xfrm>
            <a:off x="11051908" y="2464197"/>
            <a:ext cx="992816" cy="992816"/>
            <a:chOff x="0" y="0"/>
            <a:chExt cx="941070" cy="941070"/>
          </a:xfrm>
          <a:solidFill>
            <a:schemeClr val="accent4"/>
          </a:solidFill>
        </p:grpSpPr>
        <p:sp>
          <p:nvSpPr>
            <p:cNvPr id="23571" name="圆角矩形 20"/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</a:ln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23572" name="组合 30"/>
            <p:cNvPicPr>
              <a:picLocks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3574" name="矩形 36"/>
          <p:cNvSpPr>
            <a:spLocks noChangeArrowheads="1"/>
          </p:cNvSpPr>
          <p:nvPr/>
        </p:nvSpPr>
        <p:spPr bwMode="auto">
          <a:xfrm>
            <a:off x="6429375" y="1339386"/>
            <a:ext cx="5615349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。请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35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35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35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8" grpId="0" animBg="1"/>
      <p:bldP spid="235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6"/>
          <p:cNvSpPr>
            <a:spLocks noEditPoints="1"/>
          </p:cNvSpPr>
          <p:nvPr/>
        </p:nvSpPr>
        <p:spPr bwMode="auto">
          <a:xfrm>
            <a:off x="10820290" y="4976954"/>
            <a:ext cx="468897" cy="352177"/>
          </a:xfrm>
          <a:custGeom>
            <a:avLst/>
            <a:gdLst>
              <a:gd name="T0" fmla="*/ 3 w 108"/>
              <a:gd name="T1" fmla="*/ 54 h 81"/>
              <a:gd name="T2" fmla="*/ 21 w 108"/>
              <a:gd name="T3" fmla="*/ 47 h 81"/>
              <a:gd name="T4" fmla="*/ 25 w 108"/>
              <a:gd name="T5" fmla="*/ 44 h 81"/>
              <a:gd name="T6" fmla="*/ 35 w 108"/>
              <a:gd name="T7" fmla="*/ 62 h 81"/>
              <a:gd name="T8" fmla="*/ 43 w 108"/>
              <a:gd name="T9" fmla="*/ 44 h 81"/>
              <a:gd name="T10" fmla="*/ 48 w 108"/>
              <a:gd name="T11" fmla="*/ 47 h 81"/>
              <a:gd name="T12" fmla="*/ 60 w 108"/>
              <a:gd name="T13" fmla="*/ 52 h 81"/>
              <a:gd name="T14" fmla="*/ 60 w 108"/>
              <a:gd name="T15" fmla="*/ 51 h 81"/>
              <a:gd name="T16" fmla="*/ 72 w 108"/>
              <a:gd name="T17" fmla="*/ 47 h 81"/>
              <a:gd name="T18" fmla="*/ 83 w 108"/>
              <a:gd name="T19" fmla="*/ 61 h 81"/>
              <a:gd name="T20" fmla="*/ 96 w 108"/>
              <a:gd name="T21" fmla="*/ 47 h 81"/>
              <a:gd name="T22" fmla="*/ 105 w 108"/>
              <a:gd name="T23" fmla="*/ 49 h 81"/>
              <a:gd name="T24" fmla="*/ 108 w 108"/>
              <a:gd name="T25" fmla="*/ 72 h 81"/>
              <a:gd name="T26" fmla="*/ 69 w 108"/>
              <a:gd name="T27" fmla="*/ 72 h 81"/>
              <a:gd name="T28" fmla="*/ 69 w 108"/>
              <a:gd name="T29" fmla="*/ 81 h 81"/>
              <a:gd name="T30" fmla="*/ 0 w 108"/>
              <a:gd name="T31" fmla="*/ 81 h 81"/>
              <a:gd name="T32" fmla="*/ 3 w 108"/>
              <a:gd name="T33" fmla="*/ 54 h 81"/>
              <a:gd name="T34" fmla="*/ 73 w 108"/>
              <a:gd name="T35" fmla="*/ 27 h 81"/>
              <a:gd name="T36" fmla="*/ 93 w 108"/>
              <a:gd name="T37" fmla="*/ 25 h 81"/>
              <a:gd name="T38" fmla="*/ 92 w 108"/>
              <a:gd name="T39" fmla="*/ 37 h 81"/>
              <a:gd name="T40" fmla="*/ 88 w 108"/>
              <a:gd name="T41" fmla="*/ 42 h 81"/>
              <a:gd name="T42" fmla="*/ 99 w 108"/>
              <a:gd name="T43" fmla="*/ 42 h 81"/>
              <a:gd name="T44" fmla="*/ 98 w 108"/>
              <a:gd name="T45" fmla="*/ 32 h 81"/>
              <a:gd name="T46" fmla="*/ 69 w 108"/>
              <a:gd name="T47" fmla="*/ 32 h 81"/>
              <a:gd name="T48" fmla="*/ 68 w 108"/>
              <a:gd name="T49" fmla="*/ 42 h 81"/>
              <a:gd name="T50" fmla="*/ 78 w 108"/>
              <a:gd name="T51" fmla="*/ 42 h 81"/>
              <a:gd name="T52" fmla="*/ 75 w 108"/>
              <a:gd name="T53" fmla="*/ 37 h 81"/>
              <a:gd name="T54" fmla="*/ 73 w 108"/>
              <a:gd name="T55" fmla="*/ 27 h 81"/>
              <a:gd name="T56" fmla="*/ 73 w 108"/>
              <a:gd name="T57" fmla="*/ 27 h 81"/>
              <a:gd name="T58" fmla="*/ 21 w 108"/>
              <a:gd name="T59" fmla="*/ 31 h 81"/>
              <a:gd name="T60" fmla="*/ 22 w 108"/>
              <a:gd name="T61" fmla="*/ 16 h 81"/>
              <a:gd name="T62" fmla="*/ 46 w 108"/>
              <a:gd name="T63" fmla="*/ 16 h 81"/>
              <a:gd name="T64" fmla="*/ 47 w 108"/>
              <a:gd name="T65" fmla="*/ 31 h 81"/>
              <a:gd name="T66" fmla="*/ 52 w 108"/>
              <a:gd name="T67" fmla="*/ 25 h 81"/>
              <a:gd name="T68" fmla="*/ 50 w 108"/>
              <a:gd name="T69" fmla="*/ 8 h 81"/>
              <a:gd name="T70" fmla="*/ 19 w 108"/>
              <a:gd name="T71" fmla="*/ 7 h 81"/>
              <a:gd name="T72" fmla="*/ 18 w 108"/>
              <a:gd name="T73" fmla="*/ 28 h 81"/>
              <a:gd name="T74" fmla="*/ 21 w 108"/>
              <a:gd name="T75" fmla="*/ 31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108" h="81">
                <a:moveTo>
                  <a:pt x="3" y="54"/>
                </a:moveTo>
                <a:cubicBezTo>
                  <a:pt x="9" y="52"/>
                  <a:pt x="15" y="49"/>
                  <a:pt x="21" y="47"/>
                </a:cubicBezTo>
                <a:cubicBezTo>
                  <a:pt x="22" y="46"/>
                  <a:pt x="24" y="45"/>
                  <a:pt x="25" y="44"/>
                </a:cubicBezTo>
                <a:cubicBezTo>
                  <a:pt x="35" y="62"/>
                  <a:pt x="35" y="62"/>
                  <a:pt x="35" y="62"/>
                </a:cubicBezTo>
                <a:cubicBezTo>
                  <a:pt x="43" y="44"/>
                  <a:pt x="43" y="44"/>
                  <a:pt x="43" y="44"/>
                </a:cubicBezTo>
                <a:cubicBezTo>
                  <a:pt x="45" y="45"/>
                  <a:pt x="46" y="46"/>
                  <a:pt x="48" y="47"/>
                </a:cubicBezTo>
                <a:cubicBezTo>
                  <a:pt x="60" y="52"/>
                  <a:pt x="60" y="52"/>
                  <a:pt x="60" y="52"/>
                </a:cubicBezTo>
                <a:cubicBezTo>
                  <a:pt x="60" y="51"/>
                  <a:pt x="60" y="51"/>
                  <a:pt x="60" y="51"/>
                </a:cubicBezTo>
                <a:cubicBezTo>
                  <a:pt x="65" y="49"/>
                  <a:pt x="69" y="47"/>
                  <a:pt x="72" y="47"/>
                </a:cubicBezTo>
                <a:cubicBezTo>
                  <a:pt x="74" y="53"/>
                  <a:pt x="78" y="57"/>
                  <a:pt x="83" y="61"/>
                </a:cubicBezTo>
                <a:cubicBezTo>
                  <a:pt x="89" y="57"/>
                  <a:pt x="93" y="52"/>
                  <a:pt x="96" y="47"/>
                </a:cubicBezTo>
                <a:cubicBezTo>
                  <a:pt x="98" y="47"/>
                  <a:pt x="102" y="48"/>
                  <a:pt x="105" y="49"/>
                </a:cubicBezTo>
                <a:cubicBezTo>
                  <a:pt x="108" y="54"/>
                  <a:pt x="108" y="65"/>
                  <a:pt x="108" y="72"/>
                </a:cubicBezTo>
                <a:cubicBezTo>
                  <a:pt x="69" y="72"/>
                  <a:pt x="69" y="72"/>
                  <a:pt x="69" y="72"/>
                </a:cubicBezTo>
                <a:cubicBezTo>
                  <a:pt x="70" y="75"/>
                  <a:pt x="70" y="78"/>
                  <a:pt x="69" y="81"/>
                </a:cubicBezTo>
                <a:cubicBezTo>
                  <a:pt x="46" y="81"/>
                  <a:pt x="23" y="81"/>
                  <a:pt x="0" y="81"/>
                </a:cubicBezTo>
                <a:cubicBezTo>
                  <a:pt x="0" y="68"/>
                  <a:pt x="0" y="59"/>
                  <a:pt x="3" y="54"/>
                </a:cubicBezTo>
                <a:close/>
                <a:moveTo>
                  <a:pt x="73" y="27"/>
                </a:moveTo>
                <a:cubicBezTo>
                  <a:pt x="79" y="28"/>
                  <a:pt x="89" y="27"/>
                  <a:pt x="93" y="25"/>
                </a:cubicBezTo>
                <a:cubicBezTo>
                  <a:pt x="93" y="27"/>
                  <a:pt x="93" y="33"/>
                  <a:pt x="92" y="37"/>
                </a:cubicBezTo>
                <a:cubicBezTo>
                  <a:pt x="91" y="39"/>
                  <a:pt x="90" y="41"/>
                  <a:pt x="88" y="42"/>
                </a:cubicBezTo>
                <a:cubicBezTo>
                  <a:pt x="99" y="42"/>
                  <a:pt x="99" y="42"/>
                  <a:pt x="99" y="42"/>
                </a:cubicBezTo>
                <a:cubicBezTo>
                  <a:pt x="99" y="42"/>
                  <a:pt x="98" y="34"/>
                  <a:pt x="98" y="32"/>
                </a:cubicBezTo>
                <a:cubicBezTo>
                  <a:pt x="102" y="3"/>
                  <a:pt x="64" y="3"/>
                  <a:pt x="69" y="32"/>
                </a:cubicBezTo>
                <a:cubicBezTo>
                  <a:pt x="69" y="34"/>
                  <a:pt x="68" y="42"/>
                  <a:pt x="68" y="42"/>
                </a:cubicBezTo>
                <a:cubicBezTo>
                  <a:pt x="78" y="42"/>
                  <a:pt x="78" y="42"/>
                  <a:pt x="78" y="42"/>
                </a:cubicBezTo>
                <a:cubicBezTo>
                  <a:pt x="77" y="41"/>
                  <a:pt x="76" y="39"/>
                  <a:pt x="75" y="37"/>
                </a:cubicBezTo>
                <a:cubicBezTo>
                  <a:pt x="73" y="34"/>
                  <a:pt x="73" y="30"/>
                  <a:pt x="73" y="27"/>
                </a:cubicBezTo>
                <a:cubicBezTo>
                  <a:pt x="73" y="27"/>
                  <a:pt x="73" y="27"/>
                  <a:pt x="73" y="27"/>
                </a:cubicBezTo>
                <a:close/>
                <a:moveTo>
                  <a:pt x="21" y="31"/>
                </a:moveTo>
                <a:cubicBezTo>
                  <a:pt x="21" y="25"/>
                  <a:pt x="21" y="21"/>
                  <a:pt x="22" y="16"/>
                </a:cubicBezTo>
                <a:cubicBezTo>
                  <a:pt x="29" y="12"/>
                  <a:pt x="37" y="18"/>
                  <a:pt x="46" y="16"/>
                </a:cubicBezTo>
                <a:cubicBezTo>
                  <a:pt x="47" y="20"/>
                  <a:pt x="48" y="25"/>
                  <a:pt x="47" y="31"/>
                </a:cubicBezTo>
                <a:cubicBezTo>
                  <a:pt x="47" y="31"/>
                  <a:pt x="51" y="28"/>
                  <a:pt x="52" y="25"/>
                </a:cubicBezTo>
                <a:cubicBezTo>
                  <a:pt x="52" y="22"/>
                  <a:pt x="51" y="10"/>
                  <a:pt x="50" y="8"/>
                </a:cubicBezTo>
                <a:cubicBezTo>
                  <a:pt x="45" y="0"/>
                  <a:pt x="25" y="0"/>
                  <a:pt x="19" y="7"/>
                </a:cubicBezTo>
                <a:cubicBezTo>
                  <a:pt x="18" y="9"/>
                  <a:pt x="16" y="25"/>
                  <a:pt x="18" y="28"/>
                </a:cubicBezTo>
                <a:cubicBezTo>
                  <a:pt x="19" y="30"/>
                  <a:pt x="21" y="31"/>
                  <a:pt x="21" y="31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17"/>
          <p:cNvSpPr>
            <a:spLocks noEditPoints="1"/>
          </p:cNvSpPr>
          <p:nvPr/>
        </p:nvSpPr>
        <p:spPr bwMode="auto">
          <a:xfrm>
            <a:off x="7656754" y="4891450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8"/>
          <p:cNvSpPr>
            <a:spLocks noEditPoints="1"/>
          </p:cNvSpPr>
          <p:nvPr/>
        </p:nvSpPr>
        <p:spPr bwMode="auto">
          <a:xfrm>
            <a:off x="4513341" y="4891451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19"/>
          <p:cNvSpPr>
            <a:spLocks noEditPoints="1"/>
          </p:cNvSpPr>
          <p:nvPr/>
        </p:nvSpPr>
        <p:spPr bwMode="auto">
          <a:xfrm>
            <a:off x="9246162" y="4945787"/>
            <a:ext cx="408523" cy="350163"/>
          </a:xfrm>
          <a:custGeom>
            <a:avLst/>
            <a:gdLst>
              <a:gd name="T0" fmla="*/ 4 w 94"/>
              <a:gd name="T1" fmla="*/ 19 h 81"/>
              <a:gd name="T2" fmla="*/ 46 w 94"/>
              <a:gd name="T3" fmla="*/ 19 h 81"/>
              <a:gd name="T4" fmla="*/ 50 w 94"/>
              <a:gd name="T5" fmla="*/ 16 h 81"/>
              <a:gd name="T6" fmla="*/ 73 w 94"/>
              <a:gd name="T7" fmla="*/ 0 h 81"/>
              <a:gd name="T8" fmla="*/ 73 w 94"/>
              <a:gd name="T9" fmla="*/ 33 h 81"/>
              <a:gd name="T10" fmla="*/ 73 w 94"/>
              <a:gd name="T11" fmla="*/ 66 h 81"/>
              <a:gd name="T12" fmla="*/ 50 w 94"/>
              <a:gd name="T13" fmla="*/ 49 h 81"/>
              <a:gd name="T14" fmla="*/ 46 w 94"/>
              <a:gd name="T15" fmla="*/ 47 h 81"/>
              <a:gd name="T16" fmla="*/ 33 w 94"/>
              <a:gd name="T17" fmla="*/ 47 h 81"/>
              <a:gd name="T18" fmla="*/ 40 w 94"/>
              <a:gd name="T19" fmla="*/ 70 h 81"/>
              <a:gd name="T20" fmla="*/ 45 w 94"/>
              <a:gd name="T21" fmla="*/ 70 h 81"/>
              <a:gd name="T22" fmla="*/ 45 w 94"/>
              <a:gd name="T23" fmla="*/ 81 h 81"/>
              <a:gd name="T24" fmla="*/ 43 w 94"/>
              <a:gd name="T25" fmla="*/ 81 h 81"/>
              <a:gd name="T26" fmla="*/ 21 w 94"/>
              <a:gd name="T27" fmla="*/ 81 h 81"/>
              <a:gd name="T28" fmla="*/ 11 w 94"/>
              <a:gd name="T29" fmla="*/ 47 h 81"/>
              <a:gd name="T30" fmla="*/ 4 w 94"/>
              <a:gd name="T31" fmla="*/ 47 h 81"/>
              <a:gd name="T32" fmla="*/ 4 w 94"/>
              <a:gd name="T33" fmla="*/ 19 h 81"/>
              <a:gd name="T34" fmla="*/ 87 w 94"/>
              <a:gd name="T35" fmla="*/ 23 h 81"/>
              <a:gd name="T36" fmla="*/ 94 w 94"/>
              <a:gd name="T37" fmla="*/ 33 h 81"/>
              <a:gd name="T38" fmla="*/ 87 w 94"/>
              <a:gd name="T39" fmla="*/ 43 h 81"/>
              <a:gd name="T40" fmla="*/ 87 w 94"/>
              <a:gd name="T41" fmla="*/ 66 h 81"/>
              <a:gd name="T42" fmla="*/ 78 w 94"/>
              <a:gd name="T43" fmla="*/ 66 h 81"/>
              <a:gd name="T44" fmla="*/ 78 w 94"/>
              <a:gd name="T45" fmla="*/ 0 h 81"/>
              <a:gd name="T46" fmla="*/ 87 w 94"/>
              <a:gd name="T47" fmla="*/ 0 h 81"/>
              <a:gd name="T48" fmla="*/ 87 w 94"/>
              <a:gd name="T49" fmla="*/ 23 h 81"/>
              <a:gd name="T50" fmla="*/ 46 w 94"/>
              <a:gd name="T51" fmla="*/ 49 h 81"/>
              <a:gd name="T52" fmla="*/ 37 w 94"/>
              <a:gd name="T53" fmla="*/ 49 h 81"/>
              <a:gd name="T54" fmla="*/ 40 w 94"/>
              <a:gd name="T55" fmla="*/ 61 h 81"/>
              <a:gd name="T56" fmla="*/ 43 w 94"/>
              <a:gd name="T57" fmla="*/ 61 h 81"/>
              <a:gd name="T58" fmla="*/ 43 w 94"/>
              <a:gd name="T59" fmla="*/ 57 h 81"/>
              <a:gd name="T60" fmla="*/ 46 w 94"/>
              <a:gd name="T61" fmla="*/ 49 h 8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94" h="81">
                <a:moveTo>
                  <a:pt x="4" y="19"/>
                </a:moveTo>
                <a:cubicBezTo>
                  <a:pt x="46" y="19"/>
                  <a:pt x="46" y="19"/>
                  <a:pt x="46" y="19"/>
                </a:cubicBezTo>
                <a:cubicBezTo>
                  <a:pt x="50" y="16"/>
                  <a:pt x="50" y="16"/>
                  <a:pt x="50" y="16"/>
                </a:cubicBezTo>
                <a:cubicBezTo>
                  <a:pt x="73" y="0"/>
                  <a:pt x="73" y="0"/>
                  <a:pt x="73" y="0"/>
                </a:cubicBezTo>
                <a:cubicBezTo>
                  <a:pt x="73" y="33"/>
                  <a:pt x="73" y="33"/>
                  <a:pt x="73" y="33"/>
                </a:cubicBezTo>
                <a:cubicBezTo>
                  <a:pt x="73" y="66"/>
                  <a:pt x="73" y="66"/>
                  <a:pt x="73" y="66"/>
                </a:cubicBezTo>
                <a:cubicBezTo>
                  <a:pt x="50" y="49"/>
                  <a:pt x="50" y="49"/>
                  <a:pt x="50" y="49"/>
                </a:cubicBezTo>
                <a:cubicBezTo>
                  <a:pt x="46" y="47"/>
                  <a:pt x="46" y="47"/>
                  <a:pt x="46" y="47"/>
                </a:cubicBezTo>
                <a:cubicBezTo>
                  <a:pt x="33" y="47"/>
                  <a:pt x="33" y="47"/>
                  <a:pt x="33" y="47"/>
                </a:cubicBezTo>
                <a:cubicBezTo>
                  <a:pt x="40" y="70"/>
                  <a:pt x="40" y="70"/>
                  <a:pt x="40" y="70"/>
                </a:cubicBezTo>
                <a:cubicBezTo>
                  <a:pt x="45" y="70"/>
                  <a:pt x="45" y="70"/>
                  <a:pt x="45" y="70"/>
                </a:cubicBezTo>
                <a:cubicBezTo>
                  <a:pt x="45" y="81"/>
                  <a:pt x="45" y="81"/>
                  <a:pt x="45" y="81"/>
                </a:cubicBezTo>
                <a:cubicBezTo>
                  <a:pt x="43" y="81"/>
                  <a:pt x="43" y="81"/>
                  <a:pt x="43" y="81"/>
                </a:cubicBezTo>
                <a:cubicBezTo>
                  <a:pt x="21" y="81"/>
                  <a:pt x="21" y="81"/>
                  <a:pt x="21" y="81"/>
                </a:cubicBezTo>
                <a:cubicBezTo>
                  <a:pt x="11" y="47"/>
                  <a:pt x="11" y="47"/>
                  <a:pt x="11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0" y="37"/>
                  <a:pt x="0" y="28"/>
                  <a:pt x="4" y="19"/>
                </a:cubicBezTo>
                <a:close/>
                <a:moveTo>
                  <a:pt x="87" y="23"/>
                </a:moveTo>
                <a:cubicBezTo>
                  <a:pt x="91" y="24"/>
                  <a:pt x="94" y="28"/>
                  <a:pt x="94" y="33"/>
                </a:cubicBezTo>
                <a:cubicBezTo>
                  <a:pt x="94" y="38"/>
                  <a:pt x="91" y="42"/>
                  <a:pt x="87" y="43"/>
                </a:cubicBezTo>
                <a:cubicBezTo>
                  <a:pt x="87" y="66"/>
                  <a:pt x="87" y="66"/>
                  <a:pt x="87" y="66"/>
                </a:cubicBezTo>
                <a:cubicBezTo>
                  <a:pt x="78" y="66"/>
                  <a:pt x="78" y="66"/>
                  <a:pt x="78" y="66"/>
                </a:cubicBezTo>
                <a:cubicBezTo>
                  <a:pt x="78" y="0"/>
                  <a:pt x="78" y="0"/>
                  <a:pt x="78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23"/>
                  <a:pt x="87" y="23"/>
                  <a:pt x="87" y="23"/>
                </a:cubicBezTo>
                <a:close/>
                <a:moveTo>
                  <a:pt x="46" y="49"/>
                </a:moveTo>
                <a:cubicBezTo>
                  <a:pt x="37" y="49"/>
                  <a:pt x="37" y="49"/>
                  <a:pt x="37" y="49"/>
                </a:cubicBezTo>
                <a:cubicBezTo>
                  <a:pt x="40" y="61"/>
                  <a:pt x="40" y="61"/>
                  <a:pt x="40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3" y="57"/>
                  <a:pt x="43" y="57"/>
                  <a:pt x="43" y="57"/>
                </a:cubicBezTo>
                <a:lnTo>
                  <a:pt x="46" y="4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20"/>
          <p:cNvSpPr>
            <a:spLocks noEditPoints="1"/>
          </p:cNvSpPr>
          <p:nvPr/>
        </p:nvSpPr>
        <p:spPr bwMode="auto">
          <a:xfrm>
            <a:off x="6082626" y="4828668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4341143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5898858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7486247" y="5403701"/>
            <a:ext cx="1210727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43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10631963" y="5403701"/>
            <a:ext cx="1210727" cy="9651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484089" y="2809714"/>
            <a:ext cx="4041410" cy="3443938"/>
            <a:chOff x="458370" y="2292267"/>
            <a:chExt cx="3832276" cy="3265722"/>
          </a:xfrm>
        </p:grpSpPr>
        <p:graphicFrame>
          <p:nvGraphicFramePr>
            <p:cNvPr id="16" name="Chart 15"/>
            <p:cNvGraphicFramePr/>
            <p:nvPr/>
          </p:nvGraphicFramePr>
          <p:xfrm>
            <a:off x="458370" y="2292267"/>
            <a:ext cx="3832276" cy="326572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sp>
          <p:nvSpPr>
            <p:cNvPr id="33" name="TextBox 32"/>
            <p:cNvSpPr txBox="1"/>
            <p:nvPr/>
          </p:nvSpPr>
          <p:spPr>
            <a:xfrm>
              <a:off x="1876984" y="3744336"/>
              <a:ext cx="1000497" cy="3101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SUCCESS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3227904" y="3736315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1655514" y="2707379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017254" y="333863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15%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016279" y="4257790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1876984" y="4885903"/>
              <a:ext cx="564243" cy="34195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6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20%</a:t>
              </a:r>
              <a:endParaRPr lang="en-GB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4400550" y="2818450"/>
            <a:ext cx="1491114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 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400436" y="3167799"/>
            <a:ext cx="7341621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4400436" y="4053265"/>
            <a:ext cx="7341621" cy="2273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/>
      <p:bldP spid="29" grpId="0"/>
      <p:bldP spid="30" grpId="0"/>
      <p:bldP spid="31" grpId="0"/>
      <p:bldP spid="32" grpId="0"/>
      <p:bldP spid="40" grpId="0"/>
      <p:bldP spid="41" grpId="0"/>
      <p:bldP spid="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044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 smtClean="0">
                <a:solidFill>
                  <a:schemeClr val="accent1"/>
                </a:solidFill>
                <a:latin typeface="Showcard Gothic" panose="04020904020102020604" pitchFamily="82" charset="0"/>
              </a:rPr>
              <a:t>2</a:t>
            </a:r>
            <a:endParaRPr lang="zh-CN" altLang="en-US" sz="30265" dirty="0">
              <a:solidFill>
                <a:schemeClr val="accent1"/>
              </a:solidFill>
              <a:latin typeface="Showcard Gothic" panose="04020904020102020604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72171" y="0"/>
            <a:ext cx="7286225" cy="7247957"/>
          </a:xfrm>
          <a:custGeom>
            <a:avLst/>
            <a:gdLst>
              <a:gd name="connsiteX0" fmla="*/ 0 w 5109029"/>
              <a:gd name="connsiteY0" fmla="*/ 0 h 6858000"/>
              <a:gd name="connsiteX1" fmla="*/ 5109029 w 5109029"/>
              <a:gd name="connsiteY1" fmla="*/ 0 h 6858000"/>
              <a:gd name="connsiteX2" fmla="*/ 5109029 w 5109029"/>
              <a:gd name="connsiteY2" fmla="*/ 6858000 h 6858000"/>
              <a:gd name="connsiteX3" fmla="*/ 0 w 5109029"/>
              <a:gd name="connsiteY3" fmla="*/ 6858000 h 6858000"/>
              <a:gd name="connsiteX4" fmla="*/ 0 w 5109029"/>
              <a:gd name="connsiteY4" fmla="*/ 0 h 6858000"/>
              <a:gd name="connsiteX0-1" fmla="*/ 1799771 w 6908800"/>
              <a:gd name="connsiteY0-2" fmla="*/ 0 h 6872514"/>
              <a:gd name="connsiteX1-3" fmla="*/ 6908800 w 6908800"/>
              <a:gd name="connsiteY1-4" fmla="*/ 0 h 6872514"/>
              <a:gd name="connsiteX2-5" fmla="*/ 6908800 w 6908800"/>
              <a:gd name="connsiteY2-6" fmla="*/ 6858000 h 6872514"/>
              <a:gd name="connsiteX3-7" fmla="*/ 0 w 6908800"/>
              <a:gd name="connsiteY3-8" fmla="*/ 6872514 h 6872514"/>
              <a:gd name="connsiteX4-9" fmla="*/ 1799771 w 6908800"/>
              <a:gd name="connsiteY4-10" fmla="*/ 0 h 6872514"/>
              <a:gd name="connsiteX0-11" fmla="*/ 2394857 w 6908800"/>
              <a:gd name="connsiteY0-12" fmla="*/ 14514 h 6872514"/>
              <a:gd name="connsiteX1-13" fmla="*/ 6908800 w 6908800"/>
              <a:gd name="connsiteY1-14" fmla="*/ 0 h 6872514"/>
              <a:gd name="connsiteX2-15" fmla="*/ 6908800 w 6908800"/>
              <a:gd name="connsiteY2-16" fmla="*/ 6858000 h 6872514"/>
              <a:gd name="connsiteX3-17" fmla="*/ 0 w 6908800"/>
              <a:gd name="connsiteY3-18" fmla="*/ 6872514 h 6872514"/>
              <a:gd name="connsiteX4-19" fmla="*/ 2394857 w 6908800"/>
              <a:gd name="connsiteY4-20" fmla="*/ 14514 h 6872514"/>
              <a:gd name="connsiteX0-21" fmla="*/ 2801257 w 6908800"/>
              <a:gd name="connsiteY0-22" fmla="*/ 0 h 6872514"/>
              <a:gd name="connsiteX1-23" fmla="*/ 6908800 w 6908800"/>
              <a:gd name="connsiteY1-24" fmla="*/ 0 h 6872514"/>
              <a:gd name="connsiteX2-25" fmla="*/ 6908800 w 6908800"/>
              <a:gd name="connsiteY2-26" fmla="*/ 6858000 h 6872514"/>
              <a:gd name="connsiteX3-27" fmla="*/ 0 w 6908800"/>
              <a:gd name="connsiteY3-28" fmla="*/ 6872514 h 6872514"/>
              <a:gd name="connsiteX4-29" fmla="*/ 2801257 w 6908800"/>
              <a:gd name="connsiteY4-30" fmla="*/ 0 h 68725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6908800" h="6872514">
                <a:moveTo>
                  <a:pt x="2801257" y="0"/>
                </a:moveTo>
                <a:lnTo>
                  <a:pt x="6908800" y="0"/>
                </a:lnTo>
                <a:lnTo>
                  <a:pt x="6908800" y="6858000"/>
                </a:lnTo>
                <a:lnTo>
                  <a:pt x="0" y="6872514"/>
                </a:lnTo>
                <a:lnTo>
                  <a:pt x="2801257" y="0"/>
                </a:lnTo>
                <a:close/>
              </a:path>
            </a:pathLst>
          </a:cu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694630" y="3183896"/>
            <a:ext cx="2051164" cy="4944225"/>
          </a:xfrm>
          <a:prstGeom prst="line">
            <a:avLst/>
          </a:prstGeom>
          <a:ln w="9525">
            <a:solidFill>
              <a:schemeClr val="bg1">
                <a:lumMod val="65000"/>
                <a:alpha val="7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H="1">
            <a:off x="7608029" y="-584983"/>
            <a:ext cx="903123" cy="2176931"/>
          </a:xfrm>
          <a:prstGeom prst="line">
            <a:avLst/>
          </a:prstGeom>
          <a:ln w="9525">
            <a:solidFill>
              <a:schemeClr val="bg1">
                <a:lumMod val="65000"/>
                <a:alpha val="76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8" name="组合 117"/>
          <p:cNvGrpSpPr/>
          <p:nvPr/>
        </p:nvGrpSpPr>
        <p:grpSpPr>
          <a:xfrm>
            <a:off x="944868" y="1113126"/>
            <a:ext cx="4688532" cy="4112894"/>
            <a:chOff x="895590" y="981996"/>
            <a:chExt cx="4445667" cy="3899847"/>
          </a:xfrm>
        </p:grpSpPr>
        <p:grpSp>
          <p:nvGrpSpPr>
            <p:cNvPr id="39" name="组合 38"/>
            <p:cNvGrpSpPr/>
            <p:nvPr/>
          </p:nvGrpSpPr>
          <p:grpSpPr>
            <a:xfrm>
              <a:off x="3325343" y="981996"/>
              <a:ext cx="1112117" cy="1112117"/>
              <a:chOff x="3904735" y="1906853"/>
              <a:chExt cx="1112117" cy="1112117"/>
            </a:xfrm>
          </p:grpSpPr>
          <p:sp>
            <p:nvSpPr>
              <p:cNvPr id="8" name="椭圆 7"/>
              <p:cNvSpPr/>
              <p:nvPr/>
            </p:nvSpPr>
            <p:spPr>
              <a:xfrm>
                <a:off x="3904735" y="1906853"/>
                <a:ext cx="1112117" cy="111211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25" name="Group 8"/>
              <p:cNvGrpSpPr>
                <a:grpSpLocks noChangeAspect="1"/>
              </p:cNvGrpSpPr>
              <p:nvPr/>
            </p:nvGrpSpPr>
            <p:grpSpPr bwMode="auto">
              <a:xfrm>
                <a:off x="4291933" y="2017366"/>
                <a:ext cx="355772" cy="693394"/>
                <a:chOff x="3693" y="1958"/>
                <a:chExt cx="294" cy="573"/>
              </a:xfrm>
            </p:grpSpPr>
            <p:sp>
              <p:nvSpPr>
                <p:cNvPr id="26" name="AutoShape 7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695" y="1958"/>
                  <a:ext cx="290" cy="404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Freeform 9"/>
                <p:cNvSpPr/>
                <p:nvPr/>
              </p:nvSpPr>
              <p:spPr bwMode="auto">
                <a:xfrm>
                  <a:off x="3693" y="2127"/>
                  <a:ext cx="294" cy="404"/>
                </a:xfrm>
                <a:custGeom>
                  <a:avLst/>
                  <a:gdLst>
                    <a:gd name="T0" fmla="*/ 0 w 122"/>
                    <a:gd name="T1" fmla="*/ 21 h 168"/>
                    <a:gd name="T2" fmla="*/ 61 w 122"/>
                    <a:gd name="T3" fmla="*/ 0 h 168"/>
                    <a:gd name="T4" fmla="*/ 122 w 122"/>
                    <a:gd name="T5" fmla="*/ 21 h 168"/>
                    <a:gd name="T6" fmla="*/ 122 w 122"/>
                    <a:gd name="T7" fmla="*/ 107 h 168"/>
                    <a:gd name="T8" fmla="*/ 61 w 122"/>
                    <a:gd name="T9" fmla="*/ 168 h 168"/>
                    <a:gd name="T10" fmla="*/ 0 w 122"/>
                    <a:gd name="T11" fmla="*/ 107 h 168"/>
                    <a:gd name="T12" fmla="*/ 0 w 122"/>
                    <a:gd name="T13" fmla="*/ 21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2" h="168">
                      <a:moveTo>
                        <a:pt x="0" y="21"/>
                      </a:moveTo>
                      <a:cubicBezTo>
                        <a:pt x="53" y="21"/>
                        <a:pt x="61" y="0"/>
                        <a:pt x="61" y="0"/>
                      </a:cubicBezTo>
                      <a:cubicBezTo>
                        <a:pt x="61" y="0"/>
                        <a:pt x="69" y="21"/>
                        <a:pt x="122" y="21"/>
                      </a:cubicBezTo>
                      <a:cubicBezTo>
                        <a:pt x="122" y="107"/>
                        <a:pt x="122" y="107"/>
                        <a:pt x="122" y="107"/>
                      </a:cubicBezTo>
                      <a:cubicBezTo>
                        <a:pt x="122" y="141"/>
                        <a:pt x="61" y="168"/>
                        <a:pt x="61" y="168"/>
                      </a:cubicBezTo>
                      <a:cubicBezTo>
                        <a:pt x="61" y="168"/>
                        <a:pt x="0" y="141"/>
                        <a:pt x="0" y="107"/>
                      </a:cubicBez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2" name="组合 91"/>
            <p:cNvGrpSpPr/>
            <p:nvPr/>
          </p:nvGrpSpPr>
          <p:grpSpPr>
            <a:xfrm>
              <a:off x="1610909" y="1426102"/>
              <a:ext cx="754673" cy="754673"/>
              <a:chOff x="3929866" y="4726093"/>
              <a:chExt cx="754673" cy="754673"/>
            </a:xfrm>
          </p:grpSpPr>
          <p:sp>
            <p:nvSpPr>
              <p:cNvPr id="12" name="椭圆 11"/>
              <p:cNvSpPr/>
              <p:nvPr/>
            </p:nvSpPr>
            <p:spPr>
              <a:xfrm>
                <a:off x="3929866" y="4726093"/>
                <a:ext cx="754673" cy="75467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5" name="组合 84"/>
              <p:cNvGrpSpPr/>
              <p:nvPr/>
            </p:nvGrpSpPr>
            <p:grpSpPr>
              <a:xfrm>
                <a:off x="4118670" y="4832773"/>
                <a:ext cx="375998" cy="361666"/>
                <a:chOff x="5741988" y="3090863"/>
                <a:chExt cx="708025" cy="681038"/>
              </a:xfrm>
            </p:grpSpPr>
            <p:sp>
              <p:nvSpPr>
                <p:cNvPr id="45" name="AutoShape 20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5741988" y="3090863"/>
                  <a:ext cx="708025" cy="676275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35"/>
                <p:cNvSpPr>
                  <a:spLocks noEditPoints="1"/>
                </p:cNvSpPr>
                <p:nvPr/>
              </p:nvSpPr>
              <p:spPr bwMode="auto">
                <a:xfrm>
                  <a:off x="5745163" y="3403601"/>
                  <a:ext cx="350838" cy="290513"/>
                </a:xfrm>
                <a:custGeom>
                  <a:avLst/>
                  <a:gdLst>
                    <a:gd name="T0" fmla="*/ 89 w 92"/>
                    <a:gd name="T1" fmla="*/ 66 h 76"/>
                    <a:gd name="T2" fmla="*/ 85 w 92"/>
                    <a:gd name="T3" fmla="*/ 61 h 76"/>
                    <a:gd name="T4" fmla="*/ 82 w 92"/>
                    <a:gd name="T5" fmla="*/ 61 h 76"/>
                    <a:gd name="T6" fmla="*/ 79 w 92"/>
                    <a:gd name="T7" fmla="*/ 55 h 76"/>
                    <a:gd name="T8" fmla="*/ 69 w 92"/>
                    <a:gd name="T9" fmla="*/ 55 h 76"/>
                    <a:gd name="T10" fmla="*/ 69 w 92"/>
                    <a:gd name="T11" fmla="*/ 52 h 76"/>
                    <a:gd name="T12" fmla="*/ 75 w 92"/>
                    <a:gd name="T13" fmla="*/ 52 h 76"/>
                    <a:gd name="T14" fmla="*/ 80 w 92"/>
                    <a:gd name="T15" fmla="*/ 48 h 76"/>
                    <a:gd name="T16" fmla="*/ 80 w 92"/>
                    <a:gd name="T17" fmla="*/ 4 h 76"/>
                    <a:gd name="T18" fmla="*/ 75 w 92"/>
                    <a:gd name="T19" fmla="*/ 0 h 76"/>
                    <a:gd name="T20" fmla="*/ 17 w 92"/>
                    <a:gd name="T21" fmla="*/ 0 h 76"/>
                    <a:gd name="T22" fmla="*/ 12 w 92"/>
                    <a:gd name="T23" fmla="*/ 4 h 76"/>
                    <a:gd name="T24" fmla="*/ 12 w 92"/>
                    <a:gd name="T25" fmla="*/ 48 h 76"/>
                    <a:gd name="T26" fmla="*/ 17 w 92"/>
                    <a:gd name="T27" fmla="*/ 52 h 76"/>
                    <a:gd name="T28" fmla="*/ 23 w 92"/>
                    <a:gd name="T29" fmla="*/ 52 h 76"/>
                    <a:gd name="T30" fmla="*/ 23 w 92"/>
                    <a:gd name="T31" fmla="*/ 55 h 76"/>
                    <a:gd name="T32" fmla="*/ 13 w 92"/>
                    <a:gd name="T33" fmla="*/ 55 h 76"/>
                    <a:gd name="T34" fmla="*/ 10 w 92"/>
                    <a:gd name="T35" fmla="*/ 61 h 76"/>
                    <a:gd name="T36" fmla="*/ 7 w 92"/>
                    <a:gd name="T37" fmla="*/ 61 h 76"/>
                    <a:gd name="T38" fmla="*/ 3 w 92"/>
                    <a:gd name="T39" fmla="*/ 66 h 76"/>
                    <a:gd name="T40" fmla="*/ 0 w 92"/>
                    <a:gd name="T41" fmla="*/ 72 h 76"/>
                    <a:gd name="T42" fmla="*/ 4 w 92"/>
                    <a:gd name="T43" fmla="*/ 76 h 76"/>
                    <a:gd name="T44" fmla="*/ 88 w 92"/>
                    <a:gd name="T45" fmla="*/ 76 h 76"/>
                    <a:gd name="T46" fmla="*/ 92 w 92"/>
                    <a:gd name="T47" fmla="*/ 72 h 76"/>
                    <a:gd name="T48" fmla="*/ 89 w 92"/>
                    <a:gd name="T49" fmla="*/ 66 h 76"/>
                    <a:gd name="T50" fmla="*/ 17 w 92"/>
                    <a:gd name="T51" fmla="*/ 49 h 76"/>
                    <a:gd name="T52" fmla="*/ 15 w 92"/>
                    <a:gd name="T53" fmla="*/ 48 h 76"/>
                    <a:gd name="T54" fmla="*/ 15 w 92"/>
                    <a:gd name="T55" fmla="*/ 4 h 76"/>
                    <a:gd name="T56" fmla="*/ 17 w 92"/>
                    <a:gd name="T57" fmla="*/ 2 h 76"/>
                    <a:gd name="T58" fmla="*/ 75 w 92"/>
                    <a:gd name="T59" fmla="*/ 2 h 76"/>
                    <a:gd name="T60" fmla="*/ 77 w 92"/>
                    <a:gd name="T61" fmla="*/ 4 h 76"/>
                    <a:gd name="T62" fmla="*/ 77 w 92"/>
                    <a:gd name="T63" fmla="*/ 48 h 76"/>
                    <a:gd name="T64" fmla="*/ 75 w 92"/>
                    <a:gd name="T65" fmla="*/ 49 h 76"/>
                    <a:gd name="T66" fmla="*/ 17 w 92"/>
                    <a:gd name="T67" fmla="*/ 49 h 76"/>
                    <a:gd name="T68" fmla="*/ 77 w 92"/>
                    <a:gd name="T69" fmla="*/ 58 h 76"/>
                    <a:gd name="T70" fmla="*/ 80 w 92"/>
                    <a:gd name="T71" fmla="*/ 64 h 76"/>
                    <a:gd name="T72" fmla="*/ 85 w 92"/>
                    <a:gd name="T73" fmla="*/ 64 h 76"/>
                    <a:gd name="T74" fmla="*/ 87 w 92"/>
                    <a:gd name="T75" fmla="*/ 66 h 76"/>
                    <a:gd name="T76" fmla="*/ 87 w 92"/>
                    <a:gd name="T77" fmla="*/ 66 h 76"/>
                    <a:gd name="T78" fmla="*/ 90 w 92"/>
                    <a:gd name="T79" fmla="*/ 72 h 76"/>
                    <a:gd name="T80" fmla="*/ 88 w 92"/>
                    <a:gd name="T81" fmla="*/ 74 h 76"/>
                    <a:gd name="T82" fmla="*/ 4 w 92"/>
                    <a:gd name="T83" fmla="*/ 74 h 76"/>
                    <a:gd name="T84" fmla="*/ 2 w 92"/>
                    <a:gd name="T85" fmla="*/ 72 h 76"/>
                    <a:gd name="T86" fmla="*/ 5 w 92"/>
                    <a:gd name="T87" fmla="*/ 66 h 76"/>
                    <a:gd name="T88" fmla="*/ 5 w 92"/>
                    <a:gd name="T89" fmla="*/ 66 h 76"/>
                    <a:gd name="T90" fmla="*/ 7 w 92"/>
                    <a:gd name="T91" fmla="*/ 64 h 76"/>
                    <a:gd name="T92" fmla="*/ 12 w 92"/>
                    <a:gd name="T93" fmla="*/ 64 h 76"/>
                    <a:gd name="T94" fmla="*/ 15 w 92"/>
                    <a:gd name="T95" fmla="*/ 58 h 76"/>
                    <a:gd name="T96" fmla="*/ 26 w 92"/>
                    <a:gd name="T97" fmla="*/ 58 h 76"/>
                    <a:gd name="T98" fmla="*/ 26 w 92"/>
                    <a:gd name="T99" fmla="*/ 54 h 76"/>
                    <a:gd name="T100" fmla="*/ 66 w 92"/>
                    <a:gd name="T101" fmla="*/ 54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92" h="76">
                      <a:moveTo>
                        <a:pt x="89" y="66"/>
                      </a:moveTo>
                      <a:cubicBezTo>
                        <a:pt x="89" y="63"/>
                        <a:pt x="88" y="61"/>
                        <a:pt x="85" y="61"/>
                      </a:cubicBezTo>
                      <a:cubicBezTo>
                        <a:pt x="82" y="61"/>
                        <a:pt x="82" y="61"/>
                        <a:pt x="82" y="61"/>
                      </a:cubicBezTo>
                      <a:cubicBezTo>
                        <a:pt x="79" y="55"/>
                        <a:pt x="79" y="55"/>
                        <a:pt x="79" y="55"/>
                      </a:cubicBezTo>
                      <a:cubicBezTo>
                        <a:pt x="69" y="55"/>
                        <a:pt x="69" y="55"/>
                        <a:pt x="69" y="55"/>
                      </a:cubicBezTo>
                      <a:cubicBezTo>
                        <a:pt x="69" y="52"/>
                        <a:pt x="69" y="52"/>
                        <a:pt x="69" y="52"/>
                      </a:cubicBezTo>
                      <a:cubicBezTo>
                        <a:pt x="75" y="52"/>
                        <a:pt x="75" y="52"/>
                        <a:pt x="75" y="52"/>
                      </a:cubicBezTo>
                      <a:cubicBezTo>
                        <a:pt x="78" y="52"/>
                        <a:pt x="80" y="50"/>
                        <a:pt x="80" y="48"/>
                      </a:cubicBezTo>
                      <a:cubicBezTo>
                        <a:pt x="80" y="4"/>
                        <a:pt x="80" y="4"/>
                        <a:pt x="80" y="4"/>
                      </a:cubicBezTo>
                      <a:cubicBezTo>
                        <a:pt x="80" y="2"/>
                        <a:pt x="78" y="0"/>
                        <a:pt x="7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14" y="0"/>
                        <a:pt x="12" y="2"/>
                        <a:pt x="12" y="4"/>
                      </a:cubicBezTo>
                      <a:cubicBezTo>
                        <a:pt x="12" y="48"/>
                        <a:pt x="12" y="48"/>
                        <a:pt x="12" y="48"/>
                      </a:cubicBezTo>
                      <a:cubicBezTo>
                        <a:pt x="12" y="50"/>
                        <a:pt x="14" y="52"/>
                        <a:pt x="17" y="52"/>
                      </a:cubicBezTo>
                      <a:cubicBezTo>
                        <a:pt x="23" y="52"/>
                        <a:pt x="23" y="52"/>
                        <a:pt x="23" y="52"/>
                      </a:cubicBezTo>
                      <a:cubicBezTo>
                        <a:pt x="23" y="55"/>
                        <a:pt x="23" y="55"/>
                        <a:pt x="23" y="55"/>
                      </a:cubicBezTo>
                      <a:cubicBezTo>
                        <a:pt x="13" y="55"/>
                        <a:pt x="13" y="55"/>
                        <a:pt x="13" y="55"/>
                      </a:cubicBezTo>
                      <a:cubicBezTo>
                        <a:pt x="10" y="61"/>
                        <a:pt x="10" y="61"/>
                        <a:pt x="10" y="61"/>
                      </a:cubicBezTo>
                      <a:cubicBezTo>
                        <a:pt x="7" y="61"/>
                        <a:pt x="7" y="61"/>
                        <a:pt x="7" y="61"/>
                      </a:cubicBezTo>
                      <a:cubicBezTo>
                        <a:pt x="4" y="61"/>
                        <a:pt x="3" y="63"/>
                        <a:pt x="3" y="66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0" y="75"/>
                        <a:pt x="1" y="76"/>
                        <a:pt x="4" y="76"/>
                      </a:cubicBezTo>
                      <a:cubicBezTo>
                        <a:pt x="88" y="76"/>
                        <a:pt x="88" y="76"/>
                        <a:pt x="88" y="76"/>
                      </a:cubicBezTo>
                      <a:cubicBezTo>
                        <a:pt x="91" y="76"/>
                        <a:pt x="92" y="75"/>
                        <a:pt x="92" y="72"/>
                      </a:cubicBezTo>
                      <a:lnTo>
                        <a:pt x="89" y="66"/>
                      </a:lnTo>
                      <a:close/>
                      <a:moveTo>
                        <a:pt x="17" y="49"/>
                      </a:moveTo>
                      <a:cubicBezTo>
                        <a:pt x="15" y="49"/>
                        <a:pt x="15" y="49"/>
                        <a:pt x="15" y="48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3"/>
                        <a:pt x="15" y="2"/>
                        <a:pt x="17" y="2"/>
                      </a:cubicBezTo>
                      <a:cubicBezTo>
                        <a:pt x="75" y="2"/>
                        <a:pt x="75" y="2"/>
                        <a:pt x="75" y="2"/>
                      </a:cubicBezTo>
                      <a:cubicBezTo>
                        <a:pt x="77" y="2"/>
                        <a:pt x="77" y="3"/>
                        <a:pt x="77" y="4"/>
                      </a:cubicBezTo>
                      <a:cubicBezTo>
                        <a:pt x="77" y="48"/>
                        <a:pt x="77" y="48"/>
                        <a:pt x="77" y="48"/>
                      </a:cubicBezTo>
                      <a:cubicBezTo>
                        <a:pt x="77" y="49"/>
                        <a:pt x="77" y="49"/>
                        <a:pt x="75" y="49"/>
                      </a:cubicBezTo>
                      <a:lnTo>
                        <a:pt x="17" y="49"/>
                      </a:lnTo>
                      <a:close/>
                      <a:moveTo>
                        <a:pt x="77" y="58"/>
                      </a:moveTo>
                      <a:cubicBezTo>
                        <a:pt x="78" y="59"/>
                        <a:pt x="80" y="64"/>
                        <a:pt x="80" y="64"/>
                      </a:cubicBezTo>
                      <a:cubicBezTo>
                        <a:pt x="85" y="64"/>
                        <a:pt x="85" y="64"/>
                        <a:pt x="85" y="64"/>
                      </a:cubicBezTo>
                      <a:cubicBezTo>
                        <a:pt x="86" y="64"/>
                        <a:pt x="87" y="65"/>
                        <a:pt x="87" y="66"/>
                      </a:cubicBezTo>
                      <a:cubicBezTo>
                        <a:pt x="87" y="66"/>
                        <a:pt x="87" y="66"/>
                        <a:pt x="87" y="66"/>
                      </a:cubicBezTo>
                      <a:cubicBezTo>
                        <a:pt x="87" y="66"/>
                        <a:pt x="89" y="71"/>
                        <a:pt x="90" y="72"/>
                      </a:cubicBezTo>
                      <a:cubicBezTo>
                        <a:pt x="90" y="73"/>
                        <a:pt x="89" y="74"/>
                        <a:pt x="88" y="74"/>
                      </a:cubicBezTo>
                      <a:cubicBezTo>
                        <a:pt x="4" y="74"/>
                        <a:pt x="4" y="74"/>
                        <a:pt x="4" y="74"/>
                      </a:cubicBezTo>
                      <a:cubicBezTo>
                        <a:pt x="3" y="74"/>
                        <a:pt x="2" y="73"/>
                        <a:pt x="2" y="72"/>
                      </a:cubicBezTo>
                      <a:cubicBezTo>
                        <a:pt x="3" y="71"/>
                        <a:pt x="5" y="66"/>
                        <a:pt x="5" y="66"/>
                      </a:cubicBezTo>
                      <a:cubicBezTo>
                        <a:pt x="5" y="66"/>
                        <a:pt x="5" y="66"/>
                        <a:pt x="5" y="66"/>
                      </a:cubicBezTo>
                      <a:cubicBezTo>
                        <a:pt x="5" y="65"/>
                        <a:pt x="6" y="64"/>
                        <a:pt x="7" y="64"/>
                      </a:cubicBezTo>
                      <a:cubicBezTo>
                        <a:pt x="12" y="64"/>
                        <a:pt x="12" y="64"/>
                        <a:pt x="12" y="64"/>
                      </a:cubicBezTo>
                      <a:cubicBezTo>
                        <a:pt x="12" y="64"/>
                        <a:pt x="14" y="59"/>
                        <a:pt x="15" y="58"/>
                      </a:cubicBezTo>
                      <a:cubicBezTo>
                        <a:pt x="17" y="58"/>
                        <a:pt x="26" y="58"/>
                        <a:pt x="26" y="58"/>
                      </a:cubicBezTo>
                      <a:cubicBezTo>
                        <a:pt x="26" y="58"/>
                        <a:pt x="26" y="54"/>
                        <a:pt x="26" y="54"/>
                      </a:cubicBezTo>
                      <a:cubicBezTo>
                        <a:pt x="30" y="54"/>
                        <a:pt x="62" y="54"/>
                        <a:pt x="66" y="54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grpSp>
              <p:nvGrpSpPr>
                <p:cNvPr id="84" name="组合 83"/>
                <p:cNvGrpSpPr/>
                <p:nvPr/>
              </p:nvGrpSpPr>
              <p:grpSpPr>
                <a:xfrm>
                  <a:off x="5791201" y="3090863"/>
                  <a:ext cx="655637" cy="681038"/>
                  <a:chOff x="5791201" y="3090863"/>
                  <a:chExt cx="655637" cy="681038"/>
                </a:xfrm>
              </p:grpSpPr>
              <p:sp>
                <p:nvSpPr>
                  <p:cNvPr id="46" name="Freeform 22"/>
                  <p:cNvSpPr/>
                  <p:nvPr/>
                </p:nvSpPr>
                <p:spPr bwMode="auto">
                  <a:xfrm>
                    <a:off x="6008688" y="3113088"/>
                    <a:ext cx="212725" cy="157163"/>
                  </a:xfrm>
                  <a:custGeom>
                    <a:avLst/>
                    <a:gdLst>
                      <a:gd name="T0" fmla="*/ 51 w 56"/>
                      <a:gd name="T1" fmla="*/ 0 h 41"/>
                      <a:gd name="T2" fmla="*/ 4 w 56"/>
                      <a:gd name="T3" fmla="*/ 0 h 41"/>
                      <a:gd name="T4" fmla="*/ 0 w 56"/>
                      <a:gd name="T5" fmla="*/ 5 h 41"/>
                      <a:gd name="T6" fmla="*/ 0 w 56"/>
                      <a:gd name="T7" fmla="*/ 36 h 41"/>
                      <a:gd name="T8" fmla="*/ 4 w 56"/>
                      <a:gd name="T9" fmla="*/ 41 h 41"/>
                      <a:gd name="T10" fmla="*/ 51 w 56"/>
                      <a:gd name="T11" fmla="*/ 41 h 41"/>
                      <a:gd name="T12" fmla="*/ 56 w 56"/>
                      <a:gd name="T13" fmla="*/ 36 h 41"/>
                      <a:gd name="T14" fmla="*/ 56 w 56"/>
                      <a:gd name="T15" fmla="*/ 5 h 41"/>
                      <a:gd name="T16" fmla="*/ 51 w 56"/>
                      <a:gd name="T17" fmla="*/ 0 h 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1">
                        <a:moveTo>
                          <a:pt x="51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9"/>
                          <a:pt x="2" y="41"/>
                          <a:pt x="4" y="41"/>
                        </a:cubicBezTo>
                        <a:cubicBezTo>
                          <a:pt x="51" y="41"/>
                          <a:pt x="51" y="41"/>
                          <a:pt x="51" y="41"/>
                        </a:cubicBezTo>
                        <a:cubicBezTo>
                          <a:pt x="54" y="41"/>
                          <a:pt x="56" y="39"/>
                          <a:pt x="56" y="36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6" y="2"/>
                          <a:pt x="54" y="0"/>
                          <a:pt x="51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7" name="Freeform 23"/>
                  <p:cNvSpPr/>
                  <p:nvPr/>
                </p:nvSpPr>
                <p:spPr bwMode="auto">
                  <a:xfrm>
                    <a:off x="5984876" y="3351213"/>
                    <a:ext cx="31750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1 w 8"/>
                      <a:gd name="T3" fmla="*/ 0 h 3"/>
                      <a:gd name="T4" fmla="*/ 0 w 8"/>
                      <a:gd name="T5" fmla="*/ 1 h 3"/>
                      <a:gd name="T6" fmla="*/ 1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8" name="Freeform 24"/>
                  <p:cNvSpPr/>
                  <p:nvPr/>
                </p:nvSpPr>
                <p:spPr bwMode="auto">
                  <a:xfrm>
                    <a:off x="6030913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1 w 8"/>
                      <a:gd name="T3" fmla="*/ 0 h 3"/>
                      <a:gd name="T4" fmla="*/ 0 w 8"/>
                      <a:gd name="T5" fmla="*/ 1 h 3"/>
                      <a:gd name="T6" fmla="*/ 1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1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49" name="Freeform 25"/>
                  <p:cNvSpPr/>
                  <p:nvPr/>
                </p:nvSpPr>
                <p:spPr bwMode="auto">
                  <a:xfrm>
                    <a:off x="6076951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0" name="Freeform 26"/>
                  <p:cNvSpPr/>
                  <p:nvPr/>
                </p:nvSpPr>
                <p:spPr bwMode="auto">
                  <a:xfrm>
                    <a:off x="6122988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1"/>
                          <a:pt x="0" y="1"/>
                        </a:cubicBezTo>
                        <a:cubicBezTo>
                          <a:pt x="0" y="2"/>
                          <a:pt x="0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1" name="Freeform 27"/>
                  <p:cNvSpPr/>
                  <p:nvPr/>
                </p:nvSpPr>
                <p:spPr bwMode="auto">
                  <a:xfrm>
                    <a:off x="6169026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2" name="Freeform 28"/>
                  <p:cNvSpPr/>
                  <p:nvPr/>
                </p:nvSpPr>
                <p:spPr bwMode="auto">
                  <a:xfrm>
                    <a:off x="6213476" y="3351213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1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1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1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1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3" name="Freeform 29"/>
                  <p:cNvSpPr/>
                  <p:nvPr/>
                </p:nvSpPr>
                <p:spPr bwMode="auto">
                  <a:xfrm>
                    <a:off x="6008688" y="3335338"/>
                    <a:ext cx="30163" cy="7938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1 w 8"/>
                      <a:gd name="T9" fmla="*/ 0 h 2"/>
                      <a:gd name="T10" fmla="*/ 0 w 8"/>
                      <a:gd name="T11" fmla="*/ 1 h 2"/>
                      <a:gd name="T12" fmla="*/ 1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4" name="Freeform 30"/>
                  <p:cNvSpPr/>
                  <p:nvPr/>
                </p:nvSpPr>
                <p:spPr bwMode="auto">
                  <a:xfrm>
                    <a:off x="6054726" y="3335338"/>
                    <a:ext cx="30163" cy="7938"/>
                  </a:xfrm>
                  <a:custGeom>
                    <a:avLst/>
                    <a:gdLst>
                      <a:gd name="T0" fmla="*/ 1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1 w 8"/>
                      <a:gd name="T9" fmla="*/ 0 h 2"/>
                      <a:gd name="T10" fmla="*/ 0 w 8"/>
                      <a:gd name="T11" fmla="*/ 1 h 2"/>
                      <a:gd name="T12" fmla="*/ 1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1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1" y="0"/>
                          <a:pt x="1" y="0"/>
                          <a:pt x="1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1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5" name="Freeform 31"/>
                  <p:cNvSpPr/>
                  <p:nvPr/>
                </p:nvSpPr>
                <p:spPr bwMode="auto">
                  <a:xfrm>
                    <a:off x="6099176" y="3335338"/>
                    <a:ext cx="31750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6" name="Freeform 32"/>
                  <p:cNvSpPr/>
                  <p:nvPr/>
                </p:nvSpPr>
                <p:spPr bwMode="auto">
                  <a:xfrm>
                    <a:off x="6145213" y="3335338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7" name="Freeform 33"/>
                  <p:cNvSpPr/>
                  <p:nvPr/>
                </p:nvSpPr>
                <p:spPr bwMode="auto">
                  <a:xfrm>
                    <a:off x="6191251" y="3335338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0" y="0"/>
                          <a:pt x="0" y="0"/>
                          <a:pt x="0" y="1"/>
                        </a:cubicBezTo>
                        <a:cubicBezTo>
                          <a:pt x="0" y="2"/>
                          <a:pt x="0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58" name="Freeform 34"/>
                  <p:cNvSpPr/>
                  <p:nvPr/>
                </p:nvSpPr>
                <p:spPr bwMode="auto">
                  <a:xfrm>
                    <a:off x="5815013" y="3427413"/>
                    <a:ext cx="212725" cy="152400"/>
                  </a:xfrm>
                  <a:custGeom>
                    <a:avLst/>
                    <a:gdLst>
                      <a:gd name="T0" fmla="*/ 52 w 56"/>
                      <a:gd name="T1" fmla="*/ 0 h 40"/>
                      <a:gd name="T2" fmla="*/ 4 w 56"/>
                      <a:gd name="T3" fmla="*/ 0 h 40"/>
                      <a:gd name="T4" fmla="*/ 0 w 56"/>
                      <a:gd name="T5" fmla="*/ 4 h 40"/>
                      <a:gd name="T6" fmla="*/ 0 w 56"/>
                      <a:gd name="T7" fmla="*/ 36 h 40"/>
                      <a:gd name="T8" fmla="*/ 4 w 56"/>
                      <a:gd name="T9" fmla="*/ 40 h 40"/>
                      <a:gd name="T10" fmla="*/ 52 w 56"/>
                      <a:gd name="T11" fmla="*/ 40 h 40"/>
                      <a:gd name="T12" fmla="*/ 56 w 56"/>
                      <a:gd name="T13" fmla="*/ 36 h 40"/>
                      <a:gd name="T14" fmla="*/ 56 w 56"/>
                      <a:gd name="T15" fmla="*/ 4 h 40"/>
                      <a:gd name="T16" fmla="*/ 52 w 56"/>
                      <a:gd name="T17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0">
                        <a:moveTo>
                          <a:pt x="52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4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8"/>
                          <a:pt x="2" y="40"/>
                          <a:pt x="4" y="40"/>
                        </a:cubicBezTo>
                        <a:cubicBezTo>
                          <a:pt x="52" y="40"/>
                          <a:pt x="52" y="40"/>
                          <a:pt x="52" y="40"/>
                        </a:cubicBezTo>
                        <a:cubicBezTo>
                          <a:pt x="54" y="40"/>
                          <a:pt x="56" y="38"/>
                          <a:pt x="56" y="36"/>
                        </a:cubicBezTo>
                        <a:cubicBezTo>
                          <a:pt x="56" y="4"/>
                          <a:pt x="56" y="4"/>
                          <a:pt x="56" y="4"/>
                        </a:cubicBezTo>
                        <a:cubicBezTo>
                          <a:pt x="56" y="2"/>
                          <a:pt x="54" y="0"/>
                          <a:pt x="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0" name="Freeform 36"/>
                  <p:cNvSpPr/>
                  <p:nvPr/>
                </p:nvSpPr>
                <p:spPr bwMode="auto">
                  <a:xfrm>
                    <a:off x="5791201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1" name="Freeform 37"/>
                  <p:cNvSpPr/>
                  <p:nvPr/>
                </p:nvSpPr>
                <p:spPr bwMode="auto">
                  <a:xfrm>
                    <a:off x="5837238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2" name="Freeform 38"/>
                  <p:cNvSpPr/>
                  <p:nvPr/>
                </p:nvSpPr>
                <p:spPr bwMode="auto">
                  <a:xfrm>
                    <a:off x="5883276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3" name="Freeform 39"/>
                  <p:cNvSpPr/>
                  <p:nvPr/>
                </p:nvSpPr>
                <p:spPr bwMode="auto">
                  <a:xfrm>
                    <a:off x="5929313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4" name="Freeform 40"/>
                  <p:cNvSpPr/>
                  <p:nvPr/>
                </p:nvSpPr>
                <p:spPr bwMode="auto">
                  <a:xfrm>
                    <a:off x="5973763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5" name="Freeform 41"/>
                  <p:cNvSpPr/>
                  <p:nvPr/>
                </p:nvSpPr>
                <p:spPr bwMode="auto">
                  <a:xfrm>
                    <a:off x="6019801" y="3660776"/>
                    <a:ext cx="30163" cy="11113"/>
                  </a:xfrm>
                  <a:custGeom>
                    <a:avLst/>
                    <a:gdLst>
                      <a:gd name="T0" fmla="*/ 6 w 8"/>
                      <a:gd name="T1" fmla="*/ 0 h 3"/>
                      <a:gd name="T2" fmla="*/ 2 w 8"/>
                      <a:gd name="T3" fmla="*/ 0 h 3"/>
                      <a:gd name="T4" fmla="*/ 0 w 8"/>
                      <a:gd name="T5" fmla="*/ 2 h 3"/>
                      <a:gd name="T6" fmla="*/ 2 w 8"/>
                      <a:gd name="T7" fmla="*/ 3 h 3"/>
                      <a:gd name="T8" fmla="*/ 6 w 8"/>
                      <a:gd name="T9" fmla="*/ 3 h 3"/>
                      <a:gd name="T10" fmla="*/ 8 w 8"/>
                      <a:gd name="T11" fmla="*/ 2 h 3"/>
                      <a:gd name="T12" fmla="*/ 6 w 8"/>
                      <a:gd name="T13" fmla="*/ 0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3"/>
                          <a:pt x="1" y="3"/>
                          <a:pt x="2" y="3"/>
                        </a:cubicBez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3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6" name="Freeform 42"/>
                  <p:cNvSpPr/>
                  <p:nvPr/>
                </p:nvSpPr>
                <p:spPr bwMode="auto">
                  <a:xfrm>
                    <a:off x="5815013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7" name="Freeform 43"/>
                  <p:cNvSpPr/>
                  <p:nvPr/>
                </p:nvSpPr>
                <p:spPr bwMode="auto">
                  <a:xfrm>
                    <a:off x="5859463" y="3644901"/>
                    <a:ext cx="31750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8" name="Freeform 44"/>
                  <p:cNvSpPr/>
                  <p:nvPr/>
                </p:nvSpPr>
                <p:spPr bwMode="auto">
                  <a:xfrm>
                    <a:off x="5905501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69" name="Freeform 45"/>
                  <p:cNvSpPr/>
                  <p:nvPr/>
                </p:nvSpPr>
                <p:spPr bwMode="auto">
                  <a:xfrm>
                    <a:off x="5951538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0" name="Freeform 46"/>
                  <p:cNvSpPr/>
                  <p:nvPr/>
                </p:nvSpPr>
                <p:spPr bwMode="auto">
                  <a:xfrm>
                    <a:off x="5997576" y="3644901"/>
                    <a:ext cx="30163" cy="11113"/>
                  </a:xfrm>
                  <a:custGeom>
                    <a:avLst/>
                    <a:gdLst>
                      <a:gd name="T0" fmla="*/ 2 w 8"/>
                      <a:gd name="T1" fmla="*/ 3 h 3"/>
                      <a:gd name="T2" fmla="*/ 6 w 8"/>
                      <a:gd name="T3" fmla="*/ 3 h 3"/>
                      <a:gd name="T4" fmla="*/ 8 w 8"/>
                      <a:gd name="T5" fmla="*/ 2 h 3"/>
                      <a:gd name="T6" fmla="*/ 6 w 8"/>
                      <a:gd name="T7" fmla="*/ 0 h 3"/>
                      <a:gd name="T8" fmla="*/ 2 w 8"/>
                      <a:gd name="T9" fmla="*/ 0 h 3"/>
                      <a:gd name="T10" fmla="*/ 0 w 8"/>
                      <a:gd name="T11" fmla="*/ 2 h 3"/>
                      <a:gd name="T12" fmla="*/ 2 w 8"/>
                      <a:gd name="T13" fmla="*/ 3 h 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3">
                        <a:moveTo>
                          <a:pt x="2" y="3"/>
                        </a:moveTo>
                        <a:cubicBezTo>
                          <a:pt x="6" y="3"/>
                          <a:pt x="6" y="3"/>
                          <a:pt x="6" y="3"/>
                        </a:cubicBezTo>
                        <a:cubicBezTo>
                          <a:pt x="7" y="3"/>
                          <a:pt x="8" y="2"/>
                          <a:pt x="8" y="2"/>
                        </a:cubicBezTo>
                        <a:cubicBezTo>
                          <a:pt x="8" y="1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1"/>
                          <a:pt x="0" y="2"/>
                        </a:cubicBezTo>
                        <a:cubicBezTo>
                          <a:pt x="0" y="2"/>
                          <a:pt x="1" y="3"/>
                          <a:pt x="2" y="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1" name="Freeform 47"/>
                  <p:cNvSpPr/>
                  <p:nvPr/>
                </p:nvSpPr>
                <p:spPr bwMode="auto">
                  <a:xfrm>
                    <a:off x="6164263" y="3500438"/>
                    <a:ext cx="212725" cy="152400"/>
                  </a:xfrm>
                  <a:custGeom>
                    <a:avLst/>
                    <a:gdLst>
                      <a:gd name="T0" fmla="*/ 52 w 56"/>
                      <a:gd name="T1" fmla="*/ 0 h 40"/>
                      <a:gd name="T2" fmla="*/ 4 w 56"/>
                      <a:gd name="T3" fmla="*/ 0 h 40"/>
                      <a:gd name="T4" fmla="*/ 0 w 56"/>
                      <a:gd name="T5" fmla="*/ 5 h 40"/>
                      <a:gd name="T6" fmla="*/ 0 w 56"/>
                      <a:gd name="T7" fmla="*/ 36 h 40"/>
                      <a:gd name="T8" fmla="*/ 4 w 56"/>
                      <a:gd name="T9" fmla="*/ 40 h 40"/>
                      <a:gd name="T10" fmla="*/ 52 w 56"/>
                      <a:gd name="T11" fmla="*/ 40 h 40"/>
                      <a:gd name="T12" fmla="*/ 56 w 56"/>
                      <a:gd name="T13" fmla="*/ 36 h 40"/>
                      <a:gd name="T14" fmla="*/ 56 w 56"/>
                      <a:gd name="T15" fmla="*/ 5 h 40"/>
                      <a:gd name="T16" fmla="*/ 52 w 56"/>
                      <a:gd name="T17" fmla="*/ 0 h 4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56" h="40">
                        <a:moveTo>
                          <a:pt x="52" y="0"/>
                        </a:moveTo>
                        <a:cubicBezTo>
                          <a:pt x="4" y="0"/>
                          <a:pt x="4" y="0"/>
                          <a:pt x="4" y="0"/>
                        </a:cubicBezTo>
                        <a:cubicBezTo>
                          <a:pt x="2" y="0"/>
                          <a:pt x="0" y="2"/>
                          <a:pt x="0" y="5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8"/>
                          <a:pt x="2" y="40"/>
                          <a:pt x="4" y="40"/>
                        </a:cubicBezTo>
                        <a:cubicBezTo>
                          <a:pt x="52" y="40"/>
                          <a:pt x="52" y="40"/>
                          <a:pt x="52" y="40"/>
                        </a:cubicBezTo>
                        <a:cubicBezTo>
                          <a:pt x="54" y="40"/>
                          <a:pt x="56" y="38"/>
                          <a:pt x="56" y="36"/>
                        </a:cubicBezTo>
                        <a:cubicBezTo>
                          <a:pt x="56" y="5"/>
                          <a:pt x="56" y="5"/>
                          <a:pt x="56" y="5"/>
                        </a:cubicBezTo>
                        <a:cubicBezTo>
                          <a:pt x="56" y="2"/>
                          <a:pt x="54" y="0"/>
                          <a:pt x="52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2" name="Freeform 48"/>
                  <p:cNvSpPr>
                    <a:spLocks noEditPoints="1"/>
                  </p:cNvSpPr>
                  <p:nvPr/>
                </p:nvSpPr>
                <p:spPr bwMode="auto">
                  <a:xfrm>
                    <a:off x="5935663" y="3090863"/>
                    <a:ext cx="511175" cy="681038"/>
                  </a:xfrm>
                  <a:custGeom>
                    <a:avLst/>
                    <a:gdLst>
                      <a:gd name="T0" fmla="*/ 127 w 134"/>
                      <a:gd name="T1" fmla="*/ 163 h 178"/>
                      <a:gd name="T2" fmla="*/ 121 w 134"/>
                      <a:gd name="T3" fmla="*/ 156 h 178"/>
                      <a:gd name="T4" fmla="*/ 111 w 134"/>
                      <a:gd name="T5" fmla="*/ 153 h 178"/>
                      <a:gd name="T6" fmla="*/ 122 w 134"/>
                      <a:gd name="T7" fmla="*/ 149 h 178"/>
                      <a:gd name="T8" fmla="*/ 117 w 134"/>
                      <a:gd name="T9" fmla="*/ 101 h 178"/>
                      <a:gd name="T10" fmla="*/ 54 w 134"/>
                      <a:gd name="T11" fmla="*/ 105 h 178"/>
                      <a:gd name="T12" fmla="*/ 46 w 134"/>
                      <a:gd name="T13" fmla="*/ 112 h 178"/>
                      <a:gd name="T14" fmla="*/ 89 w 134"/>
                      <a:gd name="T15" fmla="*/ 77 h 178"/>
                      <a:gd name="T16" fmla="*/ 90 w 134"/>
                      <a:gd name="T17" fmla="*/ 66 h 178"/>
                      <a:gd name="T18" fmla="*/ 83 w 134"/>
                      <a:gd name="T19" fmla="*/ 62 h 178"/>
                      <a:gd name="T20" fmla="*/ 70 w 134"/>
                      <a:gd name="T21" fmla="*/ 55 h 178"/>
                      <a:gd name="T22" fmla="*/ 76 w 134"/>
                      <a:gd name="T23" fmla="*/ 53 h 178"/>
                      <a:gd name="T24" fmla="*/ 81 w 134"/>
                      <a:gd name="T25" fmla="*/ 4 h 178"/>
                      <a:gd name="T26" fmla="*/ 17 w 134"/>
                      <a:gd name="T27" fmla="*/ 0 h 178"/>
                      <a:gd name="T28" fmla="*/ 13 w 134"/>
                      <a:gd name="T29" fmla="*/ 49 h 178"/>
                      <a:gd name="T30" fmla="*/ 24 w 134"/>
                      <a:gd name="T31" fmla="*/ 53 h 178"/>
                      <a:gd name="T32" fmla="*/ 14 w 134"/>
                      <a:gd name="T33" fmla="*/ 55 h 178"/>
                      <a:gd name="T34" fmla="*/ 8 w 134"/>
                      <a:gd name="T35" fmla="*/ 62 h 178"/>
                      <a:gd name="T36" fmla="*/ 0 w 134"/>
                      <a:gd name="T37" fmla="*/ 73 h 178"/>
                      <a:gd name="T38" fmla="*/ 41 w 134"/>
                      <a:gd name="T39" fmla="*/ 77 h 178"/>
                      <a:gd name="T40" fmla="*/ 30 w 134"/>
                      <a:gd name="T41" fmla="*/ 112 h 178"/>
                      <a:gd name="T42" fmla="*/ 54 w 134"/>
                      <a:gd name="T43" fmla="*/ 116 h 178"/>
                      <a:gd name="T44" fmla="*/ 59 w 134"/>
                      <a:gd name="T45" fmla="*/ 153 h 178"/>
                      <a:gd name="T46" fmla="*/ 65 w 134"/>
                      <a:gd name="T47" fmla="*/ 156 h 178"/>
                      <a:gd name="T48" fmla="*/ 52 w 134"/>
                      <a:gd name="T49" fmla="*/ 163 h 178"/>
                      <a:gd name="T50" fmla="*/ 45 w 134"/>
                      <a:gd name="T51" fmla="*/ 167 h 178"/>
                      <a:gd name="T52" fmla="*/ 46 w 134"/>
                      <a:gd name="T53" fmla="*/ 178 h 178"/>
                      <a:gd name="T54" fmla="*/ 134 w 134"/>
                      <a:gd name="T55" fmla="*/ 173 h 178"/>
                      <a:gd name="T56" fmla="*/ 17 w 134"/>
                      <a:gd name="T57" fmla="*/ 50 h 178"/>
                      <a:gd name="T58" fmla="*/ 15 w 134"/>
                      <a:gd name="T59" fmla="*/ 4 h 178"/>
                      <a:gd name="T60" fmla="*/ 76 w 134"/>
                      <a:gd name="T61" fmla="*/ 3 h 178"/>
                      <a:gd name="T62" fmla="*/ 78 w 134"/>
                      <a:gd name="T63" fmla="*/ 49 h 178"/>
                      <a:gd name="T64" fmla="*/ 17 w 134"/>
                      <a:gd name="T65" fmla="*/ 50 h 178"/>
                      <a:gd name="T66" fmla="*/ 6 w 134"/>
                      <a:gd name="T67" fmla="*/ 67 h 178"/>
                      <a:gd name="T68" fmla="*/ 8 w 134"/>
                      <a:gd name="T69" fmla="*/ 64 h 178"/>
                      <a:gd name="T70" fmla="*/ 15 w 134"/>
                      <a:gd name="T71" fmla="*/ 58 h 178"/>
                      <a:gd name="T72" fmla="*/ 26 w 134"/>
                      <a:gd name="T73" fmla="*/ 54 h 178"/>
                      <a:gd name="T74" fmla="*/ 67 w 134"/>
                      <a:gd name="T75" fmla="*/ 58 h 178"/>
                      <a:gd name="T76" fmla="*/ 81 w 134"/>
                      <a:gd name="T77" fmla="*/ 64 h 178"/>
                      <a:gd name="T78" fmla="*/ 88 w 134"/>
                      <a:gd name="T79" fmla="*/ 66 h 178"/>
                      <a:gd name="T80" fmla="*/ 91 w 134"/>
                      <a:gd name="T81" fmla="*/ 73 h 178"/>
                      <a:gd name="T82" fmla="*/ 5 w 134"/>
                      <a:gd name="T83" fmla="*/ 74 h 178"/>
                      <a:gd name="T84" fmla="*/ 59 w 134"/>
                      <a:gd name="T85" fmla="*/ 151 h 178"/>
                      <a:gd name="T86" fmla="*/ 57 w 134"/>
                      <a:gd name="T87" fmla="*/ 105 h 178"/>
                      <a:gd name="T88" fmla="*/ 117 w 134"/>
                      <a:gd name="T89" fmla="*/ 104 h 178"/>
                      <a:gd name="T90" fmla="*/ 119 w 134"/>
                      <a:gd name="T91" fmla="*/ 149 h 178"/>
                      <a:gd name="T92" fmla="*/ 59 w 134"/>
                      <a:gd name="T93" fmla="*/ 151 h 178"/>
                      <a:gd name="T94" fmla="*/ 46 w 134"/>
                      <a:gd name="T95" fmla="*/ 175 h 178"/>
                      <a:gd name="T96" fmla="*/ 47 w 134"/>
                      <a:gd name="T97" fmla="*/ 167 h 178"/>
                      <a:gd name="T98" fmla="*/ 49 w 134"/>
                      <a:gd name="T99" fmla="*/ 165 h 178"/>
                      <a:gd name="T100" fmla="*/ 57 w 134"/>
                      <a:gd name="T101" fmla="*/ 159 h 178"/>
                      <a:gd name="T102" fmla="*/ 68 w 134"/>
                      <a:gd name="T103" fmla="*/ 155 h 178"/>
                      <a:gd name="T104" fmla="*/ 108 w 134"/>
                      <a:gd name="T105" fmla="*/ 159 h 178"/>
                      <a:gd name="T106" fmla="*/ 122 w 134"/>
                      <a:gd name="T107" fmla="*/ 165 h 178"/>
                      <a:gd name="T108" fmla="*/ 129 w 134"/>
                      <a:gd name="T109" fmla="*/ 167 h 178"/>
                      <a:gd name="T110" fmla="*/ 132 w 134"/>
                      <a:gd name="T111" fmla="*/ 174 h 1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134" h="178">
                        <a:moveTo>
                          <a:pt x="131" y="167"/>
                        </a:moveTo>
                        <a:cubicBezTo>
                          <a:pt x="131" y="165"/>
                          <a:pt x="130" y="163"/>
                          <a:pt x="127" y="163"/>
                        </a:cubicBezTo>
                        <a:cubicBezTo>
                          <a:pt x="124" y="163"/>
                          <a:pt x="124" y="163"/>
                          <a:pt x="124" y="163"/>
                        </a:cubicBezTo>
                        <a:cubicBezTo>
                          <a:pt x="121" y="156"/>
                          <a:pt x="121" y="156"/>
                          <a:pt x="121" y="156"/>
                        </a:cubicBezTo>
                        <a:cubicBezTo>
                          <a:pt x="111" y="156"/>
                          <a:pt x="111" y="156"/>
                          <a:pt x="111" y="156"/>
                        </a:cubicBezTo>
                        <a:cubicBezTo>
                          <a:pt x="111" y="153"/>
                          <a:pt x="111" y="153"/>
                          <a:pt x="111" y="153"/>
                        </a:cubicBezTo>
                        <a:cubicBezTo>
                          <a:pt x="117" y="153"/>
                          <a:pt x="117" y="153"/>
                          <a:pt x="117" y="153"/>
                        </a:cubicBezTo>
                        <a:cubicBezTo>
                          <a:pt x="120" y="153"/>
                          <a:pt x="122" y="152"/>
                          <a:pt x="122" y="149"/>
                        </a:cubicBezTo>
                        <a:cubicBezTo>
                          <a:pt x="122" y="105"/>
                          <a:pt x="122" y="105"/>
                          <a:pt x="122" y="105"/>
                        </a:cubicBezTo>
                        <a:cubicBezTo>
                          <a:pt x="122" y="103"/>
                          <a:pt x="120" y="101"/>
                          <a:pt x="117" y="101"/>
                        </a:cubicBezTo>
                        <a:cubicBezTo>
                          <a:pt x="59" y="101"/>
                          <a:pt x="59" y="101"/>
                          <a:pt x="59" y="101"/>
                        </a:cubicBezTo>
                        <a:cubicBezTo>
                          <a:pt x="56" y="101"/>
                          <a:pt x="54" y="103"/>
                          <a:pt x="54" y="105"/>
                        </a:cubicBezTo>
                        <a:cubicBezTo>
                          <a:pt x="54" y="112"/>
                          <a:pt x="54" y="112"/>
                          <a:pt x="54" y="112"/>
                        </a:cubicBezTo>
                        <a:cubicBezTo>
                          <a:pt x="46" y="112"/>
                          <a:pt x="46" y="112"/>
                          <a:pt x="46" y="112"/>
                        </a:cubicBezTo>
                        <a:cubicBezTo>
                          <a:pt x="46" y="77"/>
                          <a:pt x="46" y="77"/>
                          <a:pt x="46" y="77"/>
                        </a:cubicBezTo>
                        <a:cubicBezTo>
                          <a:pt x="89" y="77"/>
                          <a:pt x="89" y="77"/>
                          <a:pt x="89" y="77"/>
                        </a:cubicBezTo>
                        <a:cubicBezTo>
                          <a:pt x="91" y="77"/>
                          <a:pt x="93" y="75"/>
                          <a:pt x="93" y="73"/>
                        </a:cubicBezTo>
                        <a:cubicBezTo>
                          <a:pt x="90" y="66"/>
                          <a:pt x="90" y="66"/>
                          <a:pt x="90" y="66"/>
                        </a:cubicBezTo>
                        <a:cubicBezTo>
                          <a:pt x="90" y="64"/>
                          <a:pt x="88" y="62"/>
                          <a:pt x="86" y="62"/>
                        </a:cubicBezTo>
                        <a:cubicBezTo>
                          <a:pt x="83" y="62"/>
                          <a:pt x="83" y="62"/>
                          <a:pt x="83" y="62"/>
                        </a:cubicBezTo>
                        <a:cubicBezTo>
                          <a:pt x="80" y="55"/>
                          <a:pt x="80" y="55"/>
                          <a:pt x="80" y="55"/>
                        </a:cubicBezTo>
                        <a:cubicBezTo>
                          <a:pt x="70" y="55"/>
                          <a:pt x="70" y="55"/>
                          <a:pt x="70" y="55"/>
                        </a:cubicBezTo>
                        <a:cubicBezTo>
                          <a:pt x="70" y="53"/>
                          <a:pt x="70" y="53"/>
                          <a:pt x="70" y="53"/>
                        </a:cubicBezTo>
                        <a:cubicBezTo>
                          <a:pt x="76" y="53"/>
                          <a:pt x="76" y="53"/>
                          <a:pt x="76" y="53"/>
                        </a:cubicBezTo>
                        <a:cubicBezTo>
                          <a:pt x="79" y="53"/>
                          <a:pt x="81" y="51"/>
                          <a:pt x="81" y="49"/>
                        </a:cubicBezTo>
                        <a:cubicBezTo>
                          <a:pt x="81" y="4"/>
                          <a:pt x="81" y="4"/>
                          <a:pt x="81" y="4"/>
                        </a:cubicBezTo>
                        <a:cubicBezTo>
                          <a:pt x="81" y="2"/>
                          <a:pt x="79" y="0"/>
                          <a:pt x="76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5" y="0"/>
                          <a:pt x="13" y="2"/>
                          <a:pt x="13" y="4"/>
                        </a:cubicBezTo>
                        <a:cubicBezTo>
                          <a:pt x="13" y="49"/>
                          <a:pt x="13" y="49"/>
                          <a:pt x="13" y="49"/>
                        </a:cubicBezTo>
                        <a:cubicBezTo>
                          <a:pt x="13" y="51"/>
                          <a:pt x="15" y="53"/>
                          <a:pt x="17" y="53"/>
                        </a:cubicBezTo>
                        <a:cubicBezTo>
                          <a:pt x="24" y="53"/>
                          <a:pt x="24" y="53"/>
                          <a:pt x="24" y="53"/>
                        </a:cubicBezTo>
                        <a:cubicBezTo>
                          <a:pt x="24" y="55"/>
                          <a:pt x="24" y="55"/>
                          <a:pt x="24" y="55"/>
                        </a:cubicBezTo>
                        <a:cubicBezTo>
                          <a:pt x="14" y="55"/>
                          <a:pt x="14" y="55"/>
                          <a:pt x="14" y="55"/>
                        </a:cubicBezTo>
                        <a:cubicBezTo>
                          <a:pt x="11" y="62"/>
                          <a:pt x="11" y="62"/>
                          <a:pt x="11" y="62"/>
                        </a:cubicBezTo>
                        <a:cubicBezTo>
                          <a:pt x="8" y="62"/>
                          <a:pt x="8" y="62"/>
                          <a:pt x="8" y="62"/>
                        </a:cubicBezTo>
                        <a:cubicBezTo>
                          <a:pt x="5" y="62"/>
                          <a:pt x="3" y="64"/>
                          <a:pt x="3" y="66"/>
                        </a:cubicBezTo>
                        <a:cubicBezTo>
                          <a:pt x="0" y="73"/>
                          <a:pt x="0" y="73"/>
                          <a:pt x="0" y="73"/>
                        </a:cubicBezTo>
                        <a:cubicBezTo>
                          <a:pt x="0" y="75"/>
                          <a:pt x="2" y="77"/>
                          <a:pt x="5" y="77"/>
                        </a:cubicBezTo>
                        <a:cubicBezTo>
                          <a:pt x="41" y="77"/>
                          <a:pt x="41" y="77"/>
                          <a:pt x="41" y="77"/>
                        </a:cubicBezTo>
                        <a:cubicBezTo>
                          <a:pt x="41" y="112"/>
                          <a:pt x="41" y="112"/>
                          <a:pt x="41" y="112"/>
                        </a:cubicBezTo>
                        <a:cubicBezTo>
                          <a:pt x="30" y="112"/>
                          <a:pt x="30" y="112"/>
                          <a:pt x="30" y="112"/>
                        </a:cubicBezTo>
                        <a:cubicBezTo>
                          <a:pt x="30" y="116"/>
                          <a:pt x="30" y="116"/>
                          <a:pt x="30" y="116"/>
                        </a:cubicBezTo>
                        <a:cubicBezTo>
                          <a:pt x="54" y="116"/>
                          <a:pt x="54" y="116"/>
                          <a:pt x="54" y="116"/>
                        </a:cubicBezTo>
                        <a:cubicBezTo>
                          <a:pt x="54" y="149"/>
                          <a:pt x="54" y="149"/>
                          <a:pt x="54" y="149"/>
                        </a:cubicBezTo>
                        <a:cubicBezTo>
                          <a:pt x="54" y="152"/>
                          <a:pt x="56" y="153"/>
                          <a:pt x="59" y="153"/>
                        </a:cubicBezTo>
                        <a:cubicBezTo>
                          <a:pt x="65" y="153"/>
                          <a:pt x="65" y="153"/>
                          <a:pt x="65" y="153"/>
                        </a:cubicBezTo>
                        <a:cubicBezTo>
                          <a:pt x="65" y="156"/>
                          <a:pt x="65" y="156"/>
                          <a:pt x="65" y="156"/>
                        </a:cubicBezTo>
                        <a:cubicBezTo>
                          <a:pt x="55" y="156"/>
                          <a:pt x="55" y="156"/>
                          <a:pt x="55" y="156"/>
                        </a:cubicBezTo>
                        <a:cubicBezTo>
                          <a:pt x="52" y="163"/>
                          <a:pt x="52" y="163"/>
                          <a:pt x="52" y="163"/>
                        </a:cubicBezTo>
                        <a:cubicBezTo>
                          <a:pt x="49" y="163"/>
                          <a:pt x="49" y="163"/>
                          <a:pt x="49" y="163"/>
                        </a:cubicBezTo>
                        <a:cubicBezTo>
                          <a:pt x="46" y="163"/>
                          <a:pt x="45" y="165"/>
                          <a:pt x="45" y="167"/>
                        </a:cubicBezTo>
                        <a:cubicBezTo>
                          <a:pt x="42" y="173"/>
                          <a:pt x="42" y="173"/>
                          <a:pt x="42" y="173"/>
                        </a:cubicBezTo>
                        <a:cubicBezTo>
                          <a:pt x="42" y="176"/>
                          <a:pt x="43" y="178"/>
                          <a:pt x="46" y="178"/>
                        </a:cubicBezTo>
                        <a:cubicBezTo>
                          <a:pt x="130" y="178"/>
                          <a:pt x="130" y="178"/>
                          <a:pt x="130" y="178"/>
                        </a:cubicBezTo>
                        <a:cubicBezTo>
                          <a:pt x="133" y="178"/>
                          <a:pt x="134" y="176"/>
                          <a:pt x="134" y="173"/>
                        </a:cubicBezTo>
                        <a:lnTo>
                          <a:pt x="131" y="167"/>
                        </a:lnTo>
                        <a:close/>
                        <a:moveTo>
                          <a:pt x="17" y="50"/>
                        </a:moveTo>
                        <a:cubicBezTo>
                          <a:pt x="16" y="50"/>
                          <a:pt x="15" y="49"/>
                          <a:pt x="15" y="49"/>
                        </a:cubicBezTo>
                        <a:cubicBezTo>
                          <a:pt x="15" y="4"/>
                          <a:pt x="15" y="4"/>
                          <a:pt x="15" y="4"/>
                        </a:cubicBezTo>
                        <a:cubicBezTo>
                          <a:pt x="15" y="3"/>
                          <a:pt x="16" y="3"/>
                          <a:pt x="17" y="3"/>
                        </a:cubicBezTo>
                        <a:cubicBezTo>
                          <a:pt x="76" y="3"/>
                          <a:pt x="76" y="3"/>
                          <a:pt x="76" y="3"/>
                        </a:cubicBezTo>
                        <a:cubicBezTo>
                          <a:pt x="77" y="3"/>
                          <a:pt x="78" y="3"/>
                          <a:pt x="78" y="4"/>
                        </a:cubicBezTo>
                        <a:cubicBezTo>
                          <a:pt x="78" y="49"/>
                          <a:pt x="78" y="49"/>
                          <a:pt x="78" y="49"/>
                        </a:cubicBezTo>
                        <a:cubicBezTo>
                          <a:pt x="78" y="49"/>
                          <a:pt x="77" y="50"/>
                          <a:pt x="76" y="50"/>
                        </a:cubicBezTo>
                        <a:lnTo>
                          <a:pt x="17" y="50"/>
                        </a:lnTo>
                        <a:close/>
                        <a:moveTo>
                          <a:pt x="3" y="73"/>
                        </a:moveTo>
                        <a:cubicBezTo>
                          <a:pt x="3" y="72"/>
                          <a:pt x="6" y="67"/>
                          <a:pt x="6" y="67"/>
                        </a:cubicBezTo>
                        <a:cubicBezTo>
                          <a:pt x="6" y="66"/>
                          <a:pt x="6" y="66"/>
                          <a:pt x="6" y="66"/>
                        </a:cubicBezTo>
                        <a:cubicBezTo>
                          <a:pt x="6" y="65"/>
                          <a:pt x="7" y="64"/>
                          <a:pt x="8" y="64"/>
                        </a:cubicBezTo>
                        <a:cubicBezTo>
                          <a:pt x="12" y="64"/>
                          <a:pt x="12" y="64"/>
                          <a:pt x="12" y="64"/>
                        </a:cubicBezTo>
                        <a:cubicBezTo>
                          <a:pt x="12" y="64"/>
                          <a:pt x="15" y="60"/>
                          <a:pt x="15" y="58"/>
                        </a:cubicBezTo>
                        <a:cubicBezTo>
                          <a:pt x="18" y="58"/>
                          <a:pt x="26" y="58"/>
                          <a:pt x="26" y="58"/>
                        </a:cubicBezTo>
                        <a:cubicBezTo>
                          <a:pt x="26" y="58"/>
                          <a:pt x="26" y="55"/>
                          <a:pt x="26" y="54"/>
                        </a:cubicBezTo>
                        <a:cubicBezTo>
                          <a:pt x="31" y="54"/>
                          <a:pt x="63" y="54"/>
                          <a:pt x="67" y="54"/>
                        </a:cubicBezTo>
                        <a:cubicBezTo>
                          <a:pt x="67" y="55"/>
                          <a:pt x="67" y="58"/>
                          <a:pt x="67" y="58"/>
                        </a:cubicBezTo>
                        <a:cubicBezTo>
                          <a:pt x="67" y="58"/>
                          <a:pt x="76" y="58"/>
                          <a:pt x="78" y="58"/>
                        </a:cubicBezTo>
                        <a:cubicBezTo>
                          <a:pt x="79" y="60"/>
                          <a:pt x="81" y="64"/>
                          <a:pt x="81" y="64"/>
                        </a:cubicBezTo>
                        <a:cubicBezTo>
                          <a:pt x="86" y="64"/>
                          <a:pt x="86" y="64"/>
                          <a:pt x="86" y="64"/>
                        </a:cubicBezTo>
                        <a:cubicBezTo>
                          <a:pt x="87" y="64"/>
                          <a:pt x="88" y="65"/>
                          <a:pt x="88" y="66"/>
                        </a:cubicBezTo>
                        <a:cubicBezTo>
                          <a:pt x="88" y="67"/>
                          <a:pt x="88" y="67"/>
                          <a:pt x="88" y="67"/>
                        </a:cubicBezTo>
                        <a:cubicBezTo>
                          <a:pt x="88" y="67"/>
                          <a:pt x="90" y="72"/>
                          <a:pt x="91" y="73"/>
                        </a:cubicBezTo>
                        <a:cubicBezTo>
                          <a:pt x="90" y="74"/>
                          <a:pt x="90" y="74"/>
                          <a:pt x="89" y="74"/>
                        </a:cubicBezTo>
                        <a:cubicBezTo>
                          <a:pt x="5" y="74"/>
                          <a:pt x="5" y="74"/>
                          <a:pt x="5" y="74"/>
                        </a:cubicBezTo>
                        <a:cubicBezTo>
                          <a:pt x="4" y="74"/>
                          <a:pt x="3" y="74"/>
                          <a:pt x="3" y="73"/>
                        </a:cubicBezTo>
                        <a:close/>
                        <a:moveTo>
                          <a:pt x="59" y="151"/>
                        </a:moveTo>
                        <a:cubicBezTo>
                          <a:pt x="57" y="151"/>
                          <a:pt x="57" y="150"/>
                          <a:pt x="57" y="149"/>
                        </a:cubicBezTo>
                        <a:cubicBezTo>
                          <a:pt x="57" y="105"/>
                          <a:pt x="57" y="105"/>
                          <a:pt x="57" y="105"/>
                        </a:cubicBezTo>
                        <a:cubicBezTo>
                          <a:pt x="57" y="104"/>
                          <a:pt x="57" y="104"/>
                          <a:pt x="59" y="104"/>
                        </a:cubicBezTo>
                        <a:cubicBezTo>
                          <a:pt x="117" y="104"/>
                          <a:pt x="117" y="104"/>
                          <a:pt x="117" y="104"/>
                        </a:cubicBezTo>
                        <a:cubicBezTo>
                          <a:pt x="119" y="104"/>
                          <a:pt x="119" y="104"/>
                          <a:pt x="119" y="105"/>
                        </a:cubicBezTo>
                        <a:cubicBezTo>
                          <a:pt x="119" y="149"/>
                          <a:pt x="119" y="149"/>
                          <a:pt x="119" y="149"/>
                        </a:cubicBezTo>
                        <a:cubicBezTo>
                          <a:pt x="119" y="150"/>
                          <a:pt x="119" y="151"/>
                          <a:pt x="117" y="151"/>
                        </a:cubicBezTo>
                        <a:lnTo>
                          <a:pt x="59" y="151"/>
                        </a:lnTo>
                        <a:close/>
                        <a:moveTo>
                          <a:pt x="130" y="175"/>
                        </a:moveTo>
                        <a:cubicBezTo>
                          <a:pt x="46" y="175"/>
                          <a:pt x="46" y="175"/>
                          <a:pt x="46" y="175"/>
                        </a:cubicBezTo>
                        <a:cubicBezTo>
                          <a:pt x="45" y="175"/>
                          <a:pt x="44" y="175"/>
                          <a:pt x="44" y="174"/>
                        </a:cubicBezTo>
                        <a:cubicBezTo>
                          <a:pt x="45" y="173"/>
                          <a:pt x="47" y="167"/>
                          <a:pt x="47" y="167"/>
                        </a:cubicBezTo>
                        <a:cubicBezTo>
                          <a:pt x="47" y="167"/>
                          <a:pt x="47" y="167"/>
                          <a:pt x="47" y="167"/>
                        </a:cubicBezTo>
                        <a:cubicBezTo>
                          <a:pt x="47" y="166"/>
                          <a:pt x="48" y="165"/>
                          <a:pt x="49" y="165"/>
                        </a:cubicBezTo>
                        <a:cubicBezTo>
                          <a:pt x="54" y="165"/>
                          <a:pt x="54" y="165"/>
                          <a:pt x="54" y="165"/>
                        </a:cubicBezTo>
                        <a:cubicBezTo>
                          <a:pt x="54" y="165"/>
                          <a:pt x="56" y="161"/>
                          <a:pt x="57" y="159"/>
                        </a:cubicBezTo>
                        <a:cubicBezTo>
                          <a:pt x="59" y="159"/>
                          <a:pt x="68" y="159"/>
                          <a:pt x="68" y="159"/>
                        </a:cubicBezTo>
                        <a:cubicBezTo>
                          <a:pt x="68" y="159"/>
                          <a:pt x="68" y="155"/>
                          <a:pt x="68" y="155"/>
                        </a:cubicBezTo>
                        <a:cubicBezTo>
                          <a:pt x="72" y="155"/>
                          <a:pt x="104" y="155"/>
                          <a:pt x="108" y="155"/>
                        </a:cubicBezTo>
                        <a:cubicBezTo>
                          <a:pt x="108" y="155"/>
                          <a:pt x="108" y="159"/>
                          <a:pt x="108" y="159"/>
                        </a:cubicBezTo>
                        <a:cubicBezTo>
                          <a:pt x="108" y="159"/>
                          <a:pt x="117" y="159"/>
                          <a:pt x="119" y="159"/>
                        </a:cubicBezTo>
                        <a:cubicBezTo>
                          <a:pt x="120" y="161"/>
                          <a:pt x="122" y="165"/>
                          <a:pt x="122" y="165"/>
                        </a:cubicBezTo>
                        <a:cubicBezTo>
                          <a:pt x="127" y="165"/>
                          <a:pt x="127" y="165"/>
                          <a:pt x="127" y="165"/>
                        </a:cubicBezTo>
                        <a:cubicBezTo>
                          <a:pt x="128" y="165"/>
                          <a:pt x="129" y="166"/>
                          <a:pt x="129" y="167"/>
                        </a:cubicBezTo>
                        <a:cubicBezTo>
                          <a:pt x="129" y="167"/>
                          <a:pt x="129" y="167"/>
                          <a:pt x="129" y="167"/>
                        </a:cubicBezTo>
                        <a:cubicBezTo>
                          <a:pt x="129" y="167"/>
                          <a:pt x="131" y="173"/>
                          <a:pt x="132" y="174"/>
                        </a:cubicBezTo>
                        <a:cubicBezTo>
                          <a:pt x="132" y="175"/>
                          <a:pt x="131" y="175"/>
                          <a:pt x="130" y="175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3" name="Freeform 49"/>
                  <p:cNvSpPr/>
                  <p:nvPr/>
                </p:nvSpPr>
                <p:spPr bwMode="auto">
                  <a:xfrm>
                    <a:off x="6142038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4" name="Freeform 50"/>
                  <p:cNvSpPr/>
                  <p:nvPr/>
                </p:nvSpPr>
                <p:spPr bwMode="auto">
                  <a:xfrm>
                    <a:off x="6188076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5" name="Freeform 51"/>
                  <p:cNvSpPr/>
                  <p:nvPr/>
                </p:nvSpPr>
                <p:spPr bwMode="auto">
                  <a:xfrm>
                    <a:off x="6232526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6" name="Freeform 52"/>
                  <p:cNvSpPr/>
                  <p:nvPr/>
                </p:nvSpPr>
                <p:spPr bwMode="auto">
                  <a:xfrm>
                    <a:off x="6278563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7" name="Freeform 53"/>
                  <p:cNvSpPr/>
                  <p:nvPr/>
                </p:nvSpPr>
                <p:spPr bwMode="auto">
                  <a:xfrm>
                    <a:off x="6324601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8" name="Freeform 54"/>
                  <p:cNvSpPr/>
                  <p:nvPr/>
                </p:nvSpPr>
                <p:spPr bwMode="auto">
                  <a:xfrm>
                    <a:off x="6370638" y="3736976"/>
                    <a:ext cx="30163" cy="7938"/>
                  </a:xfrm>
                  <a:custGeom>
                    <a:avLst/>
                    <a:gdLst>
                      <a:gd name="T0" fmla="*/ 6 w 8"/>
                      <a:gd name="T1" fmla="*/ 0 h 2"/>
                      <a:gd name="T2" fmla="*/ 2 w 8"/>
                      <a:gd name="T3" fmla="*/ 0 h 2"/>
                      <a:gd name="T4" fmla="*/ 0 w 8"/>
                      <a:gd name="T5" fmla="*/ 1 h 2"/>
                      <a:gd name="T6" fmla="*/ 2 w 8"/>
                      <a:gd name="T7" fmla="*/ 2 h 2"/>
                      <a:gd name="T8" fmla="*/ 6 w 8"/>
                      <a:gd name="T9" fmla="*/ 2 h 2"/>
                      <a:gd name="T10" fmla="*/ 8 w 8"/>
                      <a:gd name="T11" fmla="*/ 1 h 2"/>
                      <a:gd name="T12" fmla="*/ 6 w 8"/>
                      <a:gd name="T13" fmla="*/ 0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6" y="0"/>
                        </a:move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79" name="Freeform 55"/>
                  <p:cNvSpPr/>
                  <p:nvPr/>
                </p:nvSpPr>
                <p:spPr bwMode="auto">
                  <a:xfrm>
                    <a:off x="6164263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0" name="Freeform 56"/>
                  <p:cNvSpPr/>
                  <p:nvPr/>
                </p:nvSpPr>
                <p:spPr bwMode="auto">
                  <a:xfrm>
                    <a:off x="6210301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1" name="Freeform 57"/>
                  <p:cNvSpPr/>
                  <p:nvPr/>
                </p:nvSpPr>
                <p:spPr bwMode="auto">
                  <a:xfrm>
                    <a:off x="6256338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2" name="Freeform 58"/>
                  <p:cNvSpPr/>
                  <p:nvPr/>
                </p:nvSpPr>
                <p:spPr bwMode="auto">
                  <a:xfrm>
                    <a:off x="6300788" y="3721101"/>
                    <a:ext cx="31750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  <p:sp>
                <p:nvSpPr>
                  <p:cNvPr id="83" name="Freeform 59"/>
                  <p:cNvSpPr/>
                  <p:nvPr/>
                </p:nvSpPr>
                <p:spPr bwMode="auto">
                  <a:xfrm>
                    <a:off x="6346826" y="3721101"/>
                    <a:ext cx="30163" cy="7938"/>
                  </a:xfrm>
                  <a:custGeom>
                    <a:avLst/>
                    <a:gdLst>
                      <a:gd name="T0" fmla="*/ 2 w 8"/>
                      <a:gd name="T1" fmla="*/ 2 h 2"/>
                      <a:gd name="T2" fmla="*/ 6 w 8"/>
                      <a:gd name="T3" fmla="*/ 2 h 2"/>
                      <a:gd name="T4" fmla="*/ 8 w 8"/>
                      <a:gd name="T5" fmla="*/ 1 h 2"/>
                      <a:gd name="T6" fmla="*/ 6 w 8"/>
                      <a:gd name="T7" fmla="*/ 0 h 2"/>
                      <a:gd name="T8" fmla="*/ 2 w 8"/>
                      <a:gd name="T9" fmla="*/ 0 h 2"/>
                      <a:gd name="T10" fmla="*/ 0 w 8"/>
                      <a:gd name="T11" fmla="*/ 1 h 2"/>
                      <a:gd name="T12" fmla="*/ 2 w 8"/>
                      <a:gd name="T13" fmla="*/ 2 h 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8" h="2">
                        <a:moveTo>
                          <a:pt x="2" y="2"/>
                        </a:moveTo>
                        <a:cubicBezTo>
                          <a:pt x="6" y="2"/>
                          <a:pt x="6" y="2"/>
                          <a:pt x="6" y="2"/>
                        </a:cubicBezTo>
                        <a:cubicBezTo>
                          <a:pt x="7" y="2"/>
                          <a:pt x="8" y="2"/>
                          <a:pt x="8" y="1"/>
                        </a:cubicBezTo>
                        <a:cubicBezTo>
                          <a:pt x="8" y="0"/>
                          <a:pt x="7" y="0"/>
                          <a:pt x="6" y="0"/>
                        </a:cubicBezTo>
                        <a:cubicBezTo>
                          <a:pt x="2" y="0"/>
                          <a:pt x="2" y="0"/>
                          <a:pt x="2" y="0"/>
                        </a:cubicBezTo>
                        <a:cubicBezTo>
                          <a:pt x="1" y="0"/>
                          <a:pt x="0" y="0"/>
                          <a:pt x="0" y="1"/>
                        </a:cubicBezTo>
                        <a:cubicBezTo>
                          <a:pt x="0" y="2"/>
                          <a:pt x="1" y="2"/>
                          <a:pt x="2" y="2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vert="horz" wrap="square" lIns="96435" tIns="48218" rIns="96435" bIns="48218" numCol="1" anchor="t" anchorCtr="0" compatLnSpc="1"/>
                  <a:lstStyle/>
                  <a:p>
                    <a:pPr>
                      <a:lnSpc>
                        <a:spcPct val="150000"/>
                      </a:lnSpc>
                    </a:pPr>
                    <a:endParaRPr lang="zh-CN" altLang="en-US">
                      <a:latin typeface="Arial" panose="020B0604020202020204" pitchFamily="34" charset="0"/>
                      <a:ea typeface="微软雅黑" panose="020B0503020204020204" pitchFamily="34" charset="-122"/>
                      <a:sym typeface="Arial" panose="020B0604020202020204" pitchFamily="34" charset="0"/>
                    </a:endParaRPr>
                  </a:p>
                </p:txBody>
              </p:sp>
            </p:grpSp>
          </p:grpSp>
        </p:grpSp>
        <p:grpSp>
          <p:nvGrpSpPr>
            <p:cNvPr id="38" name="组合 37"/>
            <p:cNvGrpSpPr/>
            <p:nvPr/>
          </p:nvGrpSpPr>
          <p:grpSpPr>
            <a:xfrm>
              <a:off x="3430103" y="3734259"/>
              <a:ext cx="940001" cy="940001"/>
              <a:chOff x="4048703" y="3786091"/>
              <a:chExt cx="940001" cy="940001"/>
            </a:xfrm>
          </p:grpSpPr>
          <p:sp>
            <p:nvSpPr>
              <p:cNvPr id="17" name="椭圆 16"/>
              <p:cNvSpPr/>
              <p:nvPr/>
            </p:nvSpPr>
            <p:spPr>
              <a:xfrm>
                <a:off x="4048703" y="3786091"/>
                <a:ext cx="940001" cy="94000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18"/>
              <p:cNvSpPr/>
              <p:nvPr/>
            </p:nvSpPr>
            <p:spPr bwMode="auto">
              <a:xfrm>
                <a:off x="4327758" y="4029452"/>
                <a:ext cx="381890" cy="365445"/>
              </a:xfrm>
              <a:custGeom>
                <a:avLst/>
                <a:gdLst>
                  <a:gd name="T0" fmla="*/ 174 w 174"/>
                  <a:gd name="T1" fmla="*/ 139 h 166"/>
                  <a:gd name="T2" fmla="*/ 153 w 174"/>
                  <a:gd name="T3" fmla="*/ 126 h 166"/>
                  <a:gd name="T4" fmla="*/ 126 w 174"/>
                  <a:gd name="T5" fmla="*/ 115 h 166"/>
                  <a:gd name="T6" fmla="*/ 118 w 174"/>
                  <a:gd name="T7" fmla="*/ 112 h 166"/>
                  <a:gd name="T8" fmla="*/ 111 w 174"/>
                  <a:gd name="T9" fmla="*/ 100 h 166"/>
                  <a:gd name="T10" fmla="*/ 106 w 174"/>
                  <a:gd name="T11" fmla="*/ 100 h 166"/>
                  <a:gd name="T12" fmla="*/ 111 w 174"/>
                  <a:gd name="T13" fmla="*/ 90 h 166"/>
                  <a:gd name="T14" fmla="*/ 113 w 174"/>
                  <a:gd name="T15" fmla="*/ 79 h 166"/>
                  <a:gd name="T16" fmla="*/ 118 w 174"/>
                  <a:gd name="T17" fmla="*/ 74 h 166"/>
                  <a:gd name="T18" fmla="*/ 121 w 174"/>
                  <a:gd name="T19" fmla="*/ 67 h 166"/>
                  <a:gd name="T20" fmla="*/ 120 w 174"/>
                  <a:gd name="T21" fmla="*/ 54 h 166"/>
                  <a:gd name="T22" fmla="*/ 118 w 174"/>
                  <a:gd name="T23" fmla="*/ 49 h 166"/>
                  <a:gd name="T24" fmla="*/ 119 w 174"/>
                  <a:gd name="T25" fmla="*/ 32 h 166"/>
                  <a:gd name="T26" fmla="*/ 118 w 174"/>
                  <a:gd name="T27" fmla="*/ 20 h 166"/>
                  <a:gd name="T28" fmla="*/ 113 w 174"/>
                  <a:gd name="T29" fmla="*/ 13 h 166"/>
                  <a:gd name="T30" fmla="*/ 108 w 174"/>
                  <a:gd name="T31" fmla="*/ 12 h 166"/>
                  <a:gd name="T32" fmla="*/ 104 w 174"/>
                  <a:gd name="T33" fmla="*/ 9 h 166"/>
                  <a:gd name="T34" fmla="*/ 67 w 174"/>
                  <a:gd name="T35" fmla="*/ 9 h 166"/>
                  <a:gd name="T36" fmla="*/ 54 w 174"/>
                  <a:gd name="T37" fmla="*/ 48 h 166"/>
                  <a:gd name="T38" fmla="*/ 52 w 174"/>
                  <a:gd name="T39" fmla="*/ 57 h 166"/>
                  <a:gd name="T40" fmla="*/ 57 w 174"/>
                  <a:gd name="T41" fmla="*/ 76 h 166"/>
                  <a:gd name="T42" fmla="*/ 60 w 174"/>
                  <a:gd name="T43" fmla="*/ 77 h 166"/>
                  <a:gd name="T44" fmla="*/ 62 w 174"/>
                  <a:gd name="T45" fmla="*/ 91 h 166"/>
                  <a:gd name="T46" fmla="*/ 67 w 174"/>
                  <a:gd name="T47" fmla="*/ 99 h 166"/>
                  <a:gd name="T48" fmla="*/ 63 w 174"/>
                  <a:gd name="T49" fmla="*/ 100 h 166"/>
                  <a:gd name="T50" fmla="*/ 56 w 174"/>
                  <a:gd name="T51" fmla="*/ 112 h 166"/>
                  <a:gd name="T52" fmla="*/ 48 w 174"/>
                  <a:gd name="T53" fmla="*/ 115 h 166"/>
                  <a:gd name="T54" fmla="*/ 21 w 174"/>
                  <a:gd name="T55" fmla="*/ 126 h 166"/>
                  <a:gd name="T56" fmla="*/ 0 w 174"/>
                  <a:gd name="T57" fmla="*/ 139 h 166"/>
                  <a:gd name="T58" fmla="*/ 0 w 174"/>
                  <a:gd name="T59" fmla="*/ 166 h 166"/>
                  <a:gd name="T60" fmla="*/ 76 w 174"/>
                  <a:gd name="T61" fmla="*/ 166 h 166"/>
                  <a:gd name="T62" fmla="*/ 82 w 174"/>
                  <a:gd name="T63" fmla="*/ 127 h 166"/>
                  <a:gd name="T64" fmla="*/ 77 w 174"/>
                  <a:gd name="T65" fmla="*/ 117 h 166"/>
                  <a:gd name="T66" fmla="*/ 88 w 174"/>
                  <a:gd name="T67" fmla="*/ 112 h 166"/>
                  <a:gd name="T68" fmla="*/ 97 w 174"/>
                  <a:gd name="T69" fmla="*/ 117 h 166"/>
                  <a:gd name="T70" fmla="*/ 92 w 174"/>
                  <a:gd name="T71" fmla="*/ 128 h 166"/>
                  <a:gd name="T72" fmla="*/ 101 w 174"/>
                  <a:gd name="T73" fmla="*/ 166 h 166"/>
                  <a:gd name="T74" fmla="*/ 174 w 174"/>
                  <a:gd name="T75" fmla="*/ 166 h 166"/>
                  <a:gd name="T76" fmla="*/ 174 w 174"/>
                  <a:gd name="T77" fmla="*/ 139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74" h="166">
                    <a:moveTo>
                      <a:pt x="174" y="139"/>
                    </a:moveTo>
                    <a:cubicBezTo>
                      <a:pt x="171" y="131"/>
                      <a:pt x="161" y="129"/>
                      <a:pt x="153" y="126"/>
                    </a:cubicBezTo>
                    <a:cubicBezTo>
                      <a:pt x="144" y="122"/>
                      <a:pt x="135" y="118"/>
                      <a:pt x="126" y="115"/>
                    </a:cubicBezTo>
                    <a:cubicBezTo>
                      <a:pt x="123" y="114"/>
                      <a:pt x="121" y="113"/>
                      <a:pt x="118" y="112"/>
                    </a:cubicBezTo>
                    <a:cubicBezTo>
                      <a:pt x="115" y="110"/>
                      <a:pt x="113" y="104"/>
                      <a:pt x="111" y="100"/>
                    </a:cubicBezTo>
                    <a:cubicBezTo>
                      <a:pt x="109" y="100"/>
                      <a:pt x="108" y="100"/>
                      <a:pt x="106" y="100"/>
                    </a:cubicBezTo>
                    <a:cubicBezTo>
                      <a:pt x="106" y="94"/>
                      <a:pt x="110" y="94"/>
                      <a:pt x="111" y="90"/>
                    </a:cubicBezTo>
                    <a:cubicBezTo>
                      <a:pt x="112" y="86"/>
                      <a:pt x="111" y="82"/>
                      <a:pt x="113" y="79"/>
                    </a:cubicBezTo>
                    <a:cubicBezTo>
                      <a:pt x="114" y="76"/>
                      <a:pt x="117" y="76"/>
                      <a:pt x="118" y="74"/>
                    </a:cubicBezTo>
                    <a:cubicBezTo>
                      <a:pt x="120" y="73"/>
                      <a:pt x="120" y="69"/>
                      <a:pt x="121" y="67"/>
                    </a:cubicBezTo>
                    <a:cubicBezTo>
                      <a:pt x="122" y="63"/>
                      <a:pt x="122" y="58"/>
                      <a:pt x="120" y="54"/>
                    </a:cubicBezTo>
                    <a:cubicBezTo>
                      <a:pt x="119" y="52"/>
                      <a:pt x="119" y="51"/>
                      <a:pt x="118" y="49"/>
                    </a:cubicBezTo>
                    <a:cubicBezTo>
                      <a:pt x="118" y="45"/>
                      <a:pt x="119" y="35"/>
                      <a:pt x="119" y="32"/>
                    </a:cubicBezTo>
                    <a:cubicBezTo>
                      <a:pt x="119" y="26"/>
                      <a:pt x="119" y="26"/>
                      <a:pt x="118" y="20"/>
                    </a:cubicBezTo>
                    <a:cubicBezTo>
                      <a:pt x="118" y="20"/>
                      <a:pt x="116" y="14"/>
                      <a:pt x="113" y="13"/>
                    </a:cubicBezTo>
                    <a:cubicBezTo>
                      <a:pt x="108" y="12"/>
                      <a:pt x="108" y="12"/>
                      <a:pt x="108" y="12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90" y="0"/>
                      <a:pt x="75" y="6"/>
                      <a:pt x="67" y="9"/>
                    </a:cubicBezTo>
                    <a:cubicBezTo>
                      <a:pt x="56" y="13"/>
                      <a:pt x="49" y="24"/>
                      <a:pt x="54" y="48"/>
                    </a:cubicBezTo>
                    <a:cubicBezTo>
                      <a:pt x="55" y="52"/>
                      <a:pt x="51" y="54"/>
                      <a:pt x="52" y="57"/>
                    </a:cubicBezTo>
                    <a:cubicBezTo>
                      <a:pt x="52" y="61"/>
                      <a:pt x="52" y="73"/>
                      <a:pt x="57" y="76"/>
                    </a:cubicBezTo>
                    <a:cubicBezTo>
                      <a:pt x="57" y="76"/>
                      <a:pt x="61" y="77"/>
                      <a:pt x="60" y="77"/>
                    </a:cubicBezTo>
                    <a:cubicBezTo>
                      <a:pt x="61" y="82"/>
                      <a:pt x="61" y="87"/>
                      <a:pt x="62" y="91"/>
                    </a:cubicBezTo>
                    <a:cubicBezTo>
                      <a:pt x="63" y="94"/>
                      <a:pt x="66" y="95"/>
                      <a:pt x="67" y="99"/>
                    </a:cubicBezTo>
                    <a:cubicBezTo>
                      <a:pt x="63" y="100"/>
                      <a:pt x="63" y="100"/>
                      <a:pt x="63" y="100"/>
                    </a:cubicBezTo>
                    <a:cubicBezTo>
                      <a:pt x="61" y="104"/>
                      <a:pt x="59" y="110"/>
                      <a:pt x="56" y="112"/>
                    </a:cubicBezTo>
                    <a:cubicBezTo>
                      <a:pt x="53" y="113"/>
                      <a:pt x="51" y="114"/>
                      <a:pt x="48" y="115"/>
                    </a:cubicBezTo>
                    <a:cubicBezTo>
                      <a:pt x="39" y="118"/>
                      <a:pt x="30" y="122"/>
                      <a:pt x="21" y="126"/>
                    </a:cubicBezTo>
                    <a:cubicBezTo>
                      <a:pt x="13" y="129"/>
                      <a:pt x="3" y="131"/>
                      <a:pt x="0" y="139"/>
                    </a:cubicBezTo>
                    <a:cubicBezTo>
                      <a:pt x="0" y="145"/>
                      <a:pt x="0" y="158"/>
                      <a:pt x="0" y="166"/>
                    </a:cubicBezTo>
                    <a:cubicBezTo>
                      <a:pt x="76" y="166"/>
                      <a:pt x="76" y="166"/>
                      <a:pt x="76" y="166"/>
                    </a:cubicBezTo>
                    <a:cubicBezTo>
                      <a:pt x="82" y="127"/>
                      <a:pt x="82" y="127"/>
                      <a:pt x="82" y="127"/>
                    </a:cubicBezTo>
                    <a:cubicBezTo>
                      <a:pt x="77" y="117"/>
                      <a:pt x="77" y="117"/>
                      <a:pt x="77" y="117"/>
                    </a:cubicBezTo>
                    <a:cubicBezTo>
                      <a:pt x="88" y="112"/>
                      <a:pt x="88" y="112"/>
                      <a:pt x="88" y="112"/>
                    </a:cubicBezTo>
                    <a:cubicBezTo>
                      <a:pt x="97" y="117"/>
                      <a:pt x="97" y="117"/>
                      <a:pt x="97" y="117"/>
                    </a:cubicBezTo>
                    <a:cubicBezTo>
                      <a:pt x="92" y="128"/>
                      <a:pt x="92" y="128"/>
                      <a:pt x="92" y="128"/>
                    </a:cubicBezTo>
                    <a:cubicBezTo>
                      <a:pt x="101" y="166"/>
                      <a:pt x="101" y="166"/>
                      <a:pt x="101" y="166"/>
                    </a:cubicBezTo>
                    <a:cubicBezTo>
                      <a:pt x="174" y="166"/>
                      <a:pt x="174" y="166"/>
                      <a:pt x="174" y="166"/>
                    </a:cubicBezTo>
                    <a:cubicBezTo>
                      <a:pt x="174" y="158"/>
                      <a:pt x="174" y="145"/>
                      <a:pt x="174" y="13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2161100" y="1977800"/>
              <a:ext cx="1655673" cy="1655673"/>
              <a:chOff x="1693338" y="1856194"/>
              <a:chExt cx="1655673" cy="1655673"/>
            </a:xfrm>
          </p:grpSpPr>
          <p:sp>
            <p:nvSpPr>
              <p:cNvPr id="6" name="椭圆 5"/>
              <p:cNvSpPr/>
              <p:nvPr/>
            </p:nvSpPr>
            <p:spPr>
              <a:xfrm>
                <a:off x="1693338" y="1856194"/>
                <a:ext cx="1655673" cy="165567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5"/>
              <p:cNvSpPr>
                <a:spLocks noEditPoints="1"/>
              </p:cNvSpPr>
              <p:nvPr/>
            </p:nvSpPr>
            <p:spPr bwMode="auto">
              <a:xfrm>
                <a:off x="2038466" y="2262125"/>
                <a:ext cx="965415" cy="862840"/>
              </a:xfrm>
              <a:custGeom>
                <a:avLst/>
                <a:gdLst>
                  <a:gd name="T0" fmla="*/ 200 w 200"/>
                  <a:gd name="T1" fmla="*/ 62 h 178"/>
                  <a:gd name="T2" fmla="*/ 176 w 200"/>
                  <a:gd name="T3" fmla="*/ 39 h 178"/>
                  <a:gd name="T4" fmla="*/ 171 w 200"/>
                  <a:gd name="T5" fmla="*/ 39 h 178"/>
                  <a:gd name="T6" fmla="*/ 171 w 200"/>
                  <a:gd name="T7" fmla="*/ 38 h 178"/>
                  <a:gd name="T8" fmla="*/ 135 w 200"/>
                  <a:gd name="T9" fmla="*/ 3 h 178"/>
                  <a:gd name="T10" fmla="*/ 106 w 200"/>
                  <a:gd name="T11" fmla="*/ 16 h 178"/>
                  <a:gd name="T12" fmla="*/ 70 w 200"/>
                  <a:gd name="T13" fmla="*/ 0 h 178"/>
                  <a:gd name="T14" fmla="*/ 24 w 200"/>
                  <a:gd name="T15" fmla="*/ 45 h 178"/>
                  <a:gd name="T16" fmla="*/ 26 w 200"/>
                  <a:gd name="T17" fmla="*/ 59 h 178"/>
                  <a:gd name="T18" fmla="*/ 0 w 200"/>
                  <a:gd name="T19" fmla="*/ 89 h 178"/>
                  <a:gd name="T20" fmla="*/ 31 w 200"/>
                  <a:gd name="T21" fmla="*/ 119 h 178"/>
                  <a:gd name="T22" fmla="*/ 43 w 200"/>
                  <a:gd name="T23" fmla="*/ 117 h 178"/>
                  <a:gd name="T24" fmla="*/ 60 w 200"/>
                  <a:gd name="T25" fmla="*/ 133 h 178"/>
                  <a:gd name="T26" fmla="*/ 61 w 200"/>
                  <a:gd name="T27" fmla="*/ 133 h 178"/>
                  <a:gd name="T28" fmla="*/ 73 w 200"/>
                  <a:gd name="T29" fmla="*/ 143 h 178"/>
                  <a:gd name="T30" fmla="*/ 84 w 200"/>
                  <a:gd name="T31" fmla="*/ 131 h 178"/>
                  <a:gd name="T32" fmla="*/ 77 w 200"/>
                  <a:gd name="T33" fmla="*/ 122 h 178"/>
                  <a:gd name="T34" fmla="*/ 78 w 200"/>
                  <a:gd name="T35" fmla="*/ 116 h 178"/>
                  <a:gd name="T36" fmla="*/ 78 w 200"/>
                  <a:gd name="T37" fmla="*/ 115 h 178"/>
                  <a:gd name="T38" fmla="*/ 88 w 200"/>
                  <a:gd name="T39" fmla="*/ 117 h 178"/>
                  <a:gd name="T40" fmla="*/ 92 w 200"/>
                  <a:gd name="T41" fmla="*/ 117 h 178"/>
                  <a:gd name="T42" fmla="*/ 97 w 200"/>
                  <a:gd name="T43" fmla="*/ 131 h 178"/>
                  <a:gd name="T44" fmla="*/ 89 w 200"/>
                  <a:gd name="T45" fmla="*/ 141 h 178"/>
                  <a:gd name="T46" fmla="*/ 99 w 200"/>
                  <a:gd name="T47" fmla="*/ 151 h 178"/>
                  <a:gd name="T48" fmla="*/ 109 w 200"/>
                  <a:gd name="T49" fmla="*/ 140 h 178"/>
                  <a:gd name="T50" fmla="*/ 109 w 200"/>
                  <a:gd name="T51" fmla="*/ 139 h 178"/>
                  <a:gd name="T52" fmla="*/ 117 w 200"/>
                  <a:gd name="T53" fmla="*/ 140 h 178"/>
                  <a:gd name="T54" fmla="*/ 142 w 200"/>
                  <a:gd name="T55" fmla="*/ 116 h 178"/>
                  <a:gd name="T56" fmla="*/ 152 w 200"/>
                  <a:gd name="T57" fmla="*/ 117 h 178"/>
                  <a:gd name="T58" fmla="*/ 177 w 200"/>
                  <a:gd name="T59" fmla="*/ 93 h 178"/>
                  <a:gd name="T60" fmla="*/ 175 w 200"/>
                  <a:gd name="T61" fmla="*/ 84 h 178"/>
                  <a:gd name="T62" fmla="*/ 176 w 200"/>
                  <a:gd name="T63" fmla="*/ 84 h 178"/>
                  <a:gd name="T64" fmla="*/ 200 w 200"/>
                  <a:gd name="T65" fmla="*/ 62 h 178"/>
                  <a:gd name="T66" fmla="*/ 117 w 200"/>
                  <a:gd name="T67" fmla="*/ 147 h 178"/>
                  <a:gd name="T68" fmla="*/ 120 w 200"/>
                  <a:gd name="T69" fmla="*/ 145 h 178"/>
                  <a:gd name="T70" fmla="*/ 117 w 200"/>
                  <a:gd name="T71" fmla="*/ 143 h 178"/>
                  <a:gd name="T72" fmla="*/ 114 w 200"/>
                  <a:gd name="T73" fmla="*/ 145 h 178"/>
                  <a:gd name="T74" fmla="*/ 117 w 200"/>
                  <a:gd name="T75" fmla="*/ 147 h 178"/>
                  <a:gd name="T76" fmla="*/ 116 w 200"/>
                  <a:gd name="T77" fmla="*/ 168 h 178"/>
                  <a:gd name="T78" fmla="*/ 111 w 200"/>
                  <a:gd name="T79" fmla="*/ 173 h 178"/>
                  <a:gd name="T80" fmla="*/ 117 w 200"/>
                  <a:gd name="T81" fmla="*/ 178 h 178"/>
                  <a:gd name="T82" fmla="*/ 122 w 200"/>
                  <a:gd name="T83" fmla="*/ 173 h 178"/>
                  <a:gd name="T84" fmla="*/ 116 w 200"/>
                  <a:gd name="T85" fmla="*/ 168 h 178"/>
                  <a:gd name="T86" fmla="*/ 116 w 200"/>
                  <a:gd name="T87" fmla="*/ 155 h 178"/>
                  <a:gd name="T88" fmla="*/ 111 w 200"/>
                  <a:gd name="T89" fmla="*/ 150 h 178"/>
                  <a:gd name="T90" fmla="*/ 106 w 200"/>
                  <a:gd name="T91" fmla="*/ 155 h 178"/>
                  <a:gd name="T92" fmla="*/ 111 w 200"/>
                  <a:gd name="T93" fmla="*/ 160 h 178"/>
                  <a:gd name="T94" fmla="*/ 116 w 200"/>
                  <a:gd name="T95" fmla="*/ 155 h 178"/>
                  <a:gd name="T96" fmla="*/ 97 w 200"/>
                  <a:gd name="T97" fmla="*/ 156 h 178"/>
                  <a:gd name="T98" fmla="*/ 89 w 200"/>
                  <a:gd name="T99" fmla="*/ 164 h 178"/>
                  <a:gd name="T100" fmla="*/ 98 w 200"/>
                  <a:gd name="T101" fmla="*/ 172 h 178"/>
                  <a:gd name="T102" fmla="*/ 106 w 200"/>
                  <a:gd name="T103" fmla="*/ 163 h 178"/>
                  <a:gd name="T104" fmla="*/ 97 w 200"/>
                  <a:gd name="T105" fmla="*/ 156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200" h="178">
                    <a:moveTo>
                      <a:pt x="200" y="62"/>
                    </a:moveTo>
                    <a:cubicBezTo>
                      <a:pt x="200" y="49"/>
                      <a:pt x="189" y="39"/>
                      <a:pt x="176" y="39"/>
                    </a:cubicBezTo>
                    <a:cubicBezTo>
                      <a:pt x="174" y="39"/>
                      <a:pt x="172" y="39"/>
                      <a:pt x="171" y="39"/>
                    </a:cubicBezTo>
                    <a:cubicBezTo>
                      <a:pt x="171" y="39"/>
                      <a:pt x="171" y="38"/>
                      <a:pt x="171" y="38"/>
                    </a:cubicBezTo>
                    <a:cubicBezTo>
                      <a:pt x="171" y="18"/>
                      <a:pt x="155" y="3"/>
                      <a:pt x="135" y="3"/>
                    </a:cubicBezTo>
                    <a:cubicBezTo>
                      <a:pt x="123" y="3"/>
                      <a:pt x="113" y="8"/>
                      <a:pt x="106" y="16"/>
                    </a:cubicBezTo>
                    <a:cubicBezTo>
                      <a:pt x="98" y="6"/>
                      <a:pt x="85" y="0"/>
                      <a:pt x="70" y="0"/>
                    </a:cubicBezTo>
                    <a:cubicBezTo>
                      <a:pt x="45" y="0"/>
                      <a:pt x="24" y="20"/>
                      <a:pt x="24" y="45"/>
                    </a:cubicBezTo>
                    <a:cubicBezTo>
                      <a:pt x="24" y="50"/>
                      <a:pt x="25" y="55"/>
                      <a:pt x="26" y="59"/>
                    </a:cubicBezTo>
                    <a:cubicBezTo>
                      <a:pt x="11" y="62"/>
                      <a:pt x="0" y="74"/>
                      <a:pt x="0" y="89"/>
                    </a:cubicBezTo>
                    <a:cubicBezTo>
                      <a:pt x="0" y="106"/>
                      <a:pt x="14" y="119"/>
                      <a:pt x="31" y="119"/>
                    </a:cubicBezTo>
                    <a:cubicBezTo>
                      <a:pt x="36" y="119"/>
                      <a:pt x="39" y="119"/>
                      <a:pt x="43" y="117"/>
                    </a:cubicBezTo>
                    <a:cubicBezTo>
                      <a:pt x="44" y="126"/>
                      <a:pt x="51" y="133"/>
                      <a:pt x="60" y="133"/>
                    </a:cubicBezTo>
                    <a:cubicBezTo>
                      <a:pt x="61" y="133"/>
                      <a:pt x="61" y="133"/>
                      <a:pt x="61" y="133"/>
                    </a:cubicBezTo>
                    <a:cubicBezTo>
                      <a:pt x="62" y="138"/>
                      <a:pt x="67" y="143"/>
                      <a:pt x="73" y="143"/>
                    </a:cubicBezTo>
                    <a:cubicBezTo>
                      <a:pt x="79" y="143"/>
                      <a:pt x="84" y="137"/>
                      <a:pt x="84" y="131"/>
                    </a:cubicBezTo>
                    <a:cubicBezTo>
                      <a:pt x="84" y="127"/>
                      <a:pt x="81" y="123"/>
                      <a:pt x="77" y="122"/>
                    </a:cubicBezTo>
                    <a:cubicBezTo>
                      <a:pt x="78" y="120"/>
                      <a:pt x="78" y="118"/>
                      <a:pt x="78" y="116"/>
                    </a:cubicBezTo>
                    <a:cubicBezTo>
                      <a:pt x="78" y="115"/>
                      <a:pt x="78" y="115"/>
                      <a:pt x="78" y="115"/>
                    </a:cubicBezTo>
                    <a:cubicBezTo>
                      <a:pt x="81" y="116"/>
                      <a:pt x="84" y="117"/>
                      <a:pt x="88" y="117"/>
                    </a:cubicBezTo>
                    <a:cubicBezTo>
                      <a:pt x="89" y="117"/>
                      <a:pt x="90" y="117"/>
                      <a:pt x="92" y="117"/>
                    </a:cubicBezTo>
                    <a:cubicBezTo>
                      <a:pt x="92" y="122"/>
                      <a:pt x="94" y="127"/>
                      <a:pt x="97" y="131"/>
                    </a:cubicBezTo>
                    <a:cubicBezTo>
                      <a:pt x="92" y="132"/>
                      <a:pt x="88" y="136"/>
                      <a:pt x="89" y="141"/>
                    </a:cubicBezTo>
                    <a:cubicBezTo>
                      <a:pt x="89" y="146"/>
                      <a:pt x="93" y="151"/>
                      <a:pt x="99" y="151"/>
                    </a:cubicBezTo>
                    <a:cubicBezTo>
                      <a:pt x="105" y="150"/>
                      <a:pt x="109" y="146"/>
                      <a:pt x="109" y="140"/>
                    </a:cubicBezTo>
                    <a:cubicBezTo>
                      <a:pt x="109" y="140"/>
                      <a:pt x="109" y="139"/>
                      <a:pt x="109" y="139"/>
                    </a:cubicBezTo>
                    <a:cubicBezTo>
                      <a:pt x="111" y="140"/>
                      <a:pt x="114" y="140"/>
                      <a:pt x="117" y="140"/>
                    </a:cubicBezTo>
                    <a:cubicBezTo>
                      <a:pt x="131" y="140"/>
                      <a:pt x="142" y="129"/>
                      <a:pt x="142" y="116"/>
                    </a:cubicBezTo>
                    <a:cubicBezTo>
                      <a:pt x="145" y="117"/>
                      <a:pt x="148" y="117"/>
                      <a:pt x="152" y="117"/>
                    </a:cubicBezTo>
                    <a:cubicBezTo>
                      <a:pt x="166" y="117"/>
                      <a:pt x="177" y="106"/>
                      <a:pt x="177" y="93"/>
                    </a:cubicBezTo>
                    <a:cubicBezTo>
                      <a:pt x="177" y="90"/>
                      <a:pt x="176" y="87"/>
                      <a:pt x="175" y="84"/>
                    </a:cubicBezTo>
                    <a:cubicBezTo>
                      <a:pt x="176" y="84"/>
                      <a:pt x="176" y="84"/>
                      <a:pt x="176" y="84"/>
                    </a:cubicBezTo>
                    <a:cubicBezTo>
                      <a:pt x="189" y="84"/>
                      <a:pt x="200" y="74"/>
                      <a:pt x="200" y="62"/>
                    </a:cubicBezTo>
                    <a:close/>
                    <a:moveTo>
                      <a:pt x="117" y="147"/>
                    </a:moveTo>
                    <a:cubicBezTo>
                      <a:pt x="119" y="147"/>
                      <a:pt x="120" y="146"/>
                      <a:pt x="120" y="145"/>
                    </a:cubicBezTo>
                    <a:cubicBezTo>
                      <a:pt x="120" y="144"/>
                      <a:pt x="118" y="142"/>
                      <a:pt x="117" y="143"/>
                    </a:cubicBezTo>
                    <a:cubicBezTo>
                      <a:pt x="116" y="143"/>
                      <a:pt x="114" y="144"/>
                      <a:pt x="114" y="145"/>
                    </a:cubicBezTo>
                    <a:cubicBezTo>
                      <a:pt x="115" y="146"/>
                      <a:pt x="116" y="148"/>
                      <a:pt x="117" y="147"/>
                    </a:cubicBezTo>
                    <a:close/>
                    <a:moveTo>
                      <a:pt x="116" y="168"/>
                    </a:moveTo>
                    <a:cubicBezTo>
                      <a:pt x="113" y="168"/>
                      <a:pt x="111" y="170"/>
                      <a:pt x="111" y="173"/>
                    </a:cubicBezTo>
                    <a:cubicBezTo>
                      <a:pt x="111" y="176"/>
                      <a:pt x="114" y="178"/>
                      <a:pt x="117" y="178"/>
                    </a:cubicBezTo>
                    <a:cubicBezTo>
                      <a:pt x="120" y="178"/>
                      <a:pt x="122" y="175"/>
                      <a:pt x="122" y="173"/>
                    </a:cubicBezTo>
                    <a:cubicBezTo>
                      <a:pt x="122" y="170"/>
                      <a:pt x="119" y="167"/>
                      <a:pt x="116" y="168"/>
                    </a:cubicBezTo>
                    <a:close/>
                    <a:moveTo>
                      <a:pt x="116" y="155"/>
                    </a:moveTo>
                    <a:cubicBezTo>
                      <a:pt x="116" y="152"/>
                      <a:pt x="114" y="150"/>
                      <a:pt x="111" y="150"/>
                    </a:cubicBezTo>
                    <a:cubicBezTo>
                      <a:pt x="108" y="150"/>
                      <a:pt x="106" y="152"/>
                      <a:pt x="106" y="155"/>
                    </a:cubicBezTo>
                    <a:cubicBezTo>
                      <a:pt x="106" y="158"/>
                      <a:pt x="108" y="161"/>
                      <a:pt x="111" y="160"/>
                    </a:cubicBezTo>
                    <a:cubicBezTo>
                      <a:pt x="114" y="160"/>
                      <a:pt x="117" y="158"/>
                      <a:pt x="116" y="155"/>
                    </a:cubicBezTo>
                    <a:close/>
                    <a:moveTo>
                      <a:pt x="97" y="156"/>
                    </a:moveTo>
                    <a:cubicBezTo>
                      <a:pt x="92" y="156"/>
                      <a:pt x="89" y="159"/>
                      <a:pt x="89" y="164"/>
                    </a:cubicBezTo>
                    <a:cubicBezTo>
                      <a:pt x="89" y="168"/>
                      <a:pt x="93" y="172"/>
                      <a:pt x="98" y="172"/>
                    </a:cubicBezTo>
                    <a:cubicBezTo>
                      <a:pt x="102" y="172"/>
                      <a:pt x="106" y="168"/>
                      <a:pt x="106" y="163"/>
                    </a:cubicBezTo>
                    <a:cubicBezTo>
                      <a:pt x="106" y="159"/>
                      <a:pt x="102" y="155"/>
                      <a:pt x="97" y="15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组合 39"/>
            <p:cNvGrpSpPr/>
            <p:nvPr/>
          </p:nvGrpSpPr>
          <p:grpSpPr>
            <a:xfrm>
              <a:off x="4344596" y="2481320"/>
              <a:ext cx="996661" cy="996661"/>
              <a:chOff x="5323937" y="1118720"/>
              <a:chExt cx="996661" cy="996661"/>
            </a:xfrm>
          </p:grpSpPr>
          <p:sp>
            <p:nvSpPr>
              <p:cNvPr id="14" name="椭圆 13"/>
              <p:cNvSpPr/>
              <p:nvPr/>
            </p:nvSpPr>
            <p:spPr>
              <a:xfrm>
                <a:off x="5323937" y="1118720"/>
                <a:ext cx="996661" cy="996661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33" name="组合 32"/>
              <p:cNvGrpSpPr/>
              <p:nvPr/>
            </p:nvGrpSpPr>
            <p:grpSpPr>
              <a:xfrm>
                <a:off x="5585865" y="1348310"/>
                <a:ext cx="499202" cy="469980"/>
                <a:chOff x="5772150" y="3287231"/>
                <a:chExt cx="650876" cy="612775"/>
              </a:xfrm>
            </p:grpSpPr>
            <p:sp>
              <p:nvSpPr>
                <p:cNvPr id="31" name="Freeform 13"/>
                <p:cNvSpPr>
                  <a:spLocks noEditPoints="1"/>
                </p:cNvSpPr>
                <p:nvPr/>
              </p:nvSpPr>
              <p:spPr bwMode="auto">
                <a:xfrm>
                  <a:off x="5772150" y="3360256"/>
                  <a:ext cx="536576" cy="539750"/>
                </a:xfrm>
                <a:custGeom>
                  <a:avLst/>
                  <a:gdLst>
                    <a:gd name="T0" fmla="*/ 0 w 140"/>
                    <a:gd name="T1" fmla="*/ 115 h 141"/>
                    <a:gd name="T2" fmla="*/ 25 w 140"/>
                    <a:gd name="T3" fmla="*/ 130 h 141"/>
                    <a:gd name="T4" fmla="*/ 10 w 140"/>
                    <a:gd name="T5" fmla="*/ 60 h 141"/>
                    <a:gd name="T6" fmla="*/ 0 w 140"/>
                    <a:gd name="T7" fmla="*/ 81 h 141"/>
                    <a:gd name="T8" fmla="*/ 10 w 140"/>
                    <a:gd name="T9" fmla="*/ 60 h 141"/>
                    <a:gd name="T10" fmla="*/ 10 w 140"/>
                    <a:gd name="T11" fmla="*/ 26 h 141"/>
                    <a:gd name="T12" fmla="*/ 25 w 140"/>
                    <a:gd name="T13" fmla="*/ 0 h 141"/>
                    <a:gd name="T14" fmla="*/ 10 w 140"/>
                    <a:gd name="T15" fmla="*/ 87 h 141"/>
                    <a:gd name="T16" fmla="*/ 0 w 140"/>
                    <a:gd name="T17" fmla="*/ 108 h 141"/>
                    <a:gd name="T18" fmla="*/ 10 w 140"/>
                    <a:gd name="T19" fmla="*/ 87 h 141"/>
                    <a:gd name="T20" fmla="*/ 0 w 140"/>
                    <a:gd name="T21" fmla="*/ 33 h 141"/>
                    <a:gd name="T22" fmla="*/ 10 w 140"/>
                    <a:gd name="T23" fmla="*/ 54 h 141"/>
                    <a:gd name="T24" fmla="*/ 140 w 140"/>
                    <a:gd name="T25" fmla="*/ 42 h 141"/>
                    <a:gd name="T26" fmla="*/ 140 w 140"/>
                    <a:gd name="T27" fmla="*/ 54 h 141"/>
                    <a:gd name="T28" fmla="*/ 107 w 140"/>
                    <a:gd name="T29" fmla="*/ 9 h 141"/>
                    <a:gd name="T30" fmla="*/ 87 w 140"/>
                    <a:gd name="T31" fmla="*/ 0 h 141"/>
                    <a:gd name="T32" fmla="*/ 105 w 140"/>
                    <a:gd name="T33" fmla="*/ 10 h 141"/>
                    <a:gd name="T34" fmla="*/ 32 w 140"/>
                    <a:gd name="T35" fmla="*/ 141 h 141"/>
                    <a:gd name="T36" fmla="*/ 53 w 140"/>
                    <a:gd name="T37" fmla="*/ 131 h 141"/>
                    <a:gd name="T38" fmla="*/ 32 w 140"/>
                    <a:gd name="T39" fmla="*/ 141 h 141"/>
                    <a:gd name="T40" fmla="*/ 140 w 140"/>
                    <a:gd name="T41" fmla="*/ 108 h 141"/>
                    <a:gd name="T42" fmla="*/ 130 w 140"/>
                    <a:gd name="T43" fmla="*/ 87 h 141"/>
                    <a:gd name="T44" fmla="*/ 115 w 140"/>
                    <a:gd name="T45" fmla="*/ 130 h 141"/>
                    <a:gd name="T46" fmla="*/ 140 w 140"/>
                    <a:gd name="T47" fmla="*/ 115 h 141"/>
                    <a:gd name="T48" fmla="*/ 115 w 140"/>
                    <a:gd name="T49" fmla="*/ 130 h 141"/>
                    <a:gd name="T50" fmla="*/ 130 w 140"/>
                    <a:gd name="T51" fmla="*/ 81 h 141"/>
                    <a:gd name="T52" fmla="*/ 140 w 140"/>
                    <a:gd name="T53" fmla="*/ 60 h 141"/>
                    <a:gd name="T54" fmla="*/ 32 w 140"/>
                    <a:gd name="T55" fmla="*/ 10 h 141"/>
                    <a:gd name="T56" fmla="*/ 53 w 140"/>
                    <a:gd name="T57" fmla="*/ 0 h 141"/>
                    <a:gd name="T58" fmla="*/ 32 w 140"/>
                    <a:gd name="T59" fmla="*/ 10 h 141"/>
                    <a:gd name="T60" fmla="*/ 80 w 140"/>
                    <a:gd name="T61" fmla="*/ 10 h 141"/>
                    <a:gd name="T62" fmla="*/ 60 w 140"/>
                    <a:gd name="T63" fmla="*/ 0 h 141"/>
                    <a:gd name="T64" fmla="*/ 60 w 140"/>
                    <a:gd name="T65" fmla="*/ 141 h 141"/>
                    <a:gd name="T66" fmla="*/ 80 w 140"/>
                    <a:gd name="T67" fmla="*/ 131 h 141"/>
                    <a:gd name="T68" fmla="*/ 60 w 140"/>
                    <a:gd name="T69" fmla="*/ 141 h 141"/>
                    <a:gd name="T70" fmla="*/ 107 w 140"/>
                    <a:gd name="T71" fmla="*/ 141 h 141"/>
                    <a:gd name="T72" fmla="*/ 87 w 140"/>
                    <a:gd name="T73" fmla="*/ 131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</a:cxnLst>
                  <a:rect l="0" t="0" r="r" b="b"/>
                  <a:pathLst>
                    <a:path w="140" h="141">
                      <a:moveTo>
                        <a:pt x="10" y="115"/>
                      </a:moveTo>
                      <a:cubicBezTo>
                        <a:pt x="0" y="115"/>
                        <a:pt x="0" y="115"/>
                        <a:pt x="0" y="115"/>
                      </a:cubicBezTo>
                      <a:cubicBezTo>
                        <a:pt x="0" y="129"/>
                        <a:pt x="11" y="140"/>
                        <a:pt x="25" y="140"/>
                      </a:cubicBezTo>
                      <a:cubicBezTo>
                        <a:pt x="25" y="130"/>
                        <a:pt x="25" y="130"/>
                        <a:pt x="25" y="130"/>
                      </a:cubicBezTo>
                      <a:cubicBezTo>
                        <a:pt x="17" y="130"/>
                        <a:pt x="10" y="124"/>
                        <a:pt x="10" y="115"/>
                      </a:cubicBezTo>
                      <a:close/>
                      <a:moveTo>
                        <a:pt x="10" y="60"/>
                      </a:move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0" y="81"/>
                        <a:pt x="0" y="81"/>
                        <a:pt x="0" y="81"/>
                      </a:cubicBezTo>
                      <a:cubicBezTo>
                        <a:pt x="10" y="81"/>
                        <a:pt x="10" y="81"/>
                        <a:pt x="10" y="81"/>
                      </a:cubicBezTo>
                      <a:lnTo>
                        <a:pt x="10" y="60"/>
                      </a:lnTo>
                      <a:close/>
                      <a:moveTo>
                        <a:pt x="0" y="26"/>
                      </a:moveTo>
                      <a:cubicBezTo>
                        <a:pt x="10" y="26"/>
                        <a:pt x="10" y="26"/>
                        <a:pt x="10" y="26"/>
                      </a:cubicBezTo>
                      <a:cubicBezTo>
                        <a:pt x="10" y="17"/>
                        <a:pt x="17" y="10"/>
                        <a:pt x="25" y="1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11" y="0"/>
                        <a:pt x="0" y="12"/>
                        <a:pt x="0" y="26"/>
                      </a:cubicBezTo>
                      <a:close/>
                      <a:moveTo>
                        <a:pt x="10" y="87"/>
                      </a:moveTo>
                      <a:cubicBezTo>
                        <a:pt x="0" y="87"/>
                        <a:pt x="0" y="87"/>
                        <a:pt x="0" y="87"/>
                      </a:cubicBezTo>
                      <a:cubicBezTo>
                        <a:pt x="0" y="108"/>
                        <a:pt x="0" y="108"/>
                        <a:pt x="0" y="108"/>
                      </a:cubicBezTo>
                      <a:cubicBezTo>
                        <a:pt x="10" y="108"/>
                        <a:pt x="10" y="108"/>
                        <a:pt x="10" y="108"/>
                      </a:cubicBezTo>
                      <a:lnTo>
                        <a:pt x="10" y="87"/>
                      </a:lnTo>
                      <a:close/>
                      <a:moveTo>
                        <a:pt x="10" y="33"/>
                      </a:moveTo>
                      <a:cubicBezTo>
                        <a:pt x="0" y="33"/>
                        <a:pt x="0" y="33"/>
                        <a:pt x="0" y="33"/>
                      </a:cubicBezTo>
                      <a:cubicBezTo>
                        <a:pt x="0" y="54"/>
                        <a:pt x="0" y="54"/>
                        <a:pt x="0" y="54"/>
                      </a:cubicBezTo>
                      <a:cubicBezTo>
                        <a:pt x="10" y="54"/>
                        <a:pt x="10" y="54"/>
                        <a:pt x="10" y="54"/>
                      </a:cubicBezTo>
                      <a:lnTo>
                        <a:pt x="10" y="33"/>
                      </a:lnTo>
                      <a:close/>
                      <a:moveTo>
                        <a:pt x="140" y="42"/>
                      </a:moveTo>
                      <a:cubicBezTo>
                        <a:pt x="137" y="46"/>
                        <a:pt x="135" y="50"/>
                        <a:pt x="132" y="54"/>
                      </a:cubicBezTo>
                      <a:cubicBezTo>
                        <a:pt x="140" y="54"/>
                        <a:pt x="140" y="54"/>
                        <a:pt x="140" y="54"/>
                      </a:cubicBezTo>
                      <a:lnTo>
                        <a:pt x="140" y="42"/>
                      </a:lnTo>
                      <a:close/>
                      <a:moveTo>
                        <a:pt x="107" y="9"/>
                      </a:moveTo>
                      <a:cubicBezTo>
                        <a:pt x="107" y="0"/>
                        <a:pt x="107" y="0"/>
                        <a:pt x="107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7" y="10"/>
                        <a:pt x="87" y="10"/>
                        <a:pt x="87" y="10"/>
                      </a:cubicBezTo>
                      <a:cubicBezTo>
                        <a:pt x="105" y="10"/>
                        <a:pt x="105" y="10"/>
                        <a:pt x="105" y="10"/>
                      </a:cubicBezTo>
                      <a:cubicBezTo>
                        <a:pt x="106" y="10"/>
                        <a:pt x="106" y="9"/>
                        <a:pt x="107" y="9"/>
                      </a:cubicBezTo>
                      <a:close/>
                      <a:moveTo>
                        <a:pt x="32" y="141"/>
                      </a:moveTo>
                      <a:cubicBezTo>
                        <a:pt x="53" y="141"/>
                        <a:pt x="53" y="141"/>
                        <a:pt x="53" y="141"/>
                      </a:cubicBezTo>
                      <a:cubicBezTo>
                        <a:pt x="53" y="131"/>
                        <a:pt x="53" y="131"/>
                        <a:pt x="53" y="131"/>
                      </a:cubicBezTo>
                      <a:cubicBezTo>
                        <a:pt x="32" y="131"/>
                        <a:pt x="32" y="131"/>
                        <a:pt x="32" y="131"/>
                      </a:cubicBezTo>
                      <a:lnTo>
                        <a:pt x="32" y="141"/>
                      </a:lnTo>
                      <a:close/>
                      <a:moveTo>
                        <a:pt x="130" y="108"/>
                      </a:moveTo>
                      <a:cubicBezTo>
                        <a:pt x="140" y="108"/>
                        <a:pt x="140" y="108"/>
                        <a:pt x="140" y="108"/>
                      </a:cubicBezTo>
                      <a:cubicBezTo>
                        <a:pt x="140" y="87"/>
                        <a:pt x="140" y="87"/>
                        <a:pt x="140" y="87"/>
                      </a:cubicBezTo>
                      <a:cubicBezTo>
                        <a:pt x="130" y="87"/>
                        <a:pt x="130" y="87"/>
                        <a:pt x="130" y="87"/>
                      </a:cubicBezTo>
                      <a:lnTo>
                        <a:pt x="130" y="108"/>
                      </a:lnTo>
                      <a:close/>
                      <a:moveTo>
                        <a:pt x="115" y="130"/>
                      </a:moveTo>
                      <a:cubicBezTo>
                        <a:pt x="115" y="140"/>
                        <a:pt x="115" y="140"/>
                        <a:pt x="115" y="140"/>
                      </a:cubicBezTo>
                      <a:cubicBezTo>
                        <a:pt x="129" y="140"/>
                        <a:pt x="140" y="129"/>
                        <a:pt x="140" y="115"/>
                      </a:cubicBezTo>
                      <a:cubicBezTo>
                        <a:pt x="130" y="115"/>
                        <a:pt x="130" y="115"/>
                        <a:pt x="130" y="115"/>
                      </a:cubicBezTo>
                      <a:cubicBezTo>
                        <a:pt x="130" y="124"/>
                        <a:pt x="123" y="130"/>
                        <a:pt x="115" y="130"/>
                      </a:cubicBezTo>
                      <a:close/>
                      <a:moveTo>
                        <a:pt x="130" y="60"/>
                      </a:moveTo>
                      <a:cubicBezTo>
                        <a:pt x="130" y="81"/>
                        <a:pt x="130" y="81"/>
                        <a:pt x="130" y="81"/>
                      </a:cubicBezTo>
                      <a:cubicBezTo>
                        <a:pt x="140" y="81"/>
                        <a:pt x="140" y="81"/>
                        <a:pt x="140" y="81"/>
                      </a:cubicBezTo>
                      <a:cubicBezTo>
                        <a:pt x="140" y="60"/>
                        <a:pt x="140" y="60"/>
                        <a:pt x="140" y="60"/>
                      </a:cubicBezTo>
                      <a:lnTo>
                        <a:pt x="130" y="60"/>
                      </a:lnTo>
                      <a:close/>
                      <a:moveTo>
                        <a:pt x="32" y="10"/>
                      </a:moveTo>
                      <a:cubicBezTo>
                        <a:pt x="53" y="10"/>
                        <a:pt x="53" y="10"/>
                        <a:pt x="53" y="10"/>
                      </a:cubicBez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32" y="10"/>
                      </a:lnTo>
                      <a:close/>
                      <a:moveTo>
                        <a:pt x="60" y="10"/>
                      </a:moveTo>
                      <a:cubicBezTo>
                        <a:pt x="80" y="10"/>
                        <a:pt x="80" y="10"/>
                        <a:pt x="80" y="10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lnTo>
                        <a:pt x="60" y="10"/>
                      </a:lnTo>
                      <a:close/>
                      <a:moveTo>
                        <a:pt x="60" y="141"/>
                      </a:moveTo>
                      <a:cubicBezTo>
                        <a:pt x="80" y="141"/>
                        <a:pt x="80" y="141"/>
                        <a:pt x="80" y="141"/>
                      </a:cubicBezTo>
                      <a:cubicBezTo>
                        <a:pt x="80" y="131"/>
                        <a:pt x="80" y="131"/>
                        <a:pt x="80" y="131"/>
                      </a:cubicBezTo>
                      <a:cubicBezTo>
                        <a:pt x="60" y="131"/>
                        <a:pt x="60" y="131"/>
                        <a:pt x="60" y="131"/>
                      </a:cubicBezTo>
                      <a:lnTo>
                        <a:pt x="60" y="141"/>
                      </a:lnTo>
                      <a:close/>
                      <a:moveTo>
                        <a:pt x="87" y="141"/>
                      </a:moveTo>
                      <a:cubicBezTo>
                        <a:pt x="107" y="141"/>
                        <a:pt x="107" y="141"/>
                        <a:pt x="107" y="141"/>
                      </a:cubicBezTo>
                      <a:cubicBezTo>
                        <a:pt x="107" y="131"/>
                        <a:pt x="107" y="131"/>
                        <a:pt x="107" y="131"/>
                      </a:cubicBezTo>
                      <a:cubicBezTo>
                        <a:pt x="87" y="131"/>
                        <a:pt x="87" y="131"/>
                        <a:pt x="87" y="131"/>
                      </a:cubicBezTo>
                      <a:lnTo>
                        <a:pt x="87" y="141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14"/>
                <p:cNvSpPr/>
                <p:nvPr/>
              </p:nvSpPr>
              <p:spPr bwMode="auto">
                <a:xfrm>
                  <a:off x="5834062" y="3287231"/>
                  <a:ext cx="588964" cy="509588"/>
                </a:xfrm>
                <a:custGeom>
                  <a:avLst/>
                  <a:gdLst>
                    <a:gd name="T0" fmla="*/ 150 w 154"/>
                    <a:gd name="T1" fmla="*/ 0 h 133"/>
                    <a:gd name="T2" fmla="*/ 54 w 154"/>
                    <a:gd name="T3" fmla="*/ 84 h 133"/>
                    <a:gd name="T4" fmla="*/ 17 w 154"/>
                    <a:gd name="T5" fmla="*/ 54 h 133"/>
                    <a:gd name="T6" fmla="*/ 0 w 154"/>
                    <a:gd name="T7" fmla="*/ 68 h 133"/>
                    <a:gd name="T8" fmla="*/ 65 w 154"/>
                    <a:gd name="T9" fmla="*/ 133 h 133"/>
                    <a:gd name="T10" fmla="*/ 154 w 154"/>
                    <a:gd name="T11" fmla="*/ 9 h 133"/>
                    <a:gd name="T12" fmla="*/ 150 w 154"/>
                    <a:gd name="T13" fmla="*/ 0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4" h="133">
                      <a:moveTo>
                        <a:pt x="150" y="0"/>
                      </a:moveTo>
                      <a:cubicBezTo>
                        <a:pt x="104" y="29"/>
                        <a:pt x="69" y="65"/>
                        <a:pt x="54" y="84"/>
                      </a:cubicBezTo>
                      <a:cubicBezTo>
                        <a:pt x="17" y="54"/>
                        <a:pt x="17" y="54"/>
                        <a:pt x="17" y="54"/>
                      </a:cubicBezTo>
                      <a:cubicBezTo>
                        <a:pt x="0" y="68"/>
                        <a:pt x="0" y="68"/>
                        <a:pt x="0" y="68"/>
                      </a:cubicBezTo>
                      <a:cubicBezTo>
                        <a:pt x="65" y="133"/>
                        <a:pt x="65" y="133"/>
                        <a:pt x="65" y="133"/>
                      </a:cubicBezTo>
                      <a:cubicBezTo>
                        <a:pt x="76" y="105"/>
                        <a:pt x="111" y="49"/>
                        <a:pt x="154" y="9"/>
                      </a:cubicBezTo>
                      <a:lnTo>
                        <a:pt x="15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91" name="组合 90"/>
            <p:cNvGrpSpPr/>
            <p:nvPr/>
          </p:nvGrpSpPr>
          <p:grpSpPr>
            <a:xfrm>
              <a:off x="895590" y="2685493"/>
              <a:ext cx="940001" cy="940001"/>
              <a:chOff x="2406714" y="3912247"/>
              <a:chExt cx="940001" cy="940001"/>
            </a:xfrm>
          </p:grpSpPr>
          <p:sp>
            <p:nvSpPr>
              <p:cNvPr id="15" name="椭圆 14"/>
              <p:cNvSpPr/>
              <p:nvPr/>
            </p:nvSpPr>
            <p:spPr>
              <a:xfrm>
                <a:off x="2406714" y="3912247"/>
                <a:ext cx="940001" cy="940001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grpSp>
            <p:nvGrpSpPr>
              <p:cNvPr id="87" name="Group 62"/>
              <p:cNvGrpSpPr>
                <a:grpSpLocks noChangeAspect="1"/>
              </p:cNvGrpSpPr>
              <p:nvPr/>
            </p:nvGrpSpPr>
            <p:grpSpPr bwMode="auto">
              <a:xfrm>
                <a:off x="2702986" y="4007759"/>
                <a:ext cx="375973" cy="562002"/>
                <a:chOff x="3647" y="1954"/>
                <a:chExt cx="384" cy="574"/>
              </a:xfrm>
            </p:grpSpPr>
            <p:sp>
              <p:nvSpPr>
                <p:cNvPr id="88" name="AutoShape 6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3649" y="1954"/>
                  <a:ext cx="382" cy="41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9" name="Freeform 63"/>
                <p:cNvSpPr/>
                <p:nvPr/>
              </p:nvSpPr>
              <p:spPr bwMode="auto">
                <a:xfrm>
                  <a:off x="3779" y="2118"/>
                  <a:ext cx="252" cy="285"/>
                </a:xfrm>
                <a:custGeom>
                  <a:avLst/>
                  <a:gdLst>
                    <a:gd name="T0" fmla="*/ 32 w 105"/>
                    <a:gd name="T1" fmla="*/ 118 h 118"/>
                    <a:gd name="T2" fmla="*/ 1 w 105"/>
                    <a:gd name="T3" fmla="*/ 105 h 118"/>
                    <a:gd name="T4" fmla="*/ 1 w 105"/>
                    <a:gd name="T5" fmla="*/ 105 h 118"/>
                    <a:gd name="T6" fmla="*/ 0 w 105"/>
                    <a:gd name="T7" fmla="*/ 104 h 118"/>
                    <a:gd name="T8" fmla="*/ 19 w 105"/>
                    <a:gd name="T9" fmla="*/ 85 h 118"/>
                    <a:gd name="T10" fmla="*/ 20 w 105"/>
                    <a:gd name="T11" fmla="*/ 86 h 118"/>
                    <a:gd name="T12" fmla="*/ 32 w 105"/>
                    <a:gd name="T13" fmla="*/ 91 h 118"/>
                    <a:gd name="T14" fmla="*/ 32 w 105"/>
                    <a:gd name="T15" fmla="*/ 91 h 118"/>
                    <a:gd name="T16" fmla="*/ 43 w 105"/>
                    <a:gd name="T17" fmla="*/ 86 h 118"/>
                    <a:gd name="T18" fmla="*/ 43 w 105"/>
                    <a:gd name="T19" fmla="*/ 86 h 118"/>
                    <a:gd name="T20" fmla="*/ 74 w 105"/>
                    <a:gd name="T21" fmla="*/ 56 h 118"/>
                    <a:gd name="T22" fmla="*/ 79 w 105"/>
                    <a:gd name="T23" fmla="*/ 44 h 118"/>
                    <a:gd name="T24" fmla="*/ 79 w 105"/>
                    <a:gd name="T25" fmla="*/ 44 h 118"/>
                    <a:gd name="T26" fmla="*/ 74 w 105"/>
                    <a:gd name="T27" fmla="*/ 33 h 118"/>
                    <a:gd name="T28" fmla="*/ 74 w 105"/>
                    <a:gd name="T29" fmla="*/ 33 h 118"/>
                    <a:gd name="T30" fmla="*/ 73 w 105"/>
                    <a:gd name="T31" fmla="*/ 31 h 118"/>
                    <a:gd name="T32" fmla="*/ 61 w 105"/>
                    <a:gd name="T33" fmla="*/ 27 h 118"/>
                    <a:gd name="T34" fmla="*/ 61 w 105"/>
                    <a:gd name="T35" fmla="*/ 27 h 118"/>
                    <a:gd name="T36" fmla="*/ 49 w 105"/>
                    <a:gd name="T37" fmla="*/ 31 h 118"/>
                    <a:gd name="T38" fmla="*/ 49 w 105"/>
                    <a:gd name="T39" fmla="*/ 31 h 118"/>
                    <a:gd name="T40" fmla="*/ 37 w 105"/>
                    <a:gd name="T41" fmla="*/ 44 h 118"/>
                    <a:gd name="T42" fmla="*/ 18 w 105"/>
                    <a:gd name="T43" fmla="*/ 44 h 118"/>
                    <a:gd name="T44" fmla="*/ 18 w 105"/>
                    <a:gd name="T45" fmla="*/ 44 h 118"/>
                    <a:gd name="T46" fmla="*/ 18 w 105"/>
                    <a:gd name="T47" fmla="*/ 25 h 118"/>
                    <a:gd name="T48" fmla="*/ 18 w 105"/>
                    <a:gd name="T49" fmla="*/ 25 h 118"/>
                    <a:gd name="T50" fmla="*/ 31 w 105"/>
                    <a:gd name="T51" fmla="*/ 13 h 118"/>
                    <a:gd name="T52" fmla="*/ 61 w 105"/>
                    <a:gd name="T53" fmla="*/ 0 h 118"/>
                    <a:gd name="T54" fmla="*/ 61 w 105"/>
                    <a:gd name="T55" fmla="*/ 0 h 118"/>
                    <a:gd name="T56" fmla="*/ 91 w 105"/>
                    <a:gd name="T57" fmla="*/ 13 h 118"/>
                    <a:gd name="T58" fmla="*/ 91 w 105"/>
                    <a:gd name="T59" fmla="*/ 13 h 118"/>
                    <a:gd name="T60" fmla="*/ 93 w 105"/>
                    <a:gd name="T61" fmla="*/ 14 h 118"/>
                    <a:gd name="T62" fmla="*/ 105 w 105"/>
                    <a:gd name="T63" fmla="*/ 44 h 118"/>
                    <a:gd name="T64" fmla="*/ 105 w 105"/>
                    <a:gd name="T65" fmla="*/ 44 h 118"/>
                    <a:gd name="T66" fmla="*/ 93 w 105"/>
                    <a:gd name="T67" fmla="*/ 74 h 118"/>
                    <a:gd name="T68" fmla="*/ 93 w 105"/>
                    <a:gd name="T69" fmla="*/ 74 h 118"/>
                    <a:gd name="T70" fmla="*/ 62 w 105"/>
                    <a:gd name="T71" fmla="*/ 105 h 118"/>
                    <a:gd name="T72" fmla="*/ 32 w 105"/>
                    <a:gd name="T73" fmla="*/ 118 h 118"/>
                    <a:gd name="T74" fmla="*/ 32 w 105"/>
                    <a:gd name="T75" fmla="*/ 118 h 118"/>
                    <a:gd name="T76" fmla="*/ 32 w 105"/>
                    <a:gd name="T77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</a:cxnLst>
                  <a:rect l="0" t="0" r="r" b="b"/>
                  <a:pathLst>
                    <a:path w="105" h="118">
                      <a:moveTo>
                        <a:pt x="32" y="118"/>
                      </a:moveTo>
                      <a:cubicBezTo>
                        <a:pt x="21" y="118"/>
                        <a:pt x="10" y="113"/>
                        <a:pt x="1" y="105"/>
                      </a:cubicBezTo>
                      <a:cubicBezTo>
                        <a:pt x="1" y="105"/>
                        <a:pt x="1" y="105"/>
                        <a:pt x="1" y="105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19" y="85"/>
                        <a:pt x="19" y="85"/>
                        <a:pt x="19" y="85"/>
                      </a:cubicBezTo>
                      <a:cubicBezTo>
                        <a:pt x="20" y="86"/>
                        <a:pt x="20" y="86"/>
                        <a:pt x="20" y="86"/>
                      </a:cubicBezTo>
                      <a:cubicBezTo>
                        <a:pt x="23" y="90"/>
                        <a:pt x="27" y="91"/>
                        <a:pt x="32" y="91"/>
                      </a:cubicBezTo>
                      <a:cubicBezTo>
                        <a:pt x="32" y="91"/>
                        <a:pt x="32" y="91"/>
                        <a:pt x="32" y="91"/>
                      </a:cubicBezTo>
                      <a:cubicBezTo>
                        <a:pt x="36" y="91"/>
                        <a:pt x="40" y="90"/>
                        <a:pt x="43" y="86"/>
                      </a:cubicBezTo>
                      <a:cubicBezTo>
                        <a:pt x="43" y="86"/>
                        <a:pt x="43" y="86"/>
                        <a:pt x="43" y="86"/>
                      </a:cubicBezTo>
                      <a:cubicBezTo>
                        <a:pt x="74" y="56"/>
                        <a:pt x="74" y="56"/>
                        <a:pt x="74" y="56"/>
                      </a:cubicBezTo>
                      <a:cubicBezTo>
                        <a:pt x="77" y="53"/>
                        <a:pt x="79" y="48"/>
                        <a:pt x="79" y="44"/>
                      </a:cubicBezTo>
                      <a:cubicBezTo>
                        <a:pt x="79" y="44"/>
                        <a:pt x="79" y="44"/>
                        <a:pt x="79" y="44"/>
                      </a:cubicBezTo>
                      <a:cubicBezTo>
                        <a:pt x="79" y="40"/>
                        <a:pt x="77" y="36"/>
                        <a:pt x="74" y="33"/>
                      </a:cubicBezTo>
                      <a:cubicBezTo>
                        <a:pt x="74" y="33"/>
                        <a:pt x="74" y="33"/>
                        <a:pt x="74" y="33"/>
                      </a:cubicBezTo>
                      <a:cubicBezTo>
                        <a:pt x="73" y="31"/>
                        <a:pt x="73" y="31"/>
                        <a:pt x="73" y="31"/>
                      </a:cubicBezTo>
                      <a:cubicBezTo>
                        <a:pt x="69" y="28"/>
                        <a:pt x="65" y="27"/>
                        <a:pt x="61" y="27"/>
                      </a:cubicBezTo>
                      <a:cubicBezTo>
                        <a:pt x="61" y="27"/>
                        <a:pt x="61" y="27"/>
                        <a:pt x="61" y="27"/>
                      </a:cubicBezTo>
                      <a:cubicBezTo>
                        <a:pt x="57" y="27"/>
                        <a:pt x="53" y="28"/>
                        <a:pt x="49" y="31"/>
                      </a:cubicBezTo>
                      <a:cubicBezTo>
                        <a:pt x="49" y="31"/>
                        <a:pt x="49" y="31"/>
                        <a:pt x="49" y="31"/>
                      </a:cubicBezTo>
                      <a:cubicBezTo>
                        <a:pt x="37" y="44"/>
                        <a:pt x="37" y="44"/>
                        <a:pt x="37" y="44"/>
                      </a:cubicBezTo>
                      <a:cubicBezTo>
                        <a:pt x="32" y="49"/>
                        <a:pt x="23" y="49"/>
                        <a:pt x="18" y="44"/>
                      </a:cubicBezTo>
                      <a:cubicBezTo>
                        <a:pt x="18" y="44"/>
                        <a:pt x="18" y="44"/>
                        <a:pt x="18" y="44"/>
                      </a:cubicBezTo>
                      <a:cubicBezTo>
                        <a:pt x="13" y="39"/>
                        <a:pt x="13" y="30"/>
                        <a:pt x="18" y="25"/>
                      </a:cubicBezTo>
                      <a:cubicBezTo>
                        <a:pt x="18" y="25"/>
                        <a:pt x="18" y="25"/>
                        <a:pt x="18" y="25"/>
                      </a:cubicBezTo>
                      <a:cubicBezTo>
                        <a:pt x="31" y="13"/>
                        <a:pt x="31" y="13"/>
                        <a:pt x="31" y="13"/>
                      </a:cubicBezTo>
                      <a:cubicBezTo>
                        <a:pt x="39" y="4"/>
                        <a:pt x="50" y="0"/>
                        <a:pt x="61" y="0"/>
                      </a:cubicBezTo>
                      <a:cubicBezTo>
                        <a:pt x="61" y="0"/>
                        <a:pt x="61" y="0"/>
                        <a:pt x="61" y="0"/>
                      </a:cubicBezTo>
                      <a:cubicBezTo>
                        <a:pt x="72" y="0"/>
                        <a:pt x="83" y="4"/>
                        <a:pt x="91" y="13"/>
                      </a:cubicBezTo>
                      <a:cubicBezTo>
                        <a:pt x="91" y="13"/>
                        <a:pt x="91" y="13"/>
                        <a:pt x="91" y="13"/>
                      </a:cubicBezTo>
                      <a:cubicBezTo>
                        <a:pt x="93" y="14"/>
                        <a:pt x="93" y="14"/>
                        <a:pt x="93" y="14"/>
                      </a:cubicBezTo>
                      <a:cubicBezTo>
                        <a:pt x="101" y="22"/>
                        <a:pt x="105" y="33"/>
                        <a:pt x="105" y="44"/>
                      </a:cubicBezTo>
                      <a:cubicBezTo>
                        <a:pt x="105" y="44"/>
                        <a:pt x="105" y="44"/>
                        <a:pt x="105" y="44"/>
                      </a:cubicBezTo>
                      <a:cubicBezTo>
                        <a:pt x="105" y="55"/>
                        <a:pt x="101" y="66"/>
                        <a:pt x="93" y="74"/>
                      </a:cubicBezTo>
                      <a:cubicBezTo>
                        <a:pt x="93" y="74"/>
                        <a:pt x="93" y="74"/>
                        <a:pt x="93" y="74"/>
                      </a:cubicBezTo>
                      <a:cubicBezTo>
                        <a:pt x="62" y="105"/>
                        <a:pt x="62" y="105"/>
                        <a:pt x="62" y="105"/>
                      </a:cubicBezTo>
                      <a:cubicBezTo>
                        <a:pt x="54" y="114"/>
                        <a:pt x="42" y="118"/>
                        <a:pt x="32" y="118"/>
                      </a:cubicBezTo>
                      <a:cubicBezTo>
                        <a:pt x="32" y="118"/>
                        <a:pt x="32" y="118"/>
                        <a:pt x="32" y="118"/>
                      </a:cubicBezTo>
                      <a:cubicBezTo>
                        <a:pt x="32" y="118"/>
                        <a:pt x="32" y="118"/>
                        <a:pt x="32" y="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Freeform 64"/>
                <p:cNvSpPr/>
                <p:nvPr/>
              </p:nvSpPr>
              <p:spPr bwMode="auto">
                <a:xfrm>
                  <a:off x="3647" y="2244"/>
                  <a:ext cx="252" cy="284"/>
                </a:xfrm>
                <a:custGeom>
                  <a:avLst/>
                  <a:gdLst>
                    <a:gd name="T0" fmla="*/ 44 w 105"/>
                    <a:gd name="T1" fmla="*/ 118 h 118"/>
                    <a:gd name="T2" fmla="*/ 14 w 105"/>
                    <a:gd name="T3" fmla="*/ 105 h 118"/>
                    <a:gd name="T4" fmla="*/ 14 w 105"/>
                    <a:gd name="T5" fmla="*/ 105 h 118"/>
                    <a:gd name="T6" fmla="*/ 12 w 105"/>
                    <a:gd name="T7" fmla="*/ 104 h 118"/>
                    <a:gd name="T8" fmla="*/ 0 w 105"/>
                    <a:gd name="T9" fmla="*/ 74 h 118"/>
                    <a:gd name="T10" fmla="*/ 0 w 105"/>
                    <a:gd name="T11" fmla="*/ 74 h 118"/>
                    <a:gd name="T12" fmla="*/ 12 w 105"/>
                    <a:gd name="T13" fmla="*/ 44 h 118"/>
                    <a:gd name="T14" fmla="*/ 12 w 105"/>
                    <a:gd name="T15" fmla="*/ 44 h 118"/>
                    <a:gd name="T16" fmla="*/ 43 w 105"/>
                    <a:gd name="T17" fmla="*/ 13 h 118"/>
                    <a:gd name="T18" fmla="*/ 73 w 105"/>
                    <a:gd name="T19" fmla="*/ 0 h 118"/>
                    <a:gd name="T20" fmla="*/ 73 w 105"/>
                    <a:gd name="T21" fmla="*/ 0 h 118"/>
                    <a:gd name="T22" fmla="*/ 98 w 105"/>
                    <a:gd name="T23" fmla="*/ 8 h 118"/>
                    <a:gd name="T24" fmla="*/ 98 w 105"/>
                    <a:gd name="T25" fmla="*/ 8 h 118"/>
                    <a:gd name="T26" fmla="*/ 101 w 105"/>
                    <a:gd name="T27" fmla="*/ 10 h 118"/>
                    <a:gd name="T28" fmla="*/ 101 w 105"/>
                    <a:gd name="T29" fmla="*/ 10 h 118"/>
                    <a:gd name="T30" fmla="*/ 104 w 105"/>
                    <a:gd name="T31" fmla="*/ 13 h 118"/>
                    <a:gd name="T32" fmla="*/ 105 w 105"/>
                    <a:gd name="T33" fmla="*/ 14 h 118"/>
                    <a:gd name="T34" fmla="*/ 105 w 105"/>
                    <a:gd name="T35" fmla="*/ 14 h 118"/>
                    <a:gd name="T36" fmla="*/ 105 w 105"/>
                    <a:gd name="T37" fmla="*/ 14 h 118"/>
                    <a:gd name="T38" fmla="*/ 86 w 105"/>
                    <a:gd name="T39" fmla="*/ 33 h 118"/>
                    <a:gd name="T40" fmla="*/ 86 w 105"/>
                    <a:gd name="T41" fmla="*/ 33 h 118"/>
                    <a:gd name="T42" fmla="*/ 85 w 105"/>
                    <a:gd name="T43" fmla="*/ 32 h 118"/>
                    <a:gd name="T44" fmla="*/ 73 w 105"/>
                    <a:gd name="T45" fmla="*/ 27 h 118"/>
                    <a:gd name="T46" fmla="*/ 73 w 105"/>
                    <a:gd name="T47" fmla="*/ 27 h 118"/>
                    <a:gd name="T48" fmla="*/ 62 w 105"/>
                    <a:gd name="T49" fmla="*/ 32 h 118"/>
                    <a:gd name="T50" fmla="*/ 62 w 105"/>
                    <a:gd name="T51" fmla="*/ 32 h 118"/>
                    <a:gd name="T52" fmla="*/ 31 w 105"/>
                    <a:gd name="T53" fmla="*/ 62 h 118"/>
                    <a:gd name="T54" fmla="*/ 26 w 105"/>
                    <a:gd name="T55" fmla="*/ 74 h 118"/>
                    <a:gd name="T56" fmla="*/ 26 w 105"/>
                    <a:gd name="T57" fmla="*/ 74 h 118"/>
                    <a:gd name="T58" fmla="*/ 31 w 105"/>
                    <a:gd name="T59" fmla="*/ 85 h 118"/>
                    <a:gd name="T60" fmla="*/ 31 w 105"/>
                    <a:gd name="T61" fmla="*/ 85 h 118"/>
                    <a:gd name="T62" fmla="*/ 32 w 105"/>
                    <a:gd name="T63" fmla="*/ 87 h 118"/>
                    <a:gd name="T64" fmla="*/ 44 w 105"/>
                    <a:gd name="T65" fmla="*/ 91 h 118"/>
                    <a:gd name="T66" fmla="*/ 44 w 105"/>
                    <a:gd name="T67" fmla="*/ 91 h 118"/>
                    <a:gd name="T68" fmla="*/ 56 w 105"/>
                    <a:gd name="T69" fmla="*/ 87 h 118"/>
                    <a:gd name="T70" fmla="*/ 56 w 105"/>
                    <a:gd name="T71" fmla="*/ 87 h 118"/>
                    <a:gd name="T72" fmla="*/ 69 w 105"/>
                    <a:gd name="T73" fmla="*/ 73 h 118"/>
                    <a:gd name="T74" fmla="*/ 87 w 105"/>
                    <a:gd name="T75" fmla="*/ 73 h 118"/>
                    <a:gd name="T76" fmla="*/ 87 w 105"/>
                    <a:gd name="T77" fmla="*/ 73 h 118"/>
                    <a:gd name="T78" fmla="*/ 87 w 105"/>
                    <a:gd name="T79" fmla="*/ 92 h 118"/>
                    <a:gd name="T80" fmla="*/ 87 w 105"/>
                    <a:gd name="T81" fmla="*/ 92 h 118"/>
                    <a:gd name="T82" fmla="*/ 74 w 105"/>
                    <a:gd name="T83" fmla="*/ 105 h 118"/>
                    <a:gd name="T84" fmla="*/ 44 w 105"/>
                    <a:gd name="T85" fmla="*/ 118 h 118"/>
                    <a:gd name="T86" fmla="*/ 44 w 105"/>
                    <a:gd name="T87" fmla="*/ 118 h 118"/>
                    <a:gd name="T88" fmla="*/ 44 w 105"/>
                    <a:gd name="T89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05" h="118">
                      <a:moveTo>
                        <a:pt x="44" y="118"/>
                      </a:moveTo>
                      <a:cubicBezTo>
                        <a:pt x="33" y="118"/>
                        <a:pt x="22" y="114"/>
                        <a:pt x="14" y="105"/>
                      </a:cubicBezTo>
                      <a:cubicBezTo>
                        <a:pt x="14" y="105"/>
                        <a:pt x="14" y="105"/>
                        <a:pt x="14" y="105"/>
                      </a:cubicBezTo>
                      <a:cubicBezTo>
                        <a:pt x="12" y="104"/>
                        <a:pt x="12" y="104"/>
                        <a:pt x="12" y="104"/>
                      </a:cubicBezTo>
                      <a:cubicBezTo>
                        <a:pt x="4" y="96"/>
                        <a:pt x="0" y="85"/>
                        <a:pt x="0" y="74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0" y="63"/>
                        <a:pt x="4" y="52"/>
                        <a:pt x="12" y="44"/>
                      </a:cubicBezTo>
                      <a:cubicBezTo>
                        <a:pt x="12" y="44"/>
                        <a:pt x="12" y="44"/>
                        <a:pt x="12" y="44"/>
                      </a:cubicBezTo>
                      <a:cubicBezTo>
                        <a:pt x="43" y="13"/>
                        <a:pt x="43" y="13"/>
                        <a:pt x="43" y="13"/>
                      </a:cubicBezTo>
                      <a:cubicBezTo>
                        <a:pt x="51" y="5"/>
                        <a:pt x="62" y="0"/>
                        <a:pt x="73" y="0"/>
                      </a:cubicBez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82" y="0"/>
                        <a:pt x="91" y="3"/>
                        <a:pt x="98" y="8"/>
                      </a:cubicBezTo>
                      <a:cubicBezTo>
                        <a:pt x="98" y="8"/>
                        <a:pt x="98" y="8"/>
                        <a:pt x="98" y="8"/>
                      </a:cubicBezTo>
                      <a:cubicBezTo>
                        <a:pt x="99" y="9"/>
                        <a:pt x="100" y="9"/>
                        <a:pt x="101" y="10"/>
                      </a:cubicBezTo>
                      <a:cubicBezTo>
                        <a:pt x="101" y="10"/>
                        <a:pt x="101" y="10"/>
                        <a:pt x="101" y="10"/>
                      </a:cubicBezTo>
                      <a:cubicBezTo>
                        <a:pt x="104" y="13"/>
                        <a:pt x="104" y="13"/>
                        <a:pt x="104" y="13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105" y="14"/>
                        <a:pt x="105" y="14"/>
                        <a:pt x="105" y="14"/>
                      </a:cubicBezTo>
                      <a:cubicBezTo>
                        <a:pt x="86" y="33"/>
                        <a:pt x="86" y="33"/>
                        <a:pt x="86" y="33"/>
                      </a:cubicBezTo>
                      <a:cubicBezTo>
                        <a:pt x="86" y="33"/>
                        <a:pt x="86" y="33"/>
                        <a:pt x="86" y="33"/>
                      </a:cubicBezTo>
                      <a:cubicBezTo>
                        <a:pt x="85" y="32"/>
                        <a:pt x="85" y="32"/>
                        <a:pt x="85" y="32"/>
                      </a:cubicBezTo>
                      <a:cubicBezTo>
                        <a:pt x="82" y="28"/>
                        <a:pt x="78" y="27"/>
                        <a:pt x="73" y="27"/>
                      </a:cubicBezTo>
                      <a:cubicBezTo>
                        <a:pt x="73" y="27"/>
                        <a:pt x="73" y="27"/>
                        <a:pt x="73" y="27"/>
                      </a:cubicBezTo>
                      <a:cubicBezTo>
                        <a:pt x="69" y="27"/>
                        <a:pt x="65" y="28"/>
                        <a:pt x="62" y="32"/>
                      </a:cubicBezTo>
                      <a:cubicBezTo>
                        <a:pt x="62" y="32"/>
                        <a:pt x="62" y="32"/>
                        <a:pt x="62" y="32"/>
                      </a:cubicBezTo>
                      <a:cubicBezTo>
                        <a:pt x="31" y="62"/>
                        <a:pt x="31" y="62"/>
                        <a:pt x="31" y="62"/>
                      </a:cubicBezTo>
                      <a:cubicBezTo>
                        <a:pt x="28" y="65"/>
                        <a:pt x="26" y="70"/>
                        <a:pt x="26" y="74"/>
                      </a:cubicBezTo>
                      <a:cubicBezTo>
                        <a:pt x="26" y="74"/>
                        <a:pt x="26" y="74"/>
                        <a:pt x="26" y="74"/>
                      </a:cubicBezTo>
                      <a:cubicBezTo>
                        <a:pt x="26" y="78"/>
                        <a:pt x="28" y="82"/>
                        <a:pt x="31" y="85"/>
                      </a:cubicBezTo>
                      <a:cubicBezTo>
                        <a:pt x="31" y="85"/>
                        <a:pt x="31" y="85"/>
                        <a:pt x="31" y="85"/>
                      </a:cubicBezTo>
                      <a:cubicBezTo>
                        <a:pt x="32" y="87"/>
                        <a:pt x="32" y="87"/>
                        <a:pt x="32" y="87"/>
                      </a:cubicBezTo>
                      <a:cubicBezTo>
                        <a:pt x="36" y="90"/>
                        <a:pt x="40" y="91"/>
                        <a:pt x="44" y="91"/>
                      </a:cubicBezTo>
                      <a:cubicBezTo>
                        <a:pt x="44" y="91"/>
                        <a:pt x="44" y="91"/>
                        <a:pt x="44" y="91"/>
                      </a:cubicBezTo>
                      <a:cubicBezTo>
                        <a:pt x="48" y="91"/>
                        <a:pt x="52" y="90"/>
                        <a:pt x="56" y="87"/>
                      </a:cubicBezTo>
                      <a:cubicBezTo>
                        <a:pt x="56" y="87"/>
                        <a:pt x="56" y="87"/>
                        <a:pt x="56" y="87"/>
                      </a:cubicBezTo>
                      <a:cubicBezTo>
                        <a:pt x="69" y="73"/>
                        <a:pt x="69" y="73"/>
                        <a:pt x="69" y="73"/>
                      </a:cubicBezTo>
                      <a:cubicBezTo>
                        <a:pt x="74" y="68"/>
                        <a:pt x="82" y="68"/>
                        <a:pt x="87" y="73"/>
                      </a:cubicBezTo>
                      <a:cubicBezTo>
                        <a:pt x="87" y="73"/>
                        <a:pt x="87" y="73"/>
                        <a:pt x="87" y="73"/>
                      </a:cubicBezTo>
                      <a:cubicBezTo>
                        <a:pt x="93" y="79"/>
                        <a:pt x="93" y="87"/>
                        <a:pt x="87" y="92"/>
                      </a:cubicBezTo>
                      <a:cubicBezTo>
                        <a:pt x="87" y="92"/>
                        <a:pt x="87" y="92"/>
                        <a:pt x="87" y="92"/>
                      </a:cubicBezTo>
                      <a:cubicBezTo>
                        <a:pt x="74" y="105"/>
                        <a:pt x="74" y="105"/>
                        <a:pt x="74" y="105"/>
                      </a:cubicBezTo>
                      <a:cubicBezTo>
                        <a:pt x="66" y="114"/>
                        <a:pt x="55" y="118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ubicBezTo>
                        <a:pt x="44" y="118"/>
                        <a:pt x="44" y="118"/>
                        <a:pt x="44" y="11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96435" tIns="48218" rIns="96435" bIns="48218" numCol="1" anchor="t" anchorCtr="0" compatLnSpc="1"/>
                <a:lstStyle/>
                <a:p>
                  <a:pPr>
                    <a:lnSpc>
                      <a:spcPct val="150000"/>
                    </a:lnSpc>
                  </a:pPr>
                  <a:endParaRPr lang="zh-CN" altLang="en-US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sp>
          <p:nvSpPr>
            <p:cNvPr id="94" name="椭圆 93"/>
            <p:cNvSpPr/>
            <p:nvPr/>
          </p:nvSpPr>
          <p:spPr>
            <a:xfrm>
              <a:off x="1760548" y="3734259"/>
              <a:ext cx="1147584" cy="11475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15" name="组合 114"/>
            <p:cNvGrpSpPr/>
            <p:nvPr/>
          </p:nvGrpSpPr>
          <p:grpSpPr>
            <a:xfrm>
              <a:off x="2092387" y="3886119"/>
              <a:ext cx="492532" cy="473497"/>
              <a:chOff x="5768975" y="3114675"/>
              <a:chExt cx="657225" cy="631825"/>
            </a:xfrm>
          </p:grpSpPr>
          <p:sp>
            <p:nvSpPr>
              <p:cNvPr id="99" name="Freeform 68"/>
              <p:cNvSpPr/>
              <p:nvPr/>
            </p:nvSpPr>
            <p:spPr bwMode="auto">
              <a:xfrm>
                <a:off x="5768975" y="3114675"/>
                <a:ext cx="657225" cy="174625"/>
              </a:xfrm>
              <a:custGeom>
                <a:avLst/>
                <a:gdLst>
                  <a:gd name="T0" fmla="*/ 207 w 414"/>
                  <a:gd name="T1" fmla="*/ 0 h 110"/>
                  <a:gd name="T2" fmla="*/ 311 w 414"/>
                  <a:gd name="T3" fmla="*/ 55 h 110"/>
                  <a:gd name="T4" fmla="*/ 414 w 414"/>
                  <a:gd name="T5" fmla="*/ 110 h 110"/>
                  <a:gd name="T6" fmla="*/ 207 w 414"/>
                  <a:gd name="T7" fmla="*/ 110 h 110"/>
                  <a:gd name="T8" fmla="*/ 0 w 414"/>
                  <a:gd name="T9" fmla="*/ 110 h 110"/>
                  <a:gd name="T10" fmla="*/ 103 w 414"/>
                  <a:gd name="T11" fmla="*/ 55 h 110"/>
                  <a:gd name="T12" fmla="*/ 207 w 414"/>
                  <a:gd name="T13" fmla="*/ 0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14" h="110">
                    <a:moveTo>
                      <a:pt x="207" y="0"/>
                    </a:moveTo>
                    <a:lnTo>
                      <a:pt x="311" y="55"/>
                    </a:lnTo>
                    <a:lnTo>
                      <a:pt x="414" y="110"/>
                    </a:lnTo>
                    <a:lnTo>
                      <a:pt x="207" y="110"/>
                    </a:lnTo>
                    <a:lnTo>
                      <a:pt x="0" y="110"/>
                    </a:lnTo>
                    <a:lnTo>
                      <a:pt x="103" y="55"/>
                    </a:lnTo>
                    <a:lnTo>
                      <a:pt x="207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0" name="Freeform 69"/>
              <p:cNvSpPr/>
              <p:nvPr/>
            </p:nvSpPr>
            <p:spPr bwMode="auto">
              <a:xfrm>
                <a:off x="5848350" y="3313113"/>
                <a:ext cx="65088" cy="334963"/>
              </a:xfrm>
              <a:custGeom>
                <a:avLst/>
                <a:gdLst>
                  <a:gd name="T0" fmla="*/ 17 w 17"/>
                  <a:gd name="T1" fmla="*/ 84 h 88"/>
                  <a:gd name="T2" fmla="*/ 14 w 17"/>
                  <a:gd name="T3" fmla="*/ 88 h 88"/>
                  <a:gd name="T4" fmla="*/ 3 w 17"/>
                  <a:gd name="T5" fmla="*/ 88 h 88"/>
                  <a:gd name="T6" fmla="*/ 0 w 17"/>
                  <a:gd name="T7" fmla="*/ 84 h 88"/>
                  <a:gd name="T8" fmla="*/ 0 w 17"/>
                  <a:gd name="T9" fmla="*/ 4 h 88"/>
                  <a:gd name="T10" fmla="*/ 3 w 17"/>
                  <a:gd name="T11" fmla="*/ 0 h 88"/>
                  <a:gd name="T12" fmla="*/ 14 w 17"/>
                  <a:gd name="T13" fmla="*/ 0 h 88"/>
                  <a:gd name="T14" fmla="*/ 17 w 17"/>
                  <a:gd name="T15" fmla="*/ 4 h 88"/>
                  <a:gd name="T16" fmla="*/ 17 w 17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8">
                    <a:moveTo>
                      <a:pt x="17" y="84"/>
                    </a:moveTo>
                    <a:cubicBezTo>
                      <a:pt x="17" y="86"/>
                      <a:pt x="16" y="88"/>
                      <a:pt x="14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2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7" y="2"/>
                      <a:pt x="17" y="4"/>
                    </a:cubicBezTo>
                    <a:lnTo>
                      <a:pt x="17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1" name="Freeform 70"/>
              <p:cNvSpPr/>
              <p:nvPr/>
            </p:nvSpPr>
            <p:spPr bwMode="auto">
              <a:xfrm>
                <a:off x="5818188" y="3302000"/>
                <a:ext cx="127000" cy="33338"/>
              </a:xfrm>
              <a:custGeom>
                <a:avLst/>
                <a:gdLst>
                  <a:gd name="T0" fmla="*/ 33 w 33"/>
                  <a:gd name="T1" fmla="*/ 7 h 9"/>
                  <a:gd name="T2" fmla="*/ 31 w 33"/>
                  <a:gd name="T3" fmla="*/ 9 h 9"/>
                  <a:gd name="T4" fmla="*/ 2 w 33"/>
                  <a:gd name="T5" fmla="*/ 9 h 9"/>
                  <a:gd name="T6" fmla="*/ 0 w 33"/>
                  <a:gd name="T7" fmla="*/ 7 h 9"/>
                  <a:gd name="T8" fmla="*/ 0 w 33"/>
                  <a:gd name="T9" fmla="*/ 3 h 9"/>
                  <a:gd name="T10" fmla="*/ 2 w 33"/>
                  <a:gd name="T11" fmla="*/ 0 h 9"/>
                  <a:gd name="T12" fmla="*/ 31 w 33"/>
                  <a:gd name="T13" fmla="*/ 0 h 9"/>
                  <a:gd name="T14" fmla="*/ 33 w 33"/>
                  <a:gd name="T15" fmla="*/ 3 h 9"/>
                  <a:gd name="T16" fmla="*/ 33 w 33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9">
                    <a:moveTo>
                      <a:pt x="33" y="7"/>
                    </a:moveTo>
                    <a:cubicBezTo>
                      <a:pt x="33" y="8"/>
                      <a:pt x="32" y="9"/>
                      <a:pt x="31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3" y="1"/>
                      <a:pt x="33" y="3"/>
                    </a:cubicBezTo>
                    <a:lnTo>
                      <a:pt x="33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2" name="Oval 71"/>
              <p:cNvSpPr>
                <a:spLocks noChangeArrowheads="1"/>
              </p:cNvSpPr>
              <p:nvPr/>
            </p:nvSpPr>
            <p:spPr bwMode="auto">
              <a:xfrm>
                <a:off x="579913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3" name="Oval 72"/>
              <p:cNvSpPr>
                <a:spLocks noChangeArrowheads="1"/>
              </p:cNvSpPr>
              <p:nvPr/>
            </p:nvSpPr>
            <p:spPr bwMode="auto">
              <a:xfrm>
                <a:off x="590708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4" name="Freeform 73"/>
              <p:cNvSpPr/>
              <p:nvPr/>
            </p:nvSpPr>
            <p:spPr bwMode="auto">
              <a:xfrm>
                <a:off x="6062663" y="3313113"/>
                <a:ext cx="69850" cy="334963"/>
              </a:xfrm>
              <a:custGeom>
                <a:avLst/>
                <a:gdLst>
                  <a:gd name="T0" fmla="*/ 18 w 18"/>
                  <a:gd name="T1" fmla="*/ 84 h 88"/>
                  <a:gd name="T2" fmla="*/ 14 w 18"/>
                  <a:gd name="T3" fmla="*/ 88 h 88"/>
                  <a:gd name="T4" fmla="*/ 4 w 18"/>
                  <a:gd name="T5" fmla="*/ 88 h 88"/>
                  <a:gd name="T6" fmla="*/ 0 w 18"/>
                  <a:gd name="T7" fmla="*/ 84 h 88"/>
                  <a:gd name="T8" fmla="*/ 0 w 18"/>
                  <a:gd name="T9" fmla="*/ 4 h 88"/>
                  <a:gd name="T10" fmla="*/ 4 w 18"/>
                  <a:gd name="T11" fmla="*/ 0 h 88"/>
                  <a:gd name="T12" fmla="*/ 14 w 18"/>
                  <a:gd name="T13" fmla="*/ 0 h 88"/>
                  <a:gd name="T14" fmla="*/ 18 w 18"/>
                  <a:gd name="T15" fmla="*/ 4 h 88"/>
                  <a:gd name="T16" fmla="*/ 18 w 18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" h="88">
                    <a:moveTo>
                      <a:pt x="18" y="84"/>
                    </a:moveTo>
                    <a:cubicBezTo>
                      <a:pt x="18" y="86"/>
                      <a:pt x="16" y="88"/>
                      <a:pt x="14" y="88"/>
                    </a:cubicBezTo>
                    <a:cubicBezTo>
                      <a:pt x="4" y="88"/>
                      <a:pt x="4" y="88"/>
                      <a:pt x="4" y="88"/>
                    </a:cubicBezTo>
                    <a:cubicBezTo>
                      <a:pt x="2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2" y="0"/>
                      <a:pt x="4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6" y="0"/>
                      <a:pt x="18" y="2"/>
                      <a:pt x="18" y="4"/>
                    </a:cubicBezTo>
                    <a:lnTo>
                      <a:pt x="18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5" name="Freeform 74"/>
              <p:cNvSpPr/>
              <p:nvPr/>
            </p:nvSpPr>
            <p:spPr bwMode="auto">
              <a:xfrm>
                <a:off x="6037263" y="3302000"/>
                <a:ext cx="122238" cy="33338"/>
              </a:xfrm>
              <a:custGeom>
                <a:avLst/>
                <a:gdLst>
                  <a:gd name="T0" fmla="*/ 32 w 32"/>
                  <a:gd name="T1" fmla="*/ 7 h 9"/>
                  <a:gd name="T2" fmla="*/ 30 w 32"/>
                  <a:gd name="T3" fmla="*/ 9 h 9"/>
                  <a:gd name="T4" fmla="*/ 2 w 32"/>
                  <a:gd name="T5" fmla="*/ 9 h 9"/>
                  <a:gd name="T6" fmla="*/ 0 w 32"/>
                  <a:gd name="T7" fmla="*/ 7 h 9"/>
                  <a:gd name="T8" fmla="*/ 0 w 32"/>
                  <a:gd name="T9" fmla="*/ 3 h 9"/>
                  <a:gd name="T10" fmla="*/ 2 w 32"/>
                  <a:gd name="T11" fmla="*/ 0 h 9"/>
                  <a:gd name="T12" fmla="*/ 30 w 32"/>
                  <a:gd name="T13" fmla="*/ 0 h 9"/>
                  <a:gd name="T14" fmla="*/ 32 w 32"/>
                  <a:gd name="T15" fmla="*/ 3 h 9"/>
                  <a:gd name="T16" fmla="*/ 32 w 32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2" h="9">
                    <a:moveTo>
                      <a:pt x="32" y="7"/>
                    </a:moveTo>
                    <a:cubicBezTo>
                      <a:pt x="32" y="8"/>
                      <a:pt x="31" y="9"/>
                      <a:pt x="30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1" y="0"/>
                      <a:pt x="32" y="1"/>
                      <a:pt x="32" y="3"/>
                    </a:cubicBezTo>
                    <a:lnTo>
                      <a:pt x="32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6" name="Oval 75"/>
              <p:cNvSpPr>
                <a:spLocks noChangeArrowheads="1"/>
              </p:cNvSpPr>
              <p:nvPr/>
            </p:nvSpPr>
            <p:spPr bwMode="auto">
              <a:xfrm>
                <a:off x="6016625" y="3302000"/>
                <a:ext cx="53975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7" name="Oval 76"/>
              <p:cNvSpPr>
                <a:spLocks noChangeArrowheads="1"/>
              </p:cNvSpPr>
              <p:nvPr/>
            </p:nvSpPr>
            <p:spPr bwMode="auto">
              <a:xfrm>
                <a:off x="6124575" y="3302000"/>
                <a:ext cx="53975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8" name="Freeform 77"/>
              <p:cNvSpPr/>
              <p:nvPr/>
            </p:nvSpPr>
            <p:spPr bwMode="auto">
              <a:xfrm>
                <a:off x="6281738" y="3313113"/>
                <a:ext cx="65088" cy="334963"/>
              </a:xfrm>
              <a:custGeom>
                <a:avLst/>
                <a:gdLst>
                  <a:gd name="T0" fmla="*/ 17 w 17"/>
                  <a:gd name="T1" fmla="*/ 84 h 88"/>
                  <a:gd name="T2" fmla="*/ 14 w 17"/>
                  <a:gd name="T3" fmla="*/ 88 h 88"/>
                  <a:gd name="T4" fmla="*/ 3 w 17"/>
                  <a:gd name="T5" fmla="*/ 88 h 88"/>
                  <a:gd name="T6" fmla="*/ 0 w 17"/>
                  <a:gd name="T7" fmla="*/ 84 h 88"/>
                  <a:gd name="T8" fmla="*/ 0 w 17"/>
                  <a:gd name="T9" fmla="*/ 4 h 88"/>
                  <a:gd name="T10" fmla="*/ 3 w 17"/>
                  <a:gd name="T11" fmla="*/ 0 h 88"/>
                  <a:gd name="T12" fmla="*/ 14 w 17"/>
                  <a:gd name="T13" fmla="*/ 0 h 88"/>
                  <a:gd name="T14" fmla="*/ 17 w 17"/>
                  <a:gd name="T15" fmla="*/ 4 h 88"/>
                  <a:gd name="T16" fmla="*/ 17 w 17"/>
                  <a:gd name="T17" fmla="*/ 8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" h="88">
                    <a:moveTo>
                      <a:pt x="17" y="84"/>
                    </a:moveTo>
                    <a:cubicBezTo>
                      <a:pt x="17" y="86"/>
                      <a:pt x="15" y="88"/>
                      <a:pt x="14" y="88"/>
                    </a:cubicBezTo>
                    <a:cubicBezTo>
                      <a:pt x="3" y="88"/>
                      <a:pt x="3" y="88"/>
                      <a:pt x="3" y="88"/>
                    </a:cubicBezTo>
                    <a:cubicBezTo>
                      <a:pt x="1" y="88"/>
                      <a:pt x="0" y="86"/>
                      <a:pt x="0" y="84"/>
                    </a:cubicBezTo>
                    <a:cubicBezTo>
                      <a:pt x="0" y="4"/>
                      <a:pt x="0" y="4"/>
                      <a:pt x="0" y="4"/>
                    </a:cubicBezTo>
                    <a:cubicBezTo>
                      <a:pt x="0" y="2"/>
                      <a:pt x="1" y="0"/>
                      <a:pt x="3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5" y="0"/>
                      <a:pt x="17" y="2"/>
                      <a:pt x="17" y="4"/>
                    </a:cubicBezTo>
                    <a:lnTo>
                      <a:pt x="17" y="8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09" name="Freeform 78"/>
              <p:cNvSpPr/>
              <p:nvPr/>
            </p:nvSpPr>
            <p:spPr bwMode="auto">
              <a:xfrm>
                <a:off x="6249988" y="3302000"/>
                <a:ext cx="127000" cy="33338"/>
              </a:xfrm>
              <a:custGeom>
                <a:avLst/>
                <a:gdLst>
                  <a:gd name="T0" fmla="*/ 33 w 33"/>
                  <a:gd name="T1" fmla="*/ 7 h 9"/>
                  <a:gd name="T2" fmla="*/ 31 w 33"/>
                  <a:gd name="T3" fmla="*/ 9 h 9"/>
                  <a:gd name="T4" fmla="*/ 2 w 33"/>
                  <a:gd name="T5" fmla="*/ 9 h 9"/>
                  <a:gd name="T6" fmla="*/ 0 w 33"/>
                  <a:gd name="T7" fmla="*/ 7 h 9"/>
                  <a:gd name="T8" fmla="*/ 0 w 33"/>
                  <a:gd name="T9" fmla="*/ 3 h 9"/>
                  <a:gd name="T10" fmla="*/ 2 w 33"/>
                  <a:gd name="T11" fmla="*/ 0 h 9"/>
                  <a:gd name="T12" fmla="*/ 31 w 33"/>
                  <a:gd name="T13" fmla="*/ 0 h 9"/>
                  <a:gd name="T14" fmla="*/ 33 w 33"/>
                  <a:gd name="T15" fmla="*/ 3 h 9"/>
                  <a:gd name="T16" fmla="*/ 33 w 33"/>
                  <a:gd name="T17" fmla="*/ 7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" h="9">
                    <a:moveTo>
                      <a:pt x="33" y="7"/>
                    </a:moveTo>
                    <a:cubicBezTo>
                      <a:pt x="33" y="8"/>
                      <a:pt x="32" y="9"/>
                      <a:pt x="31" y="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9"/>
                      <a:pt x="0" y="8"/>
                      <a:pt x="0" y="7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1" y="0"/>
                      <a:pt x="31" y="0"/>
                      <a:pt x="31" y="0"/>
                    </a:cubicBezTo>
                    <a:cubicBezTo>
                      <a:pt x="32" y="0"/>
                      <a:pt x="33" y="1"/>
                      <a:pt x="33" y="3"/>
                    </a:cubicBezTo>
                    <a:lnTo>
                      <a:pt x="33" y="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0" name="Oval 79"/>
              <p:cNvSpPr>
                <a:spLocks noChangeArrowheads="1"/>
              </p:cNvSpPr>
              <p:nvPr/>
            </p:nvSpPr>
            <p:spPr bwMode="auto">
              <a:xfrm>
                <a:off x="6230938" y="3302000"/>
                <a:ext cx="58738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1" name="Oval 80"/>
              <p:cNvSpPr>
                <a:spLocks noChangeArrowheads="1"/>
              </p:cNvSpPr>
              <p:nvPr/>
            </p:nvSpPr>
            <p:spPr bwMode="auto">
              <a:xfrm>
                <a:off x="6338888" y="3302000"/>
                <a:ext cx="57150" cy="6032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2" name="Freeform 81"/>
              <p:cNvSpPr/>
              <p:nvPr/>
            </p:nvSpPr>
            <p:spPr bwMode="auto">
              <a:xfrm>
                <a:off x="5834063" y="3663950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3" name="Freeform 82"/>
              <p:cNvSpPr/>
              <p:nvPr/>
            </p:nvSpPr>
            <p:spPr bwMode="auto">
              <a:xfrm>
                <a:off x="5834063" y="3694113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5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5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4" name="Freeform 83"/>
              <p:cNvSpPr/>
              <p:nvPr/>
            </p:nvSpPr>
            <p:spPr bwMode="auto">
              <a:xfrm>
                <a:off x="5834063" y="3724275"/>
                <a:ext cx="527050" cy="22225"/>
              </a:xfrm>
              <a:custGeom>
                <a:avLst/>
                <a:gdLst>
                  <a:gd name="T0" fmla="*/ 138 w 138"/>
                  <a:gd name="T1" fmla="*/ 3 h 6"/>
                  <a:gd name="T2" fmla="*/ 135 w 138"/>
                  <a:gd name="T3" fmla="*/ 6 h 6"/>
                  <a:gd name="T4" fmla="*/ 3 w 138"/>
                  <a:gd name="T5" fmla="*/ 6 h 6"/>
                  <a:gd name="T6" fmla="*/ 0 w 138"/>
                  <a:gd name="T7" fmla="*/ 3 h 6"/>
                  <a:gd name="T8" fmla="*/ 0 w 138"/>
                  <a:gd name="T9" fmla="*/ 3 h 6"/>
                  <a:gd name="T10" fmla="*/ 3 w 138"/>
                  <a:gd name="T11" fmla="*/ 0 h 6"/>
                  <a:gd name="T12" fmla="*/ 135 w 138"/>
                  <a:gd name="T13" fmla="*/ 0 h 6"/>
                  <a:gd name="T14" fmla="*/ 138 w 138"/>
                  <a:gd name="T15" fmla="*/ 3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8" h="6">
                    <a:moveTo>
                      <a:pt x="138" y="3"/>
                    </a:moveTo>
                    <a:cubicBezTo>
                      <a:pt x="138" y="4"/>
                      <a:pt x="137" y="6"/>
                      <a:pt x="135" y="6"/>
                    </a:cubicBezTo>
                    <a:cubicBezTo>
                      <a:pt x="3" y="6"/>
                      <a:pt x="3" y="6"/>
                      <a:pt x="3" y="6"/>
                    </a:cubicBezTo>
                    <a:cubicBezTo>
                      <a:pt x="1" y="6"/>
                      <a:pt x="0" y="4"/>
                      <a:pt x="0" y="3"/>
                    </a:cubicBezTo>
                    <a:cubicBezTo>
                      <a:pt x="0" y="3"/>
                      <a:pt x="0" y="3"/>
                      <a:pt x="0" y="3"/>
                    </a:cubicBezTo>
                    <a:cubicBezTo>
                      <a:pt x="0" y="1"/>
                      <a:pt x="1" y="0"/>
                      <a:pt x="3" y="0"/>
                    </a:cubicBezTo>
                    <a:cubicBezTo>
                      <a:pt x="135" y="0"/>
                      <a:pt x="135" y="0"/>
                      <a:pt x="135" y="0"/>
                    </a:cubicBezTo>
                    <a:cubicBezTo>
                      <a:pt x="137" y="0"/>
                      <a:pt x="138" y="1"/>
                      <a:pt x="138" y="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/>
              <a:lstStyle/>
              <a:p>
                <a:pPr>
                  <a:lnSpc>
                    <a:spcPct val="150000"/>
                  </a:lnSpc>
                </a:pPr>
                <a:endParaRPr lang="zh-CN" alt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116" name="TextBox 39"/>
          <p:cNvSpPr txBox="1"/>
          <p:nvPr/>
        </p:nvSpPr>
        <p:spPr>
          <a:xfrm>
            <a:off x="1172180" y="5645519"/>
            <a:ext cx="3744416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3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/>
          <p:cNvSpPr/>
          <p:nvPr/>
        </p:nvSpPr>
        <p:spPr>
          <a:xfrm>
            <a:off x="3999373" y="1793825"/>
            <a:ext cx="7796260" cy="203914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等腰三角形 5"/>
          <p:cNvSpPr/>
          <p:nvPr/>
        </p:nvSpPr>
        <p:spPr>
          <a:xfrm rot="5400000">
            <a:off x="1554138" y="150530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860602"/>
                </a:moveTo>
                <a:lnTo>
                  <a:pt x="0" y="132410"/>
                </a:lnTo>
                <a:lnTo>
                  <a:pt x="582757" y="132410"/>
                </a:lnTo>
                <a:lnTo>
                  <a:pt x="725109" y="0"/>
                </a:lnTo>
                <a:lnTo>
                  <a:pt x="867461" y="132410"/>
                </a:lnTo>
                <a:lnTo>
                  <a:pt x="1450218" y="132410"/>
                </a:lnTo>
                <a:lnTo>
                  <a:pt x="1450218" y="186060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803657" y="2598615"/>
            <a:ext cx="6299772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865311" y="254259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265619" y="4288656"/>
            <a:ext cx="7796260" cy="203914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等腰三角形 30"/>
          <p:cNvSpPr/>
          <p:nvPr/>
        </p:nvSpPr>
        <p:spPr>
          <a:xfrm rot="16200000" flipH="1">
            <a:off x="9467968" y="4000134"/>
            <a:ext cx="2039145" cy="2616185"/>
          </a:xfrm>
          <a:custGeom>
            <a:avLst/>
            <a:gdLst/>
            <a:ahLst/>
            <a:cxnLst/>
            <a:rect l="l" t="t" r="r" b="b"/>
            <a:pathLst>
              <a:path w="1450218" h="1860602">
                <a:moveTo>
                  <a:pt x="0" y="132410"/>
                </a:moveTo>
                <a:lnTo>
                  <a:pt x="0" y="1860602"/>
                </a:lnTo>
                <a:lnTo>
                  <a:pt x="1450218" y="1860602"/>
                </a:lnTo>
                <a:lnTo>
                  <a:pt x="1450218" y="132410"/>
                </a:lnTo>
                <a:lnTo>
                  <a:pt x="867461" y="132410"/>
                </a:lnTo>
                <a:lnTo>
                  <a:pt x="725109" y="0"/>
                </a:lnTo>
                <a:lnTo>
                  <a:pt x="582757" y="1324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965322" y="5037425"/>
            <a:ext cx="123061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defRPr sz="2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zh-CN" altLang="en-US" sz="1800" spc="422" dirty="0" smtClean="0">
                <a:latin typeface="Arial" panose="020B0604020202020204" pitchFamily="34" charset="0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800" spc="422" dirty="0">
              <a:latin typeface="Arial" panose="020B0604020202020204" pitchFamily="34" charset="0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71938" y="5028531"/>
            <a:ext cx="6586124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8" grpId="0" animBg="1"/>
      <p:bldP spid="29" grpId="0"/>
      <p:bldP spid="30" grpId="0"/>
      <p:bldP spid="31" grpId="0" animBg="1"/>
      <p:bldP spid="32" grpId="0" animBg="1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1583106" y="2642326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1968409" y="2642322"/>
            <a:ext cx="2382218" cy="840416"/>
            <a:chOff x="509993" y="4146958"/>
            <a:chExt cx="2041329" cy="796928"/>
          </a:xfrm>
        </p:grpSpPr>
        <p:sp>
          <p:nvSpPr>
            <p:cNvPr id="19" name="TextBox 18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1583106" y="3827485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83106" y="5012644"/>
            <a:ext cx="470000" cy="42774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sz="20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GB" sz="20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3" name="Group 32"/>
          <p:cNvGrpSpPr/>
          <p:nvPr/>
        </p:nvGrpSpPr>
        <p:grpSpPr>
          <a:xfrm>
            <a:off x="1968409" y="5012640"/>
            <a:ext cx="2382218" cy="840416"/>
            <a:chOff x="509993" y="4146958"/>
            <a:chExt cx="2041329" cy="796928"/>
          </a:xfrm>
        </p:grpSpPr>
        <p:sp>
          <p:nvSpPr>
            <p:cNvPr id="34" name="TextBox 33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68409" y="3827481"/>
            <a:ext cx="2382218" cy="840416"/>
            <a:chOff x="509993" y="4146958"/>
            <a:chExt cx="2041329" cy="796928"/>
          </a:xfrm>
        </p:grpSpPr>
        <p:sp>
          <p:nvSpPr>
            <p:cNvPr id="37" name="TextBox 36"/>
            <p:cNvSpPr txBox="1"/>
            <p:nvPr/>
          </p:nvSpPr>
          <p:spPr>
            <a:xfrm>
              <a:off x="515135" y="4146958"/>
              <a:ext cx="1277740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509993" y="4448956"/>
              <a:ext cx="20413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4315671" y="2290278"/>
            <a:ext cx="4202009" cy="4181440"/>
            <a:chOff x="3685337" y="1514384"/>
            <a:chExt cx="4821324" cy="4797721"/>
          </a:xfrm>
        </p:grpSpPr>
        <p:sp>
          <p:nvSpPr>
            <p:cNvPr id="40" name="Freeform 39"/>
            <p:cNvSpPr/>
            <p:nvPr/>
          </p:nvSpPr>
          <p:spPr>
            <a:xfrm>
              <a:off x="4112274" y="1770540"/>
              <a:ext cx="4137890" cy="4137892"/>
            </a:xfrm>
            <a:custGeom>
              <a:avLst/>
              <a:gdLst>
                <a:gd name="connsiteX0" fmla="*/ 2275840 w 4551680"/>
                <a:gd name="connsiteY0" fmla="*/ 0 h 4551680"/>
                <a:gd name="connsiteX1" fmla="*/ 4246775 w 4551680"/>
                <a:gd name="connsiteY1" fmla="*/ 1137920 h 4551680"/>
                <a:gd name="connsiteX2" fmla="*/ 4246775 w 4551680"/>
                <a:gd name="connsiteY2" fmla="*/ 3413760 h 4551680"/>
                <a:gd name="connsiteX3" fmla="*/ 2275840 w 4551680"/>
                <a:gd name="connsiteY3" fmla="*/ 2275840 h 4551680"/>
                <a:gd name="connsiteX4" fmla="*/ 2275840 w 4551680"/>
                <a:gd name="connsiteY4" fmla="*/ 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2275840" y="0"/>
                  </a:moveTo>
                  <a:cubicBezTo>
                    <a:pt x="3088919" y="0"/>
                    <a:pt x="3840236" y="433773"/>
                    <a:pt x="4246775" y="1137920"/>
                  </a:cubicBezTo>
                  <a:cubicBezTo>
                    <a:pt x="4653315" y="1842067"/>
                    <a:pt x="4653315" y="2709613"/>
                    <a:pt x="4246775" y="3413760"/>
                  </a:cubicBezTo>
                  <a:lnTo>
                    <a:pt x="2275840" y="2275840"/>
                  </a:lnTo>
                  <a:lnTo>
                    <a:pt x="2275840" y="0"/>
                  </a:lnTo>
                  <a:close/>
                </a:path>
              </a:pathLst>
            </a:cu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599397" tIns="1086802" rIns="625652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0"/>
            <p:cNvSpPr/>
            <p:nvPr/>
          </p:nvSpPr>
          <p:spPr>
            <a:xfrm>
              <a:off x="4027053" y="1918321"/>
              <a:ext cx="4137890" cy="4137892"/>
            </a:xfrm>
            <a:custGeom>
              <a:avLst/>
              <a:gdLst>
                <a:gd name="connsiteX0" fmla="*/ 4246775 w 4551680"/>
                <a:gd name="connsiteY0" fmla="*/ 3413760 h 4551680"/>
                <a:gd name="connsiteX1" fmla="*/ 2275840 w 4551680"/>
                <a:gd name="connsiteY1" fmla="*/ 4551680 h 4551680"/>
                <a:gd name="connsiteX2" fmla="*/ 304905 w 4551680"/>
                <a:gd name="connsiteY2" fmla="*/ 3413760 h 4551680"/>
                <a:gd name="connsiteX3" fmla="*/ 2275840 w 4551680"/>
                <a:gd name="connsiteY3" fmla="*/ 2275840 h 4551680"/>
                <a:gd name="connsiteX4" fmla="*/ 424677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4246775" y="3413760"/>
                  </a:moveTo>
                  <a:cubicBezTo>
                    <a:pt x="3840235" y="4117907"/>
                    <a:pt x="3088919" y="4551680"/>
                    <a:pt x="2275840" y="4551680"/>
                  </a:cubicBezTo>
                  <a:cubicBezTo>
                    <a:pt x="1462761" y="4551680"/>
                    <a:pt x="711444" y="4117907"/>
                    <a:pt x="304905" y="3413760"/>
                  </a:cubicBezTo>
                  <a:lnTo>
                    <a:pt x="2275840" y="2275840"/>
                  </a:lnTo>
                  <a:lnTo>
                    <a:pt x="4246775" y="3413760"/>
                  </a:lnTo>
                  <a:close/>
                </a:path>
              </a:pathLst>
            </a:cu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1229930" tIns="3201387" rIns="1172785" bIns="515634" numCol="1" spcCol="1270" anchor="ctr" anchorCtr="0">
              <a:noAutofit/>
            </a:bodyPr>
            <a:lstStyle/>
            <a:p>
              <a:pPr algn="just" defTabSz="3046095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1"/>
            <p:cNvSpPr/>
            <p:nvPr/>
          </p:nvSpPr>
          <p:spPr>
            <a:xfrm>
              <a:off x="3941832" y="1770540"/>
              <a:ext cx="4137890" cy="4137892"/>
            </a:xfrm>
            <a:custGeom>
              <a:avLst/>
              <a:gdLst>
                <a:gd name="connsiteX0" fmla="*/ 304905 w 4551680"/>
                <a:gd name="connsiteY0" fmla="*/ 3413760 h 4551680"/>
                <a:gd name="connsiteX1" fmla="*/ 304905 w 4551680"/>
                <a:gd name="connsiteY1" fmla="*/ 1137920 h 4551680"/>
                <a:gd name="connsiteX2" fmla="*/ 2275840 w 4551680"/>
                <a:gd name="connsiteY2" fmla="*/ 0 h 4551680"/>
                <a:gd name="connsiteX3" fmla="*/ 2275840 w 4551680"/>
                <a:gd name="connsiteY3" fmla="*/ 2275840 h 4551680"/>
                <a:gd name="connsiteX4" fmla="*/ 304905 w 4551680"/>
                <a:gd name="connsiteY4" fmla="*/ 3413760 h 4551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551680" h="4551680">
                  <a:moveTo>
                    <a:pt x="304905" y="3413760"/>
                  </a:moveTo>
                  <a:cubicBezTo>
                    <a:pt x="-101635" y="2709613"/>
                    <a:pt x="-101635" y="1842067"/>
                    <a:pt x="304905" y="1137920"/>
                  </a:cubicBezTo>
                  <a:cubicBezTo>
                    <a:pt x="711445" y="433773"/>
                    <a:pt x="1462761" y="0"/>
                    <a:pt x="2275840" y="0"/>
                  </a:cubicBezTo>
                  <a:lnTo>
                    <a:pt x="2275840" y="2275840"/>
                  </a:lnTo>
                  <a:lnTo>
                    <a:pt x="304905" y="341376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625654" tIns="1086802" rIns="2599396" bIns="2423966" numCol="1" spcCol="1270" anchor="ctr" anchorCtr="0">
              <a:noAutofit/>
            </a:bodyPr>
            <a:lstStyle/>
            <a:p>
              <a:pPr algn="just" defTabSz="2437130">
                <a:lnSpc>
                  <a:spcPct val="120000"/>
                </a:lnSpc>
                <a:spcAft>
                  <a:spcPct val="35000"/>
                </a:spcAft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Circular Arrow 42"/>
            <p:cNvSpPr/>
            <p:nvPr/>
          </p:nvSpPr>
          <p:spPr>
            <a:xfrm>
              <a:off x="3856462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472472"/>
                <a:gd name="adj4" fmla="val 1619943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Circular Arrow 43"/>
            <p:cNvSpPr/>
            <p:nvPr/>
          </p:nvSpPr>
          <p:spPr>
            <a:xfrm>
              <a:off x="3770899" y="1661904"/>
              <a:ext cx="4650199" cy="4650201"/>
            </a:xfrm>
            <a:prstGeom prst="circularArrow">
              <a:avLst>
                <a:gd name="adj1" fmla="val 5085"/>
                <a:gd name="adj2" fmla="val 327528"/>
                <a:gd name="adj3" fmla="val 8671970"/>
                <a:gd name="adj4" fmla="val 1800502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Circular Arrow 44"/>
            <p:cNvSpPr/>
            <p:nvPr/>
          </p:nvSpPr>
          <p:spPr>
            <a:xfrm>
              <a:off x="3685337" y="1514384"/>
              <a:ext cx="4650199" cy="4650202"/>
            </a:xfrm>
            <a:prstGeom prst="circularArrow">
              <a:avLst>
                <a:gd name="adj1" fmla="val 5085"/>
                <a:gd name="adj2" fmla="val 327528"/>
                <a:gd name="adj3" fmla="val 15873039"/>
                <a:gd name="adj4" fmla="val 9000000"/>
                <a:gd name="adj5" fmla="val 5932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tint val="6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tint val="6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</a:pPr>
              <a:endParaRPr lang="zh-CN" alt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6" name="Freeform 45"/>
          <p:cNvSpPr>
            <a:spLocks noEditPoints="1"/>
          </p:cNvSpPr>
          <p:nvPr/>
        </p:nvSpPr>
        <p:spPr bwMode="auto">
          <a:xfrm>
            <a:off x="6022321" y="5222090"/>
            <a:ext cx="788708" cy="461040"/>
          </a:xfrm>
          <a:custGeom>
            <a:avLst/>
            <a:gdLst>
              <a:gd name="T0" fmla="*/ 232 w 316"/>
              <a:gd name="T1" fmla="*/ 27 h 172"/>
              <a:gd name="T2" fmla="*/ 221 w 316"/>
              <a:gd name="T3" fmla="*/ 20 h 172"/>
              <a:gd name="T4" fmla="*/ 157 w 316"/>
              <a:gd name="T5" fmla="*/ 10 h 172"/>
              <a:gd name="T6" fmla="*/ 92 w 316"/>
              <a:gd name="T7" fmla="*/ 9 h 172"/>
              <a:gd name="T8" fmla="*/ 84 w 316"/>
              <a:gd name="T9" fmla="*/ 13 h 172"/>
              <a:gd name="T10" fmla="*/ 0 w 316"/>
              <a:gd name="T11" fmla="*/ 121 h 172"/>
              <a:gd name="T12" fmla="*/ 78 w 316"/>
              <a:gd name="T13" fmla="*/ 109 h 172"/>
              <a:gd name="T14" fmla="*/ 84 w 316"/>
              <a:gd name="T15" fmla="*/ 113 h 172"/>
              <a:gd name="T16" fmla="*/ 120 w 316"/>
              <a:gd name="T17" fmla="*/ 142 h 172"/>
              <a:gd name="T18" fmla="*/ 159 w 316"/>
              <a:gd name="T19" fmla="*/ 163 h 172"/>
              <a:gd name="T20" fmla="*/ 163 w 316"/>
              <a:gd name="T21" fmla="*/ 165 h 172"/>
              <a:gd name="T22" fmla="*/ 190 w 316"/>
              <a:gd name="T23" fmla="*/ 164 h 172"/>
              <a:gd name="T24" fmla="*/ 217 w 316"/>
              <a:gd name="T25" fmla="*/ 153 h 172"/>
              <a:gd name="T26" fmla="*/ 233 w 316"/>
              <a:gd name="T27" fmla="*/ 146 h 172"/>
              <a:gd name="T28" fmla="*/ 265 w 316"/>
              <a:gd name="T29" fmla="*/ 162 h 172"/>
              <a:gd name="T30" fmla="*/ 288 w 316"/>
              <a:gd name="T31" fmla="*/ 14 h 172"/>
              <a:gd name="T32" fmla="*/ 225 w 316"/>
              <a:gd name="T33" fmla="*/ 129 h 172"/>
              <a:gd name="T34" fmla="*/ 225 w 316"/>
              <a:gd name="T35" fmla="*/ 139 h 172"/>
              <a:gd name="T36" fmla="*/ 216 w 316"/>
              <a:gd name="T37" fmla="*/ 142 h 172"/>
              <a:gd name="T38" fmla="*/ 207 w 316"/>
              <a:gd name="T39" fmla="*/ 142 h 172"/>
              <a:gd name="T40" fmla="*/ 189 w 316"/>
              <a:gd name="T41" fmla="*/ 153 h 172"/>
              <a:gd name="T42" fmla="*/ 185 w 316"/>
              <a:gd name="T43" fmla="*/ 153 h 172"/>
              <a:gd name="T44" fmla="*/ 180 w 316"/>
              <a:gd name="T45" fmla="*/ 156 h 172"/>
              <a:gd name="T46" fmla="*/ 157 w 316"/>
              <a:gd name="T47" fmla="*/ 149 h 172"/>
              <a:gd name="T48" fmla="*/ 130 w 316"/>
              <a:gd name="T49" fmla="*/ 128 h 172"/>
              <a:gd name="T50" fmla="*/ 88 w 316"/>
              <a:gd name="T51" fmla="*/ 103 h 172"/>
              <a:gd name="T52" fmla="*/ 71 w 316"/>
              <a:gd name="T53" fmla="*/ 91 h 172"/>
              <a:gd name="T54" fmla="*/ 71 w 316"/>
              <a:gd name="T55" fmla="*/ 90 h 172"/>
              <a:gd name="T56" fmla="*/ 72 w 316"/>
              <a:gd name="T57" fmla="*/ 88 h 172"/>
              <a:gd name="T58" fmla="*/ 93 w 316"/>
              <a:gd name="T59" fmla="*/ 20 h 172"/>
              <a:gd name="T60" fmla="*/ 132 w 316"/>
              <a:gd name="T61" fmla="*/ 24 h 172"/>
              <a:gd name="T62" fmla="*/ 127 w 316"/>
              <a:gd name="T63" fmla="*/ 72 h 172"/>
              <a:gd name="T64" fmla="*/ 185 w 316"/>
              <a:gd name="T65" fmla="*/ 54 h 172"/>
              <a:gd name="T66" fmla="*/ 241 w 316"/>
              <a:gd name="T67" fmla="*/ 119 h 1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316" h="172">
                <a:moveTo>
                  <a:pt x="288" y="14"/>
                </a:moveTo>
                <a:cubicBezTo>
                  <a:pt x="232" y="27"/>
                  <a:pt x="232" y="27"/>
                  <a:pt x="232" y="27"/>
                </a:cubicBezTo>
                <a:cubicBezTo>
                  <a:pt x="233" y="31"/>
                  <a:pt x="233" y="31"/>
                  <a:pt x="233" y="31"/>
                </a:cubicBezTo>
                <a:cubicBezTo>
                  <a:pt x="228" y="22"/>
                  <a:pt x="221" y="20"/>
                  <a:pt x="221" y="20"/>
                </a:cubicBezTo>
                <a:cubicBezTo>
                  <a:pt x="178" y="7"/>
                  <a:pt x="178" y="7"/>
                  <a:pt x="178" y="7"/>
                </a:cubicBezTo>
                <a:cubicBezTo>
                  <a:pt x="173" y="5"/>
                  <a:pt x="165" y="7"/>
                  <a:pt x="157" y="10"/>
                </a:cubicBezTo>
                <a:cubicBezTo>
                  <a:pt x="156" y="9"/>
                  <a:pt x="156" y="9"/>
                  <a:pt x="156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2" y="9"/>
                  <a:pt x="92" y="9"/>
                  <a:pt x="92" y="9"/>
                </a:cubicBezTo>
                <a:cubicBezTo>
                  <a:pt x="91" y="9"/>
                  <a:pt x="87" y="10"/>
                  <a:pt x="84" y="13"/>
                </a:cubicBezTo>
                <a:cubicBezTo>
                  <a:pt x="50" y="0"/>
                  <a:pt x="50" y="0"/>
                  <a:pt x="50" y="0"/>
                </a:cubicBezTo>
                <a:cubicBezTo>
                  <a:pt x="0" y="121"/>
                  <a:pt x="0" y="121"/>
                  <a:pt x="0" y="121"/>
                </a:cubicBezTo>
                <a:cubicBezTo>
                  <a:pt x="54" y="148"/>
                  <a:pt x="54" y="148"/>
                  <a:pt x="54" y="148"/>
                </a:cubicBezTo>
                <a:cubicBezTo>
                  <a:pt x="69" y="144"/>
                  <a:pt x="76" y="120"/>
                  <a:pt x="78" y="109"/>
                </a:cubicBezTo>
                <a:cubicBezTo>
                  <a:pt x="82" y="112"/>
                  <a:pt x="82" y="112"/>
                  <a:pt x="82" y="112"/>
                </a:cubicBezTo>
                <a:cubicBezTo>
                  <a:pt x="84" y="113"/>
                  <a:pt x="84" y="113"/>
                  <a:pt x="84" y="113"/>
                </a:cubicBezTo>
                <a:cubicBezTo>
                  <a:pt x="84" y="120"/>
                  <a:pt x="85" y="130"/>
                  <a:pt x="99" y="127"/>
                </a:cubicBezTo>
                <a:cubicBezTo>
                  <a:pt x="99" y="127"/>
                  <a:pt x="100" y="157"/>
                  <a:pt x="120" y="142"/>
                </a:cubicBezTo>
                <a:cubicBezTo>
                  <a:pt x="120" y="142"/>
                  <a:pt x="120" y="161"/>
                  <a:pt x="138" y="155"/>
                </a:cubicBezTo>
                <a:cubicBezTo>
                  <a:pt x="138" y="155"/>
                  <a:pt x="141" y="172"/>
                  <a:pt x="159" y="163"/>
                </a:cubicBezTo>
                <a:cubicBezTo>
                  <a:pt x="162" y="165"/>
                  <a:pt x="162" y="165"/>
                  <a:pt x="162" y="165"/>
                </a:cubicBezTo>
                <a:cubicBezTo>
                  <a:pt x="163" y="165"/>
                  <a:pt x="163" y="165"/>
                  <a:pt x="163" y="165"/>
                </a:cubicBezTo>
                <a:cubicBezTo>
                  <a:pt x="164" y="165"/>
                  <a:pt x="173" y="168"/>
                  <a:pt x="181" y="167"/>
                </a:cubicBezTo>
                <a:cubicBezTo>
                  <a:pt x="185" y="167"/>
                  <a:pt x="188" y="166"/>
                  <a:pt x="190" y="164"/>
                </a:cubicBezTo>
                <a:cubicBezTo>
                  <a:pt x="196" y="163"/>
                  <a:pt x="208" y="161"/>
                  <a:pt x="214" y="153"/>
                </a:cubicBezTo>
                <a:cubicBezTo>
                  <a:pt x="215" y="153"/>
                  <a:pt x="216" y="153"/>
                  <a:pt x="217" y="153"/>
                </a:cubicBezTo>
                <a:cubicBezTo>
                  <a:pt x="217" y="153"/>
                  <a:pt x="217" y="153"/>
                  <a:pt x="217" y="153"/>
                </a:cubicBezTo>
                <a:cubicBezTo>
                  <a:pt x="224" y="153"/>
                  <a:pt x="230" y="150"/>
                  <a:pt x="233" y="146"/>
                </a:cubicBezTo>
                <a:cubicBezTo>
                  <a:pt x="235" y="143"/>
                  <a:pt x="236" y="140"/>
                  <a:pt x="236" y="136"/>
                </a:cubicBezTo>
                <a:cubicBezTo>
                  <a:pt x="236" y="136"/>
                  <a:pt x="248" y="160"/>
                  <a:pt x="265" y="162"/>
                </a:cubicBezTo>
                <a:cubicBezTo>
                  <a:pt x="316" y="137"/>
                  <a:pt x="316" y="137"/>
                  <a:pt x="316" y="137"/>
                </a:cubicBezTo>
                <a:lnTo>
                  <a:pt x="288" y="14"/>
                </a:lnTo>
                <a:close/>
                <a:moveTo>
                  <a:pt x="230" y="127"/>
                </a:moveTo>
                <a:cubicBezTo>
                  <a:pt x="225" y="129"/>
                  <a:pt x="225" y="129"/>
                  <a:pt x="225" y="129"/>
                </a:cubicBezTo>
                <a:cubicBezTo>
                  <a:pt x="226" y="133"/>
                  <a:pt x="226" y="133"/>
                  <a:pt x="226" y="133"/>
                </a:cubicBezTo>
                <a:cubicBezTo>
                  <a:pt x="226" y="137"/>
                  <a:pt x="225" y="139"/>
                  <a:pt x="225" y="139"/>
                </a:cubicBezTo>
                <a:cubicBezTo>
                  <a:pt x="223" y="141"/>
                  <a:pt x="220" y="142"/>
                  <a:pt x="216" y="142"/>
                </a:cubicBezTo>
                <a:cubicBezTo>
                  <a:pt x="216" y="142"/>
                  <a:pt x="216" y="142"/>
                  <a:pt x="216" y="142"/>
                </a:cubicBezTo>
                <a:cubicBezTo>
                  <a:pt x="214" y="143"/>
                  <a:pt x="212" y="142"/>
                  <a:pt x="211" y="142"/>
                </a:cubicBezTo>
                <a:cubicBezTo>
                  <a:pt x="207" y="142"/>
                  <a:pt x="207" y="142"/>
                  <a:pt x="207" y="142"/>
                </a:cubicBezTo>
                <a:cubicBezTo>
                  <a:pt x="206" y="146"/>
                  <a:pt x="206" y="146"/>
                  <a:pt x="206" y="146"/>
                </a:cubicBezTo>
                <a:cubicBezTo>
                  <a:pt x="204" y="150"/>
                  <a:pt x="196" y="153"/>
                  <a:pt x="189" y="153"/>
                </a:cubicBezTo>
                <a:cubicBezTo>
                  <a:pt x="188" y="153"/>
                  <a:pt x="188" y="153"/>
                  <a:pt x="188" y="153"/>
                </a:cubicBezTo>
                <a:cubicBezTo>
                  <a:pt x="185" y="153"/>
                  <a:pt x="185" y="153"/>
                  <a:pt x="185" y="153"/>
                </a:cubicBezTo>
                <a:cubicBezTo>
                  <a:pt x="184" y="155"/>
                  <a:pt x="184" y="155"/>
                  <a:pt x="184" y="155"/>
                </a:cubicBezTo>
                <a:cubicBezTo>
                  <a:pt x="183" y="156"/>
                  <a:pt x="182" y="156"/>
                  <a:pt x="180" y="156"/>
                </a:cubicBezTo>
                <a:cubicBezTo>
                  <a:pt x="175" y="157"/>
                  <a:pt x="169" y="155"/>
                  <a:pt x="167" y="155"/>
                </a:cubicBezTo>
                <a:cubicBezTo>
                  <a:pt x="157" y="149"/>
                  <a:pt x="157" y="149"/>
                  <a:pt x="157" y="149"/>
                </a:cubicBezTo>
                <a:cubicBezTo>
                  <a:pt x="156" y="144"/>
                  <a:pt x="154" y="140"/>
                  <a:pt x="149" y="140"/>
                </a:cubicBezTo>
                <a:cubicBezTo>
                  <a:pt x="149" y="140"/>
                  <a:pt x="147" y="116"/>
                  <a:pt x="130" y="128"/>
                </a:cubicBezTo>
                <a:cubicBezTo>
                  <a:pt x="130" y="128"/>
                  <a:pt x="125" y="108"/>
                  <a:pt x="109" y="117"/>
                </a:cubicBezTo>
                <a:cubicBezTo>
                  <a:pt x="88" y="103"/>
                  <a:pt x="88" y="103"/>
                  <a:pt x="88" y="103"/>
                </a:cubicBezTo>
                <a:cubicBezTo>
                  <a:pt x="72" y="91"/>
                  <a:pt x="72" y="91"/>
                  <a:pt x="72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1"/>
                  <a:pt x="71" y="91"/>
                  <a:pt x="71" y="91"/>
                </a:cubicBezTo>
                <a:cubicBezTo>
                  <a:pt x="71" y="90"/>
                  <a:pt x="71" y="90"/>
                  <a:pt x="71" y="90"/>
                </a:cubicBezTo>
                <a:cubicBezTo>
                  <a:pt x="72" y="89"/>
                  <a:pt x="72" y="89"/>
                  <a:pt x="72" y="89"/>
                </a:cubicBezTo>
                <a:cubicBezTo>
                  <a:pt x="72" y="88"/>
                  <a:pt x="72" y="88"/>
                  <a:pt x="72" y="88"/>
                </a:cubicBezTo>
                <a:cubicBezTo>
                  <a:pt x="72" y="87"/>
                  <a:pt x="90" y="26"/>
                  <a:pt x="91" y="21"/>
                </a:cubicBezTo>
                <a:cubicBezTo>
                  <a:pt x="91" y="21"/>
                  <a:pt x="93" y="20"/>
                  <a:pt x="93" y="20"/>
                </a:cubicBezTo>
                <a:cubicBezTo>
                  <a:pt x="138" y="20"/>
                  <a:pt x="138" y="20"/>
                  <a:pt x="138" y="20"/>
                </a:cubicBezTo>
                <a:cubicBezTo>
                  <a:pt x="134" y="22"/>
                  <a:pt x="132" y="24"/>
                  <a:pt x="132" y="24"/>
                </a:cubicBezTo>
                <a:cubicBezTo>
                  <a:pt x="125" y="30"/>
                  <a:pt x="122" y="60"/>
                  <a:pt x="122" y="60"/>
                </a:cubicBezTo>
                <a:cubicBezTo>
                  <a:pt x="119" y="67"/>
                  <a:pt x="127" y="72"/>
                  <a:pt x="127" y="72"/>
                </a:cubicBezTo>
                <a:cubicBezTo>
                  <a:pt x="140" y="81"/>
                  <a:pt x="154" y="47"/>
                  <a:pt x="154" y="47"/>
                </a:cubicBezTo>
                <a:cubicBezTo>
                  <a:pt x="161" y="41"/>
                  <a:pt x="172" y="45"/>
                  <a:pt x="185" y="54"/>
                </a:cubicBezTo>
                <a:cubicBezTo>
                  <a:pt x="206" y="76"/>
                  <a:pt x="232" y="102"/>
                  <a:pt x="239" y="111"/>
                </a:cubicBezTo>
                <a:cubicBezTo>
                  <a:pt x="241" y="114"/>
                  <a:pt x="242" y="117"/>
                  <a:pt x="241" y="119"/>
                </a:cubicBezTo>
                <a:cubicBezTo>
                  <a:pt x="240" y="123"/>
                  <a:pt x="233" y="126"/>
                  <a:pt x="230" y="1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7" name="Group 46"/>
          <p:cNvGrpSpPr/>
          <p:nvPr/>
        </p:nvGrpSpPr>
        <p:grpSpPr>
          <a:xfrm>
            <a:off x="5145581" y="3597723"/>
            <a:ext cx="693683" cy="543732"/>
            <a:chOff x="7200839" y="1790292"/>
            <a:chExt cx="795921" cy="623870"/>
          </a:xfrm>
          <a:solidFill>
            <a:schemeClr val="bg1"/>
          </a:solidFill>
        </p:grpSpPr>
        <p:sp>
          <p:nvSpPr>
            <p:cNvPr id="48" name="Freeform 47"/>
            <p:cNvSpPr/>
            <p:nvPr/>
          </p:nvSpPr>
          <p:spPr bwMode="auto">
            <a:xfrm>
              <a:off x="7235971" y="1790292"/>
              <a:ext cx="760789" cy="434110"/>
            </a:xfrm>
            <a:custGeom>
              <a:avLst/>
              <a:gdLst>
                <a:gd name="T0" fmla="*/ 295 w 628"/>
                <a:gd name="T1" fmla="*/ 232 h 334"/>
                <a:gd name="T2" fmla="*/ 295 w 628"/>
                <a:gd name="T3" fmla="*/ 232 h 334"/>
                <a:gd name="T4" fmla="*/ 295 w 628"/>
                <a:gd name="T5" fmla="*/ 232 h 334"/>
                <a:gd name="T6" fmla="*/ 295 w 628"/>
                <a:gd name="T7" fmla="*/ 232 h 334"/>
                <a:gd name="T8" fmla="*/ 430 w 628"/>
                <a:gd name="T9" fmla="*/ 334 h 334"/>
                <a:gd name="T10" fmla="*/ 628 w 628"/>
                <a:gd name="T11" fmla="*/ 218 h 334"/>
                <a:gd name="T12" fmla="*/ 494 w 628"/>
                <a:gd name="T13" fmla="*/ 114 h 334"/>
                <a:gd name="T14" fmla="*/ 305 w 628"/>
                <a:gd name="T15" fmla="*/ 225 h 334"/>
                <a:gd name="T16" fmla="*/ 305 w 628"/>
                <a:gd name="T17" fmla="*/ 3 h 334"/>
                <a:gd name="T18" fmla="*/ 494 w 628"/>
                <a:gd name="T19" fmla="*/ 114 h 334"/>
                <a:gd name="T20" fmla="*/ 600 w 628"/>
                <a:gd name="T21" fmla="*/ 102 h 334"/>
                <a:gd name="T22" fmla="*/ 437 w 628"/>
                <a:gd name="T23" fmla="*/ 7 h 334"/>
                <a:gd name="T24" fmla="*/ 305 w 628"/>
                <a:gd name="T25" fmla="*/ 0 h 334"/>
                <a:gd name="T26" fmla="*/ 305 w 628"/>
                <a:gd name="T27" fmla="*/ 0 h 334"/>
                <a:gd name="T28" fmla="*/ 302 w 628"/>
                <a:gd name="T29" fmla="*/ 0 h 334"/>
                <a:gd name="T30" fmla="*/ 300 w 628"/>
                <a:gd name="T31" fmla="*/ 0 h 334"/>
                <a:gd name="T32" fmla="*/ 295 w 628"/>
                <a:gd name="T33" fmla="*/ 0 h 334"/>
                <a:gd name="T34" fmla="*/ 295 w 628"/>
                <a:gd name="T35" fmla="*/ 0 h 334"/>
                <a:gd name="T36" fmla="*/ 165 w 628"/>
                <a:gd name="T37" fmla="*/ 7 h 334"/>
                <a:gd name="T38" fmla="*/ 0 w 628"/>
                <a:gd name="T39" fmla="*/ 102 h 334"/>
                <a:gd name="T40" fmla="*/ 108 w 628"/>
                <a:gd name="T41" fmla="*/ 114 h 334"/>
                <a:gd name="T42" fmla="*/ 295 w 628"/>
                <a:gd name="T43" fmla="*/ 3 h 334"/>
                <a:gd name="T44" fmla="*/ 295 w 628"/>
                <a:gd name="T45" fmla="*/ 232 h 334"/>
                <a:gd name="T46" fmla="*/ 295 w 628"/>
                <a:gd name="T47" fmla="*/ 232 h 3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628" h="334">
                  <a:moveTo>
                    <a:pt x="295" y="232"/>
                  </a:moveTo>
                  <a:lnTo>
                    <a:pt x="295" y="232"/>
                  </a:lnTo>
                  <a:lnTo>
                    <a:pt x="295" y="232"/>
                  </a:lnTo>
                  <a:lnTo>
                    <a:pt x="295" y="232"/>
                  </a:lnTo>
                  <a:lnTo>
                    <a:pt x="430" y="334"/>
                  </a:lnTo>
                  <a:lnTo>
                    <a:pt x="628" y="218"/>
                  </a:lnTo>
                  <a:lnTo>
                    <a:pt x="494" y="114"/>
                  </a:lnTo>
                  <a:lnTo>
                    <a:pt x="305" y="225"/>
                  </a:lnTo>
                  <a:lnTo>
                    <a:pt x="305" y="3"/>
                  </a:lnTo>
                  <a:lnTo>
                    <a:pt x="494" y="114"/>
                  </a:lnTo>
                  <a:lnTo>
                    <a:pt x="600" y="102"/>
                  </a:lnTo>
                  <a:lnTo>
                    <a:pt x="437" y="7"/>
                  </a:lnTo>
                  <a:lnTo>
                    <a:pt x="305" y="0"/>
                  </a:lnTo>
                  <a:lnTo>
                    <a:pt x="305" y="0"/>
                  </a:lnTo>
                  <a:lnTo>
                    <a:pt x="302" y="0"/>
                  </a:lnTo>
                  <a:lnTo>
                    <a:pt x="300" y="0"/>
                  </a:lnTo>
                  <a:lnTo>
                    <a:pt x="295" y="0"/>
                  </a:lnTo>
                  <a:lnTo>
                    <a:pt x="295" y="0"/>
                  </a:lnTo>
                  <a:lnTo>
                    <a:pt x="165" y="7"/>
                  </a:lnTo>
                  <a:lnTo>
                    <a:pt x="0" y="102"/>
                  </a:lnTo>
                  <a:lnTo>
                    <a:pt x="108" y="114"/>
                  </a:lnTo>
                  <a:lnTo>
                    <a:pt x="295" y="3"/>
                  </a:lnTo>
                  <a:lnTo>
                    <a:pt x="295" y="232"/>
                  </a:lnTo>
                  <a:lnTo>
                    <a:pt x="295" y="2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48"/>
            <p:cNvSpPr/>
            <p:nvPr/>
          </p:nvSpPr>
          <p:spPr bwMode="auto">
            <a:xfrm>
              <a:off x="7200839" y="1941061"/>
              <a:ext cx="392509" cy="289840"/>
            </a:xfrm>
            <a:custGeom>
              <a:avLst/>
              <a:gdLst>
                <a:gd name="T0" fmla="*/ 0 w 324"/>
                <a:gd name="T1" fmla="*/ 100 h 223"/>
                <a:gd name="T2" fmla="*/ 187 w 324"/>
                <a:gd name="T3" fmla="*/ 223 h 223"/>
                <a:gd name="T4" fmla="*/ 324 w 324"/>
                <a:gd name="T5" fmla="*/ 116 h 223"/>
                <a:gd name="T6" fmla="*/ 130 w 324"/>
                <a:gd name="T7" fmla="*/ 0 h 223"/>
                <a:gd name="T8" fmla="*/ 0 w 324"/>
                <a:gd name="T9" fmla="*/ 100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4" h="223">
                  <a:moveTo>
                    <a:pt x="0" y="100"/>
                  </a:moveTo>
                  <a:lnTo>
                    <a:pt x="187" y="223"/>
                  </a:lnTo>
                  <a:lnTo>
                    <a:pt x="324" y="116"/>
                  </a:lnTo>
                  <a:lnTo>
                    <a:pt x="130" y="0"/>
                  </a:lnTo>
                  <a:lnTo>
                    <a:pt x="0" y="10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49"/>
            <p:cNvSpPr/>
            <p:nvPr/>
          </p:nvSpPr>
          <p:spPr bwMode="auto">
            <a:xfrm>
              <a:off x="7353482" y="2116524"/>
              <a:ext cx="477310" cy="297638"/>
            </a:xfrm>
            <a:custGeom>
              <a:avLst/>
              <a:gdLst>
                <a:gd name="T0" fmla="*/ 198 w 394"/>
                <a:gd name="T1" fmla="*/ 0 h 229"/>
                <a:gd name="T2" fmla="*/ 61 w 394"/>
                <a:gd name="T3" fmla="*/ 109 h 229"/>
                <a:gd name="T4" fmla="*/ 0 w 394"/>
                <a:gd name="T5" fmla="*/ 71 h 229"/>
                <a:gd name="T6" fmla="*/ 0 w 394"/>
                <a:gd name="T7" fmla="*/ 114 h 229"/>
                <a:gd name="T8" fmla="*/ 198 w 394"/>
                <a:gd name="T9" fmla="*/ 229 h 229"/>
                <a:gd name="T10" fmla="*/ 394 w 394"/>
                <a:gd name="T11" fmla="*/ 116 h 229"/>
                <a:gd name="T12" fmla="*/ 394 w 394"/>
                <a:gd name="T13" fmla="*/ 64 h 229"/>
                <a:gd name="T14" fmla="*/ 335 w 394"/>
                <a:gd name="T15" fmla="*/ 104 h 229"/>
                <a:gd name="T16" fmla="*/ 198 w 394"/>
                <a:gd name="T17" fmla="*/ 0 h 2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94" h="229">
                  <a:moveTo>
                    <a:pt x="198" y="0"/>
                  </a:moveTo>
                  <a:lnTo>
                    <a:pt x="61" y="109"/>
                  </a:lnTo>
                  <a:lnTo>
                    <a:pt x="0" y="71"/>
                  </a:lnTo>
                  <a:lnTo>
                    <a:pt x="0" y="114"/>
                  </a:lnTo>
                  <a:lnTo>
                    <a:pt x="198" y="229"/>
                  </a:lnTo>
                  <a:lnTo>
                    <a:pt x="394" y="116"/>
                  </a:lnTo>
                  <a:lnTo>
                    <a:pt x="394" y="64"/>
                  </a:lnTo>
                  <a:lnTo>
                    <a:pt x="335" y="104"/>
                  </a:lnTo>
                  <a:lnTo>
                    <a:pt x="198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Freeform 50"/>
          <p:cNvSpPr/>
          <p:nvPr/>
        </p:nvSpPr>
        <p:spPr bwMode="auto">
          <a:xfrm>
            <a:off x="6990762" y="3459044"/>
            <a:ext cx="514191" cy="761226"/>
          </a:xfrm>
          <a:custGeom>
            <a:avLst/>
            <a:gdLst>
              <a:gd name="T0" fmla="*/ 25 w 206"/>
              <a:gd name="T1" fmla="*/ 112 h 284"/>
              <a:gd name="T2" fmla="*/ 25 w 206"/>
              <a:gd name="T3" fmla="*/ 64 h 284"/>
              <a:gd name="T4" fmla="*/ 5 w 206"/>
              <a:gd name="T5" fmla="*/ 64 h 284"/>
              <a:gd name="T6" fmla="*/ 4 w 206"/>
              <a:gd name="T7" fmla="*/ 60 h 284"/>
              <a:gd name="T8" fmla="*/ 104 w 206"/>
              <a:gd name="T9" fmla="*/ 2 h 284"/>
              <a:gd name="T10" fmla="*/ 117 w 206"/>
              <a:gd name="T11" fmla="*/ 2 h 284"/>
              <a:gd name="T12" fmla="*/ 145 w 206"/>
              <a:gd name="T13" fmla="*/ 25 h 284"/>
              <a:gd name="T14" fmla="*/ 145 w 206"/>
              <a:gd name="T15" fmla="*/ 2 h 284"/>
              <a:gd name="T16" fmla="*/ 168 w 206"/>
              <a:gd name="T17" fmla="*/ 2 h 284"/>
              <a:gd name="T18" fmla="*/ 168 w 206"/>
              <a:gd name="T19" fmla="*/ 40 h 284"/>
              <a:gd name="T20" fmla="*/ 184 w 206"/>
              <a:gd name="T21" fmla="*/ 49 h 284"/>
              <a:gd name="T22" fmla="*/ 184 w 206"/>
              <a:gd name="T23" fmla="*/ 49 h 284"/>
              <a:gd name="T24" fmla="*/ 184 w 206"/>
              <a:gd name="T25" fmla="*/ 49 h 284"/>
              <a:gd name="T26" fmla="*/ 202 w 206"/>
              <a:gd name="T27" fmla="*/ 60 h 284"/>
              <a:gd name="T28" fmla="*/ 201 w 206"/>
              <a:gd name="T29" fmla="*/ 64 h 284"/>
              <a:gd name="T30" fmla="*/ 184 w 206"/>
              <a:gd name="T31" fmla="*/ 64 h 284"/>
              <a:gd name="T32" fmla="*/ 184 w 206"/>
              <a:gd name="T33" fmla="*/ 117 h 284"/>
              <a:gd name="T34" fmla="*/ 169 w 206"/>
              <a:gd name="T35" fmla="*/ 134 h 284"/>
              <a:gd name="T36" fmla="*/ 136 w 206"/>
              <a:gd name="T37" fmla="*/ 134 h 284"/>
              <a:gd name="T38" fmla="*/ 129 w 206"/>
              <a:gd name="T39" fmla="*/ 137 h 284"/>
              <a:gd name="T40" fmla="*/ 140 w 206"/>
              <a:gd name="T41" fmla="*/ 155 h 284"/>
              <a:gd name="T42" fmla="*/ 139 w 206"/>
              <a:gd name="T43" fmla="*/ 160 h 284"/>
              <a:gd name="T44" fmla="*/ 118 w 206"/>
              <a:gd name="T45" fmla="*/ 161 h 284"/>
              <a:gd name="T46" fmla="*/ 119 w 206"/>
              <a:gd name="T47" fmla="*/ 168 h 284"/>
              <a:gd name="T48" fmla="*/ 130 w 206"/>
              <a:gd name="T49" fmla="*/ 179 h 284"/>
              <a:gd name="T50" fmla="*/ 115 w 206"/>
              <a:gd name="T51" fmla="*/ 195 h 284"/>
              <a:gd name="T52" fmla="*/ 129 w 206"/>
              <a:gd name="T53" fmla="*/ 211 h 284"/>
              <a:gd name="T54" fmla="*/ 129 w 206"/>
              <a:gd name="T55" fmla="*/ 220 h 284"/>
              <a:gd name="T56" fmla="*/ 115 w 206"/>
              <a:gd name="T57" fmla="*/ 235 h 284"/>
              <a:gd name="T58" fmla="*/ 124 w 206"/>
              <a:gd name="T59" fmla="*/ 248 h 284"/>
              <a:gd name="T60" fmla="*/ 124 w 206"/>
              <a:gd name="T61" fmla="*/ 260 h 284"/>
              <a:gd name="T62" fmla="*/ 102 w 206"/>
              <a:gd name="T63" fmla="*/ 284 h 284"/>
              <a:gd name="T64" fmla="*/ 86 w 206"/>
              <a:gd name="T65" fmla="*/ 264 h 284"/>
              <a:gd name="T66" fmla="*/ 85 w 206"/>
              <a:gd name="T67" fmla="*/ 163 h 284"/>
              <a:gd name="T68" fmla="*/ 83 w 206"/>
              <a:gd name="T69" fmla="*/ 160 h 284"/>
              <a:gd name="T70" fmla="*/ 71 w 206"/>
              <a:gd name="T71" fmla="*/ 159 h 284"/>
              <a:gd name="T72" fmla="*/ 68 w 206"/>
              <a:gd name="T73" fmla="*/ 152 h 284"/>
              <a:gd name="T74" fmla="*/ 77 w 206"/>
              <a:gd name="T75" fmla="*/ 140 h 284"/>
              <a:gd name="T76" fmla="*/ 78 w 206"/>
              <a:gd name="T77" fmla="*/ 136 h 284"/>
              <a:gd name="T78" fmla="*/ 73 w 206"/>
              <a:gd name="T79" fmla="*/ 134 h 284"/>
              <a:gd name="T80" fmla="*/ 40 w 206"/>
              <a:gd name="T81" fmla="*/ 134 h 284"/>
              <a:gd name="T82" fmla="*/ 25 w 206"/>
              <a:gd name="T83" fmla="*/ 112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06" h="284">
                <a:moveTo>
                  <a:pt x="25" y="112"/>
                </a:moveTo>
                <a:cubicBezTo>
                  <a:pt x="25" y="64"/>
                  <a:pt x="25" y="64"/>
                  <a:pt x="25" y="64"/>
                </a:cubicBezTo>
                <a:cubicBezTo>
                  <a:pt x="5" y="64"/>
                  <a:pt x="5" y="64"/>
                  <a:pt x="5" y="64"/>
                </a:cubicBezTo>
                <a:cubicBezTo>
                  <a:pt x="1" y="64"/>
                  <a:pt x="0" y="62"/>
                  <a:pt x="4" y="60"/>
                </a:cubicBezTo>
                <a:cubicBezTo>
                  <a:pt x="104" y="2"/>
                  <a:pt x="104" y="2"/>
                  <a:pt x="104" y="2"/>
                </a:cubicBezTo>
                <a:cubicBezTo>
                  <a:pt x="107" y="0"/>
                  <a:pt x="113" y="0"/>
                  <a:pt x="117" y="2"/>
                </a:cubicBezTo>
                <a:cubicBezTo>
                  <a:pt x="145" y="25"/>
                  <a:pt x="145" y="25"/>
                  <a:pt x="145" y="25"/>
                </a:cubicBezTo>
                <a:cubicBezTo>
                  <a:pt x="145" y="2"/>
                  <a:pt x="145" y="2"/>
                  <a:pt x="145" y="2"/>
                </a:cubicBezTo>
                <a:cubicBezTo>
                  <a:pt x="168" y="2"/>
                  <a:pt x="168" y="2"/>
                  <a:pt x="168" y="2"/>
                </a:cubicBezTo>
                <a:cubicBezTo>
                  <a:pt x="168" y="40"/>
                  <a:pt x="168" y="40"/>
                  <a:pt x="168" y="40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184" y="49"/>
                  <a:pt x="184" y="49"/>
                  <a:pt x="184" y="49"/>
                </a:cubicBezTo>
                <a:cubicBezTo>
                  <a:pt x="202" y="60"/>
                  <a:pt x="202" y="60"/>
                  <a:pt x="202" y="60"/>
                </a:cubicBezTo>
                <a:cubicBezTo>
                  <a:pt x="206" y="62"/>
                  <a:pt x="205" y="64"/>
                  <a:pt x="201" y="64"/>
                </a:cubicBezTo>
                <a:cubicBezTo>
                  <a:pt x="184" y="64"/>
                  <a:pt x="184" y="64"/>
                  <a:pt x="184" y="64"/>
                </a:cubicBezTo>
                <a:cubicBezTo>
                  <a:pt x="184" y="117"/>
                  <a:pt x="184" y="117"/>
                  <a:pt x="184" y="117"/>
                </a:cubicBezTo>
                <a:cubicBezTo>
                  <a:pt x="184" y="117"/>
                  <a:pt x="185" y="134"/>
                  <a:pt x="169" y="134"/>
                </a:cubicBezTo>
                <a:cubicBezTo>
                  <a:pt x="136" y="134"/>
                  <a:pt x="136" y="134"/>
                  <a:pt x="136" y="134"/>
                </a:cubicBezTo>
                <a:cubicBezTo>
                  <a:pt x="134" y="135"/>
                  <a:pt x="131" y="136"/>
                  <a:pt x="129" y="137"/>
                </a:cubicBezTo>
                <a:cubicBezTo>
                  <a:pt x="140" y="155"/>
                  <a:pt x="140" y="155"/>
                  <a:pt x="140" y="155"/>
                </a:cubicBezTo>
                <a:cubicBezTo>
                  <a:pt x="142" y="159"/>
                  <a:pt x="139" y="160"/>
                  <a:pt x="139" y="160"/>
                </a:cubicBezTo>
                <a:cubicBezTo>
                  <a:pt x="118" y="161"/>
                  <a:pt x="118" y="161"/>
                  <a:pt x="118" y="161"/>
                </a:cubicBezTo>
                <a:cubicBezTo>
                  <a:pt x="119" y="168"/>
                  <a:pt x="119" y="168"/>
                  <a:pt x="119" y="168"/>
                </a:cubicBezTo>
                <a:cubicBezTo>
                  <a:pt x="130" y="179"/>
                  <a:pt x="130" y="179"/>
                  <a:pt x="130" y="179"/>
                </a:cubicBezTo>
                <a:cubicBezTo>
                  <a:pt x="115" y="195"/>
                  <a:pt x="115" y="195"/>
                  <a:pt x="115" y="195"/>
                </a:cubicBezTo>
                <a:cubicBezTo>
                  <a:pt x="129" y="211"/>
                  <a:pt x="129" y="211"/>
                  <a:pt x="129" y="211"/>
                </a:cubicBezTo>
                <a:cubicBezTo>
                  <a:pt x="129" y="220"/>
                  <a:pt x="129" y="220"/>
                  <a:pt x="129" y="220"/>
                </a:cubicBezTo>
                <a:cubicBezTo>
                  <a:pt x="115" y="235"/>
                  <a:pt x="115" y="235"/>
                  <a:pt x="115" y="235"/>
                </a:cubicBezTo>
                <a:cubicBezTo>
                  <a:pt x="124" y="248"/>
                  <a:pt x="124" y="248"/>
                  <a:pt x="124" y="248"/>
                </a:cubicBezTo>
                <a:cubicBezTo>
                  <a:pt x="124" y="260"/>
                  <a:pt x="124" y="260"/>
                  <a:pt x="124" y="260"/>
                </a:cubicBezTo>
                <a:cubicBezTo>
                  <a:pt x="102" y="284"/>
                  <a:pt x="102" y="284"/>
                  <a:pt x="102" y="284"/>
                </a:cubicBezTo>
                <a:cubicBezTo>
                  <a:pt x="94" y="283"/>
                  <a:pt x="86" y="264"/>
                  <a:pt x="86" y="264"/>
                </a:cubicBezTo>
                <a:cubicBezTo>
                  <a:pt x="85" y="163"/>
                  <a:pt x="85" y="163"/>
                  <a:pt x="85" y="163"/>
                </a:cubicBezTo>
                <a:cubicBezTo>
                  <a:pt x="85" y="160"/>
                  <a:pt x="83" y="160"/>
                  <a:pt x="83" y="160"/>
                </a:cubicBezTo>
                <a:cubicBezTo>
                  <a:pt x="71" y="159"/>
                  <a:pt x="71" y="159"/>
                  <a:pt x="71" y="159"/>
                </a:cubicBezTo>
                <a:cubicBezTo>
                  <a:pt x="64" y="159"/>
                  <a:pt x="68" y="152"/>
                  <a:pt x="68" y="152"/>
                </a:cubicBezTo>
                <a:cubicBezTo>
                  <a:pt x="77" y="140"/>
                  <a:pt x="77" y="140"/>
                  <a:pt x="77" y="140"/>
                </a:cubicBezTo>
                <a:cubicBezTo>
                  <a:pt x="78" y="139"/>
                  <a:pt x="78" y="137"/>
                  <a:pt x="78" y="136"/>
                </a:cubicBezTo>
                <a:cubicBezTo>
                  <a:pt x="76" y="136"/>
                  <a:pt x="74" y="135"/>
                  <a:pt x="73" y="134"/>
                </a:cubicBezTo>
                <a:cubicBezTo>
                  <a:pt x="40" y="134"/>
                  <a:pt x="40" y="134"/>
                  <a:pt x="40" y="134"/>
                </a:cubicBezTo>
                <a:cubicBezTo>
                  <a:pt x="40" y="134"/>
                  <a:pt x="25" y="133"/>
                  <a:pt x="25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8551597" y="2607649"/>
            <a:ext cx="3073704" cy="1702790"/>
            <a:chOff x="8461641" y="1680432"/>
            <a:chExt cx="2914647" cy="1614675"/>
          </a:xfrm>
        </p:grpSpPr>
        <p:sp>
          <p:nvSpPr>
            <p:cNvPr id="60" name="Rectangle 59"/>
            <p:cNvSpPr/>
            <p:nvPr/>
          </p:nvSpPr>
          <p:spPr>
            <a:xfrm>
              <a:off x="8461641" y="1680432"/>
              <a:ext cx="2914647" cy="1614675"/>
            </a:xfrm>
            <a:prstGeom prst="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80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8706534" y="1912546"/>
              <a:ext cx="1413952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8701390" y="2281878"/>
              <a:ext cx="2482639" cy="507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62"/>
          <p:cNvGrpSpPr/>
          <p:nvPr/>
        </p:nvGrpSpPr>
        <p:grpSpPr>
          <a:xfrm>
            <a:off x="8910113" y="5469167"/>
            <a:ext cx="796944" cy="796944"/>
            <a:chOff x="6895745" y="6076124"/>
            <a:chExt cx="755703" cy="755703"/>
          </a:xfrm>
        </p:grpSpPr>
        <p:sp>
          <p:nvSpPr>
            <p:cNvPr id="64" name="Oval 63"/>
            <p:cNvSpPr/>
            <p:nvPr/>
          </p:nvSpPr>
          <p:spPr>
            <a:xfrm>
              <a:off x="6895745" y="607612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65" name="Group 64"/>
            <p:cNvGrpSpPr/>
            <p:nvPr/>
          </p:nvGrpSpPr>
          <p:grpSpPr>
            <a:xfrm>
              <a:off x="7162147" y="6226696"/>
              <a:ext cx="212181" cy="457727"/>
              <a:chOff x="4395788" y="2198688"/>
              <a:chExt cx="344488" cy="742951"/>
            </a:xfrm>
            <a:solidFill>
              <a:schemeClr val="bg2"/>
            </a:solidFill>
          </p:grpSpPr>
          <p:sp>
            <p:nvSpPr>
              <p:cNvPr id="66" name="Oval 65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09538" cy="11271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7" name="Freeform 7"/>
              <p:cNvSpPr/>
              <p:nvPr/>
            </p:nvSpPr>
            <p:spPr bwMode="auto">
              <a:xfrm>
                <a:off x="4395788" y="2333626"/>
                <a:ext cx="344488" cy="608013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8" name="Group 67"/>
          <p:cNvGrpSpPr/>
          <p:nvPr/>
        </p:nvGrpSpPr>
        <p:grpSpPr>
          <a:xfrm>
            <a:off x="8900231" y="4526943"/>
            <a:ext cx="796944" cy="796944"/>
            <a:chOff x="1354194" y="5911456"/>
            <a:chExt cx="755703" cy="755703"/>
          </a:xfrm>
        </p:grpSpPr>
        <p:sp>
          <p:nvSpPr>
            <p:cNvPr id="69" name="Oval 68"/>
            <p:cNvSpPr/>
            <p:nvPr/>
          </p:nvSpPr>
          <p:spPr>
            <a:xfrm>
              <a:off x="1354194" y="5911456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1639245" y="6058413"/>
              <a:ext cx="185600" cy="472193"/>
              <a:chOff x="4422775" y="2198688"/>
              <a:chExt cx="292100" cy="742950"/>
            </a:xfrm>
            <a:solidFill>
              <a:schemeClr val="bg2"/>
            </a:solidFill>
          </p:grpSpPr>
          <p:sp>
            <p:nvSpPr>
              <p:cNvPr id="71" name="Freeform 12"/>
              <p:cNvSpPr/>
              <p:nvPr/>
            </p:nvSpPr>
            <p:spPr bwMode="auto">
              <a:xfrm>
                <a:off x="4422775" y="2325688"/>
                <a:ext cx="292100" cy="615950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2" name="Oval 13"/>
              <p:cNvSpPr>
                <a:spLocks noChangeArrowheads="1"/>
              </p:cNvSpPr>
              <p:nvPr/>
            </p:nvSpPr>
            <p:spPr bwMode="auto">
              <a:xfrm>
                <a:off x="4511675" y="2198688"/>
                <a:ext cx="115888" cy="1158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48216" tIns="24108" rIns="48216" bIns="24108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US" sz="95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3" name="TextBox 72"/>
          <p:cNvSpPr txBox="1"/>
          <p:nvPr/>
        </p:nvSpPr>
        <p:spPr>
          <a:xfrm>
            <a:off x="9758138" y="4672206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9758533" y="4934399"/>
            <a:ext cx="960519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9776385" y="5614431"/>
            <a:ext cx="678391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1.234K</a:t>
            </a:r>
            <a:endParaRPr lang="en-GB" sz="12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9777250" y="5876624"/>
            <a:ext cx="1140056" cy="2936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2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Female Users</a:t>
            </a:r>
            <a:endParaRPr lang="en-GB" sz="12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0"/>
                            </p:stCondLst>
                            <p:childTnLst>
                              <p:par>
                                <p:cTn id="6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00"/>
                            </p:stCondLst>
                            <p:childTnLst>
                              <p:par>
                                <p:cTn id="8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1" grpId="0"/>
      <p:bldP spid="25" grpId="0"/>
      <p:bldP spid="46" grpId="0" animBg="1"/>
      <p:bldP spid="51" grpId="0" animBg="1"/>
      <p:bldP spid="73" grpId="0"/>
      <p:bldP spid="74" grpId="0"/>
      <p:bldP spid="75" grpId="0"/>
      <p:bldP spid="76" grpId="0"/>
      <p:bldP spid="5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314700" y="1896800"/>
            <a:ext cx="8731250" cy="2627417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12800" y="1896800"/>
            <a:ext cx="2398864" cy="2627417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812800" y="4630326"/>
            <a:ext cx="3381077" cy="188359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4286250" y="4630326"/>
            <a:ext cx="3583285" cy="188359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itle 13"/>
          <p:cNvSpPr txBox="1"/>
          <p:nvPr/>
        </p:nvSpPr>
        <p:spPr bwMode="auto">
          <a:xfrm>
            <a:off x="8085559" y="4713426"/>
            <a:ext cx="3960390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AutoShape 11"/>
          <p:cNvSpPr/>
          <p:nvPr/>
        </p:nvSpPr>
        <p:spPr bwMode="auto">
          <a:xfrm>
            <a:off x="811891" y="1390871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4000">
        <p14:gallery dir="l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9" grpId="0" animBg="1"/>
      <p:bldP spid="50" grpId="0" animBg="1"/>
      <p:bldP spid="16" grpId="0"/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044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 smtClean="0">
                <a:solidFill>
                  <a:schemeClr val="accent1"/>
                </a:solidFill>
                <a:latin typeface="Showcard Gothic" panose="04020904020102020604" pitchFamily="82" charset="0"/>
              </a:rPr>
              <a:t>3</a:t>
            </a:r>
            <a:endParaRPr lang="zh-CN" altLang="en-US" sz="30265" dirty="0">
              <a:solidFill>
                <a:schemeClr val="accent1"/>
              </a:solidFill>
              <a:latin typeface="Showcard Gothic" panose="04020904020102020604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624390" y="1456344"/>
            <a:ext cx="3609965" cy="2964845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22117" y="1456344"/>
            <a:ext cx="3609965" cy="2964845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6662" y="1456344"/>
            <a:ext cx="3609965" cy="2964845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GB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986060" y="4715087"/>
            <a:ext cx="3082080" cy="1876986"/>
            <a:chOff x="1008212" y="4504178"/>
            <a:chExt cx="2513428" cy="1779757"/>
          </a:xfrm>
        </p:grpSpPr>
        <p:sp>
          <p:nvSpPr>
            <p:cNvPr id="11" name="TextBox 10"/>
            <p:cNvSpPr txBox="1"/>
            <p:nvPr/>
          </p:nvSpPr>
          <p:spPr>
            <a:xfrm>
              <a:off x="1669099" y="4504178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08212" y="4883134"/>
              <a:ext cx="2513428" cy="140080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888333" y="4692775"/>
            <a:ext cx="3082080" cy="1899296"/>
            <a:chOff x="1008212" y="4483024"/>
            <a:chExt cx="2513428" cy="1800912"/>
          </a:xfrm>
        </p:grpSpPr>
        <p:sp>
          <p:nvSpPr>
            <p:cNvPr id="15" name="TextBox 14"/>
            <p:cNvSpPr txBox="1"/>
            <p:nvPr/>
          </p:nvSpPr>
          <p:spPr>
            <a:xfrm>
              <a:off x="1669099" y="4483024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008212" y="4883134"/>
              <a:ext cx="2513428" cy="14008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790606" y="4686232"/>
            <a:ext cx="3082080" cy="1899296"/>
            <a:chOff x="1008212" y="4483024"/>
            <a:chExt cx="2513428" cy="1800912"/>
          </a:xfrm>
        </p:grpSpPr>
        <p:sp>
          <p:nvSpPr>
            <p:cNvPr id="18" name="TextBox 17"/>
            <p:cNvSpPr txBox="1"/>
            <p:nvPr/>
          </p:nvSpPr>
          <p:spPr>
            <a:xfrm>
              <a:off x="1669099" y="4483024"/>
              <a:ext cx="1191654" cy="204284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1008212" y="4883134"/>
              <a:ext cx="2513428" cy="1400802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2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0" y="0"/>
            <a:ext cx="6429375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任意多边形 24"/>
          <p:cNvSpPr/>
          <p:nvPr/>
        </p:nvSpPr>
        <p:spPr>
          <a:xfrm flipH="1" flipV="1">
            <a:off x="2571961" y="0"/>
            <a:ext cx="10286789" cy="7232650"/>
          </a:xfrm>
          <a:custGeom>
            <a:avLst/>
            <a:gdLst>
              <a:gd name="connsiteX0" fmla="*/ 10286435 w 10286435"/>
              <a:gd name="connsiteY0" fmla="*/ 7232650 h 7232650"/>
              <a:gd name="connsiteX1" fmla="*/ 6429022 w 10286435"/>
              <a:gd name="connsiteY1" fmla="*/ 7232650 h 7232650"/>
              <a:gd name="connsiteX2" fmla="*/ 0 w 10286435"/>
              <a:gd name="connsiteY2" fmla="*/ 7232650 h 7232650"/>
              <a:gd name="connsiteX3" fmla="*/ 0 w 10286435"/>
              <a:gd name="connsiteY3" fmla="*/ 0 h 7232650"/>
              <a:gd name="connsiteX4" fmla="*/ 6429022 w 10286435"/>
              <a:gd name="connsiteY4" fmla="*/ 0 h 7232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86435" h="7232650">
                <a:moveTo>
                  <a:pt x="10286435" y="7232650"/>
                </a:moveTo>
                <a:lnTo>
                  <a:pt x="6429022" y="7232650"/>
                </a:lnTo>
                <a:lnTo>
                  <a:pt x="0" y="7232650"/>
                </a:lnTo>
                <a:lnTo>
                  <a:pt x="0" y="0"/>
                </a:lnTo>
                <a:lnTo>
                  <a:pt x="6429022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 rot="8556629">
            <a:off x="4415086" y="4474442"/>
            <a:ext cx="12858044" cy="1610525"/>
          </a:xfrm>
          <a:prstGeom prst="rect">
            <a:avLst/>
          </a:prstGeom>
        </p:spPr>
      </p:pic>
      <p:sp>
        <p:nvSpPr>
          <p:cNvPr id="20" name="TextBox 24"/>
          <p:cNvSpPr txBox="1"/>
          <p:nvPr/>
        </p:nvSpPr>
        <p:spPr>
          <a:xfrm>
            <a:off x="6893661" y="3101332"/>
            <a:ext cx="26981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>
                <a:solidFill>
                  <a:schemeClr val="accent1"/>
                </a:solidFill>
                <a:ea typeface="微软雅黑" panose="020B0503020204020204" pitchFamily="34" charset="-122"/>
              </a:rPr>
              <a:t>请替换文字内容</a:t>
            </a:r>
            <a:endParaRPr lang="zh-CN" altLang="en-US" sz="2800" b="1" dirty="0">
              <a:solidFill>
                <a:schemeClr val="accent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6893661" y="3615647"/>
            <a:ext cx="40446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Please replace the written content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7" name="等腰三角形 26"/>
          <p:cNvSpPr/>
          <p:nvPr/>
        </p:nvSpPr>
        <p:spPr>
          <a:xfrm rot="10800000">
            <a:off x="623756" y="5515858"/>
            <a:ext cx="773737" cy="612441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8" name="等腰三角形 27"/>
          <p:cNvSpPr/>
          <p:nvPr/>
        </p:nvSpPr>
        <p:spPr>
          <a:xfrm>
            <a:off x="1304777" y="6260212"/>
            <a:ext cx="655542" cy="565122"/>
          </a:xfrm>
          <a:prstGeom prst="triangle">
            <a:avLst/>
          </a:prstGeom>
          <a:solidFill>
            <a:srgbClr val="EB7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等腰三角形 28"/>
          <p:cNvSpPr/>
          <p:nvPr/>
        </p:nvSpPr>
        <p:spPr>
          <a:xfrm rot="10800000">
            <a:off x="1889689" y="5712979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10800000">
            <a:off x="64323" y="6569651"/>
            <a:ext cx="655542" cy="547233"/>
          </a:xfrm>
          <a:prstGeom prst="triangle">
            <a:avLst/>
          </a:prstGeom>
          <a:solidFill>
            <a:srgbClr val="385A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等腰三角形 31"/>
          <p:cNvSpPr/>
          <p:nvPr/>
        </p:nvSpPr>
        <p:spPr>
          <a:xfrm>
            <a:off x="2709656" y="6093280"/>
            <a:ext cx="655542" cy="547233"/>
          </a:xfrm>
          <a:prstGeom prst="triangle">
            <a:avLst/>
          </a:prstGeom>
          <a:solidFill>
            <a:srgbClr val="5B8B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文本框 34"/>
          <p:cNvSpPr txBox="1"/>
          <p:nvPr/>
        </p:nvSpPr>
        <p:spPr>
          <a:xfrm>
            <a:off x="4662192" y="-743355"/>
            <a:ext cx="1426439" cy="47500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0265" dirty="0" smtClean="0">
                <a:solidFill>
                  <a:schemeClr val="accent1"/>
                </a:solidFill>
                <a:latin typeface="Showcard Gothic" panose="04020904020102020604" pitchFamily="82" charset="0"/>
              </a:rPr>
              <a:t>4</a:t>
            </a:r>
            <a:endParaRPr lang="zh-CN" altLang="en-US" sz="30265" dirty="0">
              <a:solidFill>
                <a:schemeClr val="accent1"/>
              </a:solidFill>
              <a:latin typeface="Showcard Gothic" panose="04020904020102020604" pitchFamily="8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799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5" grpId="0" animBg="1"/>
      <p:bldP spid="20" grpId="0"/>
      <p:bldP spid="21" grpId="0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1" grpId="0" animBg="1"/>
      <p:bldP spid="31" grpId="1" animBg="1"/>
      <p:bldP spid="32" grpId="0" animBg="1"/>
      <p:bldP spid="32" grpId="1" animBg="1"/>
      <p:bldP spid="3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5209724" y="2135103"/>
            <a:ext cx="2439306" cy="4405374"/>
            <a:chOff x="4665731" y="1530069"/>
            <a:chExt cx="2860538" cy="5166121"/>
          </a:xfrm>
        </p:grpSpPr>
        <p:sp>
          <p:nvSpPr>
            <p:cNvPr id="6" name="Freeform 5"/>
            <p:cNvSpPr/>
            <p:nvPr/>
          </p:nvSpPr>
          <p:spPr bwMode="auto">
            <a:xfrm>
              <a:off x="4766273" y="3343781"/>
              <a:ext cx="1694440" cy="1760483"/>
            </a:xfrm>
            <a:custGeom>
              <a:avLst/>
              <a:gdLst>
                <a:gd name="T0" fmla="*/ 727 w 727"/>
                <a:gd name="T1" fmla="*/ 559 h 755"/>
                <a:gd name="T2" fmla="*/ 553 w 727"/>
                <a:gd name="T3" fmla="*/ 525 h 755"/>
                <a:gd name="T4" fmla="*/ 326 w 727"/>
                <a:gd name="T5" fmla="*/ 313 h 755"/>
                <a:gd name="T6" fmla="*/ 403 w 727"/>
                <a:gd name="T7" fmla="*/ 310 h 755"/>
                <a:gd name="T8" fmla="*/ 413 w 727"/>
                <a:gd name="T9" fmla="*/ 274 h 755"/>
                <a:gd name="T10" fmla="*/ 245 w 727"/>
                <a:gd name="T11" fmla="*/ 26 h 755"/>
                <a:gd name="T12" fmla="*/ 203 w 727"/>
                <a:gd name="T13" fmla="*/ 26 h 755"/>
                <a:gd name="T14" fmla="*/ 15 w 727"/>
                <a:gd name="T15" fmla="*/ 280 h 755"/>
                <a:gd name="T16" fmla="*/ 24 w 727"/>
                <a:gd name="T17" fmla="*/ 310 h 755"/>
                <a:gd name="T18" fmla="*/ 114 w 727"/>
                <a:gd name="T19" fmla="*/ 315 h 755"/>
                <a:gd name="T20" fmla="*/ 567 w 727"/>
                <a:gd name="T21" fmla="*/ 747 h 755"/>
                <a:gd name="T22" fmla="*/ 727 w 727"/>
                <a:gd name="T23" fmla="*/ 559 h 7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5">
                  <a:moveTo>
                    <a:pt x="727" y="559"/>
                  </a:moveTo>
                  <a:cubicBezTo>
                    <a:pt x="715" y="515"/>
                    <a:pt x="651" y="517"/>
                    <a:pt x="553" y="525"/>
                  </a:cubicBezTo>
                  <a:cubicBezTo>
                    <a:pt x="479" y="533"/>
                    <a:pt x="309" y="547"/>
                    <a:pt x="326" y="313"/>
                  </a:cubicBezTo>
                  <a:cubicBezTo>
                    <a:pt x="403" y="310"/>
                    <a:pt x="403" y="310"/>
                    <a:pt x="403" y="310"/>
                  </a:cubicBezTo>
                  <a:cubicBezTo>
                    <a:pt x="429" y="310"/>
                    <a:pt x="428" y="295"/>
                    <a:pt x="413" y="274"/>
                  </a:cubicBezTo>
                  <a:cubicBezTo>
                    <a:pt x="413" y="274"/>
                    <a:pt x="297" y="101"/>
                    <a:pt x="245" y="26"/>
                  </a:cubicBezTo>
                  <a:cubicBezTo>
                    <a:pt x="231" y="6"/>
                    <a:pt x="220" y="0"/>
                    <a:pt x="203" y="26"/>
                  </a:cubicBezTo>
                  <a:cubicBezTo>
                    <a:pt x="144" y="97"/>
                    <a:pt x="55" y="225"/>
                    <a:pt x="15" y="280"/>
                  </a:cubicBezTo>
                  <a:cubicBezTo>
                    <a:pt x="12" y="284"/>
                    <a:pt x="0" y="307"/>
                    <a:pt x="24" y="310"/>
                  </a:cubicBezTo>
                  <a:cubicBezTo>
                    <a:pt x="52" y="313"/>
                    <a:pt x="114" y="315"/>
                    <a:pt x="114" y="315"/>
                  </a:cubicBezTo>
                  <a:cubicBezTo>
                    <a:pt x="93" y="749"/>
                    <a:pt x="350" y="749"/>
                    <a:pt x="567" y="747"/>
                  </a:cubicBezTo>
                  <a:cubicBezTo>
                    <a:pt x="606" y="755"/>
                    <a:pt x="723" y="704"/>
                    <a:pt x="727" y="5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5831829" y="2495082"/>
              <a:ext cx="1694440" cy="1762454"/>
            </a:xfrm>
            <a:custGeom>
              <a:avLst/>
              <a:gdLst>
                <a:gd name="T0" fmla="*/ 0 w 727"/>
                <a:gd name="T1" fmla="*/ 559 h 756"/>
                <a:gd name="T2" fmla="*/ 173 w 727"/>
                <a:gd name="T3" fmla="*/ 526 h 756"/>
                <a:gd name="T4" fmla="*/ 401 w 727"/>
                <a:gd name="T5" fmla="*/ 314 h 756"/>
                <a:gd name="T6" fmla="*/ 324 w 727"/>
                <a:gd name="T7" fmla="*/ 311 h 756"/>
                <a:gd name="T8" fmla="*/ 314 w 727"/>
                <a:gd name="T9" fmla="*/ 275 h 756"/>
                <a:gd name="T10" fmla="*/ 482 w 727"/>
                <a:gd name="T11" fmla="*/ 27 h 756"/>
                <a:gd name="T12" fmla="*/ 524 w 727"/>
                <a:gd name="T13" fmla="*/ 27 h 756"/>
                <a:gd name="T14" fmla="*/ 712 w 727"/>
                <a:gd name="T15" fmla="*/ 280 h 756"/>
                <a:gd name="T16" fmla="*/ 703 w 727"/>
                <a:gd name="T17" fmla="*/ 311 h 756"/>
                <a:gd name="T18" fmla="*/ 613 w 727"/>
                <a:gd name="T19" fmla="*/ 316 h 756"/>
                <a:gd name="T20" fmla="*/ 160 w 727"/>
                <a:gd name="T21" fmla="*/ 748 h 756"/>
                <a:gd name="T22" fmla="*/ 0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0" y="559"/>
                  </a:moveTo>
                  <a:cubicBezTo>
                    <a:pt x="11" y="516"/>
                    <a:pt x="76" y="518"/>
                    <a:pt x="173" y="526"/>
                  </a:cubicBezTo>
                  <a:cubicBezTo>
                    <a:pt x="248" y="534"/>
                    <a:pt x="418" y="548"/>
                    <a:pt x="401" y="314"/>
                  </a:cubicBezTo>
                  <a:cubicBezTo>
                    <a:pt x="324" y="311"/>
                    <a:pt x="324" y="311"/>
                    <a:pt x="324" y="311"/>
                  </a:cubicBezTo>
                  <a:cubicBezTo>
                    <a:pt x="297" y="311"/>
                    <a:pt x="298" y="296"/>
                    <a:pt x="314" y="275"/>
                  </a:cubicBezTo>
                  <a:cubicBezTo>
                    <a:pt x="314" y="275"/>
                    <a:pt x="429" y="102"/>
                    <a:pt x="482" y="27"/>
                  </a:cubicBezTo>
                  <a:cubicBezTo>
                    <a:pt x="496" y="7"/>
                    <a:pt x="507" y="0"/>
                    <a:pt x="524" y="27"/>
                  </a:cubicBezTo>
                  <a:cubicBezTo>
                    <a:pt x="583" y="98"/>
                    <a:pt x="672" y="225"/>
                    <a:pt x="712" y="280"/>
                  </a:cubicBezTo>
                  <a:cubicBezTo>
                    <a:pt x="714" y="285"/>
                    <a:pt x="727" y="308"/>
                    <a:pt x="703" y="311"/>
                  </a:cubicBezTo>
                  <a:cubicBezTo>
                    <a:pt x="675" y="314"/>
                    <a:pt x="613" y="316"/>
                    <a:pt x="613" y="316"/>
                  </a:cubicBezTo>
                  <a:cubicBezTo>
                    <a:pt x="634" y="750"/>
                    <a:pt x="376" y="750"/>
                    <a:pt x="160" y="748"/>
                  </a:cubicBezTo>
                  <a:cubicBezTo>
                    <a:pt x="121" y="756"/>
                    <a:pt x="4" y="705"/>
                    <a:pt x="0" y="55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665731" y="1530069"/>
              <a:ext cx="1695426" cy="1762454"/>
            </a:xfrm>
            <a:custGeom>
              <a:avLst/>
              <a:gdLst>
                <a:gd name="T0" fmla="*/ 727 w 727"/>
                <a:gd name="T1" fmla="*/ 559 h 756"/>
                <a:gd name="T2" fmla="*/ 554 w 727"/>
                <a:gd name="T3" fmla="*/ 526 h 756"/>
                <a:gd name="T4" fmla="*/ 326 w 727"/>
                <a:gd name="T5" fmla="*/ 314 h 756"/>
                <a:gd name="T6" fmla="*/ 403 w 727"/>
                <a:gd name="T7" fmla="*/ 311 h 756"/>
                <a:gd name="T8" fmla="*/ 413 w 727"/>
                <a:gd name="T9" fmla="*/ 275 h 756"/>
                <a:gd name="T10" fmla="*/ 245 w 727"/>
                <a:gd name="T11" fmla="*/ 27 h 756"/>
                <a:gd name="T12" fmla="*/ 203 w 727"/>
                <a:gd name="T13" fmla="*/ 27 h 756"/>
                <a:gd name="T14" fmla="*/ 15 w 727"/>
                <a:gd name="T15" fmla="*/ 280 h 756"/>
                <a:gd name="T16" fmla="*/ 24 w 727"/>
                <a:gd name="T17" fmla="*/ 311 h 756"/>
                <a:gd name="T18" fmla="*/ 114 w 727"/>
                <a:gd name="T19" fmla="*/ 316 h 756"/>
                <a:gd name="T20" fmla="*/ 567 w 727"/>
                <a:gd name="T21" fmla="*/ 748 h 756"/>
                <a:gd name="T22" fmla="*/ 727 w 727"/>
                <a:gd name="T23" fmla="*/ 559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27" h="756">
                  <a:moveTo>
                    <a:pt x="727" y="559"/>
                  </a:moveTo>
                  <a:cubicBezTo>
                    <a:pt x="716" y="516"/>
                    <a:pt x="651" y="518"/>
                    <a:pt x="554" y="526"/>
                  </a:cubicBezTo>
                  <a:cubicBezTo>
                    <a:pt x="479" y="534"/>
                    <a:pt x="309" y="548"/>
                    <a:pt x="326" y="314"/>
                  </a:cubicBezTo>
                  <a:cubicBezTo>
                    <a:pt x="403" y="311"/>
                    <a:pt x="403" y="311"/>
                    <a:pt x="403" y="311"/>
                  </a:cubicBezTo>
                  <a:cubicBezTo>
                    <a:pt x="430" y="311"/>
                    <a:pt x="429" y="296"/>
                    <a:pt x="413" y="275"/>
                  </a:cubicBezTo>
                  <a:cubicBezTo>
                    <a:pt x="413" y="275"/>
                    <a:pt x="298" y="102"/>
                    <a:pt x="245" y="27"/>
                  </a:cubicBezTo>
                  <a:cubicBezTo>
                    <a:pt x="231" y="7"/>
                    <a:pt x="220" y="0"/>
                    <a:pt x="203" y="27"/>
                  </a:cubicBezTo>
                  <a:cubicBezTo>
                    <a:pt x="144" y="98"/>
                    <a:pt x="55" y="226"/>
                    <a:pt x="15" y="280"/>
                  </a:cubicBezTo>
                  <a:cubicBezTo>
                    <a:pt x="13" y="285"/>
                    <a:pt x="0" y="308"/>
                    <a:pt x="24" y="311"/>
                  </a:cubicBezTo>
                  <a:cubicBezTo>
                    <a:pt x="52" y="314"/>
                    <a:pt x="114" y="316"/>
                    <a:pt x="114" y="316"/>
                  </a:cubicBezTo>
                  <a:cubicBezTo>
                    <a:pt x="93" y="750"/>
                    <a:pt x="351" y="750"/>
                    <a:pt x="567" y="748"/>
                  </a:cubicBezTo>
                  <a:cubicBezTo>
                    <a:pt x="606" y="756"/>
                    <a:pt x="723" y="705"/>
                    <a:pt x="727" y="55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/>
            <p:nvPr/>
          </p:nvSpPr>
          <p:spPr bwMode="auto">
            <a:xfrm>
              <a:off x="5927443" y="1632584"/>
              <a:ext cx="104486" cy="4464293"/>
            </a:xfrm>
            <a:custGeom>
              <a:avLst/>
              <a:gdLst>
                <a:gd name="T0" fmla="*/ 94 w 106"/>
                <a:gd name="T1" fmla="*/ 4529 h 4529"/>
                <a:gd name="T2" fmla="*/ 0 w 106"/>
                <a:gd name="T3" fmla="*/ 4484 h 4529"/>
                <a:gd name="T4" fmla="*/ 12 w 106"/>
                <a:gd name="T5" fmla="*/ 0 h 4529"/>
                <a:gd name="T6" fmla="*/ 106 w 106"/>
                <a:gd name="T7" fmla="*/ 0 h 4529"/>
                <a:gd name="T8" fmla="*/ 94 w 106"/>
                <a:gd name="T9" fmla="*/ 4529 h 45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4529">
                  <a:moveTo>
                    <a:pt x="94" y="4529"/>
                  </a:moveTo>
                  <a:lnTo>
                    <a:pt x="0" y="4484"/>
                  </a:lnTo>
                  <a:lnTo>
                    <a:pt x="12" y="0"/>
                  </a:lnTo>
                  <a:lnTo>
                    <a:pt x="106" y="0"/>
                  </a:lnTo>
                  <a:lnTo>
                    <a:pt x="94" y="4529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/>
            <p:nvPr/>
          </p:nvSpPr>
          <p:spPr bwMode="auto">
            <a:xfrm>
              <a:off x="6181757" y="1632584"/>
              <a:ext cx="102514" cy="4467250"/>
            </a:xfrm>
            <a:custGeom>
              <a:avLst/>
              <a:gdLst>
                <a:gd name="T0" fmla="*/ 87 w 104"/>
                <a:gd name="T1" fmla="*/ 4498 h 4532"/>
                <a:gd name="T2" fmla="*/ 0 w 104"/>
                <a:gd name="T3" fmla="*/ 4532 h 4532"/>
                <a:gd name="T4" fmla="*/ 11 w 104"/>
                <a:gd name="T5" fmla="*/ 0 h 4532"/>
                <a:gd name="T6" fmla="*/ 104 w 104"/>
                <a:gd name="T7" fmla="*/ 3 h 4532"/>
                <a:gd name="T8" fmla="*/ 87 w 104"/>
                <a:gd name="T9" fmla="*/ 4498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4532">
                  <a:moveTo>
                    <a:pt x="87" y="4498"/>
                  </a:moveTo>
                  <a:lnTo>
                    <a:pt x="0" y="4532"/>
                  </a:lnTo>
                  <a:lnTo>
                    <a:pt x="11" y="0"/>
                  </a:lnTo>
                  <a:lnTo>
                    <a:pt x="104" y="3"/>
                  </a:lnTo>
                  <a:lnTo>
                    <a:pt x="87" y="4498"/>
                  </a:lnTo>
                  <a:close/>
                </a:path>
              </a:pathLst>
            </a:custGeom>
            <a:solidFill>
              <a:srgbClr val="87878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 bwMode="auto">
            <a:xfrm>
              <a:off x="6016157" y="1632584"/>
              <a:ext cx="181371" cy="4467250"/>
            </a:xfrm>
            <a:custGeom>
              <a:avLst/>
              <a:gdLst>
                <a:gd name="T0" fmla="*/ 172 w 184"/>
                <a:gd name="T1" fmla="*/ 4532 h 4532"/>
                <a:gd name="T2" fmla="*/ 0 w 184"/>
                <a:gd name="T3" fmla="*/ 4529 h 4532"/>
                <a:gd name="T4" fmla="*/ 11 w 184"/>
                <a:gd name="T5" fmla="*/ 0 h 4532"/>
                <a:gd name="T6" fmla="*/ 184 w 184"/>
                <a:gd name="T7" fmla="*/ 0 h 4532"/>
                <a:gd name="T8" fmla="*/ 172 w 184"/>
                <a:gd name="T9" fmla="*/ 4532 h 45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4532">
                  <a:moveTo>
                    <a:pt x="172" y="4532"/>
                  </a:moveTo>
                  <a:lnTo>
                    <a:pt x="0" y="4529"/>
                  </a:lnTo>
                  <a:lnTo>
                    <a:pt x="11" y="0"/>
                  </a:lnTo>
                  <a:lnTo>
                    <a:pt x="184" y="0"/>
                  </a:lnTo>
                  <a:lnTo>
                    <a:pt x="172" y="4532"/>
                  </a:ln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/>
            <p:nvPr/>
          </p:nvSpPr>
          <p:spPr bwMode="auto">
            <a:xfrm>
              <a:off x="5927443" y="5975634"/>
              <a:ext cx="344999" cy="720556"/>
            </a:xfrm>
            <a:custGeom>
              <a:avLst/>
              <a:gdLst>
                <a:gd name="T0" fmla="*/ 38 w 148"/>
                <a:gd name="T1" fmla="*/ 52 h 309"/>
                <a:gd name="T2" fmla="*/ 70 w 148"/>
                <a:gd name="T3" fmla="*/ 17 h 309"/>
                <a:gd name="T4" fmla="*/ 107 w 148"/>
                <a:gd name="T5" fmla="*/ 45 h 309"/>
                <a:gd name="T6" fmla="*/ 134 w 148"/>
                <a:gd name="T7" fmla="*/ 18 h 309"/>
                <a:gd name="T8" fmla="*/ 148 w 148"/>
                <a:gd name="T9" fmla="*/ 34 h 309"/>
                <a:gd name="T10" fmla="*/ 78 w 148"/>
                <a:gd name="T11" fmla="*/ 309 h 309"/>
                <a:gd name="T12" fmla="*/ 0 w 148"/>
                <a:gd name="T13" fmla="*/ 33 h 309"/>
                <a:gd name="T14" fmla="*/ 38 w 148"/>
                <a:gd name="T15" fmla="*/ 52 h 3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8" h="309">
                  <a:moveTo>
                    <a:pt x="38" y="52"/>
                  </a:moveTo>
                  <a:cubicBezTo>
                    <a:pt x="38" y="52"/>
                    <a:pt x="57" y="13"/>
                    <a:pt x="70" y="17"/>
                  </a:cubicBezTo>
                  <a:cubicBezTo>
                    <a:pt x="84" y="21"/>
                    <a:pt x="103" y="15"/>
                    <a:pt x="107" y="45"/>
                  </a:cubicBezTo>
                  <a:cubicBezTo>
                    <a:pt x="111" y="42"/>
                    <a:pt x="122" y="19"/>
                    <a:pt x="134" y="18"/>
                  </a:cubicBezTo>
                  <a:cubicBezTo>
                    <a:pt x="145" y="18"/>
                    <a:pt x="148" y="34"/>
                    <a:pt x="148" y="34"/>
                  </a:cubicBezTo>
                  <a:cubicBezTo>
                    <a:pt x="78" y="309"/>
                    <a:pt x="78" y="309"/>
                    <a:pt x="78" y="309"/>
                  </a:cubicBez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24" y="0"/>
                    <a:pt x="38" y="52"/>
                  </a:cubicBezTo>
                  <a:close/>
                </a:path>
              </a:pathLst>
            </a:custGeom>
            <a:solidFill>
              <a:srgbClr val="F3E1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2"/>
            <p:cNvSpPr/>
            <p:nvPr/>
          </p:nvSpPr>
          <p:spPr bwMode="auto">
            <a:xfrm>
              <a:off x="6043757" y="6409348"/>
              <a:ext cx="126171" cy="286842"/>
            </a:xfrm>
            <a:custGeom>
              <a:avLst/>
              <a:gdLst>
                <a:gd name="T0" fmla="*/ 0 w 54"/>
                <a:gd name="T1" fmla="*/ 23 h 123"/>
                <a:gd name="T2" fmla="*/ 28 w 54"/>
                <a:gd name="T3" fmla="*/ 123 h 123"/>
                <a:gd name="T4" fmla="*/ 54 w 54"/>
                <a:gd name="T5" fmla="*/ 23 h 123"/>
                <a:gd name="T6" fmla="*/ 0 w 54"/>
                <a:gd name="T7" fmla="*/ 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4" h="123">
                  <a:moveTo>
                    <a:pt x="0" y="23"/>
                  </a:moveTo>
                  <a:cubicBezTo>
                    <a:pt x="28" y="123"/>
                    <a:pt x="28" y="123"/>
                    <a:pt x="28" y="1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3"/>
                    <a:pt x="27" y="0"/>
                    <a:pt x="0" y="2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>
              <a:spLocks noChangeArrowheads="1"/>
            </p:cNvSpPr>
            <p:nvPr/>
          </p:nvSpPr>
          <p:spPr bwMode="auto">
            <a:xfrm>
              <a:off x="5939271" y="1632584"/>
              <a:ext cx="348942" cy="31444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/>
            <p:nvPr/>
          </p:nvSpPr>
          <p:spPr bwMode="auto">
            <a:xfrm>
              <a:off x="5927443" y="2833182"/>
              <a:ext cx="437656" cy="3266652"/>
            </a:xfrm>
            <a:custGeom>
              <a:avLst/>
              <a:gdLst>
                <a:gd name="T0" fmla="*/ 38 w 188"/>
                <a:gd name="T1" fmla="*/ 1401 h 1401"/>
                <a:gd name="T2" fmla="*/ 40 w 188"/>
                <a:gd name="T3" fmla="*/ 246 h 1401"/>
                <a:gd name="T4" fmla="*/ 188 w 188"/>
                <a:gd name="T5" fmla="*/ 187 h 1401"/>
                <a:gd name="T6" fmla="*/ 186 w 188"/>
                <a:gd name="T7" fmla="*/ 0 h 1401"/>
                <a:gd name="T8" fmla="*/ 3 w 188"/>
                <a:gd name="T9" fmla="*/ 226 h 1401"/>
                <a:gd name="T10" fmla="*/ 0 w 188"/>
                <a:gd name="T11" fmla="*/ 1381 h 1401"/>
                <a:gd name="T12" fmla="*/ 38 w 188"/>
                <a:gd name="T13" fmla="*/ 1401 h 1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8" h="1401">
                  <a:moveTo>
                    <a:pt x="38" y="1401"/>
                  </a:moveTo>
                  <a:cubicBezTo>
                    <a:pt x="40" y="246"/>
                    <a:pt x="40" y="246"/>
                    <a:pt x="40" y="246"/>
                  </a:cubicBezTo>
                  <a:cubicBezTo>
                    <a:pt x="131" y="218"/>
                    <a:pt x="182" y="213"/>
                    <a:pt x="188" y="187"/>
                  </a:cubicBezTo>
                  <a:cubicBezTo>
                    <a:pt x="186" y="0"/>
                    <a:pt x="186" y="0"/>
                    <a:pt x="186" y="0"/>
                  </a:cubicBezTo>
                  <a:cubicBezTo>
                    <a:pt x="171" y="93"/>
                    <a:pt x="3" y="184"/>
                    <a:pt x="3" y="226"/>
                  </a:cubicBezTo>
                  <a:cubicBezTo>
                    <a:pt x="0" y="1381"/>
                    <a:pt x="0" y="1381"/>
                    <a:pt x="0" y="1381"/>
                  </a:cubicBezTo>
                  <a:cubicBezTo>
                    <a:pt x="14" y="1364"/>
                    <a:pt x="30" y="1368"/>
                    <a:pt x="38" y="140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/>
            <p:nvPr/>
          </p:nvSpPr>
          <p:spPr bwMode="auto">
            <a:xfrm>
              <a:off x="5826900" y="3798195"/>
              <a:ext cx="447513" cy="2294739"/>
            </a:xfrm>
            <a:custGeom>
              <a:avLst/>
              <a:gdLst>
                <a:gd name="T0" fmla="*/ 151 w 192"/>
                <a:gd name="T1" fmla="*/ 984 h 984"/>
                <a:gd name="T2" fmla="*/ 154 w 192"/>
                <a:gd name="T3" fmla="*/ 256 h 984"/>
                <a:gd name="T4" fmla="*/ 0 w 192"/>
                <a:gd name="T5" fmla="*/ 195 h 984"/>
                <a:gd name="T6" fmla="*/ 2 w 192"/>
                <a:gd name="T7" fmla="*/ 0 h 984"/>
                <a:gd name="T8" fmla="*/ 192 w 192"/>
                <a:gd name="T9" fmla="*/ 235 h 984"/>
                <a:gd name="T10" fmla="*/ 191 w 192"/>
                <a:gd name="T11" fmla="*/ 968 h 984"/>
                <a:gd name="T12" fmla="*/ 151 w 192"/>
                <a:gd name="T13" fmla="*/ 984 h 9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2" h="984">
                  <a:moveTo>
                    <a:pt x="151" y="984"/>
                  </a:moveTo>
                  <a:cubicBezTo>
                    <a:pt x="154" y="256"/>
                    <a:pt x="154" y="256"/>
                    <a:pt x="154" y="256"/>
                  </a:cubicBezTo>
                  <a:cubicBezTo>
                    <a:pt x="59" y="227"/>
                    <a:pt x="6" y="221"/>
                    <a:pt x="0" y="195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8" y="97"/>
                    <a:pt x="192" y="192"/>
                    <a:pt x="192" y="235"/>
                  </a:cubicBezTo>
                  <a:cubicBezTo>
                    <a:pt x="191" y="968"/>
                    <a:pt x="191" y="968"/>
                    <a:pt x="191" y="968"/>
                  </a:cubicBezTo>
                  <a:cubicBezTo>
                    <a:pt x="186" y="945"/>
                    <a:pt x="164" y="947"/>
                    <a:pt x="151" y="98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/>
            <p:nvPr/>
          </p:nvSpPr>
          <p:spPr bwMode="auto">
            <a:xfrm>
              <a:off x="6013200" y="4646893"/>
              <a:ext cx="452442" cy="1449983"/>
            </a:xfrm>
            <a:custGeom>
              <a:avLst/>
              <a:gdLst>
                <a:gd name="T0" fmla="*/ 71 w 194"/>
                <a:gd name="T1" fmla="*/ 620 h 622"/>
                <a:gd name="T2" fmla="*/ 74 w 194"/>
                <a:gd name="T3" fmla="*/ 246 h 622"/>
                <a:gd name="T4" fmla="*/ 194 w 194"/>
                <a:gd name="T5" fmla="*/ 194 h 622"/>
                <a:gd name="T6" fmla="*/ 192 w 194"/>
                <a:gd name="T7" fmla="*/ 0 h 622"/>
                <a:gd name="T8" fmla="*/ 0 w 194"/>
                <a:gd name="T9" fmla="*/ 234 h 622"/>
                <a:gd name="T10" fmla="*/ 1 w 194"/>
                <a:gd name="T11" fmla="*/ 622 h 622"/>
                <a:gd name="T12" fmla="*/ 71 w 194"/>
                <a:gd name="T13" fmla="*/ 620 h 6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4" h="622">
                  <a:moveTo>
                    <a:pt x="71" y="620"/>
                  </a:moveTo>
                  <a:cubicBezTo>
                    <a:pt x="74" y="246"/>
                    <a:pt x="74" y="246"/>
                    <a:pt x="74" y="246"/>
                  </a:cubicBezTo>
                  <a:cubicBezTo>
                    <a:pt x="169" y="217"/>
                    <a:pt x="188" y="221"/>
                    <a:pt x="194" y="194"/>
                  </a:cubicBezTo>
                  <a:cubicBezTo>
                    <a:pt x="192" y="0"/>
                    <a:pt x="192" y="0"/>
                    <a:pt x="192" y="0"/>
                  </a:cubicBezTo>
                  <a:cubicBezTo>
                    <a:pt x="176" y="96"/>
                    <a:pt x="0" y="191"/>
                    <a:pt x="0" y="234"/>
                  </a:cubicBezTo>
                  <a:cubicBezTo>
                    <a:pt x="1" y="622"/>
                    <a:pt x="1" y="622"/>
                    <a:pt x="1" y="622"/>
                  </a:cubicBezTo>
                  <a:cubicBezTo>
                    <a:pt x="21" y="582"/>
                    <a:pt x="59" y="583"/>
                    <a:pt x="71" y="62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56"/>
            <p:cNvSpPr/>
            <p:nvPr/>
          </p:nvSpPr>
          <p:spPr bwMode="auto">
            <a:xfrm>
              <a:off x="6071357" y="2754325"/>
              <a:ext cx="91671" cy="60128"/>
            </a:xfrm>
            <a:custGeom>
              <a:avLst/>
              <a:gdLst>
                <a:gd name="T0" fmla="*/ 10 w 39"/>
                <a:gd name="T1" fmla="*/ 6 h 26"/>
                <a:gd name="T2" fmla="*/ 3 w 39"/>
                <a:gd name="T3" fmla="*/ 14 h 26"/>
                <a:gd name="T4" fmla="*/ 9 w 39"/>
                <a:gd name="T5" fmla="*/ 21 h 26"/>
                <a:gd name="T6" fmla="*/ 27 w 39"/>
                <a:gd name="T7" fmla="*/ 0 h 26"/>
                <a:gd name="T8" fmla="*/ 39 w 39"/>
                <a:gd name="T9" fmla="*/ 13 h 26"/>
                <a:gd name="T10" fmla="*/ 29 w 39"/>
                <a:gd name="T11" fmla="*/ 26 h 26"/>
                <a:gd name="T12" fmla="*/ 27 w 39"/>
                <a:gd name="T13" fmla="*/ 23 h 26"/>
                <a:gd name="T14" fmla="*/ 35 w 39"/>
                <a:gd name="T15" fmla="*/ 13 h 26"/>
                <a:gd name="T16" fmla="*/ 28 w 39"/>
                <a:gd name="T17" fmla="*/ 4 h 26"/>
                <a:gd name="T18" fmla="*/ 10 w 39"/>
                <a:gd name="T19" fmla="*/ 26 h 26"/>
                <a:gd name="T20" fmla="*/ 0 w 39"/>
                <a:gd name="T21" fmla="*/ 14 h 26"/>
                <a:gd name="T22" fmla="*/ 9 w 39"/>
                <a:gd name="T23" fmla="*/ 2 h 26"/>
                <a:gd name="T24" fmla="*/ 10 w 39"/>
                <a:gd name="T25" fmla="*/ 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" h="26">
                  <a:moveTo>
                    <a:pt x="10" y="6"/>
                  </a:moveTo>
                  <a:cubicBezTo>
                    <a:pt x="6" y="7"/>
                    <a:pt x="3" y="10"/>
                    <a:pt x="3" y="14"/>
                  </a:cubicBezTo>
                  <a:cubicBezTo>
                    <a:pt x="3" y="19"/>
                    <a:pt x="5" y="21"/>
                    <a:pt x="9" y="21"/>
                  </a:cubicBezTo>
                  <a:cubicBezTo>
                    <a:pt x="17" y="22"/>
                    <a:pt x="15" y="0"/>
                    <a:pt x="27" y="0"/>
                  </a:cubicBezTo>
                  <a:cubicBezTo>
                    <a:pt x="33" y="0"/>
                    <a:pt x="39" y="3"/>
                    <a:pt x="39" y="13"/>
                  </a:cubicBezTo>
                  <a:cubicBezTo>
                    <a:pt x="39" y="21"/>
                    <a:pt x="33" y="24"/>
                    <a:pt x="29" y="26"/>
                  </a:cubicBezTo>
                  <a:cubicBezTo>
                    <a:pt x="27" y="23"/>
                    <a:pt x="27" y="23"/>
                    <a:pt x="27" y="23"/>
                  </a:cubicBezTo>
                  <a:cubicBezTo>
                    <a:pt x="31" y="21"/>
                    <a:pt x="35" y="18"/>
                    <a:pt x="35" y="13"/>
                  </a:cubicBezTo>
                  <a:cubicBezTo>
                    <a:pt x="35" y="7"/>
                    <a:pt x="32" y="4"/>
                    <a:pt x="28" y="4"/>
                  </a:cubicBezTo>
                  <a:cubicBezTo>
                    <a:pt x="19" y="4"/>
                    <a:pt x="21" y="26"/>
                    <a:pt x="10" y="26"/>
                  </a:cubicBezTo>
                  <a:cubicBezTo>
                    <a:pt x="4" y="26"/>
                    <a:pt x="0" y="21"/>
                    <a:pt x="0" y="14"/>
                  </a:cubicBezTo>
                  <a:cubicBezTo>
                    <a:pt x="0" y="8"/>
                    <a:pt x="3" y="4"/>
                    <a:pt x="9" y="2"/>
                  </a:cubicBezTo>
                  <a:lnTo>
                    <a:pt x="10" y="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57"/>
            <p:cNvSpPr>
              <a:spLocks noEditPoints="1"/>
            </p:cNvSpPr>
            <p:nvPr/>
          </p:nvSpPr>
          <p:spPr bwMode="auto">
            <a:xfrm>
              <a:off x="6071357" y="2674482"/>
              <a:ext cx="88714" cy="69986"/>
            </a:xfrm>
            <a:custGeom>
              <a:avLst/>
              <a:gdLst>
                <a:gd name="T0" fmla="*/ 90 w 90"/>
                <a:gd name="T1" fmla="*/ 71 h 71"/>
                <a:gd name="T2" fmla="*/ 0 w 90"/>
                <a:gd name="T3" fmla="*/ 43 h 71"/>
                <a:gd name="T4" fmla="*/ 0 w 90"/>
                <a:gd name="T5" fmla="*/ 29 h 71"/>
                <a:gd name="T6" fmla="*/ 90 w 90"/>
                <a:gd name="T7" fmla="*/ 0 h 71"/>
                <a:gd name="T8" fmla="*/ 90 w 90"/>
                <a:gd name="T9" fmla="*/ 12 h 71"/>
                <a:gd name="T10" fmla="*/ 62 w 90"/>
                <a:gd name="T11" fmla="*/ 19 h 71"/>
                <a:gd name="T12" fmla="*/ 62 w 90"/>
                <a:gd name="T13" fmla="*/ 52 h 71"/>
                <a:gd name="T14" fmla="*/ 90 w 90"/>
                <a:gd name="T15" fmla="*/ 59 h 71"/>
                <a:gd name="T16" fmla="*/ 90 w 90"/>
                <a:gd name="T17" fmla="*/ 71 h 71"/>
                <a:gd name="T18" fmla="*/ 55 w 90"/>
                <a:gd name="T19" fmla="*/ 50 h 71"/>
                <a:gd name="T20" fmla="*/ 55 w 90"/>
                <a:gd name="T21" fmla="*/ 22 h 71"/>
                <a:gd name="T22" fmla="*/ 7 w 90"/>
                <a:gd name="T23" fmla="*/ 36 h 71"/>
                <a:gd name="T24" fmla="*/ 7 w 90"/>
                <a:gd name="T25" fmla="*/ 36 h 71"/>
                <a:gd name="T26" fmla="*/ 55 w 90"/>
                <a:gd name="T27" fmla="*/ 5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0" h="71">
                  <a:moveTo>
                    <a:pt x="90" y="71"/>
                  </a:moveTo>
                  <a:lnTo>
                    <a:pt x="0" y="43"/>
                  </a:lnTo>
                  <a:lnTo>
                    <a:pt x="0" y="29"/>
                  </a:lnTo>
                  <a:lnTo>
                    <a:pt x="90" y="0"/>
                  </a:lnTo>
                  <a:lnTo>
                    <a:pt x="90" y="12"/>
                  </a:lnTo>
                  <a:lnTo>
                    <a:pt x="62" y="19"/>
                  </a:lnTo>
                  <a:lnTo>
                    <a:pt x="62" y="52"/>
                  </a:lnTo>
                  <a:lnTo>
                    <a:pt x="90" y="59"/>
                  </a:lnTo>
                  <a:lnTo>
                    <a:pt x="90" y="71"/>
                  </a:lnTo>
                  <a:close/>
                  <a:moveTo>
                    <a:pt x="55" y="50"/>
                  </a:moveTo>
                  <a:lnTo>
                    <a:pt x="55" y="22"/>
                  </a:lnTo>
                  <a:lnTo>
                    <a:pt x="7" y="36"/>
                  </a:lnTo>
                  <a:lnTo>
                    <a:pt x="7" y="36"/>
                  </a:lnTo>
                  <a:lnTo>
                    <a:pt x="55" y="5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58"/>
            <p:cNvSpPr/>
            <p:nvPr/>
          </p:nvSpPr>
          <p:spPr bwMode="auto">
            <a:xfrm>
              <a:off x="6071357" y="2583796"/>
              <a:ext cx="88714" cy="74914"/>
            </a:xfrm>
            <a:custGeom>
              <a:avLst/>
              <a:gdLst>
                <a:gd name="T0" fmla="*/ 90 w 90"/>
                <a:gd name="T1" fmla="*/ 10 h 76"/>
                <a:gd name="T2" fmla="*/ 10 w 90"/>
                <a:gd name="T3" fmla="*/ 10 h 76"/>
                <a:gd name="T4" fmla="*/ 10 w 90"/>
                <a:gd name="T5" fmla="*/ 10 h 76"/>
                <a:gd name="T6" fmla="*/ 90 w 90"/>
                <a:gd name="T7" fmla="*/ 36 h 76"/>
                <a:gd name="T8" fmla="*/ 90 w 90"/>
                <a:gd name="T9" fmla="*/ 43 h 76"/>
                <a:gd name="T10" fmla="*/ 10 w 90"/>
                <a:gd name="T11" fmla="*/ 69 h 76"/>
                <a:gd name="T12" fmla="*/ 10 w 90"/>
                <a:gd name="T13" fmla="*/ 69 h 76"/>
                <a:gd name="T14" fmla="*/ 90 w 90"/>
                <a:gd name="T15" fmla="*/ 69 h 76"/>
                <a:gd name="T16" fmla="*/ 90 w 90"/>
                <a:gd name="T17" fmla="*/ 76 h 76"/>
                <a:gd name="T18" fmla="*/ 0 w 90"/>
                <a:gd name="T19" fmla="*/ 76 h 76"/>
                <a:gd name="T20" fmla="*/ 0 w 90"/>
                <a:gd name="T21" fmla="*/ 62 h 76"/>
                <a:gd name="T22" fmla="*/ 74 w 90"/>
                <a:gd name="T23" fmla="*/ 38 h 76"/>
                <a:gd name="T24" fmla="*/ 74 w 90"/>
                <a:gd name="T25" fmla="*/ 38 h 76"/>
                <a:gd name="T26" fmla="*/ 0 w 90"/>
                <a:gd name="T27" fmla="*/ 17 h 76"/>
                <a:gd name="T28" fmla="*/ 0 w 90"/>
                <a:gd name="T29" fmla="*/ 0 h 76"/>
                <a:gd name="T30" fmla="*/ 90 w 90"/>
                <a:gd name="T31" fmla="*/ 0 h 76"/>
                <a:gd name="T32" fmla="*/ 90 w 90"/>
                <a:gd name="T33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76">
                  <a:moveTo>
                    <a:pt x="90" y="10"/>
                  </a:moveTo>
                  <a:lnTo>
                    <a:pt x="10" y="10"/>
                  </a:lnTo>
                  <a:lnTo>
                    <a:pt x="10" y="10"/>
                  </a:lnTo>
                  <a:lnTo>
                    <a:pt x="90" y="36"/>
                  </a:lnTo>
                  <a:lnTo>
                    <a:pt x="90" y="43"/>
                  </a:lnTo>
                  <a:lnTo>
                    <a:pt x="10" y="69"/>
                  </a:lnTo>
                  <a:lnTo>
                    <a:pt x="10" y="69"/>
                  </a:lnTo>
                  <a:lnTo>
                    <a:pt x="90" y="69"/>
                  </a:lnTo>
                  <a:lnTo>
                    <a:pt x="90" y="76"/>
                  </a:lnTo>
                  <a:lnTo>
                    <a:pt x="0" y="76"/>
                  </a:lnTo>
                  <a:lnTo>
                    <a:pt x="0" y="62"/>
                  </a:lnTo>
                  <a:lnTo>
                    <a:pt x="74" y="38"/>
                  </a:lnTo>
                  <a:lnTo>
                    <a:pt x="74" y="38"/>
                  </a:lnTo>
                  <a:lnTo>
                    <a:pt x="0" y="17"/>
                  </a:lnTo>
                  <a:lnTo>
                    <a:pt x="0" y="0"/>
                  </a:lnTo>
                  <a:lnTo>
                    <a:pt x="90" y="0"/>
                  </a:lnTo>
                  <a:lnTo>
                    <a:pt x="90" y="1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071357" y="2501982"/>
              <a:ext cx="88714" cy="56186"/>
            </a:xfrm>
            <a:custGeom>
              <a:avLst/>
              <a:gdLst>
                <a:gd name="T0" fmla="*/ 38 w 38"/>
                <a:gd name="T1" fmla="*/ 24 h 24"/>
                <a:gd name="T2" fmla="*/ 0 w 38"/>
                <a:gd name="T3" fmla="*/ 24 h 24"/>
                <a:gd name="T4" fmla="*/ 0 w 38"/>
                <a:gd name="T5" fmla="*/ 11 h 24"/>
                <a:gd name="T6" fmla="*/ 11 w 38"/>
                <a:gd name="T7" fmla="*/ 0 h 24"/>
                <a:gd name="T8" fmla="*/ 21 w 38"/>
                <a:gd name="T9" fmla="*/ 13 h 24"/>
                <a:gd name="T10" fmla="*/ 21 w 38"/>
                <a:gd name="T11" fmla="*/ 20 h 24"/>
                <a:gd name="T12" fmla="*/ 38 w 38"/>
                <a:gd name="T13" fmla="*/ 20 h 24"/>
                <a:gd name="T14" fmla="*/ 38 w 38"/>
                <a:gd name="T15" fmla="*/ 24 h 24"/>
                <a:gd name="T16" fmla="*/ 18 w 38"/>
                <a:gd name="T17" fmla="*/ 20 h 24"/>
                <a:gd name="T18" fmla="*/ 18 w 38"/>
                <a:gd name="T19" fmla="*/ 13 h 24"/>
                <a:gd name="T20" fmla="*/ 11 w 38"/>
                <a:gd name="T21" fmla="*/ 4 h 24"/>
                <a:gd name="T22" fmla="*/ 4 w 38"/>
                <a:gd name="T23" fmla="*/ 12 h 24"/>
                <a:gd name="T24" fmla="*/ 4 w 38"/>
                <a:gd name="T25" fmla="*/ 20 h 24"/>
                <a:gd name="T26" fmla="*/ 18 w 38"/>
                <a:gd name="T27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8" h="24">
                  <a:moveTo>
                    <a:pt x="38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3"/>
                    <a:pt x="5" y="0"/>
                    <a:pt x="11" y="0"/>
                  </a:cubicBezTo>
                  <a:cubicBezTo>
                    <a:pt x="17" y="0"/>
                    <a:pt x="21" y="4"/>
                    <a:pt x="21" y="13"/>
                  </a:cubicBezTo>
                  <a:cubicBezTo>
                    <a:pt x="21" y="20"/>
                    <a:pt x="21" y="20"/>
                    <a:pt x="21" y="20"/>
                  </a:cubicBezTo>
                  <a:cubicBezTo>
                    <a:pt x="38" y="20"/>
                    <a:pt x="38" y="20"/>
                    <a:pt x="38" y="20"/>
                  </a:cubicBezTo>
                  <a:lnTo>
                    <a:pt x="38" y="24"/>
                  </a:lnTo>
                  <a:close/>
                  <a:moveTo>
                    <a:pt x="18" y="20"/>
                  </a:moveTo>
                  <a:cubicBezTo>
                    <a:pt x="18" y="13"/>
                    <a:pt x="18" y="13"/>
                    <a:pt x="18" y="13"/>
                  </a:cubicBezTo>
                  <a:cubicBezTo>
                    <a:pt x="18" y="6"/>
                    <a:pt x="15" y="4"/>
                    <a:pt x="11" y="4"/>
                  </a:cubicBezTo>
                  <a:cubicBezTo>
                    <a:pt x="6" y="4"/>
                    <a:pt x="4" y="6"/>
                    <a:pt x="4" y="12"/>
                  </a:cubicBezTo>
                  <a:cubicBezTo>
                    <a:pt x="4" y="20"/>
                    <a:pt x="4" y="20"/>
                    <a:pt x="4" y="20"/>
                  </a:cubicBezTo>
                  <a:lnTo>
                    <a:pt x="18" y="2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0"/>
            <p:cNvSpPr/>
            <p:nvPr/>
          </p:nvSpPr>
          <p:spPr bwMode="auto">
            <a:xfrm>
              <a:off x="6071357" y="2431997"/>
              <a:ext cx="88714" cy="51257"/>
            </a:xfrm>
            <a:custGeom>
              <a:avLst/>
              <a:gdLst>
                <a:gd name="T0" fmla="*/ 90 w 90"/>
                <a:gd name="T1" fmla="*/ 52 h 52"/>
                <a:gd name="T2" fmla="*/ 0 w 90"/>
                <a:gd name="T3" fmla="*/ 52 h 52"/>
                <a:gd name="T4" fmla="*/ 0 w 90"/>
                <a:gd name="T5" fmla="*/ 43 h 52"/>
                <a:gd name="T6" fmla="*/ 81 w 90"/>
                <a:gd name="T7" fmla="*/ 43 h 52"/>
                <a:gd name="T8" fmla="*/ 81 w 90"/>
                <a:gd name="T9" fmla="*/ 0 h 52"/>
                <a:gd name="T10" fmla="*/ 90 w 90"/>
                <a:gd name="T11" fmla="*/ 0 h 52"/>
                <a:gd name="T12" fmla="*/ 90 w 90"/>
                <a:gd name="T13" fmla="*/ 52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0" h="52">
                  <a:moveTo>
                    <a:pt x="90" y="52"/>
                  </a:moveTo>
                  <a:lnTo>
                    <a:pt x="0" y="52"/>
                  </a:lnTo>
                  <a:lnTo>
                    <a:pt x="0" y="43"/>
                  </a:lnTo>
                  <a:lnTo>
                    <a:pt x="81" y="43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1"/>
            <p:cNvSpPr/>
            <p:nvPr/>
          </p:nvSpPr>
          <p:spPr bwMode="auto">
            <a:xfrm>
              <a:off x="6071357" y="23600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Freeform 62"/>
            <p:cNvSpPr/>
            <p:nvPr/>
          </p:nvSpPr>
          <p:spPr bwMode="auto">
            <a:xfrm>
              <a:off x="6071357" y="2252597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/>
            <p:nvPr/>
          </p:nvSpPr>
          <p:spPr bwMode="auto">
            <a:xfrm>
              <a:off x="6071357" y="2180640"/>
              <a:ext cx="88714" cy="56186"/>
            </a:xfrm>
            <a:custGeom>
              <a:avLst/>
              <a:gdLst>
                <a:gd name="T0" fmla="*/ 0 w 90"/>
                <a:gd name="T1" fmla="*/ 2 h 57"/>
                <a:gd name="T2" fmla="*/ 10 w 90"/>
                <a:gd name="T3" fmla="*/ 2 h 57"/>
                <a:gd name="T4" fmla="*/ 10 w 90"/>
                <a:gd name="T5" fmla="*/ 47 h 57"/>
                <a:gd name="T6" fmla="*/ 41 w 90"/>
                <a:gd name="T7" fmla="*/ 47 h 57"/>
                <a:gd name="T8" fmla="*/ 41 w 90"/>
                <a:gd name="T9" fmla="*/ 17 h 57"/>
                <a:gd name="T10" fmla="*/ 48 w 90"/>
                <a:gd name="T11" fmla="*/ 17 h 57"/>
                <a:gd name="T12" fmla="*/ 48 w 90"/>
                <a:gd name="T13" fmla="*/ 47 h 57"/>
                <a:gd name="T14" fmla="*/ 81 w 90"/>
                <a:gd name="T15" fmla="*/ 47 h 57"/>
                <a:gd name="T16" fmla="*/ 81 w 90"/>
                <a:gd name="T17" fmla="*/ 0 h 57"/>
                <a:gd name="T18" fmla="*/ 90 w 90"/>
                <a:gd name="T19" fmla="*/ 0 h 57"/>
                <a:gd name="T20" fmla="*/ 90 w 90"/>
                <a:gd name="T21" fmla="*/ 57 h 57"/>
                <a:gd name="T22" fmla="*/ 0 w 90"/>
                <a:gd name="T23" fmla="*/ 57 h 57"/>
                <a:gd name="T24" fmla="*/ 0 w 90"/>
                <a:gd name="T25" fmla="*/ 2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57">
                  <a:moveTo>
                    <a:pt x="0" y="2"/>
                  </a:moveTo>
                  <a:lnTo>
                    <a:pt x="10" y="2"/>
                  </a:lnTo>
                  <a:lnTo>
                    <a:pt x="10" y="47"/>
                  </a:lnTo>
                  <a:lnTo>
                    <a:pt x="41" y="47"/>
                  </a:lnTo>
                  <a:lnTo>
                    <a:pt x="41" y="17"/>
                  </a:lnTo>
                  <a:lnTo>
                    <a:pt x="48" y="17"/>
                  </a:lnTo>
                  <a:lnTo>
                    <a:pt x="48" y="47"/>
                  </a:lnTo>
                  <a:lnTo>
                    <a:pt x="81" y="47"/>
                  </a:lnTo>
                  <a:lnTo>
                    <a:pt x="81" y="0"/>
                  </a:lnTo>
                  <a:lnTo>
                    <a:pt x="90" y="0"/>
                  </a:lnTo>
                  <a:lnTo>
                    <a:pt x="90" y="57"/>
                  </a:lnTo>
                  <a:lnTo>
                    <a:pt x="0" y="57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64"/>
            <p:cNvSpPr/>
            <p:nvPr/>
          </p:nvSpPr>
          <p:spPr bwMode="auto">
            <a:xfrm>
              <a:off x="6071357" y="2108683"/>
              <a:ext cx="88714" cy="65057"/>
            </a:xfrm>
            <a:custGeom>
              <a:avLst/>
              <a:gdLst>
                <a:gd name="T0" fmla="*/ 90 w 90"/>
                <a:gd name="T1" fmla="*/ 54 h 66"/>
                <a:gd name="T2" fmla="*/ 90 w 90"/>
                <a:gd name="T3" fmla="*/ 66 h 66"/>
                <a:gd name="T4" fmla="*/ 43 w 90"/>
                <a:gd name="T5" fmla="*/ 40 h 66"/>
                <a:gd name="T6" fmla="*/ 0 w 90"/>
                <a:gd name="T7" fmla="*/ 64 h 66"/>
                <a:gd name="T8" fmla="*/ 0 w 90"/>
                <a:gd name="T9" fmla="*/ 52 h 66"/>
                <a:gd name="T10" fmla="*/ 33 w 90"/>
                <a:gd name="T11" fmla="*/ 33 h 66"/>
                <a:gd name="T12" fmla="*/ 0 w 90"/>
                <a:gd name="T13" fmla="*/ 14 h 66"/>
                <a:gd name="T14" fmla="*/ 0 w 90"/>
                <a:gd name="T15" fmla="*/ 4 h 66"/>
                <a:gd name="T16" fmla="*/ 43 w 90"/>
                <a:gd name="T17" fmla="*/ 28 h 66"/>
                <a:gd name="T18" fmla="*/ 90 w 90"/>
                <a:gd name="T19" fmla="*/ 0 h 66"/>
                <a:gd name="T20" fmla="*/ 90 w 90"/>
                <a:gd name="T21" fmla="*/ 11 h 66"/>
                <a:gd name="T22" fmla="*/ 52 w 90"/>
                <a:gd name="T23" fmla="*/ 33 h 66"/>
                <a:gd name="T24" fmla="*/ 90 w 90"/>
                <a:gd name="T25" fmla="*/ 54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0" h="66">
                  <a:moveTo>
                    <a:pt x="90" y="54"/>
                  </a:moveTo>
                  <a:lnTo>
                    <a:pt x="90" y="66"/>
                  </a:lnTo>
                  <a:lnTo>
                    <a:pt x="43" y="40"/>
                  </a:lnTo>
                  <a:lnTo>
                    <a:pt x="0" y="64"/>
                  </a:lnTo>
                  <a:lnTo>
                    <a:pt x="0" y="52"/>
                  </a:lnTo>
                  <a:lnTo>
                    <a:pt x="33" y="33"/>
                  </a:lnTo>
                  <a:lnTo>
                    <a:pt x="0" y="14"/>
                  </a:lnTo>
                  <a:lnTo>
                    <a:pt x="0" y="4"/>
                  </a:lnTo>
                  <a:lnTo>
                    <a:pt x="43" y="28"/>
                  </a:lnTo>
                  <a:lnTo>
                    <a:pt x="90" y="0"/>
                  </a:lnTo>
                  <a:lnTo>
                    <a:pt x="90" y="11"/>
                  </a:lnTo>
                  <a:lnTo>
                    <a:pt x="52" y="33"/>
                  </a:lnTo>
                  <a:lnTo>
                    <a:pt x="90" y="54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65"/>
            <p:cNvSpPr/>
            <p:nvPr/>
          </p:nvSpPr>
          <p:spPr bwMode="auto">
            <a:xfrm>
              <a:off x="6071357" y="2042640"/>
              <a:ext cx="88714" cy="61114"/>
            </a:xfrm>
            <a:custGeom>
              <a:avLst/>
              <a:gdLst>
                <a:gd name="T0" fmla="*/ 10 w 90"/>
                <a:gd name="T1" fmla="*/ 26 h 62"/>
                <a:gd name="T2" fmla="*/ 90 w 90"/>
                <a:gd name="T3" fmla="*/ 26 h 62"/>
                <a:gd name="T4" fmla="*/ 90 w 90"/>
                <a:gd name="T5" fmla="*/ 36 h 62"/>
                <a:gd name="T6" fmla="*/ 10 w 90"/>
                <a:gd name="T7" fmla="*/ 36 h 62"/>
                <a:gd name="T8" fmla="*/ 10 w 90"/>
                <a:gd name="T9" fmla="*/ 62 h 62"/>
                <a:gd name="T10" fmla="*/ 0 w 90"/>
                <a:gd name="T11" fmla="*/ 62 h 62"/>
                <a:gd name="T12" fmla="*/ 0 w 90"/>
                <a:gd name="T13" fmla="*/ 0 h 62"/>
                <a:gd name="T14" fmla="*/ 10 w 90"/>
                <a:gd name="T15" fmla="*/ 0 h 62"/>
                <a:gd name="T16" fmla="*/ 10 w 90"/>
                <a:gd name="T17" fmla="*/ 2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0" h="62">
                  <a:moveTo>
                    <a:pt x="10" y="26"/>
                  </a:moveTo>
                  <a:lnTo>
                    <a:pt x="90" y="26"/>
                  </a:lnTo>
                  <a:lnTo>
                    <a:pt x="90" y="36"/>
                  </a:lnTo>
                  <a:lnTo>
                    <a:pt x="10" y="36"/>
                  </a:lnTo>
                  <a:lnTo>
                    <a:pt x="10" y="62"/>
                  </a:lnTo>
                  <a:lnTo>
                    <a:pt x="0" y="62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26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78"/>
            <p:cNvSpPr/>
            <p:nvPr/>
          </p:nvSpPr>
          <p:spPr bwMode="auto">
            <a:xfrm>
              <a:off x="5188158" y="3751866"/>
              <a:ext cx="196157" cy="428785"/>
            </a:xfrm>
            <a:custGeom>
              <a:avLst/>
              <a:gdLst>
                <a:gd name="T0" fmla="*/ 4 w 84"/>
                <a:gd name="T1" fmla="*/ 184 h 184"/>
                <a:gd name="T2" fmla="*/ 4 w 84"/>
                <a:gd name="T3" fmla="*/ 168 h 184"/>
                <a:gd name="T4" fmla="*/ 35 w 84"/>
                <a:gd name="T5" fmla="*/ 168 h 184"/>
                <a:gd name="T6" fmla="*/ 35 w 84"/>
                <a:gd name="T7" fmla="*/ 21 h 184"/>
                <a:gd name="T8" fmla="*/ 0 w 84"/>
                <a:gd name="T9" fmla="*/ 25 h 184"/>
                <a:gd name="T10" fmla="*/ 0 w 84"/>
                <a:gd name="T11" fmla="*/ 13 h 184"/>
                <a:gd name="T12" fmla="*/ 35 w 84"/>
                <a:gd name="T13" fmla="*/ 0 h 184"/>
                <a:gd name="T14" fmla="*/ 53 w 84"/>
                <a:gd name="T15" fmla="*/ 0 h 184"/>
                <a:gd name="T16" fmla="*/ 53 w 84"/>
                <a:gd name="T17" fmla="*/ 168 h 184"/>
                <a:gd name="T18" fmla="*/ 84 w 84"/>
                <a:gd name="T19" fmla="*/ 168 h 184"/>
                <a:gd name="T20" fmla="*/ 84 w 84"/>
                <a:gd name="T21" fmla="*/ 184 h 184"/>
                <a:gd name="T22" fmla="*/ 4 w 84"/>
                <a:gd name="T23" fmla="*/ 18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184">
                  <a:moveTo>
                    <a:pt x="4" y="184"/>
                  </a:moveTo>
                  <a:cubicBezTo>
                    <a:pt x="4" y="168"/>
                    <a:pt x="4" y="168"/>
                    <a:pt x="4" y="168"/>
                  </a:cubicBezTo>
                  <a:cubicBezTo>
                    <a:pt x="35" y="168"/>
                    <a:pt x="35" y="168"/>
                    <a:pt x="35" y="16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13" y="9"/>
                    <a:pt x="27" y="5"/>
                    <a:pt x="35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168"/>
                    <a:pt x="53" y="168"/>
                    <a:pt x="53" y="168"/>
                  </a:cubicBezTo>
                  <a:cubicBezTo>
                    <a:pt x="84" y="168"/>
                    <a:pt x="84" y="168"/>
                    <a:pt x="84" y="168"/>
                  </a:cubicBezTo>
                  <a:cubicBezTo>
                    <a:pt x="84" y="184"/>
                    <a:pt x="84" y="184"/>
                    <a:pt x="84" y="184"/>
                  </a:cubicBezTo>
                  <a:lnTo>
                    <a:pt x="4" y="1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79"/>
            <p:cNvSpPr/>
            <p:nvPr/>
          </p:nvSpPr>
          <p:spPr bwMode="auto">
            <a:xfrm>
              <a:off x="6878655" y="2903167"/>
              <a:ext cx="273042" cy="426814"/>
            </a:xfrm>
            <a:custGeom>
              <a:avLst/>
              <a:gdLst>
                <a:gd name="T0" fmla="*/ 117 w 117"/>
                <a:gd name="T1" fmla="*/ 183 h 183"/>
                <a:gd name="T2" fmla="*/ 0 w 117"/>
                <a:gd name="T3" fmla="*/ 183 h 183"/>
                <a:gd name="T4" fmla="*/ 0 w 117"/>
                <a:gd name="T5" fmla="*/ 164 h 183"/>
                <a:gd name="T6" fmla="*/ 98 w 117"/>
                <a:gd name="T7" fmla="*/ 48 h 183"/>
                <a:gd name="T8" fmla="*/ 62 w 117"/>
                <a:gd name="T9" fmla="*/ 15 h 183"/>
                <a:gd name="T10" fmla="*/ 19 w 117"/>
                <a:gd name="T11" fmla="*/ 54 h 183"/>
                <a:gd name="T12" fmla="*/ 1 w 117"/>
                <a:gd name="T13" fmla="*/ 50 h 183"/>
                <a:gd name="T14" fmla="*/ 62 w 117"/>
                <a:gd name="T15" fmla="*/ 0 h 183"/>
                <a:gd name="T16" fmla="*/ 117 w 117"/>
                <a:gd name="T17" fmla="*/ 48 h 183"/>
                <a:gd name="T18" fmla="*/ 19 w 117"/>
                <a:gd name="T19" fmla="*/ 167 h 183"/>
                <a:gd name="T20" fmla="*/ 117 w 117"/>
                <a:gd name="T21" fmla="*/ 167 h 183"/>
                <a:gd name="T22" fmla="*/ 117 w 117"/>
                <a:gd name="T23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7" h="183">
                  <a:moveTo>
                    <a:pt x="117" y="183"/>
                  </a:moveTo>
                  <a:cubicBezTo>
                    <a:pt x="0" y="183"/>
                    <a:pt x="0" y="183"/>
                    <a:pt x="0" y="183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31" y="100"/>
                    <a:pt x="98" y="97"/>
                    <a:pt x="98" y="48"/>
                  </a:cubicBezTo>
                  <a:cubicBezTo>
                    <a:pt x="98" y="27"/>
                    <a:pt x="85" y="15"/>
                    <a:pt x="62" y="15"/>
                  </a:cubicBezTo>
                  <a:cubicBezTo>
                    <a:pt x="36" y="15"/>
                    <a:pt x="22" y="36"/>
                    <a:pt x="19" y="54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7" y="25"/>
                    <a:pt x="22" y="0"/>
                    <a:pt x="62" y="0"/>
                  </a:cubicBezTo>
                  <a:cubicBezTo>
                    <a:pt x="92" y="0"/>
                    <a:pt x="117" y="17"/>
                    <a:pt x="117" y="48"/>
                  </a:cubicBezTo>
                  <a:cubicBezTo>
                    <a:pt x="117" y="103"/>
                    <a:pt x="38" y="118"/>
                    <a:pt x="19" y="167"/>
                  </a:cubicBezTo>
                  <a:cubicBezTo>
                    <a:pt x="117" y="167"/>
                    <a:pt x="117" y="167"/>
                    <a:pt x="117" y="167"/>
                  </a:cubicBezTo>
                  <a:lnTo>
                    <a:pt x="117" y="1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0"/>
            <p:cNvSpPr/>
            <p:nvPr/>
          </p:nvSpPr>
          <p:spPr bwMode="auto">
            <a:xfrm>
              <a:off x="5029459" y="1938155"/>
              <a:ext cx="291771" cy="433714"/>
            </a:xfrm>
            <a:custGeom>
              <a:avLst/>
              <a:gdLst>
                <a:gd name="T0" fmla="*/ 14 w 125"/>
                <a:gd name="T1" fmla="*/ 140 h 186"/>
                <a:gd name="T2" fmla="*/ 64 w 125"/>
                <a:gd name="T3" fmla="*/ 170 h 186"/>
                <a:gd name="T4" fmla="*/ 106 w 125"/>
                <a:gd name="T5" fmla="*/ 135 h 186"/>
                <a:gd name="T6" fmla="*/ 55 w 125"/>
                <a:gd name="T7" fmla="*/ 94 h 186"/>
                <a:gd name="T8" fmla="*/ 38 w 125"/>
                <a:gd name="T9" fmla="*/ 94 h 186"/>
                <a:gd name="T10" fmla="*/ 38 w 125"/>
                <a:gd name="T11" fmla="*/ 79 h 186"/>
                <a:gd name="T12" fmla="*/ 48 w 125"/>
                <a:gd name="T13" fmla="*/ 79 h 186"/>
                <a:gd name="T14" fmla="*/ 100 w 125"/>
                <a:gd name="T15" fmla="*/ 45 h 186"/>
                <a:gd name="T16" fmla="*/ 67 w 125"/>
                <a:gd name="T17" fmla="*/ 15 h 186"/>
                <a:gd name="T18" fmla="*/ 23 w 125"/>
                <a:gd name="T19" fmla="*/ 40 h 186"/>
                <a:gd name="T20" fmla="*/ 9 w 125"/>
                <a:gd name="T21" fmla="*/ 30 h 186"/>
                <a:gd name="T22" fmla="*/ 67 w 125"/>
                <a:gd name="T23" fmla="*/ 0 h 186"/>
                <a:gd name="T24" fmla="*/ 119 w 125"/>
                <a:gd name="T25" fmla="*/ 45 h 186"/>
                <a:gd name="T26" fmla="*/ 91 w 125"/>
                <a:gd name="T27" fmla="*/ 85 h 186"/>
                <a:gd name="T28" fmla="*/ 125 w 125"/>
                <a:gd name="T29" fmla="*/ 133 h 186"/>
                <a:gd name="T30" fmla="*/ 64 w 125"/>
                <a:gd name="T31" fmla="*/ 186 h 186"/>
                <a:gd name="T32" fmla="*/ 0 w 125"/>
                <a:gd name="T33" fmla="*/ 150 h 186"/>
                <a:gd name="T34" fmla="*/ 14 w 125"/>
                <a:gd name="T35" fmla="*/ 14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5" h="186">
                  <a:moveTo>
                    <a:pt x="14" y="140"/>
                  </a:moveTo>
                  <a:cubicBezTo>
                    <a:pt x="28" y="159"/>
                    <a:pt x="45" y="170"/>
                    <a:pt x="64" y="170"/>
                  </a:cubicBezTo>
                  <a:cubicBezTo>
                    <a:pt x="90" y="170"/>
                    <a:pt x="106" y="157"/>
                    <a:pt x="106" y="135"/>
                  </a:cubicBezTo>
                  <a:cubicBezTo>
                    <a:pt x="106" y="110"/>
                    <a:pt x="91" y="94"/>
                    <a:pt x="55" y="94"/>
                  </a:cubicBezTo>
                  <a:cubicBezTo>
                    <a:pt x="38" y="94"/>
                    <a:pt x="38" y="94"/>
                    <a:pt x="38" y="94"/>
                  </a:cubicBezTo>
                  <a:cubicBezTo>
                    <a:pt x="38" y="79"/>
                    <a:pt x="38" y="79"/>
                    <a:pt x="38" y="79"/>
                  </a:cubicBezTo>
                  <a:cubicBezTo>
                    <a:pt x="48" y="79"/>
                    <a:pt x="48" y="79"/>
                    <a:pt x="48" y="79"/>
                  </a:cubicBezTo>
                  <a:cubicBezTo>
                    <a:pt x="84" y="79"/>
                    <a:pt x="100" y="67"/>
                    <a:pt x="100" y="45"/>
                  </a:cubicBezTo>
                  <a:cubicBezTo>
                    <a:pt x="100" y="27"/>
                    <a:pt x="84" y="15"/>
                    <a:pt x="67" y="15"/>
                  </a:cubicBezTo>
                  <a:cubicBezTo>
                    <a:pt x="45" y="15"/>
                    <a:pt x="35" y="25"/>
                    <a:pt x="23" y="40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21" y="13"/>
                    <a:pt x="38" y="0"/>
                    <a:pt x="67" y="0"/>
                  </a:cubicBezTo>
                  <a:cubicBezTo>
                    <a:pt x="99" y="0"/>
                    <a:pt x="119" y="16"/>
                    <a:pt x="119" y="45"/>
                  </a:cubicBezTo>
                  <a:cubicBezTo>
                    <a:pt x="119" y="67"/>
                    <a:pt x="105" y="79"/>
                    <a:pt x="91" y="85"/>
                  </a:cubicBezTo>
                  <a:cubicBezTo>
                    <a:pt x="119" y="96"/>
                    <a:pt x="125" y="116"/>
                    <a:pt x="125" y="133"/>
                  </a:cubicBezTo>
                  <a:cubicBezTo>
                    <a:pt x="125" y="164"/>
                    <a:pt x="102" y="186"/>
                    <a:pt x="64" y="186"/>
                  </a:cubicBezTo>
                  <a:cubicBezTo>
                    <a:pt x="29" y="186"/>
                    <a:pt x="8" y="164"/>
                    <a:pt x="0" y="150"/>
                  </a:cubicBezTo>
                  <a:lnTo>
                    <a:pt x="14" y="14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7866730" y="3139444"/>
            <a:ext cx="3198741" cy="617492"/>
            <a:chOff x="7665253" y="2591639"/>
            <a:chExt cx="3033214" cy="585537"/>
          </a:xfrm>
        </p:grpSpPr>
        <p:sp>
          <p:nvSpPr>
            <p:cNvPr id="83" name="TextBox 82"/>
            <p:cNvSpPr txBox="1"/>
            <p:nvPr/>
          </p:nvSpPr>
          <p:spPr>
            <a:xfrm>
              <a:off x="7665253" y="259163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Rectangle 83"/>
            <p:cNvSpPr/>
            <p:nvPr/>
          </p:nvSpPr>
          <p:spPr>
            <a:xfrm>
              <a:off x="7665253" y="2821484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970757" y="2273123"/>
            <a:ext cx="3198741" cy="612464"/>
            <a:chOff x="1358936" y="1745737"/>
            <a:chExt cx="3033214" cy="580768"/>
          </a:xfrm>
        </p:grpSpPr>
        <p:sp>
          <p:nvSpPr>
            <p:cNvPr id="85" name="TextBox 84"/>
            <p:cNvSpPr txBox="1"/>
            <p:nvPr/>
          </p:nvSpPr>
          <p:spPr>
            <a:xfrm>
              <a:off x="2995793" y="1745737"/>
              <a:ext cx="136683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Rectangle 85"/>
            <p:cNvSpPr/>
            <p:nvPr/>
          </p:nvSpPr>
          <p:spPr>
            <a:xfrm>
              <a:off x="1358936" y="1970814"/>
              <a:ext cx="3033214" cy="3556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1970757" y="3649034"/>
            <a:ext cx="3198741" cy="609221"/>
            <a:chOff x="1358936" y="3460009"/>
            <a:chExt cx="3033214" cy="577694"/>
          </a:xfrm>
        </p:grpSpPr>
        <p:sp>
          <p:nvSpPr>
            <p:cNvPr id="87" name="TextBox 86"/>
            <p:cNvSpPr txBox="1"/>
            <p:nvPr/>
          </p:nvSpPr>
          <p:spPr>
            <a:xfrm>
              <a:off x="2995793" y="3460009"/>
              <a:ext cx="1366830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87"/>
            <p:cNvSpPr/>
            <p:nvPr/>
          </p:nvSpPr>
          <p:spPr>
            <a:xfrm>
              <a:off x="1358936" y="3682011"/>
              <a:ext cx="3033214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387723" y="5021699"/>
            <a:ext cx="4105471" cy="1297103"/>
            <a:chOff x="873251" y="5128108"/>
            <a:chExt cx="3893022" cy="1229981"/>
          </a:xfrm>
        </p:grpSpPr>
        <p:sp>
          <p:nvSpPr>
            <p:cNvPr id="89" name="Rectangle 88"/>
            <p:cNvSpPr/>
            <p:nvPr/>
          </p:nvSpPr>
          <p:spPr>
            <a:xfrm>
              <a:off x="873251" y="5128108"/>
              <a:ext cx="3893022" cy="1229981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20000"/>
                </a:lnSpc>
              </a:pPr>
              <a:endParaRPr lang="en-GB" sz="95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Rectangle 89"/>
            <p:cNvSpPr/>
            <p:nvPr/>
          </p:nvSpPr>
          <p:spPr>
            <a:xfrm>
              <a:off x="1083372" y="5440700"/>
              <a:ext cx="3478696" cy="3677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93" name="Freeform 92"/>
          <p:cNvSpPr>
            <a:spLocks noEditPoints="1"/>
          </p:cNvSpPr>
          <p:nvPr/>
        </p:nvSpPr>
        <p:spPr bwMode="auto">
          <a:xfrm>
            <a:off x="10386639" y="4601197"/>
            <a:ext cx="416574" cy="4387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4" name="Freeform 93"/>
          <p:cNvSpPr>
            <a:spLocks noEditPoints="1"/>
          </p:cNvSpPr>
          <p:nvPr/>
        </p:nvSpPr>
        <p:spPr bwMode="auto">
          <a:xfrm>
            <a:off x="8188864" y="4601196"/>
            <a:ext cx="396449" cy="404500"/>
          </a:xfrm>
          <a:custGeom>
            <a:avLst/>
            <a:gdLst>
              <a:gd name="T0" fmla="*/ 87 w 91"/>
              <a:gd name="T1" fmla="*/ 39 h 93"/>
              <a:gd name="T2" fmla="*/ 91 w 91"/>
              <a:gd name="T3" fmla="*/ 46 h 93"/>
              <a:gd name="T4" fmla="*/ 91 w 91"/>
              <a:gd name="T5" fmla="*/ 83 h 93"/>
              <a:gd name="T6" fmla="*/ 81 w 91"/>
              <a:gd name="T7" fmla="*/ 93 h 93"/>
              <a:gd name="T8" fmla="*/ 10 w 91"/>
              <a:gd name="T9" fmla="*/ 93 h 93"/>
              <a:gd name="T10" fmla="*/ 0 w 91"/>
              <a:gd name="T11" fmla="*/ 83 h 93"/>
              <a:gd name="T12" fmla="*/ 0 w 91"/>
              <a:gd name="T13" fmla="*/ 46 h 93"/>
              <a:gd name="T14" fmla="*/ 3 w 91"/>
              <a:gd name="T15" fmla="*/ 40 h 93"/>
              <a:gd name="T16" fmla="*/ 3 w 91"/>
              <a:gd name="T17" fmla="*/ 40 h 93"/>
              <a:gd name="T18" fmla="*/ 3 w 91"/>
              <a:gd name="T19" fmla="*/ 40 h 93"/>
              <a:gd name="T20" fmla="*/ 3 w 91"/>
              <a:gd name="T21" fmla="*/ 39 h 93"/>
              <a:gd name="T22" fmla="*/ 40 w 91"/>
              <a:gd name="T23" fmla="*/ 3 h 93"/>
              <a:gd name="T24" fmla="*/ 51 w 91"/>
              <a:gd name="T25" fmla="*/ 3 h 93"/>
              <a:gd name="T26" fmla="*/ 87 w 91"/>
              <a:gd name="T27" fmla="*/ 39 h 93"/>
              <a:gd name="T28" fmla="*/ 16 w 91"/>
              <a:gd name="T29" fmla="*/ 30 h 93"/>
              <a:gd name="T30" fmla="*/ 16 w 91"/>
              <a:gd name="T31" fmla="*/ 52 h 93"/>
              <a:gd name="T32" fmla="*/ 46 w 91"/>
              <a:gd name="T33" fmla="*/ 75 h 93"/>
              <a:gd name="T34" fmla="*/ 73 w 91"/>
              <a:gd name="T35" fmla="*/ 54 h 93"/>
              <a:gd name="T36" fmla="*/ 73 w 91"/>
              <a:gd name="T37" fmla="*/ 30 h 93"/>
              <a:gd name="T38" fmla="*/ 16 w 91"/>
              <a:gd name="T39" fmla="*/ 30 h 93"/>
              <a:gd name="T40" fmla="*/ 26 w 91"/>
              <a:gd name="T41" fmla="*/ 35 h 93"/>
              <a:gd name="T42" fmla="*/ 26 w 91"/>
              <a:gd name="T43" fmla="*/ 39 h 93"/>
              <a:gd name="T44" fmla="*/ 64 w 91"/>
              <a:gd name="T45" fmla="*/ 39 h 93"/>
              <a:gd name="T46" fmla="*/ 64 w 91"/>
              <a:gd name="T47" fmla="*/ 35 h 93"/>
              <a:gd name="T48" fmla="*/ 26 w 91"/>
              <a:gd name="T49" fmla="*/ 35 h 93"/>
              <a:gd name="T50" fmla="*/ 26 w 91"/>
              <a:gd name="T51" fmla="*/ 51 h 93"/>
              <a:gd name="T52" fmla="*/ 26 w 91"/>
              <a:gd name="T53" fmla="*/ 55 h 93"/>
              <a:gd name="T54" fmla="*/ 64 w 91"/>
              <a:gd name="T55" fmla="*/ 55 h 93"/>
              <a:gd name="T56" fmla="*/ 64 w 91"/>
              <a:gd name="T57" fmla="*/ 51 h 93"/>
              <a:gd name="T58" fmla="*/ 26 w 91"/>
              <a:gd name="T59" fmla="*/ 51 h 93"/>
              <a:gd name="T60" fmla="*/ 26 w 91"/>
              <a:gd name="T61" fmla="*/ 43 h 93"/>
              <a:gd name="T62" fmla="*/ 26 w 91"/>
              <a:gd name="T63" fmla="*/ 47 h 93"/>
              <a:gd name="T64" fmla="*/ 64 w 91"/>
              <a:gd name="T65" fmla="*/ 47 h 93"/>
              <a:gd name="T66" fmla="*/ 64 w 91"/>
              <a:gd name="T67" fmla="*/ 43 h 93"/>
              <a:gd name="T68" fmla="*/ 26 w 91"/>
              <a:gd name="T69" fmla="*/ 43 h 93"/>
              <a:gd name="T70" fmla="*/ 10 w 91"/>
              <a:gd name="T71" fmla="*/ 87 h 93"/>
              <a:gd name="T72" fmla="*/ 28 w 91"/>
              <a:gd name="T73" fmla="*/ 70 h 93"/>
              <a:gd name="T74" fmla="*/ 28 w 91"/>
              <a:gd name="T75" fmla="*/ 67 h 93"/>
              <a:gd name="T76" fmla="*/ 26 w 91"/>
              <a:gd name="T77" fmla="*/ 67 h 93"/>
              <a:gd name="T78" fmla="*/ 8 w 91"/>
              <a:gd name="T79" fmla="*/ 84 h 93"/>
              <a:gd name="T80" fmla="*/ 8 w 91"/>
              <a:gd name="T81" fmla="*/ 87 h 93"/>
              <a:gd name="T82" fmla="*/ 10 w 91"/>
              <a:gd name="T83" fmla="*/ 87 h 93"/>
              <a:gd name="T84" fmla="*/ 85 w 91"/>
              <a:gd name="T85" fmla="*/ 84 h 93"/>
              <a:gd name="T86" fmla="*/ 67 w 91"/>
              <a:gd name="T87" fmla="*/ 67 h 93"/>
              <a:gd name="T88" fmla="*/ 64 w 91"/>
              <a:gd name="T89" fmla="*/ 67 h 93"/>
              <a:gd name="T90" fmla="*/ 64 w 91"/>
              <a:gd name="T91" fmla="*/ 70 h 93"/>
              <a:gd name="T92" fmla="*/ 82 w 91"/>
              <a:gd name="T93" fmla="*/ 87 h 93"/>
              <a:gd name="T94" fmla="*/ 85 w 91"/>
              <a:gd name="T95" fmla="*/ 87 h 93"/>
              <a:gd name="T96" fmla="*/ 85 w 91"/>
              <a:gd name="T97" fmla="*/ 84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91" h="93">
                <a:moveTo>
                  <a:pt x="87" y="39"/>
                </a:moveTo>
                <a:cubicBezTo>
                  <a:pt x="89" y="40"/>
                  <a:pt x="91" y="43"/>
                  <a:pt x="91" y="46"/>
                </a:cubicBezTo>
                <a:cubicBezTo>
                  <a:pt x="91" y="83"/>
                  <a:pt x="91" y="83"/>
                  <a:pt x="91" y="83"/>
                </a:cubicBezTo>
                <a:cubicBezTo>
                  <a:pt x="91" y="89"/>
                  <a:pt x="86" y="93"/>
                  <a:pt x="81" y="93"/>
                </a:cubicBezTo>
                <a:cubicBezTo>
                  <a:pt x="10" y="93"/>
                  <a:pt x="10" y="93"/>
                  <a:pt x="10" y="93"/>
                </a:cubicBezTo>
                <a:cubicBezTo>
                  <a:pt x="5" y="93"/>
                  <a:pt x="0" y="89"/>
                  <a:pt x="0" y="83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44"/>
                  <a:pt x="1" y="41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40"/>
                </a:cubicBezTo>
                <a:cubicBezTo>
                  <a:pt x="3" y="40"/>
                  <a:pt x="3" y="40"/>
                  <a:pt x="3" y="39"/>
                </a:cubicBezTo>
                <a:cubicBezTo>
                  <a:pt x="40" y="3"/>
                  <a:pt x="40" y="3"/>
                  <a:pt x="40" y="3"/>
                </a:cubicBezTo>
                <a:cubicBezTo>
                  <a:pt x="43" y="0"/>
                  <a:pt x="47" y="0"/>
                  <a:pt x="51" y="3"/>
                </a:cubicBezTo>
                <a:cubicBezTo>
                  <a:pt x="87" y="39"/>
                  <a:pt x="87" y="39"/>
                  <a:pt x="87" y="39"/>
                </a:cubicBezTo>
                <a:close/>
                <a:moveTo>
                  <a:pt x="16" y="30"/>
                </a:moveTo>
                <a:cubicBezTo>
                  <a:pt x="16" y="52"/>
                  <a:pt x="16" y="52"/>
                  <a:pt x="16" y="52"/>
                </a:cubicBezTo>
                <a:cubicBezTo>
                  <a:pt x="46" y="75"/>
                  <a:pt x="46" y="75"/>
                  <a:pt x="46" y="75"/>
                </a:cubicBezTo>
                <a:cubicBezTo>
                  <a:pt x="73" y="54"/>
                  <a:pt x="73" y="54"/>
                  <a:pt x="73" y="54"/>
                </a:cubicBezTo>
                <a:cubicBezTo>
                  <a:pt x="73" y="30"/>
                  <a:pt x="73" y="30"/>
                  <a:pt x="73" y="30"/>
                </a:cubicBezTo>
                <a:cubicBezTo>
                  <a:pt x="16" y="30"/>
                  <a:pt x="16" y="30"/>
                  <a:pt x="16" y="30"/>
                </a:cubicBezTo>
                <a:close/>
                <a:moveTo>
                  <a:pt x="26" y="35"/>
                </a:moveTo>
                <a:cubicBezTo>
                  <a:pt x="26" y="39"/>
                  <a:pt x="26" y="39"/>
                  <a:pt x="26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35"/>
                  <a:pt x="64" y="35"/>
                  <a:pt x="64" y="35"/>
                </a:cubicBezTo>
                <a:cubicBezTo>
                  <a:pt x="26" y="35"/>
                  <a:pt x="26" y="35"/>
                  <a:pt x="26" y="35"/>
                </a:cubicBezTo>
                <a:close/>
                <a:moveTo>
                  <a:pt x="26" y="51"/>
                </a:moveTo>
                <a:cubicBezTo>
                  <a:pt x="26" y="55"/>
                  <a:pt x="26" y="55"/>
                  <a:pt x="26" y="55"/>
                </a:cubicBezTo>
                <a:cubicBezTo>
                  <a:pt x="64" y="55"/>
                  <a:pt x="64" y="55"/>
                  <a:pt x="64" y="55"/>
                </a:cubicBezTo>
                <a:cubicBezTo>
                  <a:pt x="64" y="51"/>
                  <a:pt x="64" y="51"/>
                  <a:pt x="64" y="51"/>
                </a:cubicBezTo>
                <a:cubicBezTo>
                  <a:pt x="26" y="51"/>
                  <a:pt x="26" y="51"/>
                  <a:pt x="26" y="51"/>
                </a:cubicBezTo>
                <a:close/>
                <a:moveTo>
                  <a:pt x="26" y="43"/>
                </a:moveTo>
                <a:cubicBezTo>
                  <a:pt x="26" y="47"/>
                  <a:pt x="26" y="47"/>
                  <a:pt x="26" y="47"/>
                </a:cubicBezTo>
                <a:cubicBezTo>
                  <a:pt x="64" y="47"/>
                  <a:pt x="64" y="47"/>
                  <a:pt x="64" y="47"/>
                </a:cubicBezTo>
                <a:cubicBezTo>
                  <a:pt x="64" y="43"/>
                  <a:pt x="64" y="43"/>
                  <a:pt x="64" y="43"/>
                </a:cubicBezTo>
                <a:cubicBezTo>
                  <a:pt x="26" y="43"/>
                  <a:pt x="26" y="43"/>
                  <a:pt x="26" y="43"/>
                </a:cubicBezTo>
                <a:close/>
                <a:moveTo>
                  <a:pt x="10" y="87"/>
                </a:moveTo>
                <a:cubicBezTo>
                  <a:pt x="28" y="70"/>
                  <a:pt x="28" y="70"/>
                  <a:pt x="28" y="70"/>
                </a:cubicBezTo>
                <a:cubicBezTo>
                  <a:pt x="29" y="69"/>
                  <a:pt x="29" y="68"/>
                  <a:pt x="28" y="67"/>
                </a:cubicBezTo>
                <a:cubicBezTo>
                  <a:pt x="28" y="66"/>
                  <a:pt x="27" y="66"/>
                  <a:pt x="26" y="67"/>
                </a:cubicBezTo>
                <a:cubicBezTo>
                  <a:pt x="8" y="84"/>
                  <a:pt x="8" y="84"/>
                  <a:pt x="8" y="84"/>
                </a:cubicBezTo>
                <a:cubicBezTo>
                  <a:pt x="7" y="85"/>
                  <a:pt x="7" y="86"/>
                  <a:pt x="8" y="87"/>
                </a:cubicBezTo>
                <a:cubicBezTo>
                  <a:pt x="8" y="88"/>
                  <a:pt x="10" y="88"/>
                  <a:pt x="10" y="87"/>
                </a:cubicBezTo>
                <a:close/>
                <a:moveTo>
                  <a:pt x="85" y="84"/>
                </a:moveTo>
                <a:cubicBezTo>
                  <a:pt x="67" y="67"/>
                  <a:pt x="67" y="67"/>
                  <a:pt x="67" y="67"/>
                </a:cubicBezTo>
                <a:cubicBezTo>
                  <a:pt x="66" y="66"/>
                  <a:pt x="65" y="66"/>
                  <a:pt x="64" y="67"/>
                </a:cubicBezTo>
                <a:cubicBezTo>
                  <a:pt x="63" y="68"/>
                  <a:pt x="63" y="69"/>
                  <a:pt x="64" y="70"/>
                </a:cubicBezTo>
                <a:cubicBezTo>
                  <a:pt x="82" y="87"/>
                  <a:pt x="82" y="87"/>
                  <a:pt x="82" y="87"/>
                </a:cubicBezTo>
                <a:cubicBezTo>
                  <a:pt x="83" y="88"/>
                  <a:pt x="84" y="88"/>
                  <a:pt x="85" y="87"/>
                </a:cubicBezTo>
                <a:cubicBezTo>
                  <a:pt x="85" y="86"/>
                  <a:pt x="85" y="85"/>
                  <a:pt x="85" y="8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5" name="Freeform 94"/>
          <p:cNvSpPr>
            <a:spLocks noEditPoints="1"/>
          </p:cNvSpPr>
          <p:nvPr/>
        </p:nvSpPr>
        <p:spPr bwMode="auto">
          <a:xfrm>
            <a:off x="9330158" y="4538414"/>
            <a:ext cx="401292" cy="467282"/>
          </a:xfrm>
          <a:custGeom>
            <a:avLst/>
            <a:gdLst>
              <a:gd name="T0" fmla="*/ 233 w 233"/>
              <a:gd name="T1" fmla="*/ 118 h 271"/>
              <a:gd name="T2" fmla="*/ 205 w 233"/>
              <a:gd name="T3" fmla="*/ 262 h 271"/>
              <a:gd name="T4" fmla="*/ 200 w 233"/>
              <a:gd name="T5" fmla="*/ 271 h 271"/>
              <a:gd name="T6" fmla="*/ 175 w 233"/>
              <a:gd name="T7" fmla="*/ 262 h 271"/>
              <a:gd name="T8" fmla="*/ 57 w 233"/>
              <a:gd name="T9" fmla="*/ 271 h 271"/>
              <a:gd name="T10" fmla="*/ 32 w 233"/>
              <a:gd name="T11" fmla="*/ 262 h 271"/>
              <a:gd name="T12" fmla="*/ 0 w 233"/>
              <a:gd name="T13" fmla="*/ 234 h 271"/>
              <a:gd name="T14" fmla="*/ 28 w 233"/>
              <a:gd name="T15" fmla="*/ 90 h 271"/>
              <a:gd name="T16" fmla="*/ 56 w 233"/>
              <a:gd name="T17" fmla="*/ 20 h 271"/>
              <a:gd name="T18" fmla="*/ 122 w 233"/>
              <a:gd name="T19" fmla="*/ 0 h 271"/>
              <a:gd name="T20" fmla="*/ 103 w 233"/>
              <a:gd name="T21" fmla="*/ 65 h 271"/>
              <a:gd name="T22" fmla="*/ 61 w 233"/>
              <a:gd name="T23" fmla="*/ 84 h 271"/>
              <a:gd name="T24" fmla="*/ 43 w 233"/>
              <a:gd name="T25" fmla="*/ 31 h 271"/>
              <a:gd name="T26" fmla="*/ 80 w 233"/>
              <a:gd name="T27" fmla="*/ 137 h 271"/>
              <a:gd name="T28" fmla="*/ 55 w 233"/>
              <a:gd name="T29" fmla="*/ 181 h 271"/>
              <a:gd name="T30" fmla="*/ 80 w 233"/>
              <a:gd name="T31" fmla="*/ 137 h 271"/>
              <a:gd name="T32" fmla="*/ 180 w 233"/>
              <a:gd name="T33" fmla="*/ 126 h 271"/>
              <a:gd name="T34" fmla="*/ 214 w 233"/>
              <a:gd name="T35" fmla="*/ 119 h 271"/>
              <a:gd name="T36" fmla="*/ 196 w 233"/>
              <a:gd name="T37" fmla="*/ 205 h 271"/>
              <a:gd name="T38" fmla="*/ 196 w 233"/>
              <a:gd name="T39" fmla="*/ 225 h 271"/>
              <a:gd name="T40" fmla="*/ 196 w 233"/>
              <a:gd name="T41" fmla="*/ 205 h 271"/>
              <a:gd name="T42" fmla="*/ 187 w 233"/>
              <a:gd name="T43" fmla="*/ 185 h 271"/>
              <a:gd name="T44" fmla="*/ 206 w 233"/>
              <a:gd name="T45" fmla="*/ 185 h 271"/>
              <a:gd name="T46" fmla="*/ 180 w 233"/>
              <a:gd name="T47" fmla="*/ 151 h 271"/>
              <a:gd name="T48" fmla="*/ 214 w 233"/>
              <a:gd name="T49" fmla="*/ 158 h 271"/>
              <a:gd name="T50" fmla="*/ 180 w 233"/>
              <a:gd name="T51" fmla="*/ 151 h 271"/>
              <a:gd name="T52" fmla="*/ 180 w 233"/>
              <a:gd name="T53" fmla="*/ 147 h 271"/>
              <a:gd name="T54" fmla="*/ 214 w 233"/>
              <a:gd name="T55" fmla="*/ 141 h 271"/>
              <a:gd name="T56" fmla="*/ 180 w 233"/>
              <a:gd name="T57" fmla="*/ 130 h 271"/>
              <a:gd name="T58" fmla="*/ 214 w 233"/>
              <a:gd name="T59" fmla="*/ 136 h 271"/>
              <a:gd name="T60" fmla="*/ 180 w 233"/>
              <a:gd name="T61" fmla="*/ 130 h 271"/>
              <a:gd name="T62" fmla="*/ 34 w 233"/>
              <a:gd name="T63" fmla="*/ 159 h 271"/>
              <a:gd name="T64" fmla="*/ 71 w 233"/>
              <a:gd name="T65" fmla="*/ 226 h 271"/>
              <a:gd name="T66" fmla="*/ 170 w 233"/>
              <a:gd name="T67" fmla="*/ 189 h 271"/>
              <a:gd name="T68" fmla="*/ 133 w 233"/>
              <a:gd name="T69" fmla="*/ 122 h 2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233" h="271">
                <a:moveTo>
                  <a:pt x="205" y="90"/>
                </a:moveTo>
                <a:cubicBezTo>
                  <a:pt x="221" y="90"/>
                  <a:pt x="233" y="103"/>
                  <a:pt x="233" y="118"/>
                </a:cubicBezTo>
                <a:cubicBezTo>
                  <a:pt x="233" y="234"/>
                  <a:pt x="233" y="234"/>
                  <a:pt x="233" y="234"/>
                </a:cubicBezTo>
                <a:cubicBezTo>
                  <a:pt x="233" y="250"/>
                  <a:pt x="221" y="262"/>
                  <a:pt x="205" y="262"/>
                </a:cubicBezTo>
                <a:cubicBezTo>
                  <a:pt x="200" y="262"/>
                  <a:pt x="200" y="262"/>
                  <a:pt x="200" y="262"/>
                </a:cubicBezTo>
                <a:cubicBezTo>
                  <a:pt x="200" y="271"/>
                  <a:pt x="200" y="271"/>
                  <a:pt x="200" y="271"/>
                </a:cubicBezTo>
                <a:cubicBezTo>
                  <a:pt x="175" y="271"/>
                  <a:pt x="175" y="271"/>
                  <a:pt x="175" y="271"/>
                </a:cubicBezTo>
                <a:cubicBezTo>
                  <a:pt x="175" y="262"/>
                  <a:pt x="175" y="262"/>
                  <a:pt x="175" y="262"/>
                </a:cubicBezTo>
                <a:cubicBezTo>
                  <a:pt x="57" y="262"/>
                  <a:pt x="57" y="262"/>
                  <a:pt x="57" y="262"/>
                </a:cubicBezTo>
                <a:cubicBezTo>
                  <a:pt x="57" y="271"/>
                  <a:pt x="57" y="271"/>
                  <a:pt x="57" y="271"/>
                </a:cubicBezTo>
                <a:cubicBezTo>
                  <a:pt x="32" y="271"/>
                  <a:pt x="32" y="271"/>
                  <a:pt x="32" y="271"/>
                </a:cubicBezTo>
                <a:cubicBezTo>
                  <a:pt x="32" y="262"/>
                  <a:pt x="32" y="262"/>
                  <a:pt x="32" y="262"/>
                </a:cubicBezTo>
                <a:cubicBezTo>
                  <a:pt x="28" y="262"/>
                  <a:pt x="28" y="262"/>
                  <a:pt x="28" y="262"/>
                </a:cubicBezTo>
                <a:cubicBezTo>
                  <a:pt x="13" y="262"/>
                  <a:pt x="0" y="250"/>
                  <a:pt x="0" y="234"/>
                </a:cubicBezTo>
                <a:cubicBezTo>
                  <a:pt x="0" y="118"/>
                  <a:pt x="0" y="118"/>
                  <a:pt x="0" y="118"/>
                </a:cubicBezTo>
                <a:cubicBezTo>
                  <a:pt x="0" y="103"/>
                  <a:pt x="13" y="90"/>
                  <a:pt x="28" y="90"/>
                </a:cubicBezTo>
                <a:cubicBezTo>
                  <a:pt x="91" y="90"/>
                  <a:pt x="155" y="90"/>
                  <a:pt x="205" y="90"/>
                </a:cubicBezTo>
                <a:close/>
                <a:moveTo>
                  <a:pt x="56" y="20"/>
                </a:moveTo>
                <a:cubicBezTo>
                  <a:pt x="87" y="57"/>
                  <a:pt x="87" y="57"/>
                  <a:pt x="87" y="57"/>
                </a:cubicBezTo>
                <a:cubicBezTo>
                  <a:pt x="122" y="0"/>
                  <a:pt x="122" y="0"/>
                  <a:pt x="122" y="0"/>
                </a:cubicBezTo>
                <a:cubicBezTo>
                  <a:pt x="137" y="9"/>
                  <a:pt x="137" y="9"/>
                  <a:pt x="137" y="9"/>
                </a:cubicBezTo>
                <a:cubicBezTo>
                  <a:pt x="103" y="65"/>
                  <a:pt x="103" y="65"/>
                  <a:pt x="103" y="65"/>
                </a:cubicBezTo>
                <a:cubicBezTo>
                  <a:pt x="110" y="69"/>
                  <a:pt x="114" y="76"/>
                  <a:pt x="116" y="84"/>
                </a:cubicBezTo>
                <a:cubicBezTo>
                  <a:pt x="61" y="84"/>
                  <a:pt x="61" y="84"/>
                  <a:pt x="61" y="84"/>
                </a:cubicBezTo>
                <a:cubicBezTo>
                  <a:pt x="62" y="77"/>
                  <a:pt x="66" y="70"/>
                  <a:pt x="72" y="66"/>
                </a:cubicBezTo>
                <a:cubicBezTo>
                  <a:pt x="43" y="31"/>
                  <a:pt x="43" y="31"/>
                  <a:pt x="43" y="31"/>
                </a:cubicBezTo>
                <a:cubicBezTo>
                  <a:pt x="56" y="20"/>
                  <a:pt x="56" y="20"/>
                  <a:pt x="56" y="20"/>
                </a:cubicBezTo>
                <a:close/>
                <a:moveTo>
                  <a:pt x="80" y="137"/>
                </a:moveTo>
                <a:cubicBezTo>
                  <a:pt x="71" y="132"/>
                  <a:pt x="58" y="137"/>
                  <a:pt x="51" y="149"/>
                </a:cubicBezTo>
                <a:cubicBezTo>
                  <a:pt x="44" y="161"/>
                  <a:pt x="46" y="175"/>
                  <a:pt x="55" y="181"/>
                </a:cubicBezTo>
                <a:cubicBezTo>
                  <a:pt x="64" y="186"/>
                  <a:pt x="69" y="175"/>
                  <a:pt x="76" y="163"/>
                </a:cubicBezTo>
                <a:cubicBezTo>
                  <a:pt x="83" y="151"/>
                  <a:pt x="89" y="142"/>
                  <a:pt x="80" y="137"/>
                </a:cubicBezTo>
                <a:close/>
                <a:moveTo>
                  <a:pt x="180" y="119"/>
                </a:moveTo>
                <a:cubicBezTo>
                  <a:pt x="180" y="126"/>
                  <a:pt x="180" y="126"/>
                  <a:pt x="180" y="126"/>
                </a:cubicBezTo>
                <a:cubicBezTo>
                  <a:pt x="214" y="126"/>
                  <a:pt x="214" y="126"/>
                  <a:pt x="214" y="126"/>
                </a:cubicBezTo>
                <a:cubicBezTo>
                  <a:pt x="214" y="119"/>
                  <a:pt x="214" y="119"/>
                  <a:pt x="214" y="119"/>
                </a:cubicBezTo>
                <a:cubicBezTo>
                  <a:pt x="180" y="119"/>
                  <a:pt x="180" y="119"/>
                  <a:pt x="180" y="119"/>
                </a:cubicBezTo>
                <a:close/>
                <a:moveTo>
                  <a:pt x="196" y="205"/>
                </a:moveTo>
                <a:cubicBezTo>
                  <a:pt x="191" y="205"/>
                  <a:pt x="187" y="210"/>
                  <a:pt x="187" y="215"/>
                </a:cubicBezTo>
                <a:cubicBezTo>
                  <a:pt x="187" y="220"/>
                  <a:pt x="191" y="225"/>
                  <a:pt x="196" y="225"/>
                </a:cubicBezTo>
                <a:cubicBezTo>
                  <a:pt x="202" y="225"/>
                  <a:pt x="206" y="220"/>
                  <a:pt x="206" y="215"/>
                </a:cubicBezTo>
                <a:cubicBezTo>
                  <a:pt x="206" y="210"/>
                  <a:pt x="202" y="205"/>
                  <a:pt x="196" y="205"/>
                </a:cubicBezTo>
                <a:close/>
                <a:moveTo>
                  <a:pt x="196" y="176"/>
                </a:moveTo>
                <a:cubicBezTo>
                  <a:pt x="191" y="176"/>
                  <a:pt x="187" y="180"/>
                  <a:pt x="187" y="185"/>
                </a:cubicBezTo>
                <a:cubicBezTo>
                  <a:pt x="187" y="191"/>
                  <a:pt x="191" y="195"/>
                  <a:pt x="196" y="195"/>
                </a:cubicBezTo>
                <a:cubicBezTo>
                  <a:pt x="202" y="195"/>
                  <a:pt x="206" y="191"/>
                  <a:pt x="206" y="185"/>
                </a:cubicBezTo>
                <a:cubicBezTo>
                  <a:pt x="206" y="180"/>
                  <a:pt x="202" y="176"/>
                  <a:pt x="196" y="176"/>
                </a:cubicBezTo>
                <a:close/>
                <a:moveTo>
                  <a:pt x="180" y="151"/>
                </a:moveTo>
                <a:cubicBezTo>
                  <a:pt x="180" y="158"/>
                  <a:pt x="180" y="158"/>
                  <a:pt x="180" y="158"/>
                </a:cubicBezTo>
                <a:cubicBezTo>
                  <a:pt x="214" y="158"/>
                  <a:pt x="214" y="158"/>
                  <a:pt x="214" y="158"/>
                </a:cubicBezTo>
                <a:cubicBezTo>
                  <a:pt x="214" y="151"/>
                  <a:pt x="214" y="151"/>
                  <a:pt x="214" y="151"/>
                </a:cubicBezTo>
                <a:cubicBezTo>
                  <a:pt x="180" y="151"/>
                  <a:pt x="180" y="151"/>
                  <a:pt x="180" y="151"/>
                </a:cubicBezTo>
                <a:close/>
                <a:moveTo>
                  <a:pt x="180" y="141"/>
                </a:moveTo>
                <a:cubicBezTo>
                  <a:pt x="180" y="147"/>
                  <a:pt x="180" y="147"/>
                  <a:pt x="180" y="147"/>
                </a:cubicBezTo>
                <a:cubicBezTo>
                  <a:pt x="214" y="147"/>
                  <a:pt x="214" y="147"/>
                  <a:pt x="214" y="147"/>
                </a:cubicBezTo>
                <a:cubicBezTo>
                  <a:pt x="214" y="141"/>
                  <a:pt x="214" y="141"/>
                  <a:pt x="214" y="141"/>
                </a:cubicBezTo>
                <a:cubicBezTo>
                  <a:pt x="180" y="141"/>
                  <a:pt x="180" y="141"/>
                  <a:pt x="180" y="141"/>
                </a:cubicBezTo>
                <a:close/>
                <a:moveTo>
                  <a:pt x="180" y="130"/>
                </a:moveTo>
                <a:cubicBezTo>
                  <a:pt x="180" y="136"/>
                  <a:pt x="180" y="136"/>
                  <a:pt x="180" y="136"/>
                </a:cubicBezTo>
                <a:cubicBezTo>
                  <a:pt x="214" y="136"/>
                  <a:pt x="214" y="136"/>
                  <a:pt x="214" y="136"/>
                </a:cubicBezTo>
                <a:cubicBezTo>
                  <a:pt x="214" y="130"/>
                  <a:pt x="214" y="130"/>
                  <a:pt x="214" y="130"/>
                </a:cubicBezTo>
                <a:cubicBezTo>
                  <a:pt x="180" y="130"/>
                  <a:pt x="180" y="130"/>
                  <a:pt x="180" y="130"/>
                </a:cubicBezTo>
                <a:close/>
                <a:moveTo>
                  <a:pt x="71" y="122"/>
                </a:moveTo>
                <a:cubicBezTo>
                  <a:pt x="51" y="122"/>
                  <a:pt x="34" y="139"/>
                  <a:pt x="34" y="159"/>
                </a:cubicBezTo>
                <a:cubicBezTo>
                  <a:pt x="34" y="189"/>
                  <a:pt x="34" y="189"/>
                  <a:pt x="34" y="189"/>
                </a:cubicBezTo>
                <a:cubicBezTo>
                  <a:pt x="34" y="210"/>
                  <a:pt x="51" y="226"/>
                  <a:pt x="71" y="226"/>
                </a:cubicBezTo>
                <a:cubicBezTo>
                  <a:pt x="133" y="226"/>
                  <a:pt x="133" y="226"/>
                  <a:pt x="133" y="226"/>
                </a:cubicBezTo>
                <a:cubicBezTo>
                  <a:pt x="153" y="226"/>
                  <a:pt x="170" y="210"/>
                  <a:pt x="170" y="189"/>
                </a:cubicBezTo>
                <a:cubicBezTo>
                  <a:pt x="170" y="159"/>
                  <a:pt x="170" y="159"/>
                  <a:pt x="170" y="159"/>
                </a:cubicBezTo>
                <a:cubicBezTo>
                  <a:pt x="170" y="139"/>
                  <a:pt x="153" y="122"/>
                  <a:pt x="133" y="122"/>
                </a:cubicBezTo>
                <a:lnTo>
                  <a:pt x="71" y="12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6" name="Rectangle 95"/>
          <p:cNvSpPr/>
          <p:nvPr/>
        </p:nvSpPr>
        <p:spPr>
          <a:xfrm>
            <a:off x="8034986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7" name="Rectangle 96"/>
          <p:cNvSpPr/>
          <p:nvPr/>
        </p:nvSpPr>
        <p:spPr>
          <a:xfrm>
            <a:off x="9164712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8" name="Rectangle 97"/>
          <p:cNvSpPr/>
          <p:nvPr/>
        </p:nvSpPr>
        <p:spPr>
          <a:xfrm>
            <a:off x="10234453" y="5137485"/>
            <a:ext cx="831018" cy="2948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/>
      <p:bldP spid="97" grpId="0"/>
      <p:bldP spid="9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6553448" y="2083074"/>
            <a:ext cx="4828807" cy="4037259"/>
            <a:chOff x="6268472" y="1942824"/>
            <a:chExt cx="4831523" cy="4039530"/>
          </a:xfrm>
        </p:grpSpPr>
        <p:sp>
          <p:nvSpPr>
            <p:cNvPr id="6" name="Freeform 11"/>
            <p:cNvSpPr/>
            <p:nvPr/>
          </p:nvSpPr>
          <p:spPr bwMode="auto">
            <a:xfrm>
              <a:off x="7641912" y="2865795"/>
              <a:ext cx="3357094" cy="1790858"/>
            </a:xfrm>
            <a:custGeom>
              <a:avLst/>
              <a:gdLst>
                <a:gd name="T0" fmla="*/ 374 w 2320"/>
                <a:gd name="T1" fmla="*/ 611 h 1237"/>
                <a:gd name="T2" fmla="*/ 846 w 2320"/>
                <a:gd name="T3" fmla="*/ 313 h 1237"/>
                <a:gd name="T4" fmla="*/ 1265 w 2320"/>
                <a:gd name="T5" fmla="*/ 14 h 1237"/>
                <a:gd name="T6" fmla="*/ 1597 w 2320"/>
                <a:gd name="T7" fmla="*/ 279 h 1237"/>
                <a:gd name="T8" fmla="*/ 2199 w 2320"/>
                <a:gd name="T9" fmla="*/ 554 h 1237"/>
                <a:gd name="T10" fmla="*/ 2051 w 2320"/>
                <a:gd name="T11" fmla="*/ 1014 h 1237"/>
                <a:gd name="T12" fmla="*/ 1780 w 2320"/>
                <a:gd name="T13" fmla="*/ 1054 h 1237"/>
                <a:gd name="T14" fmla="*/ 1303 w 2320"/>
                <a:gd name="T15" fmla="*/ 1237 h 1237"/>
                <a:gd name="T16" fmla="*/ 815 w 2320"/>
                <a:gd name="T17" fmla="*/ 1083 h 1237"/>
                <a:gd name="T18" fmla="*/ 200 w 2320"/>
                <a:gd name="T19" fmla="*/ 953 h 1237"/>
                <a:gd name="T20" fmla="*/ 374 w 2320"/>
                <a:gd name="T21" fmla="*/ 611 h 1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320" h="1237">
                  <a:moveTo>
                    <a:pt x="374" y="611"/>
                  </a:moveTo>
                  <a:cubicBezTo>
                    <a:pt x="374" y="611"/>
                    <a:pt x="268" y="269"/>
                    <a:pt x="846" y="313"/>
                  </a:cubicBezTo>
                  <a:cubicBezTo>
                    <a:pt x="846" y="313"/>
                    <a:pt x="904" y="0"/>
                    <a:pt x="1265" y="14"/>
                  </a:cubicBezTo>
                  <a:cubicBezTo>
                    <a:pt x="1265" y="14"/>
                    <a:pt x="1592" y="24"/>
                    <a:pt x="1597" y="279"/>
                  </a:cubicBezTo>
                  <a:cubicBezTo>
                    <a:pt x="1597" y="279"/>
                    <a:pt x="2031" y="187"/>
                    <a:pt x="2199" y="554"/>
                  </a:cubicBezTo>
                  <a:cubicBezTo>
                    <a:pt x="2199" y="554"/>
                    <a:pt x="2320" y="869"/>
                    <a:pt x="2051" y="1014"/>
                  </a:cubicBezTo>
                  <a:cubicBezTo>
                    <a:pt x="2051" y="1014"/>
                    <a:pt x="1912" y="1085"/>
                    <a:pt x="1780" y="1054"/>
                  </a:cubicBezTo>
                  <a:cubicBezTo>
                    <a:pt x="1780" y="1054"/>
                    <a:pt x="1646" y="1225"/>
                    <a:pt x="1303" y="1237"/>
                  </a:cubicBezTo>
                  <a:cubicBezTo>
                    <a:pt x="1303" y="1237"/>
                    <a:pt x="972" y="1237"/>
                    <a:pt x="815" y="1083"/>
                  </a:cubicBezTo>
                  <a:cubicBezTo>
                    <a:pt x="815" y="1083"/>
                    <a:pt x="383" y="1184"/>
                    <a:pt x="200" y="953"/>
                  </a:cubicBezTo>
                  <a:cubicBezTo>
                    <a:pt x="200" y="953"/>
                    <a:pt x="0" y="685"/>
                    <a:pt x="374" y="61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13"/>
            <p:cNvSpPr/>
            <p:nvPr/>
          </p:nvSpPr>
          <p:spPr bwMode="auto">
            <a:xfrm>
              <a:off x="8857444" y="3517629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14"/>
            <p:cNvSpPr/>
            <p:nvPr/>
          </p:nvSpPr>
          <p:spPr bwMode="auto">
            <a:xfrm>
              <a:off x="9401556" y="3502939"/>
              <a:ext cx="503105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5"/>
            <p:cNvSpPr/>
            <p:nvPr/>
          </p:nvSpPr>
          <p:spPr bwMode="auto">
            <a:xfrm>
              <a:off x="8851323" y="3529258"/>
              <a:ext cx="504941" cy="687332"/>
            </a:xfrm>
            <a:custGeom>
              <a:avLst/>
              <a:gdLst>
                <a:gd name="T0" fmla="*/ 322 w 349"/>
                <a:gd name="T1" fmla="*/ 291 h 475"/>
                <a:gd name="T2" fmla="*/ 223 w 349"/>
                <a:gd name="T3" fmla="*/ 436 h 475"/>
                <a:gd name="T4" fmla="*/ 125 w 349"/>
                <a:gd name="T5" fmla="*/ 435 h 475"/>
                <a:gd name="T6" fmla="*/ 27 w 349"/>
                <a:gd name="T7" fmla="*/ 290 h 475"/>
                <a:gd name="T8" fmla="*/ 76 w 349"/>
                <a:gd name="T9" fmla="*/ 218 h 475"/>
                <a:gd name="T10" fmla="*/ 126 w 349"/>
                <a:gd name="T11" fmla="*/ 218 h 475"/>
                <a:gd name="T12" fmla="*/ 124 w 349"/>
                <a:gd name="T13" fmla="*/ 203 h 475"/>
                <a:gd name="T14" fmla="*/ 124 w 349"/>
                <a:gd name="T15" fmla="*/ 34 h 475"/>
                <a:gd name="T16" fmla="*/ 137 w 349"/>
                <a:gd name="T17" fmla="*/ 0 h 475"/>
                <a:gd name="T18" fmla="*/ 224 w 349"/>
                <a:gd name="T19" fmla="*/ 0 h 475"/>
                <a:gd name="T20" fmla="*/ 237 w 349"/>
                <a:gd name="T21" fmla="*/ 34 h 475"/>
                <a:gd name="T22" fmla="*/ 237 w 349"/>
                <a:gd name="T23" fmla="*/ 203 h 475"/>
                <a:gd name="T24" fmla="*/ 235 w 349"/>
                <a:gd name="T25" fmla="*/ 218 h 475"/>
                <a:gd name="T26" fmla="*/ 272 w 349"/>
                <a:gd name="T27" fmla="*/ 218 h 475"/>
                <a:gd name="T28" fmla="*/ 322 w 349"/>
                <a:gd name="T29" fmla="*/ 291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9" h="475">
                  <a:moveTo>
                    <a:pt x="322" y="291"/>
                  </a:moveTo>
                  <a:cubicBezTo>
                    <a:pt x="294" y="331"/>
                    <a:pt x="250" y="396"/>
                    <a:pt x="223" y="436"/>
                  </a:cubicBezTo>
                  <a:cubicBezTo>
                    <a:pt x="196" y="475"/>
                    <a:pt x="152" y="475"/>
                    <a:pt x="125" y="435"/>
                  </a:cubicBezTo>
                  <a:cubicBezTo>
                    <a:pt x="98" y="396"/>
                    <a:pt x="54" y="330"/>
                    <a:pt x="27" y="290"/>
                  </a:cubicBezTo>
                  <a:cubicBezTo>
                    <a:pt x="0" y="250"/>
                    <a:pt x="22" y="218"/>
                    <a:pt x="76" y="218"/>
                  </a:cubicBezTo>
                  <a:cubicBezTo>
                    <a:pt x="91" y="218"/>
                    <a:pt x="108" y="218"/>
                    <a:pt x="126" y="218"/>
                  </a:cubicBezTo>
                  <a:cubicBezTo>
                    <a:pt x="125" y="214"/>
                    <a:pt x="124" y="209"/>
                    <a:pt x="124" y="203"/>
                  </a:cubicBezTo>
                  <a:cubicBezTo>
                    <a:pt x="124" y="34"/>
                    <a:pt x="124" y="34"/>
                    <a:pt x="124" y="34"/>
                  </a:cubicBezTo>
                  <a:cubicBezTo>
                    <a:pt x="124" y="15"/>
                    <a:pt x="130" y="0"/>
                    <a:pt x="137" y="0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31" y="0"/>
                    <a:pt x="237" y="15"/>
                    <a:pt x="237" y="34"/>
                  </a:cubicBezTo>
                  <a:cubicBezTo>
                    <a:pt x="237" y="203"/>
                    <a:pt x="237" y="203"/>
                    <a:pt x="237" y="203"/>
                  </a:cubicBezTo>
                  <a:cubicBezTo>
                    <a:pt x="237" y="209"/>
                    <a:pt x="236" y="214"/>
                    <a:pt x="235" y="218"/>
                  </a:cubicBezTo>
                  <a:cubicBezTo>
                    <a:pt x="249" y="218"/>
                    <a:pt x="261" y="218"/>
                    <a:pt x="272" y="218"/>
                  </a:cubicBezTo>
                  <a:cubicBezTo>
                    <a:pt x="327" y="218"/>
                    <a:pt x="349" y="251"/>
                    <a:pt x="322" y="29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6"/>
            <p:cNvSpPr/>
            <p:nvPr/>
          </p:nvSpPr>
          <p:spPr bwMode="auto">
            <a:xfrm>
              <a:off x="9395436" y="3514568"/>
              <a:ext cx="503717" cy="687332"/>
            </a:xfrm>
            <a:custGeom>
              <a:avLst/>
              <a:gdLst>
                <a:gd name="T0" fmla="*/ 272 w 348"/>
                <a:gd name="T1" fmla="*/ 257 h 475"/>
                <a:gd name="T2" fmla="*/ 235 w 348"/>
                <a:gd name="T3" fmla="*/ 257 h 475"/>
                <a:gd name="T4" fmla="*/ 237 w 348"/>
                <a:gd name="T5" fmla="*/ 272 h 475"/>
                <a:gd name="T6" fmla="*/ 237 w 348"/>
                <a:gd name="T7" fmla="*/ 441 h 475"/>
                <a:gd name="T8" fmla="*/ 224 w 348"/>
                <a:gd name="T9" fmla="*/ 475 h 475"/>
                <a:gd name="T10" fmla="*/ 137 w 348"/>
                <a:gd name="T11" fmla="*/ 475 h 475"/>
                <a:gd name="T12" fmla="*/ 124 w 348"/>
                <a:gd name="T13" fmla="*/ 441 h 475"/>
                <a:gd name="T14" fmla="*/ 124 w 348"/>
                <a:gd name="T15" fmla="*/ 272 h 475"/>
                <a:gd name="T16" fmla="*/ 125 w 348"/>
                <a:gd name="T17" fmla="*/ 257 h 475"/>
                <a:gd name="T18" fmla="*/ 76 w 348"/>
                <a:gd name="T19" fmla="*/ 257 h 475"/>
                <a:gd name="T20" fmla="*/ 27 w 348"/>
                <a:gd name="T21" fmla="*/ 185 h 475"/>
                <a:gd name="T22" fmla="*/ 125 w 348"/>
                <a:gd name="T23" fmla="*/ 40 h 475"/>
                <a:gd name="T24" fmla="*/ 223 w 348"/>
                <a:gd name="T25" fmla="*/ 39 h 475"/>
                <a:gd name="T26" fmla="*/ 321 w 348"/>
                <a:gd name="T27" fmla="*/ 184 h 475"/>
                <a:gd name="T28" fmla="*/ 272 w 348"/>
                <a:gd name="T29" fmla="*/ 257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48" h="475">
                  <a:moveTo>
                    <a:pt x="272" y="257"/>
                  </a:moveTo>
                  <a:cubicBezTo>
                    <a:pt x="261" y="257"/>
                    <a:pt x="249" y="257"/>
                    <a:pt x="235" y="257"/>
                  </a:cubicBezTo>
                  <a:cubicBezTo>
                    <a:pt x="236" y="261"/>
                    <a:pt x="237" y="266"/>
                    <a:pt x="237" y="272"/>
                  </a:cubicBezTo>
                  <a:cubicBezTo>
                    <a:pt x="237" y="441"/>
                    <a:pt x="237" y="441"/>
                    <a:pt x="237" y="441"/>
                  </a:cubicBezTo>
                  <a:cubicBezTo>
                    <a:pt x="237" y="460"/>
                    <a:pt x="231" y="475"/>
                    <a:pt x="224" y="475"/>
                  </a:cubicBezTo>
                  <a:cubicBezTo>
                    <a:pt x="137" y="475"/>
                    <a:pt x="137" y="475"/>
                    <a:pt x="137" y="475"/>
                  </a:cubicBezTo>
                  <a:cubicBezTo>
                    <a:pt x="130" y="475"/>
                    <a:pt x="124" y="460"/>
                    <a:pt x="124" y="441"/>
                  </a:cubicBezTo>
                  <a:cubicBezTo>
                    <a:pt x="124" y="272"/>
                    <a:pt x="124" y="272"/>
                    <a:pt x="124" y="272"/>
                  </a:cubicBezTo>
                  <a:cubicBezTo>
                    <a:pt x="124" y="266"/>
                    <a:pt x="125" y="261"/>
                    <a:pt x="125" y="257"/>
                  </a:cubicBezTo>
                  <a:cubicBezTo>
                    <a:pt x="107" y="257"/>
                    <a:pt x="90" y="257"/>
                    <a:pt x="76" y="257"/>
                  </a:cubicBezTo>
                  <a:cubicBezTo>
                    <a:pt x="22" y="257"/>
                    <a:pt x="0" y="225"/>
                    <a:pt x="27" y="185"/>
                  </a:cubicBezTo>
                  <a:cubicBezTo>
                    <a:pt x="54" y="145"/>
                    <a:pt x="98" y="79"/>
                    <a:pt x="125" y="40"/>
                  </a:cubicBezTo>
                  <a:cubicBezTo>
                    <a:pt x="152" y="0"/>
                    <a:pt x="196" y="0"/>
                    <a:pt x="223" y="39"/>
                  </a:cubicBezTo>
                  <a:cubicBezTo>
                    <a:pt x="250" y="79"/>
                    <a:pt x="294" y="144"/>
                    <a:pt x="321" y="184"/>
                  </a:cubicBezTo>
                  <a:cubicBezTo>
                    <a:pt x="348" y="224"/>
                    <a:pt x="326" y="257"/>
                    <a:pt x="272" y="257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7"/>
            <p:cNvSpPr/>
            <p:nvPr/>
          </p:nvSpPr>
          <p:spPr bwMode="auto">
            <a:xfrm>
              <a:off x="6849920" y="2178463"/>
              <a:ext cx="398445" cy="242984"/>
            </a:xfrm>
            <a:custGeom>
              <a:avLst/>
              <a:gdLst>
                <a:gd name="T0" fmla="*/ 0 w 651"/>
                <a:gd name="T1" fmla="*/ 2 h 397"/>
                <a:gd name="T2" fmla="*/ 3 w 651"/>
                <a:gd name="T3" fmla="*/ 390 h 397"/>
                <a:gd name="T4" fmla="*/ 644 w 651"/>
                <a:gd name="T5" fmla="*/ 397 h 397"/>
                <a:gd name="T6" fmla="*/ 651 w 651"/>
                <a:gd name="T7" fmla="*/ 0 h 397"/>
                <a:gd name="T8" fmla="*/ 0 w 651"/>
                <a:gd name="T9" fmla="*/ 2 h 3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1" h="397">
                  <a:moveTo>
                    <a:pt x="0" y="2"/>
                  </a:moveTo>
                  <a:lnTo>
                    <a:pt x="3" y="390"/>
                  </a:lnTo>
                  <a:lnTo>
                    <a:pt x="644" y="397"/>
                  </a:lnTo>
                  <a:lnTo>
                    <a:pt x="65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8"/>
            <p:cNvSpPr/>
            <p:nvPr/>
          </p:nvSpPr>
          <p:spPr bwMode="auto">
            <a:xfrm>
              <a:off x="6799731" y="2458170"/>
              <a:ext cx="509226" cy="85075"/>
            </a:xfrm>
            <a:custGeom>
              <a:avLst/>
              <a:gdLst>
                <a:gd name="T0" fmla="*/ 0 w 832"/>
                <a:gd name="T1" fmla="*/ 139 h 139"/>
                <a:gd name="T2" fmla="*/ 832 w 832"/>
                <a:gd name="T3" fmla="*/ 137 h 139"/>
                <a:gd name="T4" fmla="*/ 737 w 832"/>
                <a:gd name="T5" fmla="*/ 0 h 139"/>
                <a:gd name="T6" fmla="*/ 82 w 832"/>
                <a:gd name="T7" fmla="*/ 4 h 139"/>
                <a:gd name="T8" fmla="*/ 0 w 832"/>
                <a:gd name="T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32" h="139">
                  <a:moveTo>
                    <a:pt x="0" y="139"/>
                  </a:moveTo>
                  <a:lnTo>
                    <a:pt x="832" y="137"/>
                  </a:lnTo>
                  <a:lnTo>
                    <a:pt x="737" y="0"/>
                  </a:lnTo>
                  <a:lnTo>
                    <a:pt x="82" y="4"/>
                  </a:lnTo>
                  <a:lnTo>
                    <a:pt x="0" y="139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9"/>
            <p:cNvSpPr>
              <a:spLocks noEditPoints="1"/>
            </p:cNvSpPr>
            <p:nvPr/>
          </p:nvSpPr>
          <p:spPr bwMode="auto">
            <a:xfrm>
              <a:off x="6829722" y="2162550"/>
              <a:ext cx="438840" cy="274810"/>
            </a:xfrm>
            <a:custGeom>
              <a:avLst/>
              <a:gdLst>
                <a:gd name="T0" fmla="*/ 288 w 303"/>
                <a:gd name="T1" fmla="*/ 0 h 190"/>
                <a:gd name="T2" fmla="*/ 15 w 303"/>
                <a:gd name="T3" fmla="*/ 0 h 190"/>
                <a:gd name="T4" fmla="*/ 0 w 303"/>
                <a:gd name="T5" fmla="*/ 16 h 190"/>
                <a:gd name="T6" fmla="*/ 0 w 303"/>
                <a:gd name="T7" fmla="*/ 174 h 190"/>
                <a:gd name="T8" fmla="*/ 15 w 303"/>
                <a:gd name="T9" fmla="*/ 190 h 190"/>
                <a:gd name="T10" fmla="*/ 288 w 303"/>
                <a:gd name="T11" fmla="*/ 190 h 190"/>
                <a:gd name="T12" fmla="*/ 303 w 303"/>
                <a:gd name="T13" fmla="*/ 174 h 190"/>
                <a:gd name="T14" fmla="*/ 303 w 303"/>
                <a:gd name="T15" fmla="*/ 16 h 190"/>
                <a:gd name="T16" fmla="*/ 288 w 303"/>
                <a:gd name="T17" fmla="*/ 0 h 190"/>
                <a:gd name="T18" fmla="*/ 279 w 303"/>
                <a:gd name="T19" fmla="*/ 168 h 190"/>
                <a:gd name="T20" fmla="*/ 23 w 303"/>
                <a:gd name="T21" fmla="*/ 168 h 190"/>
                <a:gd name="T22" fmla="*/ 23 w 303"/>
                <a:gd name="T23" fmla="*/ 20 h 190"/>
                <a:gd name="T24" fmla="*/ 279 w 303"/>
                <a:gd name="T25" fmla="*/ 20 h 190"/>
                <a:gd name="T26" fmla="*/ 279 w 303"/>
                <a:gd name="T27" fmla="*/ 168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303" h="190">
                  <a:moveTo>
                    <a:pt x="288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74"/>
                    <a:pt x="0" y="174"/>
                    <a:pt x="0" y="174"/>
                  </a:cubicBezTo>
                  <a:cubicBezTo>
                    <a:pt x="0" y="183"/>
                    <a:pt x="7" y="190"/>
                    <a:pt x="15" y="190"/>
                  </a:cubicBezTo>
                  <a:cubicBezTo>
                    <a:pt x="288" y="190"/>
                    <a:pt x="288" y="190"/>
                    <a:pt x="288" y="190"/>
                  </a:cubicBezTo>
                  <a:cubicBezTo>
                    <a:pt x="296" y="190"/>
                    <a:pt x="303" y="183"/>
                    <a:pt x="303" y="174"/>
                  </a:cubicBezTo>
                  <a:cubicBezTo>
                    <a:pt x="303" y="16"/>
                    <a:pt x="303" y="16"/>
                    <a:pt x="303" y="16"/>
                  </a:cubicBezTo>
                  <a:cubicBezTo>
                    <a:pt x="303" y="7"/>
                    <a:pt x="296" y="0"/>
                    <a:pt x="288" y="0"/>
                  </a:cubicBezTo>
                  <a:close/>
                  <a:moveTo>
                    <a:pt x="279" y="168"/>
                  </a:moveTo>
                  <a:cubicBezTo>
                    <a:pt x="23" y="168"/>
                    <a:pt x="23" y="168"/>
                    <a:pt x="23" y="168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79" y="20"/>
                    <a:pt x="279" y="20"/>
                    <a:pt x="279" y="20"/>
                  </a:cubicBezTo>
                  <a:lnTo>
                    <a:pt x="279" y="16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20"/>
            <p:cNvSpPr>
              <a:spLocks noEditPoints="1"/>
            </p:cNvSpPr>
            <p:nvPr/>
          </p:nvSpPr>
          <p:spPr bwMode="auto">
            <a:xfrm>
              <a:off x="6788102" y="2450825"/>
              <a:ext cx="537992" cy="93644"/>
            </a:xfrm>
            <a:custGeom>
              <a:avLst/>
              <a:gdLst>
                <a:gd name="T0" fmla="*/ 370 w 372"/>
                <a:gd name="T1" fmla="*/ 65 h 65"/>
                <a:gd name="T2" fmla="*/ 371 w 372"/>
                <a:gd name="T3" fmla="*/ 65 h 65"/>
                <a:gd name="T4" fmla="*/ 372 w 372"/>
                <a:gd name="T5" fmla="*/ 65 h 65"/>
                <a:gd name="T6" fmla="*/ 327 w 372"/>
                <a:gd name="T7" fmla="*/ 0 h 65"/>
                <a:gd name="T8" fmla="*/ 34 w 372"/>
                <a:gd name="T9" fmla="*/ 0 h 65"/>
                <a:gd name="T10" fmla="*/ 0 w 372"/>
                <a:gd name="T11" fmla="*/ 65 h 65"/>
                <a:gd name="T12" fmla="*/ 1 w 372"/>
                <a:gd name="T13" fmla="*/ 65 h 65"/>
                <a:gd name="T14" fmla="*/ 2 w 372"/>
                <a:gd name="T15" fmla="*/ 65 h 65"/>
                <a:gd name="T16" fmla="*/ 370 w 372"/>
                <a:gd name="T17" fmla="*/ 65 h 65"/>
                <a:gd name="T18" fmla="*/ 146 w 372"/>
                <a:gd name="T19" fmla="*/ 57 h 65"/>
                <a:gd name="T20" fmla="*/ 151 w 372"/>
                <a:gd name="T21" fmla="*/ 48 h 65"/>
                <a:gd name="T22" fmla="*/ 217 w 372"/>
                <a:gd name="T23" fmla="*/ 49 h 65"/>
                <a:gd name="T24" fmla="*/ 223 w 372"/>
                <a:gd name="T25" fmla="*/ 57 h 65"/>
                <a:gd name="T26" fmla="*/ 146 w 372"/>
                <a:gd name="T27" fmla="*/ 57 h 65"/>
                <a:gd name="T28" fmla="*/ 50 w 372"/>
                <a:gd name="T29" fmla="*/ 9 h 65"/>
                <a:gd name="T30" fmla="*/ 309 w 372"/>
                <a:gd name="T31" fmla="*/ 9 h 65"/>
                <a:gd name="T32" fmla="*/ 332 w 372"/>
                <a:gd name="T33" fmla="*/ 41 h 65"/>
                <a:gd name="T34" fmla="*/ 34 w 372"/>
                <a:gd name="T35" fmla="*/ 41 h 65"/>
                <a:gd name="T36" fmla="*/ 50 w 372"/>
                <a:gd name="T37" fmla="*/ 9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72" h="65">
                  <a:moveTo>
                    <a:pt x="370" y="65"/>
                  </a:moveTo>
                  <a:cubicBezTo>
                    <a:pt x="370" y="65"/>
                    <a:pt x="370" y="65"/>
                    <a:pt x="371" y="65"/>
                  </a:cubicBezTo>
                  <a:cubicBezTo>
                    <a:pt x="372" y="65"/>
                    <a:pt x="372" y="65"/>
                    <a:pt x="372" y="65"/>
                  </a:cubicBezTo>
                  <a:cubicBezTo>
                    <a:pt x="327" y="0"/>
                    <a:pt x="327" y="0"/>
                    <a:pt x="327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2" y="65"/>
                    <a:pt x="2" y="65"/>
                  </a:cubicBezTo>
                  <a:lnTo>
                    <a:pt x="370" y="65"/>
                  </a:lnTo>
                  <a:close/>
                  <a:moveTo>
                    <a:pt x="146" y="57"/>
                  </a:moveTo>
                  <a:cubicBezTo>
                    <a:pt x="151" y="48"/>
                    <a:pt x="151" y="48"/>
                    <a:pt x="151" y="48"/>
                  </a:cubicBezTo>
                  <a:cubicBezTo>
                    <a:pt x="217" y="49"/>
                    <a:pt x="217" y="49"/>
                    <a:pt x="217" y="49"/>
                  </a:cubicBezTo>
                  <a:cubicBezTo>
                    <a:pt x="223" y="57"/>
                    <a:pt x="223" y="57"/>
                    <a:pt x="223" y="57"/>
                  </a:cubicBezTo>
                  <a:lnTo>
                    <a:pt x="146" y="57"/>
                  </a:lnTo>
                  <a:close/>
                  <a:moveTo>
                    <a:pt x="50" y="9"/>
                  </a:moveTo>
                  <a:cubicBezTo>
                    <a:pt x="309" y="9"/>
                    <a:pt x="309" y="9"/>
                    <a:pt x="309" y="9"/>
                  </a:cubicBezTo>
                  <a:cubicBezTo>
                    <a:pt x="332" y="41"/>
                    <a:pt x="332" y="41"/>
                    <a:pt x="332" y="41"/>
                  </a:cubicBezTo>
                  <a:cubicBezTo>
                    <a:pt x="34" y="41"/>
                    <a:pt x="34" y="41"/>
                    <a:pt x="34" y="41"/>
                  </a:cubicBezTo>
                  <a:lnTo>
                    <a:pt x="50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21"/>
            <p:cNvSpPr/>
            <p:nvPr/>
          </p:nvSpPr>
          <p:spPr bwMode="auto">
            <a:xfrm>
              <a:off x="6785042" y="2557934"/>
              <a:ext cx="544112" cy="25706"/>
            </a:xfrm>
            <a:custGeom>
              <a:avLst/>
              <a:gdLst>
                <a:gd name="T0" fmla="*/ 373 w 376"/>
                <a:gd name="T1" fmla="*/ 0 h 18"/>
                <a:gd name="T2" fmla="*/ 3 w 376"/>
                <a:gd name="T3" fmla="*/ 0 h 18"/>
                <a:gd name="T4" fmla="*/ 0 w 376"/>
                <a:gd name="T5" fmla="*/ 9 h 18"/>
                <a:gd name="T6" fmla="*/ 4 w 376"/>
                <a:gd name="T7" fmla="*/ 18 h 18"/>
                <a:gd name="T8" fmla="*/ 372 w 376"/>
                <a:gd name="T9" fmla="*/ 18 h 18"/>
                <a:gd name="T10" fmla="*/ 376 w 376"/>
                <a:gd name="T11" fmla="*/ 9 h 18"/>
                <a:gd name="T12" fmla="*/ 373 w 376"/>
                <a:gd name="T13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76" h="18">
                  <a:moveTo>
                    <a:pt x="37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1" y="1"/>
                    <a:pt x="0" y="5"/>
                    <a:pt x="0" y="9"/>
                  </a:cubicBezTo>
                  <a:cubicBezTo>
                    <a:pt x="0" y="14"/>
                    <a:pt x="2" y="18"/>
                    <a:pt x="4" y="18"/>
                  </a:cubicBezTo>
                  <a:cubicBezTo>
                    <a:pt x="372" y="18"/>
                    <a:pt x="372" y="18"/>
                    <a:pt x="372" y="18"/>
                  </a:cubicBezTo>
                  <a:cubicBezTo>
                    <a:pt x="374" y="18"/>
                    <a:pt x="376" y="14"/>
                    <a:pt x="376" y="9"/>
                  </a:cubicBezTo>
                  <a:cubicBezTo>
                    <a:pt x="376" y="5"/>
                    <a:pt x="375" y="1"/>
                    <a:pt x="37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6622849" y="1942824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4" y="18"/>
                    <a:pt x="18" y="145"/>
                    <a:pt x="18" y="300"/>
                  </a:cubicBezTo>
                  <a:cubicBezTo>
                    <a:pt x="18" y="455"/>
                    <a:pt x="144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23"/>
            <p:cNvSpPr/>
            <p:nvPr/>
          </p:nvSpPr>
          <p:spPr bwMode="auto">
            <a:xfrm>
              <a:off x="6535938" y="3469889"/>
              <a:ext cx="308473" cy="503717"/>
            </a:xfrm>
            <a:custGeom>
              <a:avLst/>
              <a:gdLst>
                <a:gd name="T0" fmla="*/ 0 w 504"/>
                <a:gd name="T1" fmla="*/ 723 h 823"/>
                <a:gd name="T2" fmla="*/ 45 w 504"/>
                <a:gd name="T3" fmla="*/ 0 h 823"/>
                <a:gd name="T4" fmla="*/ 504 w 504"/>
                <a:gd name="T5" fmla="*/ 7 h 823"/>
                <a:gd name="T6" fmla="*/ 492 w 504"/>
                <a:gd name="T7" fmla="*/ 811 h 823"/>
                <a:gd name="T8" fmla="*/ 166 w 504"/>
                <a:gd name="T9" fmla="*/ 823 h 823"/>
                <a:gd name="T10" fmla="*/ 0 w 504"/>
                <a:gd name="T11" fmla="*/ 723 h 8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4" h="823">
                  <a:moveTo>
                    <a:pt x="0" y="723"/>
                  </a:moveTo>
                  <a:lnTo>
                    <a:pt x="45" y="0"/>
                  </a:lnTo>
                  <a:lnTo>
                    <a:pt x="504" y="7"/>
                  </a:lnTo>
                  <a:lnTo>
                    <a:pt x="492" y="811"/>
                  </a:lnTo>
                  <a:lnTo>
                    <a:pt x="166" y="823"/>
                  </a:lnTo>
                  <a:lnTo>
                    <a:pt x="0" y="723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24"/>
            <p:cNvSpPr>
              <a:spLocks noEditPoints="1"/>
            </p:cNvSpPr>
            <p:nvPr/>
          </p:nvSpPr>
          <p:spPr bwMode="auto">
            <a:xfrm>
              <a:off x="6521861" y="3439286"/>
              <a:ext cx="361722" cy="568594"/>
            </a:xfrm>
            <a:custGeom>
              <a:avLst/>
              <a:gdLst>
                <a:gd name="T0" fmla="*/ 203 w 250"/>
                <a:gd name="T1" fmla="*/ 0 h 393"/>
                <a:gd name="T2" fmla="*/ 47 w 250"/>
                <a:gd name="T3" fmla="*/ 0 h 393"/>
                <a:gd name="T4" fmla="*/ 0 w 250"/>
                <a:gd name="T5" fmla="*/ 47 h 393"/>
                <a:gd name="T6" fmla="*/ 0 w 250"/>
                <a:gd name="T7" fmla="*/ 346 h 393"/>
                <a:gd name="T8" fmla="*/ 47 w 250"/>
                <a:gd name="T9" fmla="*/ 393 h 393"/>
                <a:gd name="T10" fmla="*/ 203 w 250"/>
                <a:gd name="T11" fmla="*/ 393 h 393"/>
                <a:gd name="T12" fmla="*/ 250 w 250"/>
                <a:gd name="T13" fmla="*/ 346 h 393"/>
                <a:gd name="T14" fmla="*/ 250 w 250"/>
                <a:gd name="T15" fmla="*/ 47 h 393"/>
                <a:gd name="T16" fmla="*/ 203 w 250"/>
                <a:gd name="T17" fmla="*/ 0 h 393"/>
                <a:gd name="T18" fmla="*/ 100 w 250"/>
                <a:gd name="T19" fmla="*/ 51 h 393"/>
                <a:gd name="T20" fmla="*/ 164 w 250"/>
                <a:gd name="T21" fmla="*/ 51 h 393"/>
                <a:gd name="T22" fmla="*/ 170 w 250"/>
                <a:gd name="T23" fmla="*/ 56 h 393"/>
                <a:gd name="T24" fmla="*/ 164 w 250"/>
                <a:gd name="T25" fmla="*/ 62 h 393"/>
                <a:gd name="T26" fmla="*/ 100 w 250"/>
                <a:gd name="T27" fmla="*/ 62 h 393"/>
                <a:gd name="T28" fmla="*/ 94 w 250"/>
                <a:gd name="T29" fmla="*/ 56 h 393"/>
                <a:gd name="T30" fmla="*/ 100 w 250"/>
                <a:gd name="T31" fmla="*/ 51 h 393"/>
                <a:gd name="T32" fmla="*/ 41 w 250"/>
                <a:gd name="T33" fmla="*/ 47 h 393"/>
                <a:gd name="T34" fmla="*/ 50 w 250"/>
                <a:gd name="T35" fmla="*/ 37 h 393"/>
                <a:gd name="T36" fmla="*/ 60 w 250"/>
                <a:gd name="T37" fmla="*/ 47 h 393"/>
                <a:gd name="T38" fmla="*/ 50 w 250"/>
                <a:gd name="T39" fmla="*/ 56 h 393"/>
                <a:gd name="T40" fmla="*/ 41 w 250"/>
                <a:gd name="T41" fmla="*/ 47 h 393"/>
                <a:gd name="T42" fmla="*/ 152 w 250"/>
                <a:gd name="T43" fmla="*/ 347 h 393"/>
                <a:gd name="T44" fmla="*/ 112 w 250"/>
                <a:gd name="T45" fmla="*/ 347 h 393"/>
                <a:gd name="T46" fmla="*/ 109 w 250"/>
                <a:gd name="T47" fmla="*/ 344 h 393"/>
                <a:gd name="T48" fmla="*/ 112 w 250"/>
                <a:gd name="T49" fmla="*/ 340 h 393"/>
                <a:gd name="T50" fmla="*/ 152 w 250"/>
                <a:gd name="T51" fmla="*/ 340 h 393"/>
                <a:gd name="T52" fmla="*/ 155 w 250"/>
                <a:gd name="T53" fmla="*/ 344 h 393"/>
                <a:gd name="T54" fmla="*/ 152 w 250"/>
                <a:gd name="T55" fmla="*/ 347 h 393"/>
                <a:gd name="T56" fmla="*/ 205 w 250"/>
                <a:gd name="T57" fmla="*/ 307 h 393"/>
                <a:gd name="T58" fmla="*/ 53 w 250"/>
                <a:gd name="T59" fmla="*/ 307 h 393"/>
                <a:gd name="T60" fmla="*/ 53 w 250"/>
                <a:gd name="T61" fmla="*/ 85 h 393"/>
                <a:gd name="T62" fmla="*/ 205 w 250"/>
                <a:gd name="T63" fmla="*/ 85 h 393"/>
                <a:gd name="T64" fmla="*/ 205 w 250"/>
                <a:gd name="T65" fmla="*/ 307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50" h="393">
                  <a:moveTo>
                    <a:pt x="203" y="0"/>
                  </a:moveTo>
                  <a:cubicBezTo>
                    <a:pt x="47" y="0"/>
                    <a:pt x="47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346"/>
                    <a:pt x="0" y="346"/>
                    <a:pt x="0" y="346"/>
                  </a:cubicBezTo>
                  <a:cubicBezTo>
                    <a:pt x="0" y="372"/>
                    <a:pt x="21" y="393"/>
                    <a:pt x="47" y="393"/>
                  </a:cubicBezTo>
                  <a:cubicBezTo>
                    <a:pt x="203" y="393"/>
                    <a:pt x="203" y="393"/>
                    <a:pt x="203" y="393"/>
                  </a:cubicBezTo>
                  <a:cubicBezTo>
                    <a:pt x="229" y="393"/>
                    <a:pt x="250" y="372"/>
                    <a:pt x="250" y="346"/>
                  </a:cubicBezTo>
                  <a:cubicBezTo>
                    <a:pt x="250" y="47"/>
                    <a:pt x="250" y="47"/>
                    <a:pt x="250" y="47"/>
                  </a:cubicBezTo>
                  <a:cubicBezTo>
                    <a:pt x="250" y="21"/>
                    <a:pt x="229" y="0"/>
                    <a:pt x="203" y="0"/>
                  </a:cubicBezTo>
                  <a:close/>
                  <a:moveTo>
                    <a:pt x="100" y="51"/>
                  </a:moveTo>
                  <a:cubicBezTo>
                    <a:pt x="164" y="51"/>
                    <a:pt x="164" y="51"/>
                    <a:pt x="164" y="51"/>
                  </a:cubicBezTo>
                  <a:cubicBezTo>
                    <a:pt x="167" y="51"/>
                    <a:pt x="170" y="54"/>
                    <a:pt x="170" y="56"/>
                  </a:cubicBezTo>
                  <a:cubicBezTo>
                    <a:pt x="170" y="59"/>
                    <a:pt x="167" y="62"/>
                    <a:pt x="164" y="62"/>
                  </a:cubicBezTo>
                  <a:cubicBezTo>
                    <a:pt x="100" y="62"/>
                    <a:pt x="100" y="62"/>
                    <a:pt x="100" y="62"/>
                  </a:cubicBezTo>
                  <a:cubicBezTo>
                    <a:pt x="97" y="62"/>
                    <a:pt x="94" y="59"/>
                    <a:pt x="94" y="56"/>
                  </a:cubicBezTo>
                  <a:cubicBezTo>
                    <a:pt x="94" y="54"/>
                    <a:pt x="97" y="51"/>
                    <a:pt x="100" y="51"/>
                  </a:cubicBezTo>
                  <a:close/>
                  <a:moveTo>
                    <a:pt x="41" y="47"/>
                  </a:moveTo>
                  <a:cubicBezTo>
                    <a:pt x="41" y="42"/>
                    <a:pt x="45" y="37"/>
                    <a:pt x="50" y="37"/>
                  </a:cubicBezTo>
                  <a:cubicBezTo>
                    <a:pt x="55" y="37"/>
                    <a:pt x="60" y="42"/>
                    <a:pt x="60" y="47"/>
                  </a:cubicBezTo>
                  <a:cubicBezTo>
                    <a:pt x="60" y="52"/>
                    <a:pt x="55" y="56"/>
                    <a:pt x="50" y="56"/>
                  </a:cubicBezTo>
                  <a:cubicBezTo>
                    <a:pt x="45" y="56"/>
                    <a:pt x="41" y="52"/>
                    <a:pt x="41" y="47"/>
                  </a:cubicBezTo>
                  <a:close/>
                  <a:moveTo>
                    <a:pt x="152" y="347"/>
                  </a:moveTo>
                  <a:cubicBezTo>
                    <a:pt x="112" y="347"/>
                    <a:pt x="112" y="347"/>
                    <a:pt x="112" y="347"/>
                  </a:cubicBezTo>
                  <a:cubicBezTo>
                    <a:pt x="110" y="347"/>
                    <a:pt x="109" y="346"/>
                    <a:pt x="109" y="344"/>
                  </a:cubicBezTo>
                  <a:cubicBezTo>
                    <a:pt x="109" y="342"/>
                    <a:pt x="110" y="340"/>
                    <a:pt x="112" y="340"/>
                  </a:cubicBezTo>
                  <a:cubicBezTo>
                    <a:pt x="152" y="340"/>
                    <a:pt x="152" y="340"/>
                    <a:pt x="152" y="340"/>
                  </a:cubicBezTo>
                  <a:cubicBezTo>
                    <a:pt x="154" y="340"/>
                    <a:pt x="155" y="342"/>
                    <a:pt x="155" y="344"/>
                  </a:cubicBezTo>
                  <a:cubicBezTo>
                    <a:pt x="155" y="346"/>
                    <a:pt x="154" y="347"/>
                    <a:pt x="152" y="347"/>
                  </a:cubicBezTo>
                  <a:close/>
                  <a:moveTo>
                    <a:pt x="205" y="307"/>
                  </a:moveTo>
                  <a:cubicBezTo>
                    <a:pt x="53" y="307"/>
                    <a:pt x="53" y="307"/>
                    <a:pt x="53" y="307"/>
                  </a:cubicBezTo>
                  <a:cubicBezTo>
                    <a:pt x="53" y="85"/>
                    <a:pt x="53" y="85"/>
                    <a:pt x="53" y="85"/>
                  </a:cubicBezTo>
                  <a:cubicBezTo>
                    <a:pt x="205" y="85"/>
                    <a:pt x="205" y="85"/>
                    <a:pt x="205" y="85"/>
                  </a:cubicBezTo>
                  <a:lnTo>
                    <a:pt x="205" y="30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5"/>
            <p:cNvSpPr>
              <a:spLocks noEditPoints="1"/>
            </p:cNvSpPr>
            <p:nvPr/>
          </p:nvSpPr>
          <p:spPr bwMode="auto">
            <a:xfrm>
              <a:off x="6268472" y="3303411"/>
              <a:ext cx="868499" cy="868499"/>
            </a:xfrm>
            <a:custGeom>
              <a:avLst/>
              <a:gdLst>
                <a:gd name="T0" fmla="*/ 300 w 600"/>
                <a:gd name="T1" fmla="*/ 600 h 600"/>
                <a:gd name="T2" fmla="*/ 0 w 600"/>
                <a:gd name="T3" fmla="*/ 300 h 600"/>
                <a:gd name="T4" fmla="*/ 300 w 600"/>
                <a:gd name="T5" fmla="*/ 0 h 600"/>
                <a:gd name="T6" fmla="*/ 600 w 600"/>
                <a:gd name="T7" fmla="*/ 300 h 600"/>
                <a:gd name="T8" fmla="*/ 300 w 600"/>
                <a:gd name="T9" fmla="*/ 600 h 600"/>
                <a:gd name="T10" fmla="*/ 300 w 600"/>
                <a:gd name="T11" fmla="*/ 18 h 600"/>
                <a:gd name="T12" fmla="*/ 18 w 600"/>
                <a:gd name="T13" fmla="*/ 300 h 600"/>
                <a:gd name="T14" fmla="*/ 300 w 600"/>
                <a:gd name="T15" fmla="*/ 582 h 600"/>
                <a:gd name="T16" fmla="*/ 582 w 600"/>
                <a:gd name="T17" fmla="*/ 300 h 600"/>
                <a:gd name="T18" fmla="*/ 300 w 600"/>
                <a:gd name="T19" fmla="*/ 18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600">
                  <a:moveTo>
                    <a:pt x="300" y="600"/>
                  </a:moveTo>
                  <a:cubicBezTo>
                    <a:pt x="135" y="600"/>
                    <a:pt x="0" y="465"/>
                    <a:pt x="0" y="300"/>
                  </a:cubicBezTo>
                  <a:cubicBezTo>
                    <a:pt x="0" y="135"/>
                    <a:pt x="135" y="0"/>
                    <a:pt x="300" y="0"/>
                  </a:cubicBezTo>
                  <a:cubicBezTo>
                    <a:pt x="465" y="0"/>
                    <a:pt x="600" y="135"/>
                    <a:pt x="600" y="300"/>
                  </a:cubicBezTo>
                  <a:cubicBezTo>
                    <a:pt x="600" y="465"/>
                    <a:pt x="465" y="600"/>
                    <a:pt x="300" y="600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5"/>
                    <a:pt x="18" y="300"/>
                  </a:cubicBezTo>
                  <a:cubicBezTo>
                    <a:pt x="18" y="455"/>
                    <a:pt x="145" y="582"/>
                    <a:pt x="300" y="582"/>
                  </a:cubicBezTo>
                  <a:cubicBezTo>
                    <a:pt x="455" y="582"/>
                    <a:pt x="582" y="455"/>
                    <a:pt x="582" y="300"/>
                  </a:cubicBezTo>
                  <a:cubicBezTo>
                    <a:pt x="582" y="145"/>
                    <a:pt x="455" y="18"/>
                    <a:pt x="300" y="18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ectangle 26"/>
            <p:cNvSpPr>
              <a:spLocks noChangeArrowheads="1"/>
            </p:cNvSpPr>
            <p:nvPr/>
          </p:nvSpPr>
          <p:spPr bwMode="auto">
            <a:xfrm>
              <a:off x="6439234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7"/>
            <p:cNvSpPr>
              <a:spLocks noEditPoints="1"/>
            </p:cNvSpPr>
            <p:nvPr/>
          </p:nvSpPr>
          <p:spPr bwMode="auto">
            <a:xfrm>
              <a:off x="6428829" y="4949214"/>
              <a:ext cx="272362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7 w 188"/>
                <a:gd name="T11" fmla="*/ 137 h 154"/>
                <a:gd name="T12" fmla="*/ 77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9 w 188"/>
                <a:gd name="T27" fmla="*/ 147 h 154"/>
                <a:gd name="T28" fmla="*/ 119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1 w 188"/>
                <a:gd name="T45" fmla="*/ 113 h 154"/>
                <a:gd name="T46" fmla="*/ 11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7" y="137"/>
                    <a:pt x="77" y="137"/>
                    <a:pt x="77" y="137"/>
                  </a:cubicBezTo>
                  <a:cubicBezTo>
                    <a:pt x="77" y="147"/>
                    <a:pt x="77" y="147"/>
                    <a:pt x="77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9" y="147"/>
                    <a:pt x="119" y="147"/>
                    <a:pt x="119" y="147"/>
                  </a:cubicBezTo>
                  <a:cubicBezTo>
                    <a:pt x="119" y="137"/>
                    <a:pt x="119" y="137"/>
                    <a:pt x="119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3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1" y="120"/>
                    <a:pt x="11" y="113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3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8"/>
            <p:cNvSpPr>
              <a:spLocks noChangeArrowheads="1"/>
            </p:cNvSpPr>
            <p:nvPr/>
          </p:nvSpPr>
          <p:spPr bwMode="auto">
            <a:xfrm>
              <a:off x="6769129" y="4957782"/>
              <a:ext cx="253389" cy="178107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9"/>
            <p:cNvSpPr>
              <a:spLocks noEditPoints="1"/>
            </p:cNvSpPr>
            <p:nvPr/>
          </p:nvSpPr>
          <p:spPr bwMode="auto">
            <a:xfrm>
              <a:off x="6759336" y="4949214"/>
              <a:ext cx="271750" cy="222786"/>
            </a:xfrm>
            <a:custGeom>
              <a:avLst/>
              <a:gdLst>
                <a:gd name="T0" fmla="*/ 174 w 188"/>
                <a:gd name="T1" fmla="*/ 0 h 154"/>
                <a:gd name="T2" fmla="*/ 14 w 188"/>
                <a:gd name="T3" fmla="*/ 0 h 154"/>
                <a:gd name="T4" fmla="*/ 0 w 188"/>
                <a:gd name="T5" fmla="*/ 14 h 154"/>
                <a:gd name="T6" fmla="*/ 0 w 188"/>
                <a:gd name="T7" fmla="*/ 123 h 154"/>
                <a:gd name="T8" fmla="*/ 14 w 188"/>
                <a:gd name="T9" fmla="*/ 137 h 154"/>
                <a:gd name="T10" fmla="*/ 76 w 188"/>
                <a:gd name="T11" fmla="*/ 137 h 154"/>
                <a:gd name="T12" fmla="*/ 76 w 188"/>
                <a:gd name="T13" fmla="*/ 147 h 154"/>
                <a:gd name="T14" fmla="*/ 17 w 188"/>
                <a:gd name="T15" fmla="*/ 147 h 154"/>
                <a:gd name="T16" fmla="*/ 14 w 188"/>
                <a:gd name="T17" fmla="*/ 150 h 154"/>
                <a:gd name="T18" fmla="*/ 17 w 188"/>
                <a:gd name="T19" fmla="*/ 154 h 154"/>
                <a:gd name="T20" fmla="*/ 171 w 188"/>
                <a:gd name="T21" fmla="*/ 154 h 154"/>
                <a:gd name="T22" fmla="*/ 175 w 188"/>
                <a:gd name="T23" fmla="*/ 150 h 154"/>
                <a:gd name="T24" fmla="*/ 171 w 188"/>
                <a:gd name="T25" fmla="*/ 147 h 154"/>
                <a:gd name="T26" fmla="*/ 118 w 188"/>
                <a:gd name="T27" fmla="*/ 147 h 154"/>
                <a:gd name="T28" fmla="*/ 118 w 188"/>
                <a:gd name="T29" fmla="*/ 137 h 154"/>
                <a:gd name="T30" fmla="*/ 174 w 188"/>
                <a:gd name="T31" fmla="*/ 137 h 154"/>
                <a:gd name="T32" fmla="*/ 188 w 188"/>
                <a:gd name="T33" fmla="*/ 123 h 154"/>
                <a:gd name="T34" fmla="*/ 188 w 188"/>
                <a:gd name="T35" fmla="*/ 14 h 154"/>
                <a:gd name="T36" fmla="*/ 174 w 188"/>
                <a:gd name="T37" fmla="*/ 0 h 154"/>
                <a:gd name="T38" fmla="*/ 178 w 188"/>
                <a:gd name="T39" fmla="*/ 113 h 154"/>
                <a:gd name="T40" fmla="*/ 166 w 188"/>
                <a:gd name="T41" fmla="*/ 125 h 154"/>
                <a:gd name="T42" fmla="*/ 23 w 188"/>
                <a:gd name="T43" fmla="*/ 125 h 154"/>
                <a:gd name="T44" fmla="*/ 10 w 188"/>
                <a:gd name="T45" fmla="*/ 113 h 154"/>
                <a:gd name="T46" fmla="*/ 10 w 188"/>
                <a:gd name="T47" fmla="*/ 21 h 154"/>
                <a:gd name="T48" fmla="*/ 23 w 188"/>
                <a:gd name="T49" fmla="*/ 9 h 154"/>
                <a:gd name="T50" fmla="*/ 166 w 188"/>
                <a:gd name="T51" fmla="*/ 9 h 154"/>
                <a:gd name="T52" fmla="*/ 178 w 188"/>
                <a:gd name="T53" fmla="*/ 21 h 154"/>
                <a:gd name="T54" fmla="*/ 178 w 188"/>
                <a:gd name="T55" fmla="*/ 113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8" h="154">
                  <a:moveTo>
                    <a:pt x="174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7"/>
                    <a:pt x="0" y="14"/>
                  </a:cubicBezTo>
                  <a:cubicBezTo>
                    <a:pt x="0" y="123"/>
                    <a:pt x="0" y="123"/>
                    <a:pt x="0" y="123"/>
                  </a:cubicBezTo>
                  <a:cubicBezTo>
                    <a:pt x="0" y="131"/>
                    <a:pt x="6" y="137"/>
                    <a:pt x="14" y="137"/>
                  </a:cubicBezTo>
                  <a:cubicBezTo>
                    <a:pt x="76" y="137"/>
                    <a:pt x="76" y="137"/>
                    <a:pt x="76" y="137"/>
                  </a:cubicBezTo>
                  <a:cubicBezTo>
                    <a:pt x="76" y="147"/>
                    <a:pt x="76" y="147"/>
                    <a:pt x="76" y="147"/>
                  </a:cubicBezTo>
                  <a:cubicBezTo>
                    <a:pt x="17" y="147"/>
                    <a:pt x="17" y="147"/>
                    <a:pt x="17" y="147"/>
                  </a:cubicBezTo>
                  <a:cubicBezTo>
                    <a:pt x="15" y="147"/>
                    <a:pt x="14" y="149"/>
                    <a:pt x="14" y="150"/>
                  </a:cubicBezTo>
                  <a:cubicBezTo>
                    <a:pt x="14" y="152"/>
                    <a:pt x="15" y="154"/>
                    <a:pt x="17" y="154"/>
                  </a:cubicBezTo>
                  <a:cubicBezTo>
                    <a:pt x="171" y="154"/>
                    <a:pt x="171" y="154"/>
                    <a:pt x="171" y="154"/>
                  </a:cubicBezTo>
                  <a:cubicBezTo>
                    <a:pt x="173" y="154"/>
                    <a:pt x="175" y="152"/>
                    <a:pt x="175" y="150"/>
                  </a:cubicBezTo>
                  <a:cubicBezTo>
                    <a:pt x="175" y="149"/>
                    <a:pt x="173" y="147"/>
                    <a:pt x="171" y="147"/>
                  </a:cubicBezTo>
                  <a:cubicBezTo>
                    <a:pt x="118" y="147"/>
                    <a:pt x="118" y="147"/>
                    <a:pt x="118" y="147"/>
                  </a:cubicBezTo>
                  <a:cubicBezTo>
                    <a:pt x="118" y="137"/>
                    <a:pt x="118" y="137"/>
                    <a:pt x="118" y="137"/>
                  </a:cubicBezTo>
                  <a:cubicBezTo>
                    <a:pt x="174" y="137"/>
                    <a:pt x="174" y="137"/>
                    <a:pt x="174" y="137"/>
                  </a:cubicBezTo>
                  <a:cubicBezTo>
                    <a:pt x="182" y="137"/>
                    <a:pt x="188" y="131"/>
                    <a:pt x="188" y="123"/>
                  </a:cubicBezTo>
                  <a:cubicBezTo>
                    <a:pt x="188" y="14"/>
                    <a:pt x="188" y="14"/>
                    <a:pt x="188" y="14"/>
                  </a:cubicBezTo>
                  <a:cubicBezTo>
                    <a:pt x="188" y="7"/>
                    <a:pt x="182" y="0"/>
                    <a:pt x="174" y="0"/>
                  </a:cubicBezTo>
                  <a:close/>
                  <a:moveTo>
                    <a:pt x="178" y="113"/>
                  </a:moveTo>
                  <a:cubicBezTo>
                    <a:pt x="178" y="120"/>
                    <a:pt x="172" y="125"/>
                    <a:pt x="166" y="125"/>
                  </a:cubicBezTo>
                  <a:cubicBezTo>
                    <a:pt x="23" y="125"/>
                    <a:pt x="23" y="125"/>
                    <a:pt x="23" y="125"/>
                  </a:cubicBezTo>
                  <a:cubicBezTo>
                    <a:pt x="16" y="125"/>
                    <a:pt x="10" y="120"/>
                    <a:pt x="10" y="113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4"/>
                    <a:pt x="16" y="9"/>
                    <a:pt x="23" y="9"/>
                  </a:cubicBezTo>
                  <a:cubicBezTo>
                    <a:pt x="166" y="9"/>
                    <a:pt x="166" y="9"/>
                    <a:pt x="166" y="9"/>
                  </a:cubicBezTo>
                  <a:cubicBezTo>
                    <a:pt x="172" y="9"/>
                    <a:pt x="178" y="14"/>
                    <a:pt x="178" y="21"/>
                  </a:cubicBezTo>
                  <a:lnTo>
                    <a:pt x="178" y="11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30"/>
            <p:cNvSpPr>
              <a:spLocks noChangeArrowheads="1"/>
            </p:cNvSpPr>
            <p:nvPr/>
          </p:nvSpPr>
          <p:spPr bwMode="auto">
            <a:xfrm>
              <a:off x="6426381" y="5272988"/>
              <a:ext cx="639592" cy="1468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Rectangle 31"/>
            <p:cNvSpPr>
              <a:spLocks noChangeArrowheads="1"/>
            </p:cNvSpPr>
            <p:nvPr/>
          </p:nvSpPr>
          <p:spPr bwMode="auto">
            <a:xfrm>
              <a:off x="6563480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32"/>
            <p:cNvSpPr>
              <a:spLocks noChangeArrowheads="1"/>
            </p:cNvSpPr>
            <p:nvPr/>
          </p:nvSpPr>
          <p:spPr bwMode="auto">
            <a:xfrm>
              <a:off x="6892151" y="5167715"/>
              <a:ext cx="14689" cy="11261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33"/>
            <p:cNvSpPr>
              <a:spLocks noEditPoints="1"/>
            </p:cNvSpPr>
            <p:nvPr/>
          </p:nvSpPr>
          <p:spPr bwMode="auto">
            <a:xfrm>
              <a:off x="6311928" y="4681136"/>
              <a:ext cx="868499" cy="867275"/>
            </a:xfrm>
            <a:custGeom>
              <a:avLst/>
              <a:gdLst>
                <a:gd name="T0" fmla="*/ 300 w 600"/>
                <a:gd name="T1" fmla="*/ 599 h 599"/>
                <a:gd name="T2" fmla="*/ 0 w 600"/>
                <a:gd name="T3" fmla="*/ 299 h 599"/>
                <a:gd name="T4" fmla="*/ 300 w 600"/>
                <a:gd name="T5" fmla="*/ 0 h 599"/>
                <a:gd name="T6" fmla="*/ 600 w 600"/>
                <a:gd name="T7" fmla="*/ 299 h 599"/>
                <a:gd name="T8" fmla="*/ 300 w 600"/>
                <a:gd name="T9" fmla="*/ 599 h 599"/>
                <a:gd name="T10" fmla="*/ 300 w 600"/>
                <a:gd name="T11" fmla="*/ 18 h 599"/>
                <a:gd name="T12" fmla="*/ 18 w 600"/>
                <a:gd name="T13" fmla="*/ 299 h 599"/>
                <a:gd name="T14" fmla="*/ 300 w 600"/>
                <a:gd name="T15" fmla="*/ 581 h 599"/>
                <a:gd name="T16" fmla="*/ 582 w 600"/>
                <a:gd name="T17" fmla="*/ 299 h 599"/>
                <a:gd name="T18" fmla="*/ 300 w 600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00" h="599">
                  <a:moveTo>
                    <a:pt x="300" y="599"/>
                  </a:moveTo>
                  <a:cubicBezTo>
                    <a:pt x="135" y="599"/>
                    <a:pt x="0" y="465"/>
                    <a:pt x="0" y="299"/>
                  </a:cubicBezTo>
                  <a:cubicBezTo>
                    <a:pt x="0" y="134"/>
                    <a:pt x="135" y="0"/>
                    <a:pt x="300" y="0"/>
                  </a:cubicBezTo>
                  <a:cubicBezTo>
                    <a:pt x="466" y="0"/>
                    <a:pt x="600" y="134"/>
                    <a:pt x="600" y="299"/>
                  </a:cubicBezTo>
                  <a:cubicBezTo>
                    <a:pt x="600" y="465"/>
                    <a:pt x="466" y="599"/>
                    <a:pt x="300" y="599"/>
                  </a:cubicBezTo>
                  <a:close/>
                  <a:moveTo>
                    <a:pt x="300" y="18"/>
                  </a:moveTo>
                  <a:cubicBezTo>
                    <a:pt x="145" y="18"/>
                    <a:pt x="18" y="144"/>
                    <a:pt x="18" y="299"/>
                  </a:cubicBezTo>
                  <a:cubicBezTo>
                    <a:pt x="18" y="455"/>
                    <a:pt x="145" y="581"/>
                    <a:pt x="300" y="581"/>
                  </a:cubicBezTo>
                  <a:cubicBezTo>
                    <a:pt x="456" y="581"/>
                    <a:pt x="582" y="455"/>
                    <a:pt x="582" y="299"/>
                  </a:cubicBezTo>
                  <a:cubicBezTo>
                    <a:pt x="582" y="144"/>
                    <a:pt x="456" y="18"/>
                    <a:pt x="300" y="1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4"/>
            <p:cNvSpPr/>
            <p:nvPr/>
          </p:nvSpPr>
          <p:spPr bwMode="auto">
            <a:xfrm>
              <a:off x="7717194" y="5605943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4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4"/>
                    <a:pt x="164" y="34"/>
                  </a:cubicBezTo>
                  <a:cubicBezTo>
                    <a:pt x="100" y="34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5"/>
            <p:cNvSpPr/>
            <p:nvPr/>
          </p:nvSpPr>
          <p:spPr bwMode="auto">
            <a:xfrm>
              <a:off x="7717194" y="5490266"/>
              <a:ext cx="475563" cy="126082"/>
            </a:xfrm>
            <a:custGeom>
              <a:avLst/>
              <a:gdLst>
                <a:gd name="T0" fmla="*/ 312 w 329"/>
                <a:gd name="T1" fmla="*/ 0 h 87"/>
                <a:gd name="T2" fmla="*/ 164 w 329"/>
                <a:gd name="T3" fmla="*/ 33 h 87"/>
                <a:gd name="T4" fmla="*/ 17 w 329"/>
                <a:gd name="T5" fmla="*/ 0 h 87"/>
                <a:gd name="T6" fmla="*/ 0 w 329"/>
                <a:gd name="T7" fmla="*/ 27 h 87"/>
                <a:gd name="T8" fmla="*/ 164 w 329"/>
                <a:gd name="T9" fmla="*/ 87 h 87"/>
                <a:gd name="T10" fmla="*/ 329 w 329"/>
                <a:gd name="T11" fmla="*/ 27 h 87"/>
                <a:gd name="T12" fmla="*/ 312 w 329"/>
                <a:gd name="T13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29" h="87">
                  <a:moveTo>
                    <a:pt x="312" y="0"/>
                  </a:moveTo>
                  <a:cubicBezTo>
                    <a:pt x="285" y="20"/>
                    <a:pt x="229" y="33"/>
                    <a:pt x="164" y="33"/>
                  </a:cubicBezTo>
                  <a:cubicBezTo>
                    <a:pt x="100" y="33"/>
                    <a:pt x="44" y="20"/>
                    <a:pt x="17" y="0"/>
                  </a:cubicBezTo>
                  <a:cubicBezTo>
                    <a:pt x="6" y="8"/>
                    <a:pt x="0" y="17"/>
                    <a:pt x="0" y="27"/>
                  </a:cubicBezTo>
                  <a:cubicBezTo>
                    <a:pt x="0" y="60"/>
                    <a:pt x="74" y="87"/>
                    <a:pt x="164" y="87"/>
                  </a:cubicBezTo>
                  <a:cubicBezTo>
                    <a:pt x="255" y="87"/>
                    <a:pt x="329" y="60"/>
                    <a:pt x="329" y="27"/>
                  </a:cubicBezTo>
                  <a:cubicBezTo>
                    <a:pt x="329" y="17"/>
                    <a:pt x="323" y="8"/>
                    <a:pt x="3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Oval 36"/>
            <p:cNvSpPr>
              <a:spLocks noChangeArrowheads="1"/>
            </p:cNvSpPr>
            <p:nvPr/>
          </p:nvSpPr>
          <p:spPr bwMode="auto">
            <a:xfrm>
              <a:off x="7717194" y="5325012"/>
              <a:ext cx="475563" cy="1756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7"/>
            <p:cNvSpPr>
              <a:spLocks noEditPoints="1"/>
            </p:cNvSpPr>
            <p:nvPr/>
          </p:nvSpPr>
          <p:spPr bwMode="auto">
            <a:xfrm>
              <a:off x="7521338" y="5094882"/>
              <a:ext cx="867275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8"/>
            <p:cNvSpPr>
              <a:spLocks noEditPoints="1"/>
            </p:cNvSpPr>
            <p:nvPr/>
          </p:nvSpPr>
          <p:spPr bwMode="auto">
            <a:xfrm>
              <a:off x="8870297" y="5094882"/>
              <a:ext cx="866663" cy="867275"/>
            </a:xfrm>
            <a:custGeom>
              <a:avLst/>
              <a:gdLst>
                <a:gd name="T0" fmla="*/ 299 w 599"/>
                <a:gd name="T1" fmla="*/ 599 h 599"/>
                <a:gd name="T2" fmla="*/ 0 w 599"/>
                <a:gd name="T3" fmla="*/ 300 h 599"/>
                <a:gd name="T4" fmla="*/ 299 w 599"/>
                <a:gd name="T5" fmla="*/ 0 h 599"/>
                <a:gd name="T6" fmla="*/ 599 w 599"/>
                <a:gd name="T7" fmla="*/ 300 h 599"/>
                <a:gd name="T8" fmla="*/ 299 w 599"/>
                <a:gd name="T9" fmla="*/ 599 h 599"/>
                <a:gd name="T10" fmla="*/ 299 w 599"/>
                <a:gd name="T11" fmla="*/ 18 h 599"/>
                <a:gd name="T12" fmla="*/ 18 w 599"/>
                <a:gd name="T13" fmla="*/ 300 h 599"/>
                <a:gd name="T14" fmla="*/ 299 w 599"/>
                <a:gd name="T15" fmla="*/ 581 h 599"/>
                <a:gd name="T16" fmla="*/ 581 w 599"/>
                <a:gd name="T17" fmla="*/ 300 h 599"/>
                <a:gd name="T18" fmla="*/ 299 w 599"/>
                <a:gd name="T19" fmla="*/ 18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9" h="599">
                  <a:moveTo>
                    <a:pt x="299" y="599"/>
                  </a:moveTo>
                  <a:cubicBezTo>
                    <a:pt x="134" y="599"/>
                    <a:pt x="0" y="465"/>
                    <a:pt x="0" y="300"/>
                  </a:cubicBezTo>
                  <a:cubicBezTo>
                    <a:pt x="0" y="134"/>
                    <a:pt x="134" y="0"/>
                    <a:pt x="299" y="0"/>
                  </a:cubicBezTo>
                  <a:cubicBezTo>
                    <a:pt x="465" y="0"/>
                    <a:pt x="599" y="134"/>
                    <a:pt x="599" y="300"/>
                  </a:cubicBezTo>
                  <a:cubicBezTo>
                    <a:pt x="599" y="465"/>
                    <a:pt x="465" y="599"/>
                    <a:pt x="299" y="599"/>
                  </a:cubicBezTo>
                  <a:close/>
                  <a:moveTo>
                    <a:pt x="299" y="18"/>
                  </a:moveTo>
                  <a:cubicBezTo>
                    <a:pt x="144" y="18"/>
                    <a:pt x="18" y="144"/>
                    <a:pt x="18" y="300"/>
                  </a:cubicBezTo>
                  <a:cubicBezTo>
                    <a:pt x="18" y="455"/>
                    <a:pt x="144" y="581"/>
                    <a:pt x="299" y="581"/>
                  </a:cubicBezTo>
                  <a:cubicBezTo>
                    <a:pt x="455" y="581"/>
                    <a:pt x="581" y="455"/>
                    <a:pt x="581" y="300"/>
                  </a:cubicBezTo>
                  <a:cubicBezTo>
                    <a:pt x="581" y="144"/>
                    <a:pt x="455" y="18"/>
                    <a:pt x="299" y="1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9"/>
            <p:cNvSpPr>
              <a:spLocks noEditPoints="1"/>
            </p:cNvSpPr>
            <p:nvPr/>
          </p:nvSpPr>
          <p:spPr bwMode="auto">
            <a:xfrm>
              <a:off x="10071139" y="4953498"/>
              <a:ext cx="1028856" cy="1028856"/>
            </a:xfrm>
            <a:custGeom>
              <a:avLst/>
              <a:gdLst>
                <a:gd name="T0" fmla="*/ 355 w 711"/>
                <a:gd name="T1" fmla="*/ 711 h 711"/>
                <a:gd name="T2" fmla="*/ 0 w 711"/>
                <a:gd name="T3" fmla="*/ 356 h 711"/>
                <a:gd name="T4" fmla="*/ 355 w 711"/>
                <a:gd name="T5" fmla="*/ 0 h 711"/>
                <a:gd name="T6" fmla="*/ 711 w 711"/>
                <a:gd name="T7" fmla="*/ 356 h 711"/>
                <a:gd name="T8" fmla="*/ 355 w 711"/>
                <a:gd name="T9" fmla="*/ 711 h 711"/>
                <a:gd name="T10" fmla="*/ 355 w 711"/>
                <a:gd name="T11" fmla="*/ 22 h 711"/>
                <a:gd name="T12" fmla="*/ 21 w 711"/>
                <a:gd name="T13" fmla="*/ 356 h 711"/>
                <a:gd name="T14" fmla="*/ 355 w 711"/>
                <a:gd name="T15" fmla="*/ 690 h 711"/>
                <a:gd name="T16" fmla="*/ 689 w 711"/>
                <a:gd name="T17" fmla="*/ 356 h 711"/>
                <a:gd name="T18" fmla="*/ 355 w 711"/>
                <a:gd name="T19" fmla="*/ 22 h 7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11" h="711">
                  <a:moveTo>
                    <a:pt x="355" y="711"/>
                  </a:moveTo>
                  <a:cubicBezTo>
                    <a:pt x="159" y="711"/>
                    <a:pt x="0" y="552"/>
                    <a:pt x="0" y="356"/>
                  </a:cubicBezTo>
                  <a:cubicBezTo>
                    <a:pt x="0" y="160"/>
                    <a:pt x="159" y="0"/>
                    <a:pt x="355" y="0"/>
                  </a:cubicBezTo>
                  <a:cubicBezTo>
                    <a:pt x="551" y="0"/>
                    <a:pt x="711" y="160"/>
                    <a:pt x="711" y="356"/>
                  </a:cubicBezTo>
                  <a:cubicBezTo>
                    <a:pt x="711" y="552"/>
                    <a:pt x="551" y="711"/>
                    <a:pt x="355" y="711"/>
                  </a:cubicBezTo>
                  <a:close/>
                  <a:moveTo>
                    <a:pt x="355" y="22"/>
                  </a:moveTo>
                  <a:cubicBezTo>
                    <a:pt x="171" y="22"/>
                    <a:pt x="21" y="171"/>
                    <a:pt x="21" y="356"/>
                  </a:cubicBezTo>
                  <a:cubicBezTo>
                    <a:pt x="21" y="540"/>
                    <a:pt x="171" y="690"/>
                    <a:pt x="355" y="690"/>
                  </a:cubicBezTo>
                  <a:cubicBezTo>
                    <a:pt x="540" y="690"/>
                    <a:pt x="689" y="540"/>
                    <a:pt x="689" y="356"/>
                  </a:cubicBezTo>
                  <a:cubicBezTo>
                    <a:pt x="689" y="171"/>
                    <a:pt x="540" y="22"/>
                    <a:pt x="355" y="2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40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  <a:gd name="T16" fmla="*/ 24 w 807"/>
                <a:gd name="T17" fmla="*/ 567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  <a:lnTo>
                    <a:pt x="24" y="567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41"/>
            <p:cNvSpPr/>
            <p:nvPr/>
          </p:nvSpPr>
          <p:spPr bwMode="auto">
            <a:xfrm>
              <a:off x="10266383" y="5176284"/>
              <a:ext cx="493924" cy="351317"/>
            </a:xfrm>
            <a:custGeom>
              <a:avLst/>
              <a:gdLst>
                <a:gd name="T0" fmla="*/ 24 w 807"/>
                <a:gd name="T1" fmla="*/ 567 h 574"/>
                <a:gd name="T2" fmla="*/ 0 w 807"/>
                <a:gd name="T3" fmla="*/ 452 h 574"/>
                <a:gd name="T4" fmla="*/ 22 w 807"/>
                <a:gd name="T5" fmla="*/ 23 h 574"/>
                <a:gd name="T6" fmla="*/ 104 w 807"/>
                <a:gd name="T7" fmla="*/ 5 h 574"/>
                <a:gd name="T8" fmla="*/ 766 w 807"/>
                <a:gd name="T9" fmla="*/ 0 h 574"/>
                <a:gd name="T10" fmla="*/ 807 w 807"/>
                <a:gd name="T11" fmla="*/ 66 h 574"/>
                <a:gd name="T12" fmla="*/ 797 w 807"/>
                <a:gd name="T13" fmla="*/ 522 h 574"/>
                <a:gd name="T14" fmla="*/ 755 w 807"/>
                <a:gd name="T15" fmla="*/ 574 h 5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7" h="574">
                  <a:moveTo>
                    <a:pt x="24" y="567"/>
                  </a:moveTo>
                  <a:lnTo>
                    <a:pt x="0" y="452"/>
                  </a:lnTo>
                  <a:lnTo>
                    <a:pt x="22" y="23"/>
                  </a:lnTo>
                  <a:lnTo>
                    <a:pt x="104" y="5"/>
                  </a:lnTo>
                  <a:lnTo>
                    <a:pt x="766" y="0"/>
                  </a:lnTo>
                  <a:lnTo>
                    <a:pt x="807" y="66"/>
                  </a:lnTo>
                  <a:lnTo>
                    <a:pt x="797" y="522"/>
                  </a:lnTo>
                  <a:lnTo>
                    <a:pt x="755" y="574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42"/>
            <p:cNvSpPr>
              <a:spLocks noEditPoints="1"/>
            </p:cNvSpPr>
            <p:nvPr/>
          </p:nvSpPr>
          <p:spPr bwMode="auto">
            <a:xfrm>
              <a:off x="10254754" y="5163431"/>
              <a:ext cx="519630" cy="422314"/>
            </a:xfrm>
            <a:custGeom>
              <a:avLst/>
              <a:gdLst>
                <a:gd name="T0" fmla="*/ 332 w 359"/>
                <a:gd name="T1" fmla="*/ 0 h 292"/>
                <a:gd name="T2" fmla="*/ 27 w 359"/>
                <a:gd name="T3" fmla="*/ 0 h 292"/>
                <a:gd name="T4" fmla="*/ 0 w 359"/>
                <a:gd name="T5" fmla="*/ 27 h 292"/>
                <a:gd name="T6" fmla="*/ 0 w 359"/>
                <a:gd name="T7" fmla="*/ 234 h 292"/>
                <a:gd name="T8" fmla="*/ 27 w 359"/>
                <a:gd name="T9" fmla="*/ 261 h 292"/>
                <a:gd name="T10" fmla="*/ 147 w 359"/>
                <a:gd name="T11" fmla="*/ 261 h 292"/>
                <a:gd name="T12" fmla="*/ 147 w 359"/>
                <a:gd name="T13" fmla="*/ 279 h 292"/>
                <a:gd name="T14" fmla="*/ 33 w 359"/>
                <a:gd name="T15" fmla="*/ 279 h 292"/>
                <a:gd name="T16" fmla="*/ 27 w 359"/>
                <a:gd name="T17" fmla="*/ 286 h 292"/>
                <a:gd name="T18" fmla="*/ 33 w 359"/>
                <a:gd name="T19" fmla="*/ 292 h 292"/>
                <a:gd name="T20" fmla="*/ 327 w 359"/>
                <a:gd name="T21" fmla="*/ 292 h 292"/>
                <a:gd name="T22" fmla="*/ 333 w 359"/>
                <a:gd name="T23" fmla="*/ 286 h 292"/>
                <a:gd name="T24" fmla="*/ 327 w 359"/>
                <a:gd name="T25" fmla="*/ 279 h 292"/>
                <a:gd name="T26" fmla="*/ 226 w 359"/>
                <a:gd name="T27" fmla="*/ 279 h 292"/>
                <a:gd name="T28" fmla="*/ 226 w 359"/>
                <a:gd name="T29" fmla="*/ 261 h 292"/>
                <a:gd name="T30" fmla="*/ 332 w 359"/>
                <a:gd name="T31" fmla="*/ 261 h 292"/>
                <a:gd name="T32" fmla="*/ 359 w 359"/>
                <a:gd name="T33" fmla="*/ 234 h 292"/>
                <a:gd name="T34" fmla="*/ 359 w 359"/>
                <a:gd name="T35" fmla="*/ 27 h 292"/>
                <a:gd name="T36" fmla="*/ 332 w 359"/>
                <a:gd name="T37" fmla="*/ 0 h 292"/>
                <a:gd name="T38" fmla="*/ 340 w 359"/>
                <a:gd name="T39" fmla="*/ 215 h 292"/>
                <a:gd name="T40" fmla="*/ 316 w 359"/>
                <a:gd name="T41" fmla="*/ 238 h 292"/>
                <a:gd name="T42" fmla="*/ 45 w 359"/>
                <a:gd name="T43" fmla="*/ 238 h 292"/>
                <a:gd name="T44" fmla="*/ 21 w 359"/>
                <a:gd name="T45" fmla="*/ 215 h 292"/>
                <a:gd name="T46" fmla="*/ 21 w 359"/>
                <a:gd name="T47" fmla="*/ 40 h 292"/>
                <a:gd name="T48" fmla="*/ 45 w 359"/>
                <a:gd name="T49" fmla="*/ 17 h 292"/>
                <a:gd name="T50" fmla="*/ 316 w 359"/>
                <a:gd name="T51" fmla="*/ 17 h 292"/>
                <a:gd name="T52" fmla="*/ 340 w 359"/>
                <a:gd name="T53" fmla="*/ 40 h 292"/>
                <a:gd name="T54" fmla="*/ 340 w 359"/>
                <a:gd name="T55" fmla="*/ 215 h 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59" h="292">
                  <a:moveTo>
                    <a:pt x="332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12" y="0"/>
                    <a:pt x="0" y="12"/>
                    <a:pt x="0" y="27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0" y="249"/>
                    <a:pt x="12" y="261"/>
                    <a:pt x="27" y="261"/>
                  </a:cubicBezTo>
                  <a:cubicBezTo>
                    <a:pt x="147" y="261"/>
                    <a:pt x="147" y="261"/>
                    <a:pt x="147" y="261"/>
                  </a:cubicBezTo>
                  <a:cubicBezTo>
                    <a:pt x="147" y="279"/>
                    <a:pt x="147" y="279"/>
                    <a:pt x="147" y="279"/>
                  </a:cubicBezTo>
                  <a:cubicBezTo>
                    <a:pt x="33" y="279"/>
                    <a:pt x="33" y="279"/>
                    <a:pt x="33" y="279"/>
                  </a:cubicBezTo>
                  <a:cubicBezTo>
                    <a:pt x="30" y="279"/>
                    <a:pt x="27" y="282"/>
                    <a:pt x="27" y="286"/>
                  </a:cubicBezTo>
                  <a:cubicBezTo>
                    <a:pt x="27" y="289"/>
                    <a:pt x="30" y="292"/>
                    <a:pt x="33" y="292"/>
                  </a:cubicBezTo>
                  <a:cubicBezTo>
                    <a:pt x="327" y="292"/>
                    <a:pt x="327" y="292"/>
                    <a:pt x="327" y="292"/>
                  </a:cubicBezTo>
                  <a:cubicBezTo>
                    <a:pt x="330" y="292"/>
                    <a:pt x="333" y="289"/>
                    <a:pt x="333" y="286"/>
                  </a:cubicBezTo>
                  <a:cubicBezTo>
                    <a:pt x="333" y="282"/>
                    <a:pt x="330" y="279"/>
                    <a:pt x="327" y="279"/>
                  </a:cubicBezTo>
                  <a:cubicBezTo>
                    <a:pt x="226" y="279"/>
                    <a:pt x="226" y="279"/>
                    <a:pt x="226" y="279"/>
                  </a:cubicBezTo>
                  <a:cubicBezTo>
                    <a:pt x="226" y="261"/>
                    <a:pt x="226" y="261"/>
                    <a:pt x="226" y="261"/>
                  </a:cubicBezTo>
                  <a:cubicBezTo>
                    <a:pt x="332" y="261"/>
                    <a:pt x="332" y="261"/>
                    <a:pt x="332" y="261"/>
                  </a:cubicBezTo>
                  <a:cubicBezTo>
                    <a:pt x="347" y="261"/>
                    <a:pt x="359" y="249"/>
                    <a:pt x="359" y="234"/>
                  </a:cubicBezTo>
                  <a:cubicBezTo>
                    <a:pt x="359" y="27"/>
                    <a:pt x="359" y="27"/>
                    <a:pt x="359" y="27"/>
                  </a:cubicBezTo>
                  <a:cubicBezTo>
                    <a:pt x="359" y="12"/>
                    <a:pt x="347" y="0"/>
                    <a:pt x="332" y="0"/>
                  </a:cubicBezTo>
                  <a:close/>
                  <a:moveTo>
                    <a:pt x="340" y="215"/>
                  </a:moveTo>
                  <a:cubicBezTo>
                    <a:pt x="340" y="228"/>
                    <a:pt x="329" y="238"/>
                    <a:pt x="316" y="238"/>
                  </a:cubicBezTo>
                  <a:cubicBezTo>
                    <a:pt x="45" y="238"/>
                    <a:pt x="45" y="238"/>
                    <a:pt x="45" y="238"/>
                  </a:cubicBezTo>
                  <a:cubicBezTo>
                    <a:pt x="31" y="238"/>
                    <a:pt x="21" y="228"/>
                    <a:pt x="21" y="215"/>
                  </a:cubicBezTo>
                  <a:cubicBezTo>
                    <a:pt x="21" y="40"/>
                    <a:pt x="21" y="40"/>
                    <a:pt x="21" y="40"/>
                  </a:cubicBezTo>
                  <a:cubicBezTo>
                    <a:pt x="21" y="27"/>
                    <a:pt x="31" y="17"/>
                    <a:pt x="45" y="17"/>
                  </a:cubicBezTo>
                  <a:cubicBezTo>
                    <a:pt x="316" y="17"/>
                    <a:pt x="316" y="17"/>
                    <a:pt x="316" y="17"/>
                  </a:cubicBezTo>
                  <a:cubicBezTo>
                    <a:pt x="329" y="17"/>
                    <a:pt x="340" y="27"/>
                    <a:pt x="340" y="40"/>
                  </a:cubicBezTo>
                  <a:lnTo>
                    <a:pt x="340" y="21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Oval 43"/>
            <p:cNvSpPr>
              <a:spLocks noChangeArrowheads="1"/>
            </p:cNvSpPr>
            <p:nvPr/>
          </p:nvSpPr>
          <p:spPr bwMode="auto">
            <a:xfrm>
              <a:off x="10762755" y="5612064"/>
              <a:ext cx="101600" cy="97928"/>
            </a:xfrm>
            <a:prstGeom prst="ellipse">
              <a:avLst/>
            </a:pr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44"/>
            <p:cNvSpPr/>
            <p:nvPr/>
          </p:nvSpPr>
          <p:spPr bwMode="auto">
            <a:xfrm>
              <a:off x="10712567" y="5372752"/>
              <a:ext cx="181779" cy="145056"/>
            </a:xfrm>
            <a:custGeom>
              <a:avLst/>
              <a:gdLst>
                <a:gd name="T0" fmla="*/ 4 w 297"/>
                <a:gd name="T1" fmla="*/ 237 h 237"/>
                <a:gd name="T2" fmla="*/ 0 w 297"/>
                <a:gd name="T3" fmla="*/ 0 h 237"/>
                <a:gd name="T4" fmla="*/ 295 w 297"/>
                <a:gd name="T5" fmla="*/ 8 h 237"/>
                <a:gd name="T6" fmla="*/ 297 w 297"/>
                <a:gd name="T7" fmla="*/ 237 h 237"/>
                <a:gd name="T8" fmla="*/ 4 w 297"/>
                <a:gd name="T9" fmla="*/ 237 h 2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7" h="237">
                  <a:moveTo>
                    <a:pt x="4" y="237"/>
                  </a:moveTo>
                  <a:lnTo>
                    <a:pt x="0" y="0"/>
                  </a:lnTo>
                  <a:lnTo>
                    <a:pt x="295" y="8"/>
                  </a:lnTo>
                  <a:lnTo>
                    <a:pt x="297" y="237"/>
                  </a:lnTo>
                  <a:lnTo>
                    <a:pt x="4" y="237"/>
                  </a:lnTo>
                  <a:close/>
                </a:path>
              </a:pathLst>
            </a:custGeom>
            <a:solidFill>
              <a:srgbClr val="B5E3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45"/>
            <p:cNvSpPr>
              <a:spLocks noEditPoints="1"/>
            </p:cNvSpPr>
            <p:nvPr/>
          </p:nvSpPr>
          <p:spPr bwMode="auto">
            <a:xfrm>
              <a:off x="10686249" y="5307875"/>
              <a:ext cx="238700" cy="440064"/>
            </a:xfrm>
            <a:custGeom>
              <a:avLst/>
              <a:gdLst>
                <a:gd name="T0" fmla="*/ 83 w 165"/>
                <a:gd name="T1" fmla="*/ 0 h 304"/>
                <a:gd name="T2" fmla="*/ 0 w 165"/>
                <a:gd name="T3" fmla="*/ 69 h 304"/>
                <a:gd name="T4" fmla="*/ 0 w 165"/>
                <a:gd name="T5" fmla="*/ 236 h 304"/>
                <a:gd name="T6" fmla="*/ 83 w 165"/>
                <a:gd name="T7" fmla="*/ 304 h 304"/>
                <a:gd name="T8" fmla="*/ 165 w 165"/>
                <a:gd name="T9" fmla="*/ 236 h 304"/>
                <a:gd name="T10" fmla="*/ 165 w 165"/>
                <a:gd name="T11" fmla="*/ 69 h 304"/>
                <a:gd name="T12" fmla="*/ 83 w 165"/>
                <a:gd name="T13" fmla="*/ 0 h 304"/>
                <a:gd name="T14" fmla="*/ 85 w 165"/>
                <a:gd name="T15" fmla="*/ 265 h 304"/>
                <a:gd name="T16" fmla="*/ 65 w 165"/>
                <a:gd name="T17" fmla="*/ 245 h 304"/>
                <a:gd name="T18" fmla="*/ 85 w 165"/>
                <a:gd name="T19" fmla="*/ 225 h 304"/>
                <a:gd name="T20" fmla="*/ 105 w 165"/>
                <a:gd name="T21" fmla="*/ 245 h 304"/>
                <a:gd name="T22" fmla="*/ 85 w 165"/>
                <a:gd name="T23" fmla="*/ 265 h 304"/>
                <a:gd name="T24" fmla="*/ 129 w 165"/>
                <a:gd name="T25" fmla="*/ 124 h 304"/>
                <a:gd name="T26" fmla="*/ 38 w 165"/>
                <a:gd name="T27" fmla="*/ 124 h 304"/>
                <a:gd name="T28" fmla="*/ 31 w 165"/>
                <a:gd name="T29" fmla="*/ 117 h 304"/>
                <a:gd name="T30" fmla="*/ 38 w 165"/>
                <a:gd name="T31" fmla="*/ 110 h 304"/>
                <a:gd name="T32" fmla="*/ 129 w 165"/>
                <a:gd name="T33" fmla="*/ 110 h 304"/>
                <a:gd name="T34" fmla="*/ 136 w 165"/>
                <a:gd name="T35" fmla="*/ 117 h 304"/>
                <a:gd name="T36" fmla="*/ 129 w 165"/>
                <a:gd name="T37" fmla="*/ 124 h 304"/>
                <a:gd name="T38" fmla="*/ 129 w 165"/>
                <a:gd name="T39" fmla="*/ 75 h 304"/>
                <a:gd name="T40" fmla="*/ 38 w 165"/>
                <a:gd name="T41" fmla="*/ 75 h 304"/>
                <a:gd name="T42" fmla="*/ 31 w 165"/>
                <a:gd name="T43" fmla="*/ 68 h 304"/>
                <a:gd name="T44" fmla="*/ 38 w 165"/>
                <a:gd name="T45" fmla="*/ 61 h 304"/>
                <a:gd name="T46" fmla="*/ 129 w 165"/>
                <a:gd name="T47" fmla="*/ 61 h 304"/>
                <a:gd name="T48" fmla="*/ 136 w 165"/>
                <a:gd name="T49" fmla="*/ 68 h 304"/>
                <a:gd name="T50" fmla="*/ 129 w 165"/>
                <a:gd name="T51" fmla="*/ 75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65" h="304">
                  <a:moveTo>
                    <a:pt x="83" y="0"/>
                  </a:moveTo>
                  <a:cubicBezTo>
                    <a:pt x="37" y="0"/>
                    <a:pt x="3" y="8"/>
                    <a:pt x="0" y="69"/>
                  </a:cubicBezTo>
                  <a:cubicBezTo>
                    <a:pt x="0" y="236"/>
                    <a:pt x="0" y="236"/>
                    <a:pt x="0" y="236"/>
                  </a:cubicBezTo>
                  <a:cubicBezTo>
                    <a:pt x="2" y="299"/>
                    <a:pt x="37" y="304"/>
                    <a:pt x="83" y="304"/>
                  </a:cubicBezTo>
                  <a:cubicBezTo>
                    <a:pt x="128" y="304"/>
                    <a:pt x="165" y="296"/>
                    <a:pt x="165" y="236"/>
                  </a:cubicBezTo>
                  <a:cubicBezTo>
                    <a:pt x="165" y="69"/>
                    <a:pt x="165" y="69"/>
                    <a:pt x="165" y="69"/>
                  </a:cubicBezTo>
                  <a:cubicBezTo>
                    <a:pt x="164" y="15"/>
                    <a:pt x="128" y="0"/>
                    <a:pt x="83" y="0"/>
                  </a:cubicBezTo>
                  <a:close/>
                  <a:moveTo>
                    <a:pt x="85" y="265"/>
                  </a:moveTo>
                  <a:cubicBezTo>
                    <a:pt x="74" y="265"/>
                    <a:pt x="65" y="256"/>
                    <a:pt x="65" y="245"/>
                  </a:cubicBezTo>
                  <a:cubicBezTo>
                    <a:pt x="65" y="234"/>
                    <a:pt x="74" y="225"/>
                    <a:pt x="85" y="225"/>
                  </a:cubicBezTo>
                  <a:cubicBezTo>
                    <a:pt x="96" y="225"/>
                    <a:pt x="105" y="234"/>
                    <a:pt x="105" y="245"/>
                  </a:cubicBezTo>
                  <a:cubicBezTo>
                    <a:pt x="105" y="256"/>
                    <a:pt x="96" y="265"/>
                    <a:pt x="85" y="265"/>
                  </a:cubicBezTo>
                  <a:close/>
                  <a:moveTo>
                    <a:pt x="129" y="124"/>
                  </a:moveTo>
                  <a:cubicBezTo>
                    <a:pt x="38" y="124"/>
                    <a:pt x="38" y="124"/>
                    <a:pt x="38" y="124"/>
                  </a:cubicBezTo>
                  <a:cubicBezTo>
                    <a:pt x="34" y="124"/>
                    <a:pt x="31" y="121"/>
                    <a:pt x="31" y="117"/>
                  </a:cubicBezTo>
                  <a:cubicBezTo>
                    <a:pt x="31" y="113"/>
                    <a:pt x="34" y="110"/>
                    <a:pt x="38" y="110"/>
                  </a:cubicBezTo>
                  <a:cubicBezTo>
                    <a:pt x="129" y="110"/>
                    <a:pt x="129" y="110"/>
                    <a:pt x="129" y="110"/>
                  </a:cubicBezTo>
                  <a:cubicBezTo>
                    <a:pt x="133" y="110"/>
                    <a:pt x="136" y="113"/>
                    <a:pt x="136" y="117"/>
                  </a:cubicBezTo>
                  <a:cubicBezTo>
                    <a:pt x="136" y="121"/>
                    <a:pt x="133" y="124"/>
                    <a:pt x="129" y="124"/>
                  </a:cubicBezTo>
                  <a:close/>
                  <a:moveTo>
                    <a:pt x="129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4" y="75"/>
                    <a:pt x="31" y="72"/>
                    <a:pt x="31" y="68"/>
                  </a:cubicBezTo>
                  <a:cubicBezTo>
                    <a:pt x="31" y="64"/>
                    <a:pt x="34" y="61"/>
                    <a:pt x="38" y="61"/>
                  </a:cubicBezTo>
                  <a:cubicBezTo>
                    <a:pt x="129" y="61"/>
                    <a:pt x="129" y="61"/>
                    <a:pt x="129" y="61"/>
                  </a:cubicBezTo>
                  <a:cubicBezTo>
                    <a:pt x="133" y="61"/>
                    <a:pt x="136" y="64"/>
                    <a:pt x="136" y="68"/>
                  </a:cubicBezTo>
                  <a:cubicBezTo>
                    <a:pt x="136" y="72"/>
                    <a:pt x="133" y="75"/>
                    <a:pt x="129" y="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46"/>
            <p:cNvSpPr/>
            <p:nvPr/>
          </p:nvSpPr>
          <p:spPr bwMode="auto">
            <a:xfrm>
              <a:off x="8761964" y="3117960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8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47"/>
            <p:cNvSpPr/>
            <p:nvPr/>
          </p:nvSpPr>
          <p:spPr bwMode="auto">
            <a:xfrm>
              <a:off x="8671992" y="3077565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8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8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2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Freeform 48"/>
            <p:cNvSpPr/>
            <p:nvPr/>
          </p:nvSpPr>
          <p:spPr bwMode="auto">
            <a:xfrm>
              <a:off x="8580797" y="3035333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4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20" y="0"/>
                    <a:pt x="9" y="5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Freeform 49"/>
            <p:cNvSpPr/>
            <p:nvPr/>
          </p:nvSpPr>
          <p:spPr bwMode="auto">
            <a:xfrm>
              <a:off x="8489602" y="2994938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4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5" y="14"/>
                  </a:cubicBezTo>
                  <a:cubicBezTo>
                    <a:pt x="0" y="23"/>
                    <a:pt x="5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Freeform 50"/>
            <p:cNvSpPr/>
            <p:nvPr/>
          </p:nvSpPr>
          <p:spPr bwMode="auto">
            <a:xfrm>
              <a:off x="8400242" y="2954543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Freeform 51"/>
            <p:cNvSpPr/>
            <p:nvPr/>
          </p:nvSpPr>
          <p:spPr bwMode="auto">
            <a:xfrm>
              <a:off x="8309047" y="2912311"/>
              <a:ext cx="61817" cy="62429"/>
            </a:xfrm>
            <a:custGeom>
              <a:avLst/>
              <a:gdLst>
                <a:gd name="T0" fmla="*/ 39 w 43"/>
                <a:gd name="T1" fmla="*/ 29 h 43"/>
                <a:gd name="T2" fmla="*/ 29 w 43"/>
                <a:gd name="T3" fmla="*/ 5 h 43"/>
                <a:gd name="T4" fmla="*/ 5 w 43"/>
                <a:gd name="T5" fmla="*/ 14 h 43"/>
                <a:gd name="T6" fmla="*/ 14 w 43"/>
                <a:gd name="T7" fmla="*/ 39 h 43"/>
                <a:gd name="T8" fmla="*/ 39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9" y="29"/>
                  </a:moveTo>
                  <a:cubicBezTo>
                    <a:pt x="43" y="20"/>
                    <a:pt x="39" y="9"/>
                    <a:pt x="29" y="5"/>
                  </a:cubicBezTo>
                  <a:cubicBezTo>
                    <a:pt x="20" y="0"/>
                    <a:pt x="9" y="5"/>
                    <a:pt x="5" y="14"/>
                  </a:cubicBezTo>
                  <a:cubicBezTo>
                    <a:pt x="0" y="23"/>
                    <a:pt x="5" y="34"/>
                    <a:pt x="14" y="39"/>
                  </a:cubicBezTo>
                  <a:cubicBezTo>
                    <a:pt x="23" y="43"/>
                    <a:pt x="34" y="39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Freeform 52"/>
            <p:cNvSpPr/>
            <p:nvPr/>
          </p:nvSpPr>
          <p:spPr bwMode="auto">
            <a:xfrm>
              <a:off x="8219075" y="2871916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9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Freeform 53"/>
            <p:cNvSpPr/>
            <p:nvPr/>
          </p:nvSpPr>
          <p:spPr bwMode="auto">
            <a:xfrm>
              <a:off x="8127880" y="2831521"/>
              <a:ext cx="62429" cy="60593"/>
            </a:xfrm>
            <a:custGeom>
              <a:avLst/>
              <a:gdLst>
                <a:gd name="T0" fmla="*/ 39 w 43"/>
                <a:gd name="T1" fmla="*/ 29 h 42"/>
                <a:gd name="T2" fmla="*/ 29 w 43"/>
                <a:gd name="T3" fmla="*/ 4 h 42"/>
                <a:gd name="T4" fmla="*/ 5 w 43"/>
                <a:gd name="T5" fmla="*/ 13 h 42"/>
                <a:gd name="T6" fmla="*/ 14 w 43"/>
                <a:gd name="T7" fmla="*/ 38 h 42"/>
                <a:gd name="T8" fmla="*/ 39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9" y="29"/>
                  </a:moveTo>
                  <a:cubicBezTo>
                    <a:pt x="43" y="19"/>
                    <a:pt x="39" y="8"/>
                    <a:pt x="29" y="4"/>
                  </a:cubicBezTo>
                  <a:cubicBezTo>
                    <a:pt x="20" y="0"/>
                    <a:pt x="9" y="4"/>
                    <a:pt x="5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9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Freeform 54"/>
            <p:cNvSpPr/>
            <p:nvPr/>
          </p:nvSpPr>
          <p:spPr bwMode="auto">
            <a:xfrm>
              <a:off x="8037909" y="2789289"/>
              <a:ext cx="61205" cy="62429"/>
            </a:xfrm>
            <a:custGeom>
              <a:avLst/>
              <a:gdLst>
                <a:gd name="T0" fmla="*/ 38 w 42"/>
                <a:gd name="T1" fmla="*/ 29 h 43"/>
                <a:gd name="T2" fmla="*/ 29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9" y="5"/>
                  </a:cubicBezTo>
                  <a:cubicBezTo>
                    <a:pt x="19" y="0"/>
                    <a:pt x="8" y="5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Freeform 55"/>
            <p:cNvSpPr/>
            <p:nvPr/>
          </p:nvSpPr>
          <p:spPr bwMode="auto">
            <a:xfrm>
              <a:off x="7947325" y="2748894"/>
              <a:ext cx="61817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4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20"/>
                    <a:pt x="39" y="9"/>
                    <a:pt x="29" y="4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Freeform 56"/>
            <p:cNvSpPr/>
            <p:nvPr/>
          </p:nvSpPr>
          <p:spPr bwMode="auto">
            <a:xfrm>
              <a:off x="7857354" y="2708499"/>
              <a:ext cx="60593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3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19"/>
                    <a:pt x="38" y="8"/>
                    <a:pt x="29" y="4"/>
                  </a:cubicBezTo>
                  <a:cubicBezTo>
                    <a:pt x="19" y="0"/>
                    <a:pt x="8" y="4"/>
                    <a:pt x="4" y="13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57"/>
            <p:cNvSpPr/>
            <p:nvPr/>
          </p:nvSpPr>
          <p:spPr bwMode="auto">
            <a:xfrm>
              <a:off x="7766158" y="2666267"/>
              <a:ext cx="62429" cy="62429"/>
            </a:xfrm>
            <a:custGeom>
              <a:avLst/>
              <a:gdLst>
                <a:gd name="T0" fmla="*/ 38 w 43"/>
                <a:gd name="T1" fmla="*/ 29 h 43"/>
                <a:gd name="T2" fmla="*/ 29 w 43"/>
                <a:gd name="T3" fmla="*/ 5 h 43"/>
                <a:gd name="T4" fmla="*/ 4 w 43"/>
                <a:gd name="T5" fmla="*/ 14 h 43"/>
                <a:gd name="T6" fmla="*/ 14 w 43"/>
                <a:gd name="T7" fmla="*/ 39 h 43"/>
                <a:gd name="T8" fmla="*/ 38 w 43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29"/>
                  </a:moveTo>
                  <a:cubicBezTo>
                    <a:pt x="43" y="20"/>
                    <a:pt x="38" y="9"/>
                    <a:pt x="29" y="5"/>
                  </a:cubicBezTo>
                  <a:cubicBezTo>
                    <a:pt x="20" y="0"/>
                    <a:pt x="9" y="4"/>
                    <a:pt x="4" y="14"/>
                  </a:cubicBezTo>
                  <a:cubicBezTo>
                    <a:pt x="0" y="23"/>
                    <a:pt x="4" y="34"/>
                    <a:pt x="14" y="39"/>
                  </a:cubicBezTo>
                  <a:cubicBezTo>
                    <a:pt x="23" y="43"/>
                    <a:pt x="34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Freeform 58"/>
            <p:cNvSpPr/>
            <p:nvPr/>
          </p:nvSpPr>
          <p:spPr bwMode="auto">
            <a:xfrm>
              <a:off x="7676187" y="2625872"/>
              <a:ext cx="61205" cy="60593"/>
            </a:xfrm>
            <a:custGeom>
              <a:avLst/>
              <a:gdLst>
                <a:gd name="T0" fmla="*/ 38 w 42"/>
                <a:gd name="T1" fmla="*/ 29 h 42"/>
                <a:gd name="T2" fmla="*/ 29 w 42"/>
                <a:gd name="T3" fmla="*/ 4 h 42"/>
                <a:gd name="T4" fmla="*/ 4 w 42"/>
                <a:gd name="T5" fmla="*/ 14 h 42"/>
                <a:gd name="T6" fmla="*/ 13 w 42"/>
                <a:gd name="T7" fmla="*/ 38 h 42"/>
                <a:gd name="T8" fmla="*/ 38 w 42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8" y="29"/>
                  </a:moveTo>
                  <a:cubicBezTo>
                    <a:pt x="42" y="20"/>
                    <a:pt x="38" y="8"/>
                    <a:pt x="29" y="4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59"/>
            <p:cNvSpPr/>
            <p:nvPr/>
          </p:nvSpPr>
          <p:spPr bwMode="auto">
            <a:xfrm>
              <a:off x="7584992" y="2585476"/>
              <a:ext cx="62429" cy="60593"/>
            </a:xfrm>
            <a:custGeom>
              <a:avLst/>
              <a:gdLst>
                <a:gd name="T0" fmla="*/ 38 w 43"/>
                <a:gd name="T1" fmla="*/ 29 h 42"/>
                <a:gd name="T2" fmla="*/ 29 w 43"/>
                <a:gd name="T3" fmla="*/ 4 h 42"/>
                <a:gd name="T4" fmla="*/ 4 w 43"/>
                <a:gd name="T5" fmla="*/ 13 h 42"/>
                <a:gd name="T6" fmla="*/ 14 w 43"/>
                <a:gd name="T7" fmla="*/ 38 h 42"/>
                <a:gd name="T8" fmla="*/ 38 w 43"/>
                <a:gd name="T9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29"/>
                  </a:moveTo>
                  <a:cubicBezTo>
                    <a:pt x="43" y="19"/>
                    <a:pt x="38" y="8"/>
                    <a:pt x="29" y="4"/>
                  </a:cubicBezTo>
                  <a:cubicBezTo>
                    <a:pt x="20" y="0"/>
                    <a:pt x="9" y="4"/>
                    <a:pt x="4" y="13"/>
                  </a:cubicBezTo>
                  <a:cubicBezTo>
                    <a:pt x="0" y="23"/>
                    <a:pt x="4" y="34"/>
                    <a:pt x="14" y="38"/>
                  </a:cubicBezTo>
                  <a:cubicBezTo>
                    <a:pt x="23" y="42"/>
                    <a:pt x="34" y="38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Freeform 60"/>
            <p:cNvSpPr/>
            <p:nvPr/>
          </p:nvSpPr>
          <p:spPr bwMode="auto">
            <a:xfrm>
              <a:off x="7495632" y="2543245"/>
              <a:ext cx="60593" cy="62429"/>
            </a:xfrm>
            <a:custGeom>
              <a:avLst/>
              <a:gdLst>
                <a:gd name="T0" fmla="*/ 38 w 42"/>
                <a:gd name="T1" fmla="*/ 29 h 43"/>
                <a:gd name="T2" fmla="*/ 28 w 42"/>
                <a:gd name="T3" fmla="*/ 5 h 43"/>
                <a:gd name="T4" fmla="*/ 4 w 42"/>
                <a:gd name="T5" fmla="*/ 14 h 43"/>
                <a:gd name="T6" fmla="*/ 13 w 42"/>
                <a:gd name="T7" fmla="*/ 39 h 43"/>
                <a:gd name="T8" fmla="*/ 38 w 42"/>
                <a:gd name="T9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29"/>
                  </a:moveTo>
                  <a:cubicBezTo>
                    <a:pt x="42" y="20"/>
                    <a:pt x="38" y="9"/>
                    <a:pt x="28" y="5"/>
                  </a:cubicBezTo>
                  <a:cubicBezTo>
                    <a:pt x="19" y="0"/>
                    <a:pt x="8" y="4"/>
                    <a:pt x="4" y="14"/>
                  </a:cubicBezTo>
                  <a:cubicBezTo>
                    <a:pt x="0" y="23"/>
                    <a:pt x="4" y="34"/>
                    <a:pt x="13" y="39"/>
                  </a:cubicBezTo>
                  <a:cubicBezTo>
                    <a:pt x="22" y="43"/>
                    <a:pt x="33" y="39"/>
                    <a:pt x="38" y="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61"/>
            <p:cNvSpPr/>
            <p:nvPr/>
          </p:nvSpPr>
          <p:spPr bwMode="auto">
            <a:xfrm>
              <a:off x="7999350" y="3610048"/>
              <a:ext cx="54472" cy="53248"/>
            </a:xfrm>
            <a:custGeom>
              <a:avLst/>
              <a:gdLst>
                <a:gd name="T0" fmla="*/ 38 w 38"/>
                <a:gd name="T1" fmla="*/ 19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9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9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Oval 62"/>
            <p:cNvSpPr>
              <a:spLocks noChangeArrowheads="1"/>
            </p:cNvSpPr>
            <p:nvPr/>
          </p:nvSpPr>
          <p:spPr bwMode="auto">
            <a:xfrm>
              <a:off x="7900809" y="3610048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Oval 63"/>
            <p:cNvSpPr>
              <a:spLocks noChangeArrowheads="1"/>
            </p:cNvSpPr>
            <p:nvPr/>
          </p:nvSpPr>
          <p:spPr bwMode="auto">
            <a:xfrm>
              <a:off x="7801045" y="3611272"/>
              <a:ext cx="53248" cy="5386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64"/>
            <p:cNvSpPr/>
            <p:nvPr/>
          </p:nvSpPr>
          <p:spPr bwMode="auto">
            <a:xfrm>
              <a:off x="7701281" y="3611272"/>
              <a:ext cx="54472" cy="53860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9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9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9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Freeform 65"/>
            <p:cNvSpPr/>
            <p:nvPr/>
          </p:nvSpPr>
          <p:spPr bwMode="auto">
            <a:xfrm>
              <a:off x="7602741" y="3611272"/>
              <a:ext cx="53248" cy="53860"/>
            </a:xfrm>
            <a:custGeom>
              <a:avLst/>
              <a:gdLst>
                <a:gd name="T0" fmla="*/ 37 w 37"/>
                <a:gd name="T1" fmla="*/ 19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9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9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9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Oval 66"/>
            <p:cNvSpPr>
              <a:spLocks noChangeArrowheads="1"/>
            </p:cNvSpPr>
            <p:nvPr/>
          </p:nvSpPr>
          <p:spPr bwMode="auto">
            <a:xfrm>
              <a:off x="7502977" y="3611272"/>
              <a:ext cx="53248" cy="55084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67"/>
            <p:cNvSpPr/>
            <p:nvPr/>
          </p:nvSpPr>
          <p:spPr bwMode="auto">
            <a:xfrm>
              <a:off x="7403213" y="3613108"/>
              <a:ext cx="54472" cy="53248"/>
            </a:xfrm>
            <a:custGeom>
              <a:avLst/>
              <a:gdLst>
                <a:gd name="T0" fmla="*/ 38 w 38"/>
                <a:gd name="T1" fmla="*/ 18 h 37"/>
                <a:gd name="T2" fmla="*/ 19 w 38"/>
                <a:gd name="T3" fmla="*/ 0 h 37"/>
                <a:gd name="T4" fmla="*/ 0 w 38"/>
                <a:gd name="T5" fmla="*/ 18 h 37"/>
                <a:gd name="T6" fmla="*/ 19 w 38"/>
                <a:gd name="T7" fmla="*/ 37 h 37"/>
                <a:gd name="T8" fmla="*/ 38 w 38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8" h="37">
                  <a:moveTo>
                    <a:pt x="38" y="18"/>
                  </a:moveTo>
                  <a:cubicBezTo>
                    <a:pt x="38" y="8"/>
                    <a:pt x="29" y="0"/>
                    <a:pt x="19" y="0"/>
                  </a:cubicBezTo>
                  <a:cubicBezTo>
                    <a:pt x="9" y="0"/>
                    <a:pt x="0" y="8"/>
                    <a:pt x="0" y="18"/>
                  </a:cubicBezTo>
                  <a:cubicBezTo>
                    <a:pt x="0" y="29"/>
                    <a:pt x="9" y="37"/>
                    <a:pt x="19" y="37"/>
                  </a:cubicBezTo>
                  <a:cubicBezTo>
                    <a:pt x="29" y="37"/>
                    <a:pt x="38" y="28"/>
                    <a:pt x="38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Freeform 68"/>
            <p:cNvSpPr/>
            <p:nvPr/>
          </p:nvSpPr>
          <p:spPr bwMode="auto">
            <a:xfrm>
              <a:off x="7304673" y="3613108"/>
              <a:ext cx="53248" cy="53248"/>
            </a:xfrm>
            <a:custGeom>
              <a:avLst/>
              <a:gdLst>
                <a:gd name="T0" fmla="*/ 37 w 37"/>
                <a:gd name="T1" fmla="*/ 18 h 37"/>
                <a:gd name="T2" fmla="*/ 18 w 37"/>
                <a:gd name="T3" fmla="*/ 0 h 37"/>
                <a:gd name="T4" fmla="*/ 0 w 37"/>
                <a:gd name="T5" fmla="*/ 19 h 37"/>
                <a:gd name="T6" fmla="*/ 18 w 37"/>
                <a:gd name="T7" fmla="*/ 37 h 37"/>
                <a:gd name="T8" fmla="*/ 37 w 37"/>
                <a:gd name="T9" fmla="*/ 1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" h="37"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9"/>
                  </a:cubicBezTo>
                  <a:cubicBezTo>
                    <a:pt x="0" y="29"/>
                    <a:pt x="8" y="37"/>
                    <a:pt x="18" y="37"/>
                  </a:cubicBezTo>
                  <a:cubicBezTo>
                    <a:pt x="29" y="37"/>
                    <a:pt x="37" y="29"/>
                    <a:pt x="37" y="1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Oval 69"/>
            <p:cNvSpPr>
              <a:spLocks noChangeArrowheads="1"/>
            </p:cNvSpPr>
            <p:nvPr/>
          </p:nvSpPr>
          <p:spPr bwMode="auto">
            <a:xfrm>
              <a:off x="7204909" y="3613108"/>
              <a:ext cx="53248" cy="5324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70"/>
            <p:cNvSpPr/>
            <p:nvPr/>
          </p:nvSpPr>
          <p:spPr bwMode="auto">
            <a:xfrm>
              <a:off x="7850009" y="4424687"/>
              <a:ext cx="60593" cy="61205"/>
            </a:xfrm>
            <a:custGeom>
              <a:avLst/>
              <a:gdLst>
                <a:gd name="T0" fmla="*/ 37 w 42"/>
                <a:gd name="T1" fmla="*/ 12 h 42"/>
                <a:gd name="T2" fmla="*/ 12 w 42"/>
                <a:gd name="T3" fmla="*/ 4 h 42"/>
                <a:gd name="T4" fmla="*/ 4 w 42"/>
                <a:gd name="T5" fmla="*/ 30 h 42"/>
                <a:gd name="T6" fmla="*/ 30 w 42"/>
                <a:gd name="T7" fmla="*/ 37 h 42"/>
                <a:gd name="T8" fmla="*/ 37 w 42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37" y="12"/>
                  </a:moveTo>
                  <a:cubicBezTo>
                    <a:pt x="33" y="3"/>
                    <a:pt x="21" y="0"/>
                    <a:pt x="12" y="4"/>
                  </a:cubicBezTo>
                  <a:cubicBezTo>
                    <a:pt x="3" y="9"/>
                    <a:pt x="0" y="21"/>
                    <a:pt x="4" y="30"/>
                  </a:cubicBezTo>
                  <a:cubicBezTo>
                    <a:pt x="9" y="39"/>
                    <a:pt x="21" y="42"/>
                    <a:pt x="30" y="37"/>
                  </a:cubicBezTo>
                  <a:cubicBezTo>
                    <a:pt x="39" y="32"/>
                    <a:pt x="42" y="21"/>
                    <a:pt x="37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71"/>
            <p:cNvSpPr/>
            <p:nvPr/>
          </p:nvSpPr>
          <p:spPr bwMode="auto">
            <a:xfrm>
              <a:off x="7761874" y="4471203"/>
              <a:ext cx="62429" cy="62429"/>
            </a:xfrm>
            <a:custGeom>
              <a:avLst/>
              <a:gdLst>
                <a:gd name="T0" fmla="*/ 38 w 43"/>
                <a:gd name="T1" fmla="*/ 12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2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39" y="33"/>
                    <a:pt x="43" y="22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6" name="Freeform 72"/>
            <p:cNvSpPr/>
            <p:nvPr/>
          </p:nvSpPr>
          <p:spPr bwMode="auto">
            <a:xfrm>
              <a:off x="7674963" y="4517718"/>
              <a:ext cx="60593" cy="61817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4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2" y="4"/>
                    <a:pt x="21" y="0"/>
                    <a:pt x="12" y="5"/>
                  </a:cubicBezTo>
                  <a:cubicBezTo>
                    <a:pt x="3" y="10"/>
                    <a:pt x="0" y="21"/>
                    <a:pt x="4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73"/>
            <p:cNvSpPr/>
            <p:nvPr/>
          </p:nvSpPr>
          <p:spPr bwMode="auto">
            <a:xfrm>
              <a:off x="7586828" y="4565458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2 w 43"/>
                <a:gd name="T3" fmla="*/ 5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2" y="5"/>
                  </a:cubicBezTo>
                  <a:cubicBezTo>
                    <a:pt x="3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Freeform 74"/>
            <p:cNvSpPr/>
            <p:nvPr/>
          </p:nvSpPr>
          <p:spPr bwMode="auto">
            <a:xfrm>
              <a:off x="7498693" y="4611974"/>
              <a:ext cx="61817" cy="61817"/>
            </a:xfrm>
            <a:custGeom>
              <a:avLst/>
              <a:gdLst>
                <a:gd name="T0" fmla="*/ 38 w 43"/>
                <a:gd name="T1" fmla="*/ 13 h 43"/>
                <a:gd name="T2" fmla="*/ 13 w 43"/>
                <a:gd name="T3" fmla="*/ 5 h 43"/>
                <a:gd name="T4" fmla="*/ 5 w 43"/>
                <a:gd name="T5" fmla="*/ 30 h 43"/>
                <a:gd name="T6" fmla="*/ 30 w 43"/>
                <a:gd name="T7" fmla="*/ 38 h 43"/>
                <a:gd name="T8" fmla="*/ 38 w 43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8" y="13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3"/>
                    <a:pt x="30" y="38"/>
                  </a:cubicBezTo>
                  <a:cubicBezTo>
                    <a:pt x="40" y="33"/>
                    <a:pt x="43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9" name="Freeform 75"/>
            <p:cNvSpPr/>
            <p:nvPr/>
          </p:nvSpPr>
          <p:spPr bwMode="auto">
            <a:xfrm>
              <a:off x="7411781" y="4657878"/>
              <a:ext cx="60593" cy="62429"/>
            </a:xfrm>
            <a:custGeom>
              <a:avLst/>
              <a:gdLst>
                <a:gd name="T0" fmla="*/ 38 w 42"/>
                <a:gd name="T1" fmla="*/ 13 h 43"/>
                <a:gd name="T2" fmla="*/ 12 w 42"/>
                <a:gd name="T3" fmla="*/ 5 h 43"/>
                <a:gd name="T4" fmla="*/ 5 w 42"/>
                <a:gd name="T5" fmla="*/ 31 h 43"/>
                <a:gd name="T6" fmla="*/ 30 w 42"/>
                <a:gd name="T7" fmla="*/ 38 h 43"/>
                <a:gd name="T8" fmla="*/ 38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8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1"/>
                  </a:cubicBezTo>
                  <a:cubicBezTo>
                    <a:pt x="10" y="40"/>
                    <a:pt x="21" y="43"/>
                    <a:pt x="30" y="38"/>
                  </a:cubicBezTo>
                  <a:cubicBezTo>
                    <a:pt x="39" y="33"/>
                    <a:pt x="42" y="22"/>
                    <a:pt x="38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76"/>
            <p:cNvSpPr/>
            <p:nvPr/>
          </p:nvSpPr>
          <p:spPr bwMode="auto">
            <a:xfrm>
              <a:off x="7323646" y="4705618"/>
              <a:ext cx="61817" cy="61205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5 h 42"/>
                <a:gd name="T4" fmla="*/ 5 w 43"/>
                <a:gd name="T5" fmla="*/ 30 h 42"/>
                <a:gd name="T6" fmla="*/ 30 w 43"/>
                <a:gd name="T7" fmla="*/ 38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5"/>
                  </a:cubicBezTo>
                  <a:cubicBezTo>
                    <a:pt x="4" y="10"/>
                    <a:pt x="0" y="21"/>
                    <a:pt x="5" y="30"/>
                  </a:cubicBezTo>
                  <a:cubicBezTo>
                    <a:pt x="10" y="39"/>
                    <a:pt x="21" y="42"/>
                    <a:pt x="30" y="38"/>
                  </a:cubicBezTo>
                  <a:cubicBezTo>
                    <a:pt x="39" y="33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Freeform 77"/>
            <p:cNvSpPr/>
            <p:nvPr/>
          </p:nvSpPr>
          <p:spPr bwMode="auto">
            <a:xfrm>
              <a:off x="7236735" y="4752134"/>
              <a:ext cx="60593" cy="62429"/>
            </a:xfrm>
            <a:custGeom>
              <a:avLst/>
              <a:gdLst>
                <a:gd name="T0" fmla="*/ 37 w 42"/>
                <a:gd name="T1" fmla="*/ 13 h 43"/>
                <a:gd name="T2" fmla="*/ 12 w 42"/>
                <a:gd name="T3" fmla="*/ 5 h 43"/>
                <a:gd name="T4" fmla="*/ 5 w 42"/>
                <a:gd name="T5" fmla="*/ 30 h 43"/>
                <a:gd name="T6" fmla="*/ 30 w 42"/>
                <a:gd name="T7" fmla="*/ 38 h 43"/>
                <a:gd name="T8" fmla="*/ 37 w 42"/>
                <a:gd name="T9" fmla="*/ 1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7" y="13"/>
                  </a:moveTo>
                  <a:cubicBezTo>
                    <a:pt x="33" y="4"/>
                    <a:pt x="21" y="0"/>
                    <a:pt x="12" y="5"/>
                  </a:cubicBezTo>
                  <a:cubicBezTo>
                    <a:pt x="3" y="10"/>
                    <a:pt x="0" y="21"/>
                    <a:pt x="5" y="30"/>
                  </a:cubicBezTo>
                  <a:cubicBezTo>
                    <a:pt x="9" y="39"/>
                    <a:pt x="21" y="43"/>
                    <a:pt x="30" y="38"/>
                  </a:cubicBezTo>
                  <a:cubicBezTo>
                    <a:pt x="39" y="33"/>
                    <a:pt x="42" y="22"/>
                    <a:pt x="37" y="1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2" name="Freeform 78"/>
            <p:cNvSpPr/>
            <p:nvPr/>
          </p:nvSpPr>
          <p:spPr bwMode="auto">
            <a:xfrm>
              <a:off x="7147988" y="4799873"/>
              <a:ext cx="62429" cy="60593"/>
            </a:xfrm>
            <a:custGeom>
              <a:avLst/>
              <a:gdLst>
                <a:gd name="T0" fmla="*/ 38 w 43"/>
                <a:gd name="T1" fmla="*/ 12 h 42"/>
                <a:gd name="T2" fmla="*/ 13 w 43"/>
                <a:gd name="T3" fmla="*/ 4 h 42"/>
                <a:gd name="T4" fmla="*/ 5 w 43"/>
                <a:gd name="T5" fmla="*/ 30 h 42"/>
                <a:gd name="T6" fmla="*/ 30 w 43"/>
                <a:gd name="T7" fmla="*/ 37 h 42"/>
                <a:gd name="T8" fmla="*/ 38 w 43"/>
                <a:gd name="T9" fmla="*/ 1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8" y="12"/>
                  </a:moveTo>
                  <a:cubicBezTo>
                    <a:pt x="33" y="3"/>
                    <a:pt x="22" y="0"/>
                    <a:pt x="13" y="4"/>
                  </a:cubicBezTo>
                  <a:cubicBezTo>
                    <a:pt x="4" y="9"/>
                    <a:pt x="0" y="21"/>
                    <a:pt x="5" y="30"/>
                  </a:cubicBezTo>
                  <a:cubicBezTo>
                    <a:pt x="10" y="39"/>
                    <a:pt x="21" y="42"/>
                    <a:pt x="30" y="37"/>
                  </a:cubicBezTo>
                  <a:cubicBezTo>
                    <a:pt x="39" y="32"/>
                    <a:pt x="43" y="21"/>
                    <a:pt x="38" y="1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3" name="Freeform 79"/>
            <p:cNvSpPr/>
            <p:nvPr/>
          </p:nvSpPr>
          <p:spPr bwMode="auto">
            <a:xfrm>
              <a:off x="8528773" y="4584432"/>
              <a:ext cx="62429" cy="60593"/>
            </a:xfrm>
            <a:custGeom>
              <a:avLst/>
              <a:gdLst>
                <a:gd name="T0" fmla="*/ 31 w 43"/>
                <a:gd name="T1" fmla="*/ 6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6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6"/>
                  </a:moveTo>
                  <a:cubicBezTo>
                    <a:pt x="23" y="0"/>
                    <a:pt x="11" y="3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Freeform 80"/>
            <p:cNvSpPr/>
            <p:nvPr/>
          </p:nvSpPr>
          <p:spPr bwMode="auto">
            <a:xfrm>
              <a:off x="8474912" y="4668283"/>
              <a:ext cx="62429" cy="60593"/>
            </a:xfrm>
            <a:custGeom>
              <a:avLst/>
              <a:gdLst>
                <a:gd name="T0" fmla="*/ 31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1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1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1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5" name="Freeform 81"/>
            <p:cNvSpPr/>
            <p:nvPr/>
          </p:nvSpPr>
          <p:spPr bwMode="auto">
            <a:xfrm>
              <a:off x="8421664" y="4752134"/>
              <a:ext cx="62429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1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1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6" name="Freeform 82"/>
            <p:cNvSpPr/>
            <p:nvPr/>
          </p:nvSpPr>
          <p:spPr bwMode="auto">
            <a:xfrm>
              <a:off x="8368416" y="4835984"/>
              <a:ext cx="61817" cy="60593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20"/>
                    <a:pt x="3" y="31"/>
                    <a:pt x="12" y="37"/>
                  </a:cubicBezTo>
                  <a:cubicBezTo>
                    <a:pt x="20" y="42"/>
                    <a:pt x="32" y="40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7" name="Freeform 83"/>
            <p:cNvSpPr/>
            <p:nvPr/>
          </p:nvSpPr>
          <p:spPr bwMode="auto">
            <a:xfrm>
              <a:off x="8314555" y="4919835"/>
              <a:ext cx="62429" cy="61205"/>
            </a:xfrm>
            <a:custGeom>
              <a:avLst/>
              <a:gdLst>
                <a:gd name="T0" fmla="*/ 32 w 43"/>
                <a:gd name="T1" fmla="*/ 5 h 42"/>
                <a:gd name="T2" fmla="*/ 6 w 43"/>
                <a:gd name="T3" fmla="*/ 11 h 42"/>
                <a:gd name="T4" fmla="*/ 12 w 43"/>
                <a:gd name="T5" fmla="*/ 37 h 42"/>
                <a:gd name="T6" fmla="*/ 37 w 43"/>
                <a:gd name="T7" fmla="*/ 31 h 42"/>
                <a:gd name="T8" fmla="*/ 32 w 43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2">
                  <a:moveTo>
                    <a:pt x="32" y="5"/>
                  </a:moveTo>
                  <a:cubicBezTo>
                    <a:pt x="23" y="0"/>
                    <a:pt x="11" y="2"/>
                    <a:pt x="6" y="11"/>
                  </a:cubicBezTo>
                  <a:cubicBezTo>
                    <a:pt x="0" y="19"/>
                    <a:pt x="3" y="31"/>
                    <a:pt x="12" y="37"/>
                  </a:cubicBezTo>
                  <a:cubicBezTo>
                    <a:pt x="20" y="42"/>
                    <a:pt x="32" y="39"/>
                    <a:pt x="37" y="31"/>
                  </a:cubicBezTo>
                  <a:cubicBezTo>
                    <a:pt x="43" y="22"/>
                    <a:pt x="40" y="11"/>
                    <a:pt x="32" y="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8" name="Freeform 84"/>
            <p:cNvSpPr/>
            <p:nvPr/>
          </p:nvSpPr>
          <p:spPr bwMode="auto">
            <a:xfrm>
              <a:off x="8261307" y="5002462"/>
              <a:ext cx="61817" cy="62429"/>
            </a:xfrm>
            <a:custGeom>
              <a:avLst/>
              <a:gdLst>
                <a:gd name="T0" fmla="*/ 32 w 43"/>
                <a:gd name="T1" fmla="*/ 6 h 43"/>
                <a:gd name="T2" fmla="*/ 6 w 43"/>
                <a:gd name="T3" fmla="*/ 12 h 43"/>
                <a:gd name="T4" fmla="*/ 12 w 43"/>
                <a:gd name="T5" fmla="*/ 37 h 43"/>
                <a:gd name="T6" fmla="*/ 37 w 43"/>
                <a:gd name="T7" fmla="*/ 32 h 43"/>
                <a:gd name="T8" fmla="*/ 32 w 43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43">
                  <a:moveTo>
                    <a:pt x="32" y="6"/>
                  </a:moveTo>
                  <a:cubicBezTo>
                    <a:pt x="23" y="0"/>
                    <a:pt x="12" y="3"/>
                    <a:pt x="6" y="12"/>
                  </a:cubicBezTo>
                  <a:cubicBezTo>
                    <a:pt x="0" y="20"/>
                    <a:pt x="3" y="32"/>
                    <a:pt x="12" y="37"/>
                  </a:cubicBezTo>
                  <a:cubicBezTo>
                    <a:pt x="20" y="43"/>
                    <a:pt x="32" y="40"/>
                    <a:pt x="37" y="32"/>
                  </a:cubicBezTo>
                  <a:cubicBezTo>
                    <a:pt x="43" y="23"/>
                    <a:pt x="40" y="12"/>
                    <a:pt x="32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9" name="Freeform 85"/>
            <p:cNvSpPr/>
            <p:nvPr/>
          </p:nvSpPr>
          <p:spPr bwMode="auto">
            <a:xfrm>
              <a:off x="8208671" y="5086313"/>
              <a:ext cx="61205" cy="62429"/>
            </a:xfrm>
            <a:custGeom>
              <a:avLst/>
              <a:gdLst>
                <a:gd name="T0" fmla="*/ 31 w 42"/>
                <a:gd name="T1" fmla="*/ 6 h 43"/>
                <a:gd name="T2" fmla="*/ 5 w 42"/>
                <a:gd name="T3" fmla="*/ 12 h 43"/>
                <a:gd name="T4" fmla="*/ 11 w 42"/>
                <a:gd name="T5" fmla="*/ 37 h 43"/>
                <a:gd name="T6" fmla="*/ 37 w 42"/>
                <a:gd name="T7" fmla="*/ 32 h 43"/>
                <a:gd name="T8" fmla="*/ 31 w 42"/>
                <a:gd name="T9" fmla="*/ 6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3">
                  <a:moveTo>
                    <a:pt x="31" y="6"/>
                  </a:moveTo>
                  <a:cubicBezTo>
                    <a:pt x="22" y="0"/>
                    <a:pt x="11" y="3"/>
                    <a:pt x="5" y="12"/>
                  </a:cubicBezTo>
                  <a:cubicBezTo>
                    <a:pt x="0" y="20"/>
                    <a:pt x="2" y="32"/>
                    <a:pt x="11" y="37"/>
                  </a:cubicBezTo>
                  <a:cubicBezTo>
                    <a:pt x="19" y="43"/>
                    <a:pt x="31" y="40"/>
                    <a:pt x="37" y="32"/>
                  </a:cubicBezTo>
                  <a:cubicBezTo>
                    <a:pt x="42" y="23"/>
                    <a:pt x="40" y="11"/>
                    <a:pt x="31" y="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Freeform 86"/>
            <p:cNvSpPr/>
            <p:nvPr/>
          </p:nvSpPr>
          <p:spPr bwMode="auto">
            <a:xfrm>
              <a:off x="9346472" y="4782736"/>
              <a:ext cx="57533" cy="57533"/>
            </a:xfrm>
            <a:custGeom>
              <a:avLst/>
              <a:gdLst>
                <a:gd name="T0" fmla="*/ 22 w 40"/>
                <a:gd name="T1" fmla="*/ 1 h 40"/>
                <a:gd name="T2" fmla="*/ 1 w 40"/>
                <a:gd name="T3" fmla="*/ 17 h 40"/>
                <a:gd name="T4" fmla="*/ 17 w 40"/>
                <a:gd name="T5" fmla="*/ 38 h 40"/>
                <a:gd name="T6" fmla="*/ 38 w 40"/>
                <a:gd name="T7" fmla="*/ 22 h 40"/>
                <a:gd name="T8" fmla="*/ 22 w 40"/>
                <a:gd name="T9" fmla="*/ 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40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1" name="Freeform 87"/>
            <p:cNvSpPr/>
            <p:nvPr/>
          </p:nvSpPr>
          <p:spPr bwMode="auto">
            <a:xfrm>
              <a:off x="9331782" y="4880664"/>
              <a:ext cx="58145" cy="56921"/>
            </a:xfrm>
            <a:custGeom>
              <a:avLst/>
              <a:gdLst>
                <a:gd name="T0" fmla="*/ 22 w 40"/>
                <a:gd name="T1" fmla="*/ 1 h 39"/>
                <a:gd name="T2" fmla="*/ 1 w 40"/>
                <a:gd name="T3" fmla="*/ 17 h 39"/>
                <a:gd name="T4" fmla="*/ 17 w 40"/>
                <a:gd name="T5" fmla="*/ 38 h 39"/>
                <a:gd name="T6" fmla="*/ 38 w 40"/>
                <a:gd name="T7" fmla="*/ 22 h 39"/>
                <a:gd name="T8" fmla="*/ 22 w 40"/>
                <a:gd name="T9" fmla="*/ 1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9">
                  <a:moveTo>
                    <a:pt x="22" y="1"/>
                  </a:moveTo>
                  <a:cubicBezTo>
                    <a:pt x="12" y="0"/>
                    <a:pt x="3" y="7"/>
                    <a:pt x="1" y="17"/>
                  </a:cubicBezTo>
                  <a:cubicBezTo>
                    <a:pt x="0" y="27"/>
                    <a:pt x="7" y="36"/>
                    <a:pt x="17" y="38"/>
                  </a:cubicBezTo>
                  <a:cubicBezTo>
                    <a:pt x="27" y="39"/>
                    <a:pt x="37" y="32"/>
                    <a:pt x="38" y="22"/>
                  </a:cubicBezTo>
                  <a:cubicBezTo>
                    <a:pt x="40" y="12"/>
                    <a:pt x="33" y="3"/>
                    <a:pt x="22" y="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2" name="Freeform 88"/>
            <p:cNvSpPr/>
            <p:nvPr/>
          </p:nvSpPr>
          <p:spPr bwMode="auto">
            <a:xfrm>
              <a:off x="9317093" y="4977980"/>
              <a:ext cx="58145" cy="57533"/>
            </a:xfrm>
            <a:custGeom>
              <a:avLst/>
              <a:gdLst>
                <a:gd name="T0" fmla="*/ 22 w 40"/>
                <a:gd name="T1" fmla="*/ 2 h 40"/>
                <a:gd name="T2" fmla="*/ 1 w 40"/>
                <a:gd name="T3" fmla="*/ 18 h 40"/>
                <a:gd name="T4" fmla="*/ 17 w 40"/>
                <a:gd name="T5" fmla="*/ 39 h 40"/>
                <a:gd name="T6" fmla="*/ 38 w 40"/>
                <a:gd name="T7" fmla="*/ 23 h 40"/>
                <a:gd name="T8" fmla="*/ 22 w 40"/>
                <a:gd name="T9" fmla="*/ 2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40">
                  <a:moveTo>
                    <a:pt x="22" y="2"/>
                  </a:moveTo>
                  <a:cubicBezTo>
                    <a:pt x="12" y="0"/>
                    <a:pt x="3" y="7"/>
                    <a:pt x="1" y="18"/>
                  </a:cubicBezTo>
                  <a:cubicBezTo>
                    <a:pt x="0" y="28"/>
                    <a:pt x="7" y="37"/>
                    <a:pt x="17" y="39"/>
                  </a:cubicBezTo>
                  <a:cubicBezTo>
                    <a:pt x="27" y="40"/>
                    <a:pt x="36" y="33"/>
                    <a:pt x="38" y="23"/>
                  </a:cubicBezTo>
                  <a:cubicBezTo>
                    <a:pt x="40" y="13"/>
                    <a:pt x="32" y="3"/>
                    <a:pt x="22" y="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Freeform 89"/>
            <p:cNvSpPr/>
            <p:nvPr/>
          </p:nvSpPr>
          <p:spPr bwMode="auto">
            <a:xfrm>
              <a:off x="10301270" y="4574027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3 w 42"/>
                <a:gd name="T3" fmla="*/ 26 h 42"/>
                <a:gd name="T4" fmla="*/ 27 w 42"/>
                <a:gd name="T5" fmla="*/ 39 h 42"/>
                <a:gd name="T6" fmla="*/ 39 w 42"/>
                <a:gd name="T7" fmla="*/ 15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6"/>
                    <a:pt x="0" y="17"/>
                    <a:pt x="3" y="26"/>
                  </a:cubicBezTo>
                  <a:cubicBezTo>
                    <a:pt x="7" y="36"/>
                    <a:pt x="17" y="42"/>
                    <a:pt x="27" y="39"/>
                  </a:cubicBezTo>
                  <a:cubicBezTo>
                    <a:pt x="37" y="35"/>
                    <a:pt x="42" y="25"/>
                    <a:pt x="39" y="15"/>
                  </a:cubicBezTo>
                  <a:cubicBezTo>
                    <a:pt x="36" y="5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4" name="Freeform 90"/>
            <p:cNvSpPr/>
            <p:nvPr/>
          </p:nvSpPr>
          <p:spPr bwMode="auto">
            <a:xfrm>
              <a:off x="10331872" y="4668283"/>
              <a:ext cx="60593" cy="60593"/>
            </a:xfrm>
            <a:custGeom>
              <a:avLst/>
              <a:gdLst>
                <a:gd name="T0" fmla="*/ 15 w 42"/>
                <a:gd name="T1" fmla="*/ 4 h 42"/>
                <a:gd name="T2" fmla="*/ 3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5 w 42"/>
                <a:gd name="T9" fmla="*/ 4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5" y="4"/>
                  </a:moveTo>
                  <a:cubicBezTo>
                    <a:pt x="5" y="7"/>
                    <a:pt x="0" y="17"/>
                    <a:pt x="3" y="27"/>
                  </a:cubicBezTo>
                  <a:cubicBezTo>
                    <a:pt x="6" y="37"/>
                    <a:pt x="17" y="42"/>
                    <a:pt x="27" y="39"/>
                  </a:cubicBezTo>
                  <a:cubicBezTo>
                    <a:pt x="36" y="36"/>
                    <a:pt x="42" y="25"/>
                    <a:pt x="39" y="16"/>
                  </a:cubicBezTo>
                  <a:cubicBezTo>
                    <a:pt x="36" y="6"/>
                    <a:pt x="25" y="0"/>
                    <a:pt x="15" y="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5" name="Freeform 91"/>
            <p:cNvSpPr/>
            <p:nvPr/>
          </p:nvSpPr>
          <p:spPr bwMode="auto">
            <a:xfrm>
              <a:off x="10361863" y="4763762"/>
              <a:ext cx="59369" cy="60593"/>
            </a:xfrm>
            <a:custGeom>
              <a:avLst/>
              <a:gdLst>
                <a:gd name="T0" fmla="*/ 15 w 41"/>
                <a:gd name="T1" fmla="*/ 3 h 42"/>
                <a:gd name="T2" fmla="*/ 3 w 41"/>
                <a:gd name="T3" fmla="*/ 26 h 42"/>
                <a:gd name="T4" fmla="*/ 26 w 41"/>
                <a:gd name="T5" fmla="*/ 39 h 42"/>
                <a:gd name="T6" fmla="*/ 38 w 41"/>
                <a:gd name="T7" fmla="*/ 15 h 42"/>
                <a:gd name="T8" fmla="*/ 15 w 41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2">
                  <a:moveTo>
                    <a:pt x="15" y="3"/>
                  </a:moveTo>
                  <a:cubicBezTo>
                    <a:pt x="5" y="6"/>
                    <a:pt x="0" y="17"/>
                    <a:pt x="3" y="26"/>
                  </a:cubicBezTo>
                  <a:cubicBezTo>
                    <a:pt x="6" y="36"/>
                    <a:pt x="16" y="42"/>
                    <a:pt x="26" y="39"/>
                  </a:cubicBezTo>
                  <a:cubicBezTo>
                    <a:pt x="36" y="35"/>
                    <a:pt x="41" y="25"/>
                    <a:pt x="38" y="15"/>
                  </a:cubicBezTo>
                  <a:cubicBezTo>
                    <a:pt x="35" y="5"/>
                    <a:pt x="25" y="0"/>
                    <a:pt x="15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Freeform 92"/>
            <p:cNvSpPr/>
            <p:nvPr/>
          </p:nvSpPr>
          <p:spPr bwMode="auto">
            <a:xfrm>
              <a:off x="10391241" y="4858018"/>
              <a:ext cx="60593" cy="60593"/>
            </a:xfrm>
            <a:custGeom>
              <a:avLst/>
              <a:gdLst>
                <a:gd name="T0" fmla="*/ 16 w 42"/>
                <a:gd name="T1" fmla="*/ 3 h 42"/>
                <a:gd name="T2" fmla="*/ 4 w 42"/>
                <a:gd name="T3" fmla="*/ 27 h 42"/>
                <a:gd name="T4" fmla="*/ 27 w 42"/>
                <a:gd name="T5" fmla="*/ 39 h 42"/>
                <a:gd name="T6" fmla="*/ 39 w 42"/>
                <a:gd name="T7" fmla="*/ 16 h 42"/>
                <a:gd name="T8" fmla="*/ 16 w 42"/>
                <a:gd name="T9" fmla="*/ 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16" y="3"/>
                  </a:moveTo>
                  <a:cubicBezTo>
                    <a:pt x="6" y="7"/>
                    <a:pt x="0" y="17"/>
                    <a:pt x="4" y="27"/>
                  </a:cubicBezTo>
                  <a:cubicBezTo>
                    <a:pt x="7" y="37"/>
                    <a:pt x="17" y="42"/>
                    <a:pt x="27" y="39"/>
                  </a:cubicBezTo>
                  <a:cubicBezTo>
                    <a:pt x="37" y="36"/>
                    <a:pt x="42" y="25"/>
                    <a:pt x="39" y="16"/>
                  </a:cubicBezTo>
                  <a:cubicBezTo>
                    <a:pt x="36" y="6"/>
                    <a:pt x="25" y="0"/>
                    <a:pt x="16" y="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7" name="Rectangle 93"/>
            <p:cNvSpPr>
              <a:spLocks noChangeArrowheads="1"/>
            </p:cNvSpPr>
            <p:nvPr/>
          </p:nvSpPr>
          <p:spPr bwMode="auto">
            <a:xfrm>
              <a:off x="9071661" y="5771197"/>
              <a:ext cx="441288" cy="1897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8" name="Rectangle 94"/>
            <p:cNvSpPr>
              <a:spLocks noChangeArrowheads="1"/>
            </p:cNvSpPr>
            <p:nvPr/>
          </p:nvSpPr>
          <p:spPr bwMode="auto">
            <a:xfrm>
              <a:off x="9290163" y="5636546"/>
              <a:ext cx="18362" cy="1432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9" name="Freeform 95"/>
            <p:cNvSpPr/>
            <p:nvPr/>
          </p:nvSpPr>
          <p:spPr bwMode="auto">
            <a:xfrm>
              <a:off x="9046567" y="5293186"/>
              <a:ext cx="504941" cy="97316"/>
            </a:xfrm>
            <a:custGeom>
              <a:avLst/>
              <a:gdLst>
                <a:gd name="T0" fmla="*/ 349 w 349"/>
                <a:gd name="T1" fmla="*/ 33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3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3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3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3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0" name="Freeform 96"/>
            <p:cNvSpPr/>
            <p:nvPr/>
          </p:nvSpPr>
          <p:spPr bwMode="auto">
            <a:xfrm>
              <a:off x="9046567" y="5420492"/>
              <a:ext cx="504941" cy="97316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1" name="Freeform 97"/>
            <p:cNvSpPr/>
            <p:nvPr/>
          </p:nvSpPr>
          <p:spPr bwMode="auto">
            <a:xfrm>
              <a:off x="9046567" y="5549635"/>
              <a:ext cx="504941" cy="96704"/>
            </a:xfrm>
            <a:custGeom>
              <a:avLst/>
              <a:gdLst>
                <a:gd name="T0" fmla="*/ 349 w 349"/>
                <a:gd name="T1" fmla="*/ 34 h 67"/>
                <a:gd name="T2" fmla="*/ 316 w 349"/>
                <a:gd name="T3" fmla="*/ 67 h 67"/>
                <a:gd name="T4" fmla="*/ 33 w 349"/>
                <a:gd name="T5" fmla="*/ 67 h 67"/>
                <a:gd name="T6" fmla="*/ 0 w 349"/>
                <a:gd name="T7" fmla="*/ 34 h 67"/>
                <a:gd name="T8" fmla="*/ 33 w 349"/>
                <a:gd name="T9" fmla="*/ 0 h 67"/>
                <a:gd name="T10" fmla="*/ 316 w 349"/>
                <a:gd name="T11" fmla="*/ 0 h 67"/>
                <a:gd name="T12" fmla="*/ 349 w 349"/>
                <a:gd name="T13" fmla="*/ 34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9" h="67">
                  <a:moveTo>
                    <a:pt x="349" y="34"/>
                  </a:moveTo>
                  <a:cubicBezTo>
                    <a:pt x="349" y="52"/>
                    <a:pt x="334" y="67"/>
                    <a:pt x="316" y="67"/>
                  </a:cubicBezTo>
                  <a:cubicBezTo>
                    <a:pt x="33" y="67"/>
                    <a:pt x="33" y="67"/>
                    <a:pt x="33" y="67"/>
                  </a:cubicBezTo>
                  <a:cubicBezTo>
                    <a:pt x="15" y="67"/>
                    <a:pt x="0" y="52"/>
                    <a:pt x="0" y="34"/>
                  </a:cubicBezTo>
                  <a:cubicBezTo>
                    <a:pt x="0" y="15"/>
                    <a:pt x="15" y="0"/>
                    <a:pt x="33" y="0"/>
                  </a:cubicBezTo>
                  <a:cubicBezTo>
                    <a:pt x="316" y="0"/>
                    <a:pt x="316" y="0"/>
                    <a:pt x="316" y="0"/>
                  </a:cubicBezTo>
                  <a:cubicBezTo>
                    <a:pt x="334" y="0"/>
                    <a:pt x="349" y="15"/>
                    <a:pt x="349" y="3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2" name="Rectangle 98"/>
            <p:cNvSpPr>
              <a:spLocks noChangeArrowheads="1"/>
            </p:cNvSpPr>
            <p:nvPr/>
          </p:nvSpPr>
          <p:spPr bwMode="auto">
            <a:xfrm>
              <a:off x="9120625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3" name="Rectangle 99"/>
            <p:cNvSpPr>
              <a:spLocks noChangeArrowheads="1"/>
            </p:cNvSpPr>
            <p:nvPr/>
          </p:nvSpPr>
          <p:spPr bwMode="auto">
            <a:xfrm>
              <a:off x="9175710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4" name="Rectangle 100"/>
            <p:cNvSpPr>
              <a:spLocks noChangeArrowheads="1"/>
            </p:cNvSpPr>
            <p:nvPr/>
          </p:nvSpPr>
          <p:spPr bwMode="auto">
            <a:xfrm>
              <a:off x="9228958" y="5322564"/>
              <a:ext cx="33663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5" name="Rectangle 101"/>
            <p:cNvSpPr>
              <a:spLocks noChangeArrowheads="1"/>
            </p:cNvSpPr>
            <p:nvPr/>
          </p:nvSpPr>
          <p:spPr bwMode="auto">
            <a:xfrm>
              <a:off x="9282818" y="5322564"/>
              <a:ext cx="33051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6" name="Rectangle 102"/>
            <p:cNvSpPr>
              <a:spLocks noChangeArrowheads="1"/>
            </p:cNvSpPr>
            <p:nvPr/>
          </p:nvSpPr>
          <p:spPr bwMode="auto">
            <a:xfrm>
              <a:off x="9336067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7" name="Rectangle 103"/>
            <p:cNvSpPr>
              <a:spLocks noChangeArrowheads="1"/>
            </p:cNvSpPr>
            <p:nvPr/>
          </p:nvSpPr>
          <p:spPr bwMode="auto">
            <a:xfrm>
              <a:off x="9389927" y="5322564"/>
              <a:ext cx="34275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8" name="Rectangle 104"/>
            <p:cNvSpPr>
              <a:spLocks noChangeArrowheads="1"/>
            </p:cNvSpPr>
            <p:nvPr/>
          </p:nvSpPr>
          <p:spPr bwMode="auto">
            <a:xfrm>
              <a:off x="9443176" y="5322564"/>
              <a:ext cx="34887" cy="34275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9" name="Rectangle 105"/>
            <p:cNvSpPr>
              <a:spLocks noChangeArrowheads="1"/>
            </p:cNvSpPr>
            <p:nvPr/>
          </p:nvSpPr>
          <p:spPr bwMode="auto">
            <a:xfrm>
              <a:off x="9120625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0" name="Rectangle 106"/>
            <p:cNvSpPr>
              <a:spLocks noChangeArrowheads="1"/>
            </p:cNvSpPr>
            <p:nvPr/>
          </p:nvSpPr>
          <p:spPr bwMode="auto">
            <a:xfrm>
              <a:off x="9175710" y="5582685"/>
              <a:ext cx="33051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1" name="Rectangle 107"/>
            <p:cNvSpPr>
              <a:spLocks noChangeArrowheads="1"/>
            </p:cNvSpPr>
            <p:nvPr/>
          </p:nvSpPr>
          <p:spPr bwMode="auto">
            <a:xfrm>
              <a:off x="9228958" y="5582685"/>
              <a:ext cx="33663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2" name="Rectangle 108"/>
            <p:cNvSpPr>
              <a:spLocks noChangeArrowheads="1"/>
            </p:cNvSpPr>
            <p:nvPr/>
          </p:nvSpPr>
          <p:spPr bwMode="auto">
            <a:xfrm>
              <a:off x="9336067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3" name="Rectangle 109"/>
            <p:cNvSpPr>
              <a:spLocks noChangeArrowheads="1"/>
            </p:cNvSpPr>
            <p:nvPr/>
          </p:nvSpPr>
          <p:spPr bwMode="auto">
            <a:xfrm>
              <a:off x="9443176" y="5582685"/>
              <a:ext cx="34887" cy="3366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4" name="Oval 110"/>
            <p:cNvSpPr>
              <a:spLocks noChangeArrowheads="1"/>
            </p:cNvSpPr>
            <p:nvPr/>
          </p:nvSpPr>
          <p:spPr bwMode="auto">
            <a:xfrm>
              <a:off x="9237527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11"/>
            <p:cNvSpPr>
              <a:spLocks noChangeArrowheads="1"/>
            </p:cNvSpPr>
            <p:nvPr/>
          </p:nvSpPr>
          <p:spPr bwMode="auto">
            <a:xfrm>
              <a:off x="9172649" y="5448034"/>
              <a:ext cx="40395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6" name="Oval 112"/>
            <p:cNvSpPr>
              <a:spLocks noChangeArrowheads="1"/>
            </p:cNvSpPr>
            <p:nvPr/>
          </p:nvSpPr>
          <p:spPr bwMode="auto">
            <a:xfrm>
              <a:off x="9108996" y="5448034"/>
              <a:ext cx="39171" cy="39171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27" name="TextBox 62"/>
          <p:cNvSpPr txBox="1"/>
          <p:nvPr/>
        </p:nvSpPr>
        <p:spPr>
          <a:xfrm>
            <a:off x="1287217" y="1818524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8" name="Rectangle 64"/>
          <p:cNvSpPr/>
          <p:nvPr/>
        </p:nvSpPr>
        <p:spPr>
          <a:xfrm>
            <a:off x="1282292" y="2083075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9" name="Donut 65"/>
          <p:cNvSpPr/>
          <p:nvPr/>
        </p:nvSpPr>
        <p:spPr>
          <a:xfrm>
            <a:off x="1370341" y="3519677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0" name="Freeform 66"/>
          <p:cNvSpPr>
            <a:spLocks noEditPoints="1"/>
          </p:cNvSpPr>
          <p:nvPr/>
        </p:nvSpPr>
        <p:spPr bwMode="auto">
          <a:xfrm>
            <a:off x="1576097" y="3717118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4" name="Freeform 67"/>
          <p:cNvSpPr>
            <a:spLocks noEditPoints="1"/>
          </p:cNvSpPr>
          <p:nvPr/>
        </p:nvSpPr>
        <p:spPr bwMode="auto">
          <a:xfrm>
            <a:off x="1547746" y="5242261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5" name="Freeform 68"/>
          <p:cNvSpPr>
            <a:spLocks noEditPoints="1"/>
          </p:cNvSpPr>
          <p:nvPr/>
        </p:nvSpPr>
        <p:spPr bwMode="auto">
          <a:xfrm>
            <a:off x="4287300" y="5239740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6" name="Freeform 69"/>
          <p:cNvSpPr>
            <a:spLocks noEditPoints="1"/>
          </p:cNvSpPr>
          <p:nvPr/>
        </p:nvSpPr>
        <p:spPr bwMode="auto">
          <a:xfrm>
            <a:off x="4277168" y="3729971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Donut 70"/>
          <p:cNvSpPr/>
          <p:nvPr/>
        </p:nvSpPr>
        <p:spPr>
          <a:xfrm>
            <a:off x="4043745" y="503671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8" name="Donut 71"/>
          <p:cNvSpPr/>
          <p:nvPr/>
        </p:nvSpPr>
        <p:spPr>
          <a:xfrm>
            <a:off x="1364921" y="503686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9" name="Donut 72"/>
          <p:cNvSpPr/>
          <p:nvPr/>
        </p:nvSpPr>
        <p:spPr>
          <a:xfrm>
            <a:off x="4038039" y="3519677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0" name="TextBox 73"/>
          <p:cNvSpPr txBox="1"/>
          <p:nvPr/>
        </p:nvSpPr>
        <p:spPr>
          <a:xfrm>
            <a:off x="2112994" y="382768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TextBox 74"/>
          <p:cNvSpPr txBox="1"/>
          <p:nvPr/>
        </p:nvSpPr>
        <p:spPr>
          <a:xfrm>
            <a:off x="2112994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TextBox 75"/>
          <p:cNvSpPr txBox="1"/>
          <p:nvPr/>
        </p:nvSpPr>
        <p:spPr>
          <a:xfrm>
            <a:off x="4810998" y="3827681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TextBox 76"/>
          <p:cNvSpPr txBox="1"/>
          <p:nvPr/>
        </p:nvSpPr>
        <p:spPr>
          <a:xfrm>
            <a:off x="4810998" y="355845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TextBox 77"/>
          <p:cNvSpPr txBox="1"/>
          <p:nvPr/>
        </p:nvSpPr>
        <p:spPr>
          <a:xfrm>
            <a:off x="2112994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TextBox 78"/>
          <p:cNvSpPr txBox="1"/>
          <p:nvPr/>
        </p:nvSpPr>
        <p:spPr>
          <a:xfrm>
            <a:off x="2112994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6" name="TextBox 79"/>
          <p:cNvSpPr txBox="1"/>
          <p:nvPr/>
        </p:nvSpPr>
        <p:spPr>
          <a:xfrm>
            <a:off x="4810998" y="5353627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7" name="TextBox 80"/>
          <p:cNvSpPr txBox="1"/>
          <p:nvPr/>
        </p:nvSpPr>
        <p:spPr>
          <a:xfrm>
            <a:off x="4810998" y="5067827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8" name="Rectangle 81"/>
          <p:cNvSpPr/>
          <p:nvPr/>
        </p:nvSpPr>
        <p:spPr>
          <a:xfrm>
            <a:off x="1317222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9" name="Rectangle 82"/>
          <p:cNvSpPr/>
          <p:nvPr/>
        </p:nvSpPr>
        <p:spPr>
          <a:xfrm>
            <a:off x="1317222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0" name="Rectangle 83"/>
          <p:cNvSpPr/>
          <p:nvPr/>
        </p:nvSpPr>
        <p:spPr>
          <a:xfrm>
            <a:off x="3981534" y="4254480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1" name="Rectangle 84"/>
          <p:cNvSpPr/>
          <p:nvPr/>
        </p:nvSpPr>
        <p:spPr>
          <a:xfrm>
            <a:off x="3975405" y="5778025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6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/>
      <p:bldP spid="128" grpId="0"/>
      <p:bldP spid="129" grpId="0" animBg="1"/>
      <p:bldP spid="130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/>
      <p:bldP spid="161" grpId="0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47787" y="3095501"/>
            <a:ext cx="4961444" cy="211316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85857" y="3095501"/>
            <a:ext cx="4896544" cy="211316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en-US" altLang="zh-CN" sz="2000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347787" y="5383292"/>
            <a:ext cx="496144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6685857" y="5383292"/>
            <a:ext cx="4896544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亮亮图文旗舰店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https://liangliangtuwen.tmall.com/</a:t>
            </a:r>
            <a:endParaRPr lang="en-US" altLang="zh-CN" sz="8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39"/>
          <p:cNvSpPr txBox="1"/>
          <p:nvPr/>
        </p:nvSpPr>
        <p:spPr>
          <a:xfrm>
            <a:off x="1347787" y="1685490"/>
            <a:ext cx="10234614" cy="53206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/>
      <p:bldP spid="10" grpId="0"/>
      <p:bldP spid="1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" name="Group 58"/>
          <p:cNvGrpSpPr/>
          <p:nvPr/>
        </p:nvGrpSpPr>
        <p:grpSpPr>
          <a:xfrm>
            <a:off x="6760950" y="2065266"/>
            <a:ext cx="4209180" cy="4426319"/>
            <a:chOff x="6232318" y="1631840"/>
            <a:chExt cx="4969784" cy="5226160"/>
          </a:xfrm>
        </p:grpSpPr>
        <p:sp>
          <p:nvSpPr>
            <p:cNvPr id="4" name="Freeform 5"/>
            <p:cNvSpPr>
              <a:spLocks noEditPoints="1"/>
            </p:cNvSpPr>
            <p:nvPr/>
          </p:nvSpPr>
          <p:spPr bwMode="auto">
            <a:xfrm>
              <a:off x="7783740" y="4766317"/>
              <a:ext cx="1781183" cy="2091683"/>
            </a:xfrm>
            <a:custGeom>
              <a:avLst/>
              <a:gdLst>
                <a:gd name="T0" fmla="*/ 27 w 764"/>
                <a:gd name="T1" fmla="*/ 536 h 897"/>
                <a:gd name="T2" fmla="*/ 37 w 764"/>
                <a:gd name="T3" fmla="*/ 614 h 897"/>
                <a:gd name="T4" fmla="*/ 23 w 764"/>
                <a:gd name="T5" fmla="*/ 649 h 897"/>
                <a:gd name="T6" fmla="*/ 171 w 764"/>
                <a:gd name="T7" fmla="*/ 735 h 897"/>
                <a:gd name="T8" fmla="*/ 170 w 764"/>
                <a:gd name="T9" fmla="*/ 764 h 897"/>
                <a:gd name="T10" fmla="*/ 197 w 764"/>
                <a:gd name="T11" fmla="*/ 887 h 897"/>
                <a:gd name="T12" fmla="*/ 589 w 764"/>
                <a:gd name="T13" fmla="*/ 897 h 897"/>
                <a:gd name="T14" fmla="*/ 522 w 764"/>
                <a:gd name="T15" fmla="*/ 818 h 897"/>
                <a:gd name="T16" fmla="*/ 524 w 764"/>
                <a:gd name="T17" fmla="*/ 670 h 897"/>
                <a:gd name="T18" fmla="*/ 585 w 764"/>
                <a:gd name="T19" fmla="*/ 615 h 897"/>
                <a:gd name="T20" fmla="*/ 640 w 764"/>
                <a:gd name="T21" fmla="*/ 537 h 897"/>
                <a:gd name="T22" fmla="*/ 640 w 764"/>
                <a:gd name="T23" fmla="*/ 558 h 897"/>
                <a:gd name="T24" fmla="*/ 686 w 764"/>
                <a:gd name="T25" fmla="*/ 508 h 897"/>
                <a:gd name="T26" fmla="*/ 695 w 764"/>
                <a:gd name="T27" fmla="*/ 493 h 897"/>
                <a:gd name="T28" fmla="*/ 764 w 764"/>
                <a:gd name="T29" fmla="*/ 446 h 897"/>
                <a:gd name="T30" fmla="*/ 751 w 764"/>
                <a:gd name="T31" fmla="*/ 442 h 897"/>
                <a:gd name="T32" fmla="*/ 700 w 764"/>
                <a:gd name="T33" fmla="*/ 349 h 897"/>
                <a:gd name="T34" fmla="*/ 702 w 764"/>
                <a:gd name="T35" fmla="*/ 332 h 897"/>
                <a:gd name="T36" fmla="*/ 715 w 764"/>
                <a:gd name="T37" fmla="*/ 345 h 897"/>
                <a:gd name="T38" fmla="*/ 694 w 764"/>
                <a:gd name="T39" fmla="*/ 268 h 897"/>
                <a:gd name="T40" fmla="*/ 694 w 764"/>
                <a:gd name="T41" fmla="*/ 264 h 897"/>
                <a:gd name="T42" fmla="*/ 639 w 764"/>
                <a:gd name="T43" fmla="*/ 208 h 897"/>
                <a:gd name="T44" fmla="*/ 654 w 764"/>
                <a:gd name="T45" fmla="*/ 216 h 897"/>
                <a:gd name="T46" fmla="*/ 692 w 764"/>
                <a:gd name="T47" fmla="*/ 255 h 897"/>
                <a:gd name="T48" fmla="*/ 651 w 764"/>
                <a:gd name="T49" fmla="*/ 178 h 897"/>
                <a:gd name="T50" fmla="*/ 646 w 764"/>
                <a:gd name="T51" fmla="*/ 173 h 897"/>
                <a:gd name="T52" fmla="*/ 620 w 764"/>
                <a:gd name="T53" fmla="*/ 109 h 897"/>
                <a:gd name="T54" fmla="*/ 516 w 764"/>
                <a:gd name="T55" fmla="*/ 139 h 897"/>
                <a:gd name="T56" fmla="*/ 408 w 764"/>
                <a:gd name="T57" fmla="*/ 62 h 897"/>
                <a:gd name="T58" fmla="*/ 381 w 764"/>
                <a:gd name="T59" fmla="*/ 92 h 897"/>
                <a:gd name="T60" fmla="*/ 383 w 764"/>
                <a:gd name="T61" fmla="*/ 73 h 897"/>
                <a:gd name="T62" fmla="*/ 367 w 764"/>
                <a:gd name="T63" fmla="*/ 96 h 897"/>
                <a:gd name="T64" fmla="*/ 348 w 764"/>
                <a:gd name="T65" fmla="*/ 68 h 897"/>
                <a:gd name="T66" fmla="*/ 290 w 764"/>
                <a:gd name="T67" fmla="*/ 59 h 897"/>
                <a:gd name="T68" fmla="*/ 281 w 764"/>
                <a:gd name="T69" fmla="*/ 59 h 897"/>
                <a:gd name="T70" fmla="*/ 291 w 764"/>
                <a:gd name="T71" fmla="*/ 41 h 897"/>
                <a:gd name="T72" fmla="*/ 269 w 764"/>
                <a:gd name="T73" fmla="*/ 62 h 897"/>
                <a:gd name="T74" fmla="*/ 201 w 764"/>
                <a:gd name="T75" fmla="*/ 86 h 897"/>
                <a:gd name="T76" fmla="*/ 161 w 764"/>
                <a:gd name="T77" fmla="*/ 93 h 897"/>
                <a:gd name="T78" fmla="*/ 156 w 764"/>
                <a:gd name="T79" fmla="*/ 96 h 897"/>
                <a:gd name="T80" fmla="*/ 133 w 764"/>
                <a:gd name="T81" fmla="*/ 81 h 897"/>
                <a:gd name="T82" fmla="*/ 73 w 764"/>
                <a:gd name="T83" fmla="*/ 164 h 897"/>
                <a:gd name="T84" fmla="*/ 71 w 764"/>
                <a:gd name="T85" fmla="*/ 166 h 897"/>
                <a:gd name="T86" fmla="*/ 54 w 764"/>
                <a:gd name="T87" fmla="*/ 180 h 897"/>
                <a:gd name="T88" fmla="*/ 91 w 764"/>
                <a:gd name="T89" fmla="*/ 189 h 897"/>
                <a:gd name="T90" fmla="*/ 131 w 764"/>
                <a:gd name="T91" fmla="*/ 251 h 897"/>
                <a:gd name="T92" fmla="*/ 125 w 764"/>
                <a:gd name="T93" fmla="*/ 285 h 897"/>
                <a:gd name="T94" fmla="*/ 93 w 764"/>
                <a:gd name="T95" fmla="*/ 339 h 897"/>
                <a:gd name="T96" fmla="*/ 81 w 764"/>
                <a:gd name="T97" fmla="*/ 389 h 897"/>
                <a:gd name="T98" fmla="*/ 17 w 764"/>
                <a:gd name="T99" fmla="*/ 446 h 897"/>
                <a:gd name="T100" fmla="*/ 35 w 764"/>
                <a:gd name="T101" fmla="*/ 506 h 897"/>
                <a:gd name="T102" fmla="*/ 637 w 764"/>
                <a:gd name="T103" fmla="*/ 203 h 897"/>
                <a:gd name="T104" fmla="*/ 629 w 764"/>
                <a:gd name="T105" fmla="*/ 187 h 897"/>
                <a:gd name="T106" fmla="*/ 656 w 764"/>
                <a:gd name="T107" fmla="*/ 204 h 897"/>
                <a:gd name="T108" fmla="*/ 616 w 764"/>
                <a:gd name="T109" fmla="*/ 178 h 897"/>
                <a:gd name="T110" fmla="*/ 642 w 764"/>
                <a:gd name="T111" fmla="*/ 175 h 8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64" h="897">
                  <a:moveTo>
                    <a:pt x="35" y="506"/>
                  </a:moveTo>
                  <a:cubicBezTo>
                    <a:pt x="52" y="520"/>
                    <a:pt x="27" y="536"/>
                    <a:pt x="27" y="536"/>
                  </a:cubicBezTo>
                  <a:cubicBezTo>
                    <a:pt x="17" y="554"/>
                    <a:pt x="43" y="573"/>
                    <a:pt x="43" y="573"/>
                  </a:cubicBezTo>
                  <a:cubicBezTo>
                    <a:pt x="17" y="597"/>
                    <a:pt x="37" y="614"/>
                    <a:pt x="37" y="614"/>
                  </a:cubicBezTo>
                  <a:cubicBezTo>
                    <a:pt x="44" y="619"/>
                    <a:pt x="36" y="627"/>
                    <a:pt x="36" y="627"/>
                  </a:cubicBezTo>
                  <a:cubicBezTo>
                    <a:pt x="29" y="632"/>
                    <a:pt x="23" y="649"/>
                    <a:pt x="23" y="649"/>
                  </a:cubicBezTo>
                  <a:cubicBezTo>
                    <a:pt x="4" y="715"/>
                    <a:pt x="60" y="730"/>
                    <a:pt x="60" y="730"/>
                  </a:cubicBezTo>
                  <a:cubicBezTo>
                    <a:pt x="83" y="739"/>
                    <a:pt x="171" y="735"/>
                    <a:pt x="171" y="735"/>
                  </a:cubicBezTo>
                  <a:cubicBezTo>
                    <a:pt x="171" y="736"/>
                    <a:pt x="171" y="736"/>
                    <a:pt x="171" y="736"/>
                  </a:cubicBezTo>
                  <a:cubicBezTo>
                    <a:pt x="171" y="736"/>
                    <a:pt x="174" y="748"/>
                    <a:pt x="170" y="764"/>
                  </a:cubicBezTo>
                  <a:cubicBezTo>
                    <a:pt x="166" y="781"/>
                    <a:pt x="176" y="813"/>
                    <a:pt x="179" y="823"/>
                  </a:cubicBezTo>
                  <a:cubicBezTo>
                    <a:pt x="182" y="834"/>
                    <a:pt x="189" y="881"/>
                    <a:pt x="197" y="887"/>
                  </a:cubicBezTo>
                  <a:cubicBezTo>
                    <a:pt x="200" y="889"/>
                    <a:pt x="202" y="893"/>
                    <a:pt x="203" y="897"/>
                  </a:cubicBezTo>
                  <a:cubicBezTo>
                    <a:pt x="589" y="897"/>
                    <a:pt x="589" y="897"/>
                    <a:pt x="589" y="897"/>
                  </a:cubicBezTo>
                  <a:cubicBezTo>
                    <a:pt x="580" y="887"/>
                    <a:pt x="572" y="878"/>
                    <a:pt x="565" y="871"/>
                  </a:cubicBezTo>
                  <a:cubicBezTo>
                    <a:pt x="539" y="845"/>
                    <a:pt x="538" y="838"/>
                    <a:pt x="522" y="818"/>
                  </a:cubicBezTo>
                  <a:cubicBezTo>
                    <a:pt x="506" y="797"/>
                    <a:pt x="504" y="766"/>
                    <a:pt x="503" y="738"/>
                  </a:cubicBezTo>
                  <a:cubicBezTo>
                    <a:pt x="502" y="711"/>
                    <a:pt x="518" y="680"/>
                    <a:pt x="524" y="670"/>
                  </a:cubicBezTo>
                  <a:cubicBezTo>
                    <a:pt x="530" y="659"/>
                    <a:pt x="535" y="658"/>
                    <a:pt x="547" y="646"/>
                  </a:cubicBezTo>
                  <a:cubicBezTo>
                    <a:pt x="559" y="634"/>
                    <a:pt x="567" y="632"/>
                    <a:pt x="585" y="615"/>
                  </a:cubicBezTo>
                  <a:cubicBezTo>
                    <a:pt x="604" y="599"/>
                    <a:pt x="613" y="577"/>
                    <a:pt x="621" y="564"/>
                  </a:cubicBezTo>
                  <a:cubicBezTo>
                    <a:pt x="629" y="550"/>
                    <a:pt x="640" y="537"/>
                    <a:pt x="640" y="537"/>
                  </a:cubicBezTo>
                  <a:cubicBezTo>
                    <a:pt x="635" y="545"/>
                    <a:pt x="643" y="577"/>
                    <a:pt x="640" y="559"/>
                  </a:cubicBezTo>
                  <a:cubicBezTo>
                    <a:pt x="640" y="559"/>
                    <a:pt x="640" y="558"/>
                    <a:pt x="640" y="558"/>
                  </a:cubicBezTo>
                  <a:cubicBezTo>
                    <a:pt x="640" y="539"/>
                    <a:pt x="674" y="496"/>
                    <a:pt x="674" y="496"/>
                  </a:cubicBezTo>
                  <a:cubicBezTo>
                    <a:pt x="673" y="500"/>
                    <a:pt x="686" y="508"/>
                    <a:pt x="686" y="508"/>
                  </a:cubicBezTo>
                  <a:cubicBezTo>
                    <a:pt x="676" y="501"/>
                    <a:pt x="683" y="478"/>
                    <a:pt x="683" y="478"/>
                  </a:cubicBezTo>
                  <a:cubicBezTo>
                    <a:pt x="692" y="470"/>
                    <a:pt x="695" y="493"/>
                    <a:pt x="695" y="493"/>
                  </a:cubicBezTo>
                  <a:cubicBezTo>
                    <a:pt x="712" y="482"/>
                    <a:pt x="701" y="457"/>
                    <a:pt x="701" y="457"/>
                  </a:cubicBezTo>
                  <a:cubicBezTo>
                    <a:pt x="753" y="468"/>
                    <a:pt x="764" y="446"/>
                    <a:pt x="764" y="446"/>
                  </a:cubicBezTo>
                  <a:cubicBezTo>
                    <a:pt x="755" y="456"/>
                    <a:pt x="736" y="450"/>
                    <a:pt x="736" y="450"/>
                  </a:cubicBezTo>
                  <a:cubicBezTo>
                    <a:pt x="749" y="444"/>
                    <a:pt x="751" y="442"/>
                    <a:pt x="751" y="442"/>
                  </a:cubicBezTo>
                  <a:cubicBezTo>
                    <a:pt x="670" y="475"/>
                    <a:pt x="689" y="396"/>
                    <a:pt x="689" y="396"/>
                  </a:cubicBezTo>
                  <a:cubicBezTo>
                    <a:pt x="711" y="374"/>
                    <a:pt x="700" y="349"/>
                    <a:pt x="700" y="349"/>
                  </a:cubicBezTo>
                  <a:cubicBezTo>
                    <a:pt x="715" y="365"/>
                    <a:pt x="701" y="394"/>
                    <a:pt x="701" y="394"/>
                  </a:cubicBezTo>
                  <a:cubicBezTo>
                    <a:pt x="718" y="373"/>
                    <a:pt x="705" y="338"/>
                    <a:pt x="702" y="332"/>
                  </a:cubicBezTo>
                  <a:cubicBezTo>
                    <a:pt x="700" y="326"/>
                    <a:pt x="700" y="318"/>
                    <a:pt x="700" y="318"/>
                  </a:cubicBezTo>
                  <a:cubicBezTo>
                    <a:pt x="714" y="329"/>
                    <a:pt x="715" y="345"/>
                    <a:pt x="715" y="345"/>
                  </a:cubicBezTo>
                  <a:cubicBezTo>
                    <a:pt x="719" y="334"/>
                    <a:pt x="698" y="303"/>
                    <a:pt x="698" y="303"/>
                  </a:cubicBezTo>
                  <a:cubicBezTo>
                    <a:pt x="702" y="294"/>
                    <a:pt x="694" y="268"/>
                    <a:pt x="694" y="268"/>
                  </a:cubicBezTo>
                  <a:cubicBezTo>
                    <a:pt x="702" y="263"/>
                    <a:pt x="715" y="275"/>
                    <a:pt x="715" y="275"/>
                  </a:cubicBezTo>
                  <a:cubicBezTo>
                    <a:pt x="712" y="265"/>
                    <a:pt x="694" y="264"/>
                    <a:pt x="694" y="264"/>
                  </a:cubicBezTo>
                  <a:cubicBezTo>
                    <a:pt x="694" y="259"/>
                    <a:pt x="678" y="249"/>
                    <a:pt x="678" y="249"/>
                  </a:cubicBezTo>
                  <a:cubicBezTo>
                    <a:pt x="671" y="224"/>
                    <a:pt x="639" y="208"/>
                    <a:pt x="639" y="208"/>
                  </a:cubicBezTo>
                  <a:cubicBezTo>
                    <a:pt x="645" y="207"/>
                    <a:pt x="651" y="207"/>
                    <a:pt x="655" y="208"/>
                  </a:cubicBezTo>
                  <a:cubicBezTo>
                    <a:pt x="655" y="213"/>
                    <a:pt x="654" y="216"/>
                    <a:pt x="654" y="216"/>
                  </a:cubicBezTo>
                  <a:cubicBezTo>
                    <a:pt x="655" y="213"/>
                    <a:pt x="656" y="211"/>
                    <a:pt x="656" y="208"/>
                  </a:cubicBezTo>
                  <a:cubicBezTo>
                    <a:pt x="687" y="215"/>
                    <a:pt x="692" y="255"/>
                    <a:pt x="692" y="255"/>
                  </a:cubicBezTo>
                  <a:cubicBezTo>
                    <a:pt x="689" y="221"/>
                    <a:pt x="672" y="209"/>
                    <a:pt x="657" y="205"/>
                  </a:cubicBezTo>
                  <a:cubicBezTo>
                    <a:pt x="660" y="193"/>
                    <a:pt x="657" y="184"/>
                    <a:pt x="651" y="178"/>
                  </a:cubicBezTo>
                  <a:cubicBezTo>
                    <a:pt x="662" y="168"/>
                    <a:pt x="658" y="154"/>
                    <a:pt x="658" y="154"/>
                  </a:cubicBezTo>
                  <a:cubicBezTo>
                    <a:pt x="656" y="164"/>
                    <a:pt x="652" y="169"/>
                    <a:pt x="646" y="173"/>
                  </a:cubicBezTo>
                  <a:cubicBezTo>
                    <a:pt x="626" y="156"/>
                    <a:pt x="588" y="154"/>
                    <a:pt x="588" y="154"/>
                  </a:cubicBezTo>
                  <a:cubicBezTo>
                    <a:pt x="622" y="139"/>
                    <a:pt x="620" y="109"/>
                    <a:pt x="620" y="109"/>
                  </a:cubicBezTo>
                  <a:cubicBezTo>
                    <a:pt x="613" y="149"/>
                    <a:pt x="576" y="150"/>
                    <a:pt x="566" y="145"/>
                  </a:cubicBezTo>
                  <a:cubicBezTo>
                    <a:pt x="556" y="140"/>
                    <a:pt x="531" y="143"/>
                    <a:pt x="516" y="139"/>
                  </a:cubicBezTo>
                  <a:cubicBezTo>
                    <a:pt x="501" y="136"/>
                    <a:pt x="482" y="114"/>
                    <a:pt x="482" y="114"/>
                  </a:cubicBezTo>
                  <a:cubicBezTo>
                    <a:pt x="483" y="50"/>
                    <a:pt x="408" y="62"/>
                    <a:pt x="408" y="62"/>
                  </a:cubicBezTo>
                  <a:cubicBezTo>
                    <a:pt x="398" y="36"/>
                    <a:pt x="368" y="45"/>
                    <a:pt x="368" y="45"/>
                  </a:cubicBezTo>
                  <a:cubicBezTo>
                    <a:pt x="439" y="56"/>
                    <a:pt x="381" y="92"/>
                    <a:pt x="381" y="92"/>
                  </a:cubicBezTo>
                  <a:cubicBezTo>
                    <a:pt x="381" y="92"/>
                    <a:pt x="387" y="95"/>
                    <a:pt x="379" y="92"/>
                  </a:cubicBezTo>
                  <a:cubicBezTo>
                    <a:pt x="371" y="88"/>
                    <a:pt x="383" y="73"/>
                    <a:pt x="383" y="73"/>
                  </a:cubicBezTo>
                  <a:cubicBezTo>
                    <a:pt x="368" y="84"/>
                    <a:pt x="379" y="97"/>
                    <a:pt x="379" y="97"/>
                  </a:cubicBezTo>
                  <a:cubicBezTo>
                    <a:pt x="388" y="105"/>
                    <a:pt x="377" y="99"/>
                    <a:pt x="367" y="96"/>
                  </a:cubicBezTo>
                  <a:cubicBezTo>
                    <a:pt x="358" y="93"/>
                    <a:pt x="348" y="90"/>
                    <a:pt x="348" y="90"/>
                  </a:cubicBezTo>
                  <a:cubicBezTo>
                    <a:pt x="334" y="81"/>
                    <a:pt x="348" y="68"/>
                    <a:pt x="348" y="68"/>
                  </a:cubicBezTo>
                  <a:cubicBezTo>
                    <a:pt x="359" y="59"/>
                    <a:pt x="366" y="87"/>
                    <a:pt x="366" y="87"/>
                  </a:cubicBezTo>
                  <a:cubicBezTo>
                    <a:pt x="360" y="36"/>
                    <a:pt x="290" y="59"/>
                    <a:pt x="290" y="59"/>
                  </a:cubicBezTo>
                  <a:cubicBezTo>
                    <a:pt x="326" y="20"/>
                    <a:pt x="354" y="36"/>
                    <a:pt x="354" y="36"/>
                  </a:cubicBezTo>
                  <a:cubicBezTo>
                    <a:pt x="328" y="16"/>
                    <a:pt x="281" y="59"/>
                    <a:pt x="281" y="59"/>
                  </a:cubicBezTo>
                  <a:cubicBezTo>
                    <a:pt x="285" y="47"/>
                    <a:pt x="308" y="35"/>
                    <a:pt x="308" y="35"/>
                  </a:cubicBezTo>
                  <a:cubicBezTo>
                    <a:pt x="301" y="34"/>
                    <a:pt x="291" y="41"/>
                    <a:pt x="291" y="41"/>
                  </a:cubicBezTo>
                  <a:cubicBezTo>
                    <a:pt x="307" y="18"/>
                    <a:pt x="317" y="32"/>
                    <a:pt x="317" y="32"/>
                  </a:cubicBezTo>
                  <a:cubicBezTo>
                    <a:pt x="307" y="0"/>
                    <a:pt x="269" y="62"/>
                    <a:pt x="269" y="62"/>
                  </a:cubicBezTo>
                  <a:cubicBezTo>
                    <a:pt x="253" y="51"/>
                    <a:pt x="240" y="69"/>
                    <a:pt x="240" y="69"/>
                  </a:cubicBezTo>
                  <a:cubicBezTo>
                    <a:pt x="218" y="50"/>
                    <a:pt x="201" y="86"/>
                    <a:pt x="201" y="86"/>
                  </a:cubicBezTo>
                  <a:cubicBezTo>
                    <a:pt x="196" y="87"/>
                    <a:pt x="191" y="93"/>
                    <a:pt x="191" y="93"/>
                  </a:cubicBezTo>
                  <a:cubicBezTo>
                    <a:pt x="180" y="85"/>
                    <a:pt x="161" y="93"/>
                    <a:pt x="161" y="93"/>
                  </a:cubicBezTo>
                  <a:cubicBezTo>
                    <a:pt x="164" y="68"/>
                    <a:pt x="185" y="65"/>
                    <a:pt x="192" y="65"/>
                  </a:cubicBezTo>
                  <a:cubicBezTo>
                    <a:pt x="158" y="65"/>
                    <a:pt x="156" y="96"/>
                    <a:pt x="156" y="96"/>
                  </a:cubicBezTo>
                  <a:cubicBezTo>
                    <a:pt x="141" y="85"/>
                    <a:pt x="99" y="105"/>
                    <a:pt x="99" y="105"/>
                  </a:cubicBezTo>
                  <a:cubicBezTo>
                    <a:pt x="105" y="71"/>
                    <a:pt x="133" y="81"/>
                    <a:pt x="133" y="81"/>
                  </a:cubicBezTo>
                  <a:cubicBezTo>
                    <a:pt x="101" y="65"/>
                    <a:pt x="91" y="115"/>
                    <a:pt x="91" y="115"/>
                  </a:cubicBezTo>
                  <a:cubicBezTo>
                    <a:pt x="71" y="123"/>
                    <a:pt x="73" y="164"/>
                    <a:pt x="73" y="164"/>
                  </a:cubicBezTo>
                  <a:cubicBezTo>
                    <a:pt x="63" y="160"/>
                    <a:pt x="65" y="147"/>
                    <a:pt x="65" y="147"/>
                  </a:cubicBezTo>
                  <a:cubicBezTo>
                    <a:pt x="60" y="158"/>
                    <a:pt x="71" y="166"/>
                    <a:pt x="71" y="166"/>
                  </a:cubicBezTo>
                  <a:cubicBezTo>
                    <a:pt x="68" y="174"/>
                    <a:pt x="74" y="185"/>
                    <a:pt x="74" y="185"/>
                  </a:cubicBezTo>
                  <a:cubicBezTo>
                    <a:pt x="64" y="187"/>
                    <a:pt x="54" y="180"/>
                    <a:pt x="54" y="180"/>
                  </a:cubicBezTo>
                  <a:cubicBezTo>
                    <a:pt x="61" y="191"/>
                    <a:pt x="91" y="188"/>
                    <a:pt x="91" y="188"/>
                  </a:cubicBezTo>
                  <a:cubicBezTo>
                    <a:pt x="91" y="188"/>
                    <a:pt x="102" y="171"/>
                    <a:pt x="91" y="189"/>
                  </a:cubicBezTo>
                  <a:cubicBezTo>
                    <a:pt x="81" y="207"/>
                    <a:pt x="129" y="230"/>
                    <a:pt x="129" y="230"/>
                  </a:cubicBezTo>
                  <a:cubicBezTo>
                    <a:pt x="115" y="237"/>
                    <a:pt x="131" y="251"/>
                    <a:pt x="131" y="251"/>
                  </a:cubicBezTo>
                  <a:cubicBezTo>
                    <a:pt x="118" y="231"/>
                    <a:pt x="146" y="232"/>
                    <a:pt x="146" y="232"/>
                  </a:cubicBezTo>
                  <a:cubicBezTo>
                    <a:pt x="144" y="235"/>
                    <a:pt x="129" y="277"/>
                    <a:pt x="125" y="285"/>
                  </a:cubicBezTo>
                  <a:cubicBezTo>
                    <a:pt x="122" y="293"/>
                    <a:pt x="119" y="297"/>
                    <a:pt x="109" y="310"/>
                  </a:cubicBezTo>
                  <a:cubicBezTo>
                    <a:pt x="99" y="324"/>
                    <a:pt x="93" y="339"/>
                    <a:pt x="93" y="339"/>
                  </a:cubicBezTo>
                  <a:cubicBezTo>
                    <a:pt x="81" y="351"/>
                    <a:pt x="98" y="365"/>
                    <a:pt x="98" y="365"/>
                  </a:cubicBezTo>
                  <a:cubicBezTo>
                    <a:pt x="103" y="370"/>
                    <a:pt x="98" y="382"/>
                    <a:pt x="81" y="389"/>
                  </a:cubicBezTo>
                  <a:cubicBezTo>
                    <a:pt x="65" y="396"/>
                    <a:pt x="57" y="408"/>
                    <a:pt x="51" y="414"/>
                  </a:cubicBezTo>
                  <a:cubicBezTo>
                    <a:pt x="45" y="419"/>
                    <a:pt x="35" y="428"/>
                    <a:pt x="17" y="446"/>
                  </a:cubicBezTo>
                  <a:cubicBezTo>
                    <a:pt x="0" y="463"/>
                    <a:pt x="6" y="475"/>
                    <a:pt x="6" y="475"/>
                  </a:cubicBezTo>
                  <a:cubicBezTo>
                    <a:pt x="9" y="496"/>
                    <a:pt x="35" y="506"/>
                    <a:pt x="35" y="506"/>
                  </a:cubicBezTo>
                  <a:close/>
                  <a:moveTo>
                    <a:pt x="656" y="204"/>
                  </a:moveTo>
                  <a:cubicBezTo>
                    <a:pt x="645" y="202"/>
                    <a:pt x="637" y="203"/>
                    <a:pt x="637" y="203"/>
                  </a:cubicBezTo>
                  <a:cubicBezTo>
                    <a:pt x="638" y="198"/>
                    <a:pt x="628" y="193"/>
                    <a:pt x="628" y="193"/>
                  </a:cubicBezTo>
                  <a:cubicBezTo>
                    <a:pt x="629" y="190"/>
                    <a:pt x="629" y="187"/>
                    <a:pt x="629" y="187"/>
                  </a:cubicBezTo>
                  <a:cubicBezTo>
                    <a:pt x="637" y="185"/>
                    <a:pt x="643" y="183"/>
                    <a:pt x="648" y="180"/>
                  </a:cubicBezTo>
                  <a:cubicBezTo>
                    <a:pt x="655" y="188"/>
                    <a:pt x="657" y="197"/>
                    <a:pt x="656" y="204"/>
                  </a:cubicBezTo>
                  <a:close/>
                  <a:moveTo>
                    <a:pt x="642" y="175"/>
                  </a:moveTo>
                  <a:cubicBezTo>
                    <a:pt x="630" y="181"/>
                    <a:pt x="616" y="178"/>
                    <a:pt x="616" y="178"/>
                  </a:cubicBezTo>
                  <a:cubicBezTo>
                    <a:pt x="618" y="173"/>
                    <a:pt x="605" y="168"/>
                    <a:pt x="605" y="168"/>
                  </a:cubicBezTo>
                  <a:cubicBezTo>
                    <a:pt x="623" y="168"/>
                    <a:pt x="634" y="171"/>
                    <a:pt x="642" y="175"/>
                  </a:cubicBezTo>
                  <a:close/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Group 4"/>
            <p:cNvGrpSpPr/>
            <p:nvPr/>
          </p:nvGrpSpPr>
          <p:grpSpPr>
            <a:xfrm>
              <a:off x="6911115" y="4116699"/>
              <a:ext cx="934635" cy="960622"/>
              <a:chOff x="6746504" y="3812399"/>
              <a:chExt cx="1130908" cy="1162352"/>
            </a:xfrm>
          </p:grpSpPr>
          <p:sp>
            <p:nvSpPr>
              <p:cNvPr id="6" name="Freeform 6"/>
              <p:cNvSpPr/>
              <p:nvPr/>
            </p:nvSpPr>
            <p:spPr bwMode="auto">
              <a:xfrm>
                <a:off x="6746504" y="3812399"/>
                <a:ext cx="1130908" cy="1162352"/>
              </a:xfrm>
              <a:custGeom>
                <a:avLst/>
                <a:gdLst>
                  <a:gd name="T0" fmla="*/ 419 w 441"/>
                  <a:gd name="T1" fmla="*/ 163 h 453"/>
                  <a:gd name="T2" fmla="*/ 166 w 441"/>
                  <a:gd name="T3" fmla="*/ 34 h 453"/>
                  <a:gd name="T4" fmla="*/ 33 w 441"/>
                  <a:gd name="T5" fmla="*/ 285 h 453"/>
                  <a:gd name="T6" fmla="*/ 286 w 441"/>
                  <a:gd name="T7" fmla="*/ 415 h 453"/>
                  <a:gd name="T8" fmla="*/ 299 w 441"/>
                  <a:gd name="T9" fmla="*/ 410 h 453"/>
                  <a:gd name="T10" fmla="*/ 391 w 441"/>
                  <a:gd name="T11" fmla="*/ 453 h 453"/>
                  <a:gd name="T12" fmla="*/ 373 w 441"/>
                  <a:gd name="T13" fmla="*/ 361 h 453"/>
                  <a:gd name="T14" fmla="*/ 419 w 441"/>
                  <a:gd name="T15" fmla="*/ 16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41" h="453">
                    <a:moveTo>
                      <a:pt x="419" y="163"/>
                    </a:moveTo>
                    <a:cubicBezTo>
                      <a:pt x="386" y="58"/>
                      <a:pt x="272" y="0"/>
                      <a:pt x="166" y="34"/>
                    </a:cubicBezTo>
                    <a:cubicBezTo>
                      <a:pt x="59" y="67"/>
                      <a:pt x="0" y="180"/>
                      <a:pt x="33" y="285"/>
                    </a:cubicBezTo>
                    <a:cubicBezTo>
                      <a:pt x="66" y="390"/>
                      <a:pt x="180" y="448"/>
                      <a:pt x="286" y="415"/>
                    </a:cubicBezTo>
                    <a:cubicBezTo>
                      <a:pt x="290" y="413"/>
                      <a:pt x="295" y="412"/>
                      <a:pt x="299" y="410"/>
                    </a:cubicBezTo>
                    <a:cubicBezTo>
                      <a:pt x="391" y="453"/>
                      <a:pt x="391" y="453"/>
                      <a:pt x="391" y="453"/>
                    </a:cubicBezTo>
                    <a:cubicBezTo>
                      <a:pt x="373" y="361"/>
                      <a:pt x="373" y="361"/>
                      <a:pt x="373" y="361"/>
                    </a:cubicBezTo>
                    <a:cubicBezTo>
                      <a:pt x="421" y="310"/>
                      <a:pt x="441" y="235"/>
                      <a:pt x="419" y="16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" name="Freeform 22"/>
              <p:cNvSpPr>
                <a:spLocks noEditPoints="1"/>
              </p:cNvSpPr>
              <p:nvPr/>
            </p:nvSpPr>
            <p:spPr bwMode="auto">
              <a:xfrm>
                <a:off x="6928664" y="4178887"/>
                <a:ext cx="548648" cy="549732"/>
              </a:xfrm>
              <a:custGeom>
                <a:avLst/>
                <a:gdLst>
                  <a:gd name="T0" fmla="*/ 206 w 214"/>
                  <a:gd name="T1" fmla="*/ 84 h 214"/>
                  <a:gd name="T2" fmla="*/ 194 w 214"/>
                  <a:gd name="T3" fmla="*/ 84 h 214"/>
                  <a:gd name="T4" fmla="*/ 185 w 214"/>
                  <a:gd name="T5" fmla="*/ 60 h 214"/>
                  <a:gd name="T6" fmla="*/ 193 w 214"/>
                  <a:gd name="T7" fmla="*/ 52 h 214"/>
                  <a:gd name="T8" fmla="*/ 193 w 214"/>
                  <a:gd name="T9" fmla="*/ 41 h 214"/>
                  <a:gd name="T10" fmla="*/ 170 w 214"/>
                  <a:gd name="T11" fmla="*/ 19 h 214"/>
                  <a:gd name="T12" fmla="*/ 159 w 214"/>
                  <a:gd name="T13" fmla="*/ 19 h 214"/>
                  <a:gd name="T14" fmla="*/ 152 w 214"/>
                  <a:gd name="T15" fmla="*/ 26 h 214"/>
                  <a:gd name="T16" fmla="*/ 130 w 214"/>
                  <a:gd name="T17" fmla="*/ 16 h 214"/>
                  <a:gd name="T18" fmla="*/ 130 w 214"/>
                  <a:gd name="T19" fmla="*/ 8 h 214"/>
                  <a:gd name="T20" fmla="*/ 123 w 214"/>
                  <a:gd name="T21" fmla="*/ 0 h 214"/>
                  <a:gd name="T22" fmla="*/ 91 w 214"/>
                  <a:gd name="T23" fmla="*/ 0 h 214"/>
                  <a:gd name="T24" fmla="*/ 84 w 214"/>
                  <a:gd name="T25" fmla="*/ 8 h 214"/>
                  <a:gd name="T26" fmla="*/ 84 w 214"/>
                  <a:gd name="T27" fmla="*/ 14 h 214"/>
                  <a:gd name="T28" fmla="*/ 56 w 214"/>
                  <a:gd name="T29" fmla="*/ 25 h 214"/>
                  <a:gd name="T30" fmla="*/ 52 w 214"/>
                  <a:gd name="T31" fmla="*/ 21 h 214"/>
                  <a:gd name="T32" fmla="*/ 41 w 214"/>
                  <a:gd name="T33" fmla="*/ 22 h 214"/>
                  <a:gd name="T34" fmla="*/ 19 w 214"/>
                  <a:gd name="T35" fmla="*/ 44 h 214"/>
                  <a:gd name="T36" fmla="*/ 19 w 214"/>
                  <a:gd name="T37" fmla="*/ 55 h 214"/>
                  <a:gd name="T38" fmla="*/ 23 w 214"/>
                  <a:gd name="T39" fmla="*/ 58 h 214"/>
                  <a:gd name="T40" fmla="*/ 13 w 214"/>
                  <a:gd name="T41" fmla="*/ 84 h 214"/>
                  <a:gd name="T42" fmla="*/ 8 w 214"/>
                  <a:gd name="T43" fmla="*/ 84 h 214"/>
                  <a:gd name="T44" fmla="*/ 0 w 214"/>
                  <a:gd name="T45" fmla="*/ 91 h 214"/>
                  <a:gd name="T46" fmla="*/ 0 w 214"/>
                  <a:gd name="T47" fmla="*/ 123 h 214"/>
                  <a:gd name="T48" fmla="*/ 8 w 214"/>
                  <a:gd name="T49" fmla="*/ 131 h 214"/>
                  <a:gd name="T50" fmla="*/ 13 w 214"/>
                  <a:gd name="T51" fmla="*/ 131 h 214"/>
                  <a:gd name="T52" fmla="*/ 26 w 214"/>
                  <a:gd name="T53" fmla="*/ 157 h 214"/>
                  <a:gd name="T54" fmla="*/ 21 w 214"/>
                  <a:gd name="T55" fmla="*/ 162 h 214"/>
                  <a:gd name="T56" fmla="*/ 21 w 214"/>
                  <a:gd name="T57" fmla="*/ 173 h 214"/>
                  <a:gd name="T58" fmla="*/ 44 w 214"/>
                  <a:gd name="T59" fmla="*/ 195 h 214"/>
                  <a:gd name="T60" fmla="*/ 55 w 214"/>
                  <a:gd name="T61" fmla="*/ 195 h 214"/>
                  <a:gd name="T62" fmla="*/ 61 w 214"/>
                  <a:gd name="T63" fmla="*/ 189 h 214"/>
                  <a:gd name="T64" fmla="*/ 84 w 214"/>
                  <a:gd name="T65" fmla="*/ 197 h 214"/>
                  <a:gd name="T66" fmla="*/ 84 w 214"/>
                  <a:gd name="T67" fmla="*/ 206 h 214"/>
                  <a:gd name="T68" fmla="*/ 91 w 214"/>
                  <a:gd name="T69" fmla="*/ 214 h 214"/>
                  <a:gd name="T70" fmla="*/ 123 w 214"/>
                  <a:gd name="T71" fmla="*/ 214 h 214"/>
                  <a:gd name="T72" fmla="*/ 130 w 214"/>
                  <a:gd name="T73" fmla="*/ 206 h 214"/>
                  <a:gd name="T74" fmla="*/ 130 w 214"/>
                  <a:gd name="T75" fmla="*/ 195 h 214"/>
                  <a:gd name="T76" fmla="*/ 153 w 214"/>
                  <a:gd name="T77" fmla="*/ 184 h 214"/>
                  <a:gd name="T78" fmla="*/ 162 w 214"/>
                  <a:gd name="T79" fmla="*/ 193 h 214"/>
                  <a:gd name="T80" fmla="*/ 173 w 214"/>
                  <a:gd name="T81" fmla="*/ 193 h 214"/>
                  <a:gd name="T82" fmla="*/ 195 w 214"/>
                  <a:gd name="T83" fmla="*/ 170 h 214"/>
                  <a:gd name="T84" fmla="*/ 195 w 214"/>
                  <a:gd name="T85" fmla="*/ 159 h 214"/>
                  <a:gd name="T86" fmla="*/ 185 w 214"/>
                  <a:gd name="T87" fmla="*/ 150 h 214"/>
                  <a:gd name="T88" fmla="*/ 193 w 214"/>
                  <a:gd name="T89" fmla="*/ 131 h 214"/>
                  <a:gd name="T90" fmla="*/ 206 w 214"/>
                  <a:gd name="T91" fmla="*/ 131 h 214"/>
                  <a:gd name="T92" fmla="*/ 214 w 214"/>
                  <a:gd name="T93" fmla="*/ 123 h 214"/>
                  <a:gd name="T94" fmla="*/ 214 w 214"/>
                  <a:gd name="T95" fmla="*/ 91 h 214"/>
                  <a:gd name="T96" fmla="*/ 206 w 214"/>
                  <a:gd name="T97" fmla="*/ 84 h 214"/>
                  <a:gd name="T98" fmla="*/ 103 w 214"/>
                  <a:gd name="T99" fmla="*/ 156 h 214"/>
                  <a:gd name="T100" fmla="*/ 53 w 214"/>
                  <a:gd name="T101" fmla="*/ 106 h 214"/>
                  <a:gd name="T102" fmla="*/ 103 w 214"/>
                  <a:gd name="T103" fmla="*/ 55 h 214"/>
                  <a:gd name="T104" fmla="*/ 153 w 214"/>
                  <a:gd name="T105" fmla="*/ 106 h 214"/>
                  <a:gd name="T106" fmla="*/ 103 w 214"/>
                  <a:gd name="T107" fmla="*/ 156 h 2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" h="214">
                    <a:moveTo>
                      <a:pt x="206" y="84"/>
                    </a:moveTo>
                    <a:cubicBezTo>
                      <a:pt x="194" y="84"/>
                      <a:pt x="194" y="84"/>
                      <a:pt x="194" y="84"/>
                    </a:cubicBezTo>
                    <a:cubicBezTo>
                      <a:pt x="192" y="75"/>
                      <a:pt x="189" y="68"/>
                      <a:pt x="185" y="60"/>
                    </a:cubicBezTo>
                    <a:cubicBezTo>
                      <a:pt x="193" y="52"/>
                      <a:pt x="193" y="52"/>
                      <a:pt x="193" y="52"/>
                    </a:cubicBezTo>
                    <a:cubicBezTo>
                      <a:pt x="196" y="49"/>
                      <a:pt x="196" y="44"/>
                      <a:pt x="193" y="41"/>
                    </a:cubicBezTo>
                    <a:cubicBezTo>
                      <a:pt x="170" y="19"/>
                      <a:pt x="170" y="19"/>
                      <a:pt x="170" y="19"/>
                    </a:cubicBezTo>
                    <a:cubicBezTo>
                      <a:pt x="167" y="16"/>
                      <a:pt x="162" y="16"/>
                      <a:pt x="159" y="19"/>
                    </a:cubicBezTo>
                    <a:cubicBezTo>
                      <a:pt x="152" y="26"/>
                      <a:pt x="152" y="26"/>
                      <a:pt x="152" y="26"/>
                    </a:cubicBezTo>
                    <a:cubicBezTo>
                      <a:pt x="146" y="22"/>
                      <a:pt x="138" y="19"/>
                      <a:pt x="130" y="16"/>
                    </a:cubicBezTo>
                    <a:cubicBezTo>
                      <a:pt x="130" y="8"/>
                      <a:pt x="130" y="8"/>
                      <a:pt x="130" y="8"/>
                    </a:cubicBezTo>
                    <a:cubicBezTo>
                      <a:pt x="130" y="4"/>
                      <a:pt x="127" y="0"/>
                      <a:pt x="123" y="0"/>
                    </a:cubicBezTo>
                    <a:cubicBezTo>
                      <a:pt x="91" y="0"/>
                      <a:pt x="91" y="0"/>
                      <a:pt x="91" y="0"/>
                    </a:cubicBezTo>
                    <a:cubicBezTo>
                      <a:pt x="87" y="0"/>
                      <a:pt x="84" y="4"/>
                      <a:pt x="84" y="8"/>
                    </a:cubicBezTo>
                    <a:cubicBezTo>
                      <a:pt x="84" y="14"/>
                      <a:pt x="84" y="14"/>
                      <a:pt x="84" y="14"/>
                    </a:cubicBezTo>
                    <a:cubicBezTo>
                      <a:pt x="74" y="17"/>
                      <a:pt x="64" y="20"/>
                      <a:pt x="56" y="25"/>
                    </a:cubicBezTo>
                    <a:cubicBezTo>
                      <a:pt x="52" y="21"/>
                      <a:pt x="52" y="21"/>
                      <a:pt x="52" y="21"/>
                    </a:cubicBezTo>
                    <a:cubicBezTo>
                      <a:pt x="49" y="18"/>
                      <a:pt x="44" y="19"/>
                      <a:pt x="41" y="22"/>
                    </a:cubicBezTo>
                    <a:cubicBezTo>
                      <a:pt x="19" y="44"/>
                      <a:pt x="19" y="44"/>
                      <a:pt x="19" y="44"/>
                    </a:cubicBezTo>
                    <a:cubicBezTo>
                      <a:pt x="16" y="47"/>
                      <a:pt x="16" y="52"/>
                      <a:pt x="19" y="55"/>
                    </a:cubicBezTo>
                    <a:cubicBezTo>
                      <a:pt x="23" y="58"/>
                      <a:pt x="23" y="58"/>
                      <a:pt x="23" y="58"/>
                    </a:cubicBezTo>
                    <a:cubicBezTo>
                      <a:pt x="18" y="66"/>
                      <a:pt x="15" y="75"/>
                      <a:pt x="13" y="84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4" y="84"/>
                      <a:pt x="0" y="87"/>
                      <a:pt x="0" y="91"/>
                    </a:cubicBezTo>
                    <a:cubicBezTo>
                      <a:pt x="0" y="123"/>
                      <a:pt x="0" y="123"/>
                      <a:pt x="0" y="123"/>
                    </a:cubicBezTo>
                    <a:cubicBezTo>
                      <a:pt x="0" y="127"/>
                      <a:pt x="4" y="131"/>
                      <a:pt x="8" y="131"/>
                    </a:cubicBezTo>
                    <a:cubicBezTo>
                      <a:pt x="13" y="131"/>
                      <a:pt x="13" y="131"/>
                      <a:pt x="13" y="131"/>
                    </a:cubicBezTo>
                    <a:cubicBezTo>
                      <a:pt x="16" y="140"/>
                      <a:pt x="20" y="149"/>
                      <a:pt x="26" y="157"/>
                    </a:cubicBezTo>
                    <a:cubicBezTo>
                      <a:pt x="21" y="162"/>
                      <a:pt x="21" y="162"/>
                      <a:pt x="21" y="162"/>
                    </a:cubicBezTo>
                    <a:cubicBezTo>
                      <a:pt x="18" y="165"/>
                      <a:pt x="18" y="170"/>
                      <a:pt x="21" y="173"/>
                    </a:cubicBezTo>
                    <a:cubicBezTo>
                      <a:pt x="44" y="195"/>
                      <a:pt x="44" y="195"/>
                      <a:pt x="44" y="195"/>
                    </a:cubicBezTo>
                    <a:cubicBezTo>
                      <a:pt x="47" y="198"/>
                      <a:pt x="52" y="198"/>
                      <a:pt x="55" y="195"/>
                    </a:cubicBezTo>
                    <a:cubicBezTo>
                      <a:pt x="61" y="189"/>
                      <a:pt x="61" y="189"/>
                      <a:pt x="61" y="189"/>
                    </a:cubicBezTo>
                    <a:cubicBezTo>
                      <a:pt x="68" y="192"/>
                      <a:pt x="76" y="195"/>
                      <a:pt x="84" y="197"/>
                    </a:cubicBezTo>
                    <a:cubicBezTo>
                      <a:pt x="84" y="206"/>
                      <a:pt x="84" y="206"/>
                      <a:pt x="84" y="206"/>
                    </a:cubicBezTo>
                    <a:cubicBezTo>
                      <a:pt x="84" y="211"/>
                      <a:pt x="87" y="214"/>
                      <a:pt x="91" y="214"/>
                    </a:cubicBezTo>
                    <a:cubicBezTo>
                      <a:pt x="123" y="214"/>
                      <a:pt x="123" y="214"/>
                      <a:pt x="123" y="214"/>
                    </a:cubicBezTo>
                    <a:cubicBezTo>
                      <a:pt x="127" y="214"/>
                      <a:pt x="130" y="211"/>
                      <a:pt x="130" y="206"/>
                    </a:cubicBezTo>
                    <a:cubicBezTo>
                      <a:pt x="130" y="195"/>
                      <a:pt x="130" y="195"/>
                      <a:pt x="130" y="195"/>
                    </a:cubicBezTo>
                    <a:cubicBezTo>
                      <a:pt x="139" y="192"/>
                      <a:pt x="146" y="189"/>
                      <a:pt x="153" y="184"/>
                    </a:cubicBezTo>
                    <a:cubicBezTo>
                      <a:pt x="162" y="193"/>
                      <a:pt x="162" y="193"/>
                      <a:pt x="162" y="193"/>
                    </a:cubicBezTo>
                    <a:cubicBezTo>
                      <a:pt x="165" y="196"/>
                      <a:pt x="170" y="196"/>
                      <a:pt x="173" y="193"/>
                    </a:cubicBezTo>
                    <a:cubicBezTo>
                      <a:pt x="195" y="170"/>
                      <a:pt x="195" y="170"/>
                      <a:pt x="195" y="170"/>
                    </a:cubicBezTo>
                    <a:cubicBezTo>
                      <a:pt x="198" y="167"/>
                      <a:pt x="198" y="162"/>
                      <a:pt x="195" y="159"/>
                    </a:cubicBezTo>
                    <a:cubicBezTo>
                      <a:pt x="185" y="150"/>
                      <a:pt x="185" y="150"/>
                      <a:pt x="185" y="150"/>
                    </a:cubicBezTo>
                    <a:cubicBezTo>
                      <a:pt x="188" y="144"/>
                      <a:pt x="191" y="137"/>
                      <a:pt x="193" y="131"/>
                    </a:cubicBezTo>
                    <a:cubicBezTo>
                      <a:pt x="206" y="131"/>
                      <a:pt x="206" y="131"/>
                      <a:pt x="206" y="131"/>
                    </a:cubicBezTo>
                    <a:cubicBezTo>
                      <a:pt x="210" y="131"/>
                      <a:pt x="214" y="127"/>
                      <a:pt x="214" y="123"/>
                    </a:cubicBezTo>
                    <a:cubicBezTo>
                      <a:pt x="214" y="91"/>
                      <a:pt x="214" y="91"/>
                      <a:pt x="214" y="91"/>
                    </a:cubicBezTo>
                    <a:cubicBezTo>
                      <a:pt x="214" y="87"/>
                      <a:pt x="210" y="84"/>
                      <a:pt x="206" y="84"/>
                    </a:cubicBezTo>
                    <a:close/>
                    <a:moveTo>
                      <a:pt x="103" y="156"/>
                    </a:moveTo>
                    <a:cubicBezTo>
                      <a:pt x="76" y="156"/>
                      <a:pt x="53" y="133"/>
                      <a:pt x="53" y="106"/>
                    </a:cubicBezTo>
                    <a:cubicBezTo>
                      <a:pt x="53" y="78"/>
                      <a:pt x="76" y="55"/>
                      <a:pt x="103" y="55"/>
                    </a:cubicBezTo>
                    <a:cubicBezTo>
                      <a:pt x="131" y="55"/>
                      <a:pt x="153" y="78"/>
                      <a:pt x="153" y="106"/>
                    </a:cubicBezTo>
                    <a:cubicBezTo>
                      <a:pt x="153" y="133"/>
                      <a:pt x="131" y="156"/>
                      <a:pt x="103" y="15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8" name="Freeform 23"/>
              <p:cNvSpPr>
                <a:spLocks noEditPoints="1"/>
              </p:cNvSpPr>
              <p:nvPr/>
            </p:nvSpPr>
            <p:spPr bwMode="auto">
              <a:xfrm>
                <a:off x="7433940" y="4159370"/>
                <a:ext cx="292757" cy="291672"/>
              </a:xfrm>
              <a:custGeom>
                <a:avLst/>
                <a:gdLst>
                  <a:gd name="T0" fmla="*/ 103 w 114"/>
                  <a:gd name="T1" fmla="*/ 30 h 114"/>
                  <a:gd name="T2" fmla="*/ 97 w 114"/>
                  <a:gd name="T3" fmla="*/ 31 h 114"/>
                  <a:gd name="T4" fmla="*/ 89 w 114"/>
                  <a:gd name="T5" fmla="*/ 21 h 114"/>
                  <a:gd name="T6" fmla="*/ 92 w 114"/>
                  <a:gd name="T7" fmla="*/ 16 h 114"/>
                  <a:gd name="T8" fmla="*/ 90 w 114"/>
                  <a:gd name="T9" fmla="*/ 10 h 114"/>
                  <a:gd name="T10" fmla="*/ 75 w 114"/>
                  <a:gd name="T11" fmla="*/ 3 h 114"/>
                  <a:gd name="T12" fmla="*/ 69 w 114"/>
                  <a:gd name="T13" fmla="*/ 5 h 114"/>
                  <a:gd name="T14" fmla="*/ 67 w 114"/>
                  <a:gd name="T15" fmla="*/ 9 h 114"/>
                  <a:gd name="T16" fmla="*/ 54 w 114"/>
                  <a:gd name="T17" fmla="*/ 8 h 114"/>
                  <a:gd name="T18" fmla="*/ 53 w 114"/>
                  <a:gd name="T19" fmla="*/ 3 h 114"/>
                  <a:gd name="T20" fmla="*/ 48 w 114"/>
                  <a:gd name="T21" fmla="*/ 1 h 114"/>
                  <a:gd name="T22" fmla="*/ 32 w 114"/>
                  <a:gd name="T23" fmla="*/ 6 h 114"/>
                  <a:gd name="T24" fmla="*/ 29 w 114"/>
                  <a:gd name="T25" fmla="*/ 11 h 114"/>
                  <a:gd name="T26" fmla="*/ 31 w 114"/>
                  <a:gd name="T27" fmla="*/ 14 h 114"/>
                  <a:gd name="T28" fmla="*/ 18 w 114"/>
                  <a:gd name="T29" fmla="*/ 24 h 114"/>
                  <a:gd name="T30" fmla="*/ 16 w 114"/>
                  <a:gd name="T31" fmla="*/ 23 h 114"/>
                  <a:gd name="T32" fmla="*/ 10 w 114"/>
                  <a:gd name="T33" fmla="*/ 24 h 114"/>
                  <a:gd name="T34" fmla="*/ 3 w 114"/>
                  <a:gd name="T35" fmla="*/ 39 h 114"/>
                  <a:gd name="T36" fmla="*/ 5 w 114"/>
                  <a:gd name="T37" fmla="*/ 45 h 114"/>
                  <a:gd name="T38" fmla="*/ 7 w 114"/>
                  <a:gd name="T39" fmla="*/ 46 h 114"/>
                  <a:gd name="T40" fmla="*/ 6 w 114"/>
                  <a:gd name="T41" fmla="*/ 60 h 114"/>
                  <a:gd name="T42" fmla="*/ 3 w 114"/>
                  <a:gd name="T43" fmla="*/ 61 h 114"/>
                  <a:gd name="T44" fmla="*/ 1 w 114"/>
                  <a:gd name="T45" fmla="*/ 66 h 114"/>
                  <a:gd name="T46" fmla="*/ 6 w 114"/>
                  <a:gd name="T47" fmla="*/ 82 h 114"/>
                  <a:gd name="T48" fmla="*/ 11 w 114"/>
                  <a:gd name="T49" fmla="*/ 85 h 114"/>
                  <a:gd name="T50" fmla="*/ 14 w 114"/>
                  <a:gd name="T51" fmla="*/ 84 h 114"/>
                  <a:gd name="T52" fmla="*/ 24 w 114"/>
                  <a:gd name="T53" fmla="*/ 95 h 114"/>
                  <a:gd name="T54" fmla="*/ 23 w 114"/>
                  <a:gd name="T55" fmla="*/ 98 h 114"/>
                  <a:gd name="T56" fmla="*/ 24 w 114"/>
                  <a:gd name="T57" fmla="*/ 104 h 114"/>
                  <a:gd name="T58" fmla="*/ 39 w 114"/>
                  <a:gd name="T59" fmla="*/ 111 h 114"/>
                  <a:gd name="T60" fmla="*/ 45 w 114"/>
                  <a:gd name="T61" fmla="*/ 109 h 114"/>
                  <a:gd name="T62" fmla="*/ 47 w 114"/>
                  <a:gd name="T63" fmla="*/ 105 h 114"/>
                  <a:gd name="T64" fmla="*/ 59 w 114"/>
                  <a:gd name="T65" fmla="*/ 106 h 114"/>
                  <a:gd name="T66" fmla="*/ 61 w 114"/>
                  <a:gd name="T67" fmla="*/ 111 h 114"/>
                  <a:gd name="T68" fmla="*/ 66 w 114"/>
                  <a:gd name="T69" fmla="*/ 113 h 114"/>
                  <a:gd name="T70" fmla="*/ 82 w 114"/>
                  <a:gd name="T71" fmla="*/ 108 h 114"/>
                  <a:gd name="T72" fmla="*/ 85 w 114"/>
                  <a:gd name="T73" fmla="*/ 103 h 114"/>
                  <a:gd name="T74" fmla="*/ 83 w 114"/>
                  <a:gd name="T75" fmla="*/ 97 h 114"/>
                  <a:gd name="T76" fmla="*/ 93 w 114"/>
                  <a:gd name="T77" fmla="*/ 89 h 114"/>
                  <a:gd name="T78" fmla="*/ 98 w 114"/>
                  <a:gd name="T79" fmla="*/ 92 h 114"/>
                  <a:gd name="T80" fmla="*/ 104 w 114"/>
                  <a:gd name="T81" fmla="*/ 90 h 114"/>
                  <a:gd name="T82" fmla="*/ 111 w 114"/>
                  <a:gd name="T83" fmla="*/ 75 h 114"/>
                  <a:gd name="T84" fmla="*/ 109 w 114"/>
                  <a:gd name="T85" fmla="*/ 69 h 114"/>
                  <a:gd name="T86" fmla="*/ 103 w 114"/>
                  <a:gd name="T87" fmla="*/ 66 h 114"/>
                  <a:gd name="T88" fmla="*/ 104 w 114"/>
                  <a:gd name="T89" fmla="*/ 55 h 114"/>
                  <a:gd name="T90" fmla="*/ 111 w 114"/>
                  <a:gd name="T91" fmla="*/ 53 h 114"/>
                  <a:gd name="T92" fmla="*/ 113 w 114"/>
                  <a:gd name="T93" fmla="*/ 48 h 114"/>
                  <a:gd name="T94" fmla="*/ 108 w 114"/>
                  <a:gd name="T95" fmla="*/ 32 h 114"/>
                  <a:gd name="T96" fmla="*/ 103 w 114"/>
                  <a:gd name="T97" fmla="*/ 30 h 114"/>
                  <a:gd name="T98" fmla="*/ 63 w 114"/>
                  <a:gd name="T99" fmla="*/ 82 h 114"/>
                  <a:gd name="T100" fmla="*/ 30 w 114"/>
                  <a:gd name="T101" fmla="*/ 65 h 114"/>
                  <a:gd name="T102" fmla="*/ 47 w 114"/>
                  <a:gd name="T103" fmla="*/ 32 h 114"/>
                  <a:gd name="T104" fmla="*/ 80 w 114"/>
                  <a:gd name="T105" fmla="*/ 49 h 114"/>
                  <a:gd name="T106" fmla="*/ 63 w 114"/>
                  <a:gd name="T107" fmla="*/ 82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14" h="114">
                    <a:moveTo>
                      <a:pt x="103" y="30"/>
                    </a:moveTo>
                    <a:cubicBezTo>
                      <a:pt x="97" y="31"/>
                      <a:pt x="97" y="31"/>
                      <a:pt x="97" y="31"/>
                    </a:cubicBezTo>
                    <a:cubicBezTo>
                      <a:pt x="95" y="28"/>
                      <a:pt x="92" y="24"/>
                      <a:pt x="89" y="21"/>
                    </a:cubicBezTo>
                    <a:cubicBezTo>
                      <a:pt x="92" y="16"/>
                      <a:pt x="92" y="16"/>
                      <a:pt x="92" y="16"/>
                    </a:cubicBezTo>
                    <a:cubicBezTo>
                      <a:pt x="92" y="14"/>
                      <a:pt x="92" y="11"/>
                      <a:pt x="90" y="10"/>
                    </a:cubicBezTo>
                    <a:cubicBezTo>
                      <a:pt x="75" y="3"/>
                      <a:pt x="75" y="3"/>
                      <a:pt x="75" y="3"/>
                    </a:cubicBezTo>
                    <a:cubicBezTo>
                      <a:pt x="73" y="2"/>
                      <a:pt x="70" y="3"/>
                      <a:pt x="69" y="5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63" y="8"/>
                      <a:pt x="59" y="8"/>
                      <a:pt x="54" y="8"/>
                    </a:cubicBezTo>
                    <a:cubicBezTo>
                      <a:pt x="53" y="3"/>
                      <a:pt x="53" y="3"/>
                      <a:pt x="53" y="3"/>
                    </a:cubicBezTo>
                    <a:cubicBezTo>
                      <a:pt x="52" y="1"/>
                      <a:pt x="50" y="0"/>
                      <a:pt x="48" y="1"/>
                    </a:cubicBezTo>
                    <a:cubicBezTo>
                      <a:pt x="32" y="6"/>
                      <a:pt x="32" y="6"/>
                      <a:pt x="32" y="6"/>
                    </a:cubicBezTo>
                    <a:cubicBezTo>
                      <a:pt x="30" y="7"/>
                      <a:pt x="29" y="9"/>
                      <a:pt x="29" y="11"/>
                    </a:cubicBezTo>
                    <a:cubicBezTo>
                      <a:pt x="31" y="14"/>
                      <a:pt x="31" y="14"/>
                      <a:pt x="31" y="14"/>
                    </a:cubicBezTo>
                    <a:cubicBezTo>
                      <a:pt x="26" y="17"/>
                      <a:pt x="22" y="20"/>
                      <a:pt x="18" y="24"/>
                    </a:cubicBezTo>
                    <a:cubicBezTo>
                      <a:pt x="16" y="23"/>
                      <a:pt x="16" y="23"/>
                      <a:pt x="16" y="23"/>
                    </a:cubicBezTo>
                    <a:cubicBezTo>
                      <a:pt x="14" y="22"/>
                      <a:pt x="11" y="22"/>
                      <a:pt x="10" y="24"/>
                    </a:cubicBezTo>
                    <a:cubicBezTo>
                      <a:pt x="3" y="39"/>
                      <a:pt x="3" y="39"/>
                      <a:pt x="3" y="39"/>
                    </a:cubicBezTo>
                    <a:cubicBezTo>
                      <a:pt x="2" y="41"/>
                      <a:pt x="3" y="44"/>
                      <a:pt x="5" y="45"/>
                    </a:cubicBezTo>
                    <a:cubicBezTo>
                      <a:pt x="7" y="46"/>
                      <a:pt x="7" y="46"/>
                      <a:pt x="7" y="46"/>
                    </a:cubicBezTo>
                    <a:cubicBezTo>
                      <a:pt x="6" y="51"/>
                      <a:pt x="5" y="55"/>
                      <a:pt x="6" y="60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1" y="62"/>
                      <a:pt x="0" y="64"/>
                      <a:pt x="1" y="66"/>
                    </a:cubicBezTo>
                    <a:cubicBezTo>
                      <a:pt x="6" y="82"/>
                      <a:pt x="6" y="82"/>
                      <a:pt x="6" y="82"/>
                    </a:cubicBezTo>
                    <a:cubicBezTo>
                      <a:pt x="7" y="84"/>
                      <a:pt x="9" y="85"/>
                      <a:pt x="11" y="85"/>
                    </a:cubicBezTo>
                    <a:cubicBezTo>
                      <a:pt x="14" y="84"/>
                      <a:pt x="14" y="84"/>
                      <a:pt x="14" y="84"/>
                    </a:cubicBezTo>
                    <a:cubicBezTo>
                      <a:pt x="17" y="88"/>
                      <a:pt x="20" y="92"/>
                      <a:pt x="24" y="95"/>
                    </a:cubicBezTo>
                    <a:cubicBezTo>
                      <a:pt x="23" y="98"/>
                      <a:pt x="23" y="98"/>
                      <a:pt x="23" y="98"/>
                    </a:cubicBezTo>
                    <a:cubicBezTo>
                      <a:pt x="22" y="100"/>
                      <a:pt x="22" y="103"/>
                      <a:pt x="24" y="104"/>
                    </a:cubicBezTo>
                    <a:cubicBezTo>
                      <a:pt x="39" y="111"/>
                      <a:pt x="39" y="111"/>
                      <a:pt x="39" y="111"/>
                    </a:cubicBezTo>
                    <a:cubicBezTo>
                      <a:pt x="41" y="112"/>
                      <a:pt x="44" y="111"/>
                      <a:pt x="45" y="109"/>
                    </a:cubicBezTo>
                    <a:cubicBezTo>
                      <a:pt x="47" y="105"/>
                      <a:pt x="47" y="105"/>
                      <a:pt x="47" y="105"/>
                    </a:cubicBezTo>
                    <a:cubicBezTo>
                      <a:pt x="51" y="106"/>
                      <a:pt x="55" y="106"/>
                      <a:pt x="59" y="106"/>
                    </a:cubicBezTo>
                    <a:cubicBezTo>
                      <a:pt x="61" y="111"/>
                      <a:pt x="61" y="111"/>
                      <a:pt x="61" y="111"/>
                    </a:cubicBezTo>
                    <a:cubicBezTo>
                      <a:pt x="62" y="113"/>
                      <a:pt x="64" y="114"/>
                      <a:pt x="66" y="113"/>
                    </a:cubicBezTo>
                    <a:cubicBezTo>
                      <a:pt x="82" y="108"/>
                      <a:pt x="82" y="108"/>
                      <a:pt x="82" y="108"/>
                    </a:cubicBezTo>
                    <a:cubicBezTo>
                      <a:pt x="84" y="108"/>
                      <a:pt x="85" y="105"/>
                      <a:pt x="85" y="103"/>
                    </a:cubicBezTo>
                    <a:cubicBezTo>
                      <a:pt x="83" y="97"/>
                      <a:pt x="83" y="97"/>
                      <a:pt x="83" y="97"/>
                    </a:cubicBezTo>
                    <a:cubicBezTo>
                      <a:pt x="86" y="95"/>
                      <a:pt x="90" y="92"/>
                      <a:pt x="93" y="89"/>
                    </a:cubicBezTo>
                    <a:cubicBezTo>
                      <a:pt x="98" y="92"/>
                      <a:pt x="98" y="92"/>
                      <a:pt x="98" y="92"/>
                    </a:cubicBezTo>
                    <a:cubicBezTo>
                      <a:pt x="100" y="92"/>
                      <a:pt x="103" y="92"/>
                      <a:pt x="104" y="90"/>
                    </a:cubicBezTo>
                    <a:cubicBezTo>
                      <a:pt x="111" y="75"/>
                      <a:pt x="111" y="75"/>
                      <a:pt x="111" y="75"/>
                    </a:cubicBezTo>
                    <a:cubicBezTo>
                      <a:pt x="112" y="73"/>
                      <a:pt x="111" y="70"/>
                      <a:pt x="109" y="69"/>
                    </a:cubicBezTo>
                    <a:cubicBezTo>
                      <a:pt x="103" y="66"/>
                      <a:pt x="103" y="66"/>
                      <a:pt x="103" y="66"/>
                    </a:cubicBezTo>
                    <a:cubicBezTo>
                      <a:pt x="104" y="63"/>
                      <a:pt x="104" y="59"/>
                      <a:pt x="104" y="55"/>
                    </a:cubicBezTo>
                    <a:cubicBezTo>
                      <a:pt x="111" y="53"/>
                      <a:pt x="111" y="53"/>
                      <a:pt x="111" y="53"/>
                    </a:cubicBezTo>
                    <a:cubicBezTo>
                      <a:pt x="113" y="52"/>
                      <a:pt x="114" y="50"/>
                      <a:pt x="113" y="48"/>
                    </a:cubicBezTo>
                    <a:cubicBezTo>
                      <a:pt x="108" y="32"/>
                      <a:pt x="108" y="32"/>
                      <a:pt x="108" y="32"/>
                    </a:cubicBezTo>
                    <a:cubicBezTo>
                      <a:pt x="108" y="30"/>
                      <a:pt x="105" y="29"/>
                      <a:pt x="103" y="30"/>
                    </a:cubicBezTo>
                    <a:close/>
                    <a:moveTo>
                      <a:pt x="63" y="82"/>
                    </a:moveTo>
                    <a:cubicBezTo>
                      <a:pt x="49" y="86"/>
                      <a:pt x="34" y="79"/>
                      <a:pt x="30" y="65"/>
                    </a:cubicBezTo>
                    <a:cubicBezTo>
                      <a:pt x="25" y="51"/>
                      <a:pt x="33" y="36"/>
                      <a:pt x="47" y="32"/>
                    </a:cubicBezTo>
                    <a:cubicBezTo>
                      <a:pt x="61" y="27"/>
                      <a:pt x="76" y="35"/>
                      <a:pt x="80" y="49"/>
                    </a:cubicBezTo>
                    <a:cubicBezTo>
                      <a:pt x="85" y="63"/>
                      <a:pt x="77" y="78"/>
                      <a:pt x="63" y="8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>
              <a:off x="8820262" y="4009693"/>
              <a:ext cx="724050" cy="741973"/>
              <a:chOff x="8990972" y="3802641"/>
              <a:chExt cx="876101" cy="897787"/>
            </a:xfrm>
          </p:grpSpPr>
          <p:sp>
            <p:nvSpPr>
              <p:cNvPr id="10" name="Freeform 8"/>
              <p:cNvSpPr/>
              <p:nvPr/>
            </p:nvSpPr>
            <p:spPr bwMode="auto">
              <a:xfrm>
                <a:off x="8990972" y="3802641"/>
                <a:ext cx="876101" cy="897787"/>
              </a:xfrm>
              <a:custGeom>
                <a:avLst/>
                <a:gdLst>
                  <a:gd name="T0" fmla="*/ 266 w 342"/>
                  <a:gd name="T1" fmla="*/ 292 h 350"/>
                  <a:gd name="T2" fmla="*/ 290 w 342"/>
                  <a:gd name="T3" fmla="*/ 78 h 350"/>
                  <a:gd name="T4" fmla="*/ 76 w 342"/>
                  <a:gd name="T5" fmla="*/ 52 h 350"/>
                  <a:gd name="T6" fmla="*/ 53 w 342"/>
                  <a:gd name="T7" fmla="*/ 265 h 350"/>
                  <a:gd name="T8" fmla="*/ 59 w 342"/>
                  <a:gd name="T9" fmla="*/ 273 h 350"/>
                  <a:gd name="T10" fmla="*/ 54 w 342"/>
                  <a:gd name="T11" fmla="*/ 350 h 350"/>
                  <a:gd name="T12" fmla="*/ 114 w 342"/>
                  <a:gd name="T13" fmla="*/ 312 h 350"/>
                  <a:gd name="T14" fmla="*/ 266 w 342"/>
                  <a:gd name="T15" fmla="*/ 292 h 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2" h="350">
                    <a:moveTo>
                      <a:pt x="266" y="292"/>
                    </a:moveTo>
                    <a:cubicBezTo>
                      <a:pt x="331" y="240"/>
                      <a:pt x="342" y="144"/>
                      <a:pt x="290" y="78"/>
                    </a:cubicBezTo>
                    <a:cubicBezTo>
                      <a:pt x="237" y="12"/>
                      <a:pt x="142" y="0"/>
                      <a:pt x="76" y="52"/>
                    </a:cubicBezTo>
                    <a:cubicBezTo>
                      <a:pt x="11" y="104"/>
                      <a:pt x="0" y="199"/>
                      <a:pt x="53" y="265"/>
                    </a:cubicBezTo>
                    <a:cubicBezTo>
                      <a:pt x="55" y="268"/>
                      <a:pt x="57" y="271"/>
                      <a:pt x="59" y="273"/>
                    </a:cubicBezTo>
                    <a:cubicBezTo>
                      <a:pt x="54" y="350"/>
                      <a:pt x="54" y="350"/>
                      <a:pt x="54" y="350"/>
                    </a:cubicBezTo>
                    <a:cubicBezTo>
                      <a:pt x="114" y="312"/>
                      <a:pt x="114" y="312"/>
                      <a:pt x="114" y="312"/>
                    </a:cubicBezTo>
                    <a:cubicBezTo>
                      <a:pt x="163" y="333"/>
                      <a:pt x="221" y="327"/>
                      <a:pt x="266" y="29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24"/>
              <p:cNvSpPr/>
              <p:nvPr/>
            </p:nvSpPr>
            <p:spPr bwMode="auto">
              <a:xfrm>
                <a:off x="9139518" y="4086723"/>
                <a:ext cx="535636" cy="285167"/>
              </a:xfrm>
              <a:custGeom>
                <a:avLst/>
                <a:gdLst>
                  <a:gd name="T0" fmla="*/ 190 w 209"/>
                  <a:gd name="T1" fmla="*/ 21 h 111"/>
                  <a:gd name="T2" fmla="*/ 48 w 209"/>
                  <a:gd name="T3" fmla="*/ 21 h 111"/>
                  <a:gd name="T4" fmla="*/ 46 w 209"/>
                  <a:gd name="T5" fmla="*/ 21 h 111"/>
                  <a:gd name="T6" fmla="*/ 30 w 209"/>
                  <a:gd name="T7" fmla="*/ 3 h 111"/>
                  <a:gd name="T8" fmla="*/ 23 w 209"/>
                  <a:gd name="T9" fmla="*/ 0 h 111"/>
                  <a:gd name="T10" fmla="*/ 14 w 209"/>
                  <a:gd name="T11" fmla="*/ 0 h 111"/>
                  <a:gd name="T12" fmla="*/ 10 w 209"/>
                  <a:gd name="T13" fmla="*/ 0 h 111"/>
                  <a:gd name="T14" fmla="*/ 0 w 209"/>
                  <a:gd name="T15" fmla="*/ 10 h 111"/>
                  <a:gd name="T16" fmla="*/ 10 w 209"/>
                  <a:gd name="T17" fmla="*/ 20 h 111"/>
                  <a:gd name="T18" fmla="*/ 18 w 209"/>
                  <a:gd name="T19" fmla="*/ 15 h 111"/>
                  <a:gd name="T20" fmla="*/ 23 w 209"/>
                  <a:gd name="T21" fmla="*/ 15 h 111"/>
                  <a:gd name="T22" fmla="*/ 31 w 209"/>
                  <a:gd name="T23" fmla="*/ 19 h 111"/>
                  <a:gd name="T24" fmla="*/ 36 w 209"/>
                  <a:gd name="T25" fmla="*/ 26 h 111"/>
                  <a:gd name="T26" fmla="*/ 36 w 209"/>
                  <a:gd name="T27" fmla="*/ 32 h 111"/>
                  <a:gd name="T28" fmla="*/ 75 w 209"/>
                  <a:gd name="T29" fmla="*/ 107 h 111"/>
                  <a:gd name="T30" fmla="*/ 76 w 209"/>
                  <a:gd name="T31" fmla="*/ 108 h 111"/>
                  <a:gd name="T32" fmla="*/ 78 w 209"/>
                  <a:gd name="T33" fmla="*/ 110 h 111"/>
                  <a:gd name="T34" fmla="*/ 80 w 209"/>
                  <a:gd name="T35" fmla="*/ 111 h 111"/>
                  <a:gd name="T36" fmla="*/ 83 w 209"/>
                  <a:gd name="T37" fmla="*/ 111 h 111"/>
                  <a:gd name="T38" fmla="*/ 145 w 209"/>
                  <a:gd name="T39" fmla="*/ 111 h 111"/>
                  <a:gd name="T40" fmla="*/ 160 w 209"/>
                  <a:gd name="T41" fmla="*/ 104 h 111"/>
                  <a:gd name="T42" fmla="*/ 160 w 209"/>
                  <a:gd name="T43" fmla="*/ 103 h 111"/>
                  <a:gd name="T44" fmla="*/ 160 w 209"/>
                  <a:gd name="T45" fmla="*/ 102 h 111"/>
                  <a:gd name="T46" fmla="*/ 160 w 209"/>
                  <a:gd name="T47" fmla="*/ 101 h 111"/>
                  <a:gd name="T48" fmla="*/ 159 w 209"/>
                  <a:gd name="T49" fmla="*/ 100 h 111"/>
                  <a:gd name="T50" fmla="*/ 159 w 209"/>
                  <a:gd name="T51" fmla="*/ 99 h 111"/>
                  <a:gd name="T52" fmla="*/ 157 w 209"/>
                  <a:gd name="T53" fmla="*/ 99 h 111"/>
                  <a:gd name="T54" fmla="*/ 155 w 209"/>
                  <a:gd name="T55" fmla="*/ 98 h 111"/>
                  <a:gd name="T56" fmla="*/ 88 w 209"/>
                  <a:gd name="T57" fmla="*/ 98 h 111"/>
                  <a:gd name="T58" fmla="*/ 83 w 209"/>
                  <a:gd name="T59" fmla="*/ 95 h 111"/>
                  <a:gd name="T60" fmla="*/ 79 w 209"/>
                  <a:gd name="T61" fmla="*/ 85 h 111"/>
                  <a:gd name="T62" fmla="*/ 88 w 209"/>
                  <a:gd name="T63" fmla="*/ 83 h 111"/>
                  <a:gd name="T64" fmla="*/ 167 w 209"/>
                  <a:gd name="T65" fmla="*/ 83 h 111"/>
                  <a:gd name="T66" fmla="*/ 169 w 209"/>
                  <a:gd name="T67" fmla="*/ 83 h 111"/>
                  <a:gd name="T68" fmla="*/ 170 w 209"/>
                  <a:gd name="T69" fmla="*/ 83 h 111"/>
                  <a:gd name="T70" fmla="*/ 171 w 209"/>
                  <a:gd name="T71" fmla="*/ 83 h 111"/>
                  <a:gd name="T72" fmla="*/ 172 w 209"/>
                  <a:gd name="T73" fmla="*/ 82 h 111"/>
                  <a:gd name="T74" fmla="*/ 173 w 209"/>
                  <a:gd name="T75" fmla="*/ 81 h 111"/>
                  <a:gd name="T76" fmla="*/ 174 w 209"/>
                  <a:gd name="T77" fmla="*/ 81 h 111"/>
                  <a:gd name="T78" fmla="*/ 174 w 209"/>
                  <a:gd name="T79" fmla="*/ 80 h 111"/>
                  <a:gd name="T80" fmla="*/ 175 w 209"/>
                  <a:gd name="T81" fmla="*/ 79 h 111"/>
                  <a:gd name="T82" fmla="*/ 202 w 209"/>
                  <a:gd name="T83" fmla="*/ 32 h 111"/>
                  <a:gd name="T84" fmla="*/ 190 w 209"/>
                  <a:gd name="T85" fmla="*/ 2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09" h="111">
                    <a:moveTo>
                      <a:pt x="190" y="21"/>
                    </a:moveTo>
                    <a:cubicBezTo>
                      <a:pt x="48" y="21"/>
                      <a:pt x="48" y="21"/>
                      <a:pt x="48" y="21"/>
                    </a:cubicBezTo>
                    <a:cubicBezTo>
                      <a:pt x="48" y="21"/>
                      <a:pt x="47" y="21"/>
                      <a:pt x="46" y="21"/>
                    </a:cubicBezTo>
                    <a:cubicBezTo>
                      <a:pt x="30" y="3"/>
                      <a:pt x="30" y="3"/>
                      <a:pt x="30" y="3"/>
                    </a:cubicBezTo>
                    <a:cubicBezTo>
                      <a:pt x="30" y="3"/>
                      <a:pt x="28" y="0"/>
                      <a:pt x="23" y="0"/>
                    </a:cubicBezTo>
                    <a:cubicBezTo>
                      <a:pt x="19" y="1"/>
                      <a:pt x="16" y="0"/>
                      <a:pt x="14" y="0"/>
                    </a:cubicBezTo>
                    <a:cubicBezTo>
                      <a:pt x="12" y="0"/>
                      <a:pt x="11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5"/>
                      <a:pt x="4" y="20"/>
                      <a:pt x="10" y="20"/>
                    </a:cubicBezTo>
                    <a:cubicBezTo>
                      <a:pt x="13" y="20"/>
                      <a:pt x="16" y="18"/>
                      <a:pt x="18" y="15"/>
                    </a:cubicBezTo>
                    <a:cubicBezTo>
                      <a:pt x="23" y="15"/>
                      <a:pt x="23" y="15"/>
                      <a:pt x="23" y="15"/>
                    </a:cubicBezTo>
                    <a:cubicBezTo>
                      <a:pt x="23" y="15"/>
                      <a:pt x="27" y="14"/>
                      <a:pt x="31" y="19"/>
                    </a:cubicBezTo>
                    <a:cubicBezTo>
                      <a:pt x="32" y="20"/>
                      <a:pt x="33" y="23"/>
                      <a:pt x="36" y="26"/>
                    </a:cubicBezTo>
                    <a:cubicBezTo>
                      <a:pt x="35" y="27"/>
                      <a:pt x="36" y="29"/>
                      <a:pt x="36" y="32"/>
                    </a:cubicBezTo>
                    <a:cubicBezTo>
                      <a:pt x="75" y="107"/>
                      <a:pt x="75" y="107"/>
                      <a:pt x="75" y="107"/>
                    </a:cubicBezTo>
                    <a:cubicBezTo>
                      <a:pt x="76" y="108"/>
                      <a:pt x="76" y="108"/>
                      <a:pt x="76" y="108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80" y="111"/>
                      <a:pt x="80" y="111"/>
                      <a:pt x="80" y="111"/>
                    </a:cubicBezTo>
                    <a:cubicBezTo>
                      <a:pt x="83" y="111"/>
                      <a:pt x="83" y="111"/>
                      <a:pt x="83" y="111"/>
                    </a:cubicBezTo>
                    <a:cubicBezTo>
                      <a:pt x="145" y="111"/>
                      <a:pt x="145" y="111"/>
                      <a:pt x="145" y="111"/>
                    </a:cubicBezTo>
                    <a:cubicBezTo>
                      <a:pt x="156" y="111"/>
                      <a:pt x="160" y="107"/>
                      <a:pt x="160" y="104"/>
                    </a:cubicBezTo>
                    <a:cubicBezTo>
                      <a:pt x="160" y="103"/>
                      <a:pt x="160" y="103"/>
                      <a:pt x="160" y="103"/>
                    </a:cubicBezTo>
                    <a:cubicBezTo>
                      <a:pt x="160" y="102"/>
                      <a:pt x="160" y="102"/>
                      <a:pt x="160" y="102"/>
                    </a:cubicBezTo>
                    <a:cubicBezTo>
                      <a:pt x="160" y="101"/>
                      <a:pt x="160" y="101"/>
                      <a:pt x="160" y="101"/>
                    </a:cubicBezTo>
                    <a:cubicBezTo>
                      <a:pt x="159" y="100"/>
                      <a:pt x="159" y="100"/>
                      <a:pt x="159" y="100"/>
                    </a:cubicBezTo>
                    <a:cubicBezTo>
                      <a:pt x="159" y="99"/>
                      <a:pt x="159" y="99"/>
                      <a:pt x="159" y="99"/>
                    </a:cubicBezTo>
                    <a:cubicBezTo>
                      <a:pt x="157" y="99"/>
                      <a:pt x="157" y="99"/>
                      <a:pt x="157" y="99"/>
                    </a:cubicBezTo>
                    <a:cubicBezTo>
                      <a:pt x="155" y="98"/>
                      <a:pt x="155" y="98"/>
                      <a:pt x="155" y="98"/>
                    </a:cubicBezTo>
                    <a:cubicBezTo>
                      <a:pt x="88" y="98"/>
                      <a:pt x="88" y="98"/>
                      <a:pt x="88" y="98"/>
                    </a:cubicBezTo>
                    <a:cubicBezTo>
                      <a:pt x="88" y="98"/>
                      <a:pt x="85" y="99"/>
                      <a:pt x="83" y="95"/>
                    </a:cubicBezTo>
                    <a:cubicBezTo>
                      <a:pt x="79" y="85"/>
                      <a:pt x="79" y="85"/>
                      <a:pt x="79" y="85"/>
                    </a:cubicBezTo>
                    <a:cubicBezTo>
                      <a:pt x="79" y="83"/>
                      <a:pt x="86" y="83"/>
                      <a:pt x="88" y="83"/>
                    </a:cubicBezTo>
                    <a:cubicBezTo>
                      <a:pt x="167" y="83"/>
                      <a:pt x="167" y="83"/>
                      <a:pt x="167" y="83"/>
                    </a:cubicBezTo>
                    <a:cubicBezTo>
                      <a:pt x="169" y="83"/>
                      <a:pt x="169" y="83"/>
                      <a:pt x="169" y="83"/>
                    </a:cubicBezTo>
                    <a:cubicBezTo>
                      <a:pt x="170" y="83"/>
                      <a:pt x="170" y="83"/>
                      <a:pt x="170" y="83"/>
                    </a:cubicBezTo>
                    <a:cubicBezTo>
                      <a:pt x="171" y="83"/>
                      <a:pt x="171" y="83"/>
                      <a:pt x="171" y="83"/>
                    </a:cubicBezTo>
                    <a:cubicBezTo>
                      <a:pt x="172" y="82"/>
                      <a:pt x="172" y="82"/>
                      <a:pt x="172" y="82"/>
                    </a:cubicBezTo>
                    <a:cubicBezTo>
                      <a:pt x="173" y="81"/>
                      <a:pt x="173" y="81"/>
                      <a:pt x="173" y="81"/>
                    </a:cubicBezTo>
                    <a:cubicBezTo>
                      <a:pt x="174" y="81"/>
                      <a:pt x="174" y="81"/>
                      <a:pt x="174" y="81"/>
                    </a:cubicBezTo>
                    <a:cubicBezTo>
                      <a:pt x="174" y="80"/>
                      <a:pt x="174" y="80"/>
                      <a:pt x="174" y="80"/>
                    </a:cubicBezTo>
                    <a:cubicBezTo>
                      <a:pt x="175" y="79"/>
                      <a:pt x="175" y="79"/>
                      <a:pt x="175" y="79"/>
                    </a:cubicBezTo>
                    <a:cubicBezTo>
                      <a:pt x="202" y="32"/>
                      <a:pt x="202" y="32"/>
                      <a:pt x="202" y="32"/>
                    </a:cubicBezTo>
                    <a:cubicBezTo>
                      <a:pt x="209" y="21"/>
                      <a:pt x="203" y="21"/>
                      <a:pt x="190" y="2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Oval 25"/>
              <p:cNvSpPr>
                <a:spLocks noChangeArrowheads="1"/>
              </p:cNvSpPr>
              <p:nvPr/>
            </p:nvSpPr>
            <p:spPr bwMode="auto">
              <a:xfrm>
                <a:off x="9344448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Oval 26"/>
              <p:cNvSpPr>
                <a:spLocks noChangeArrowheads="1"/>
              </p:cNvSpPr>
              <p:nvPr/>
            </p:nvSpPr>
            <p:spPr bwMode="auto">
              <a:xfrm>
                <a:off x="9477815" y="4400081"/>
                <a:ext cx="66141" cy="69394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>
              <a:off x="9750416" y="2212111"/>
              <a:ext cx="1059194" cy="1174790"/>
              <a:chOff x="10116458" y="1627567"/>
              <a:chExt cx="1281624" cy="1421496"/>
            </a:xfrm>
          </p:grpSpPr>
          <p:sp>
            <p:nvSpPr>
              <p:cNvPr id="15" name="Freeform 11"/>
              <p:cNvSpPr/>
              <p:nvPr/>
            </p:nvSpPr>
            <p:spPr bwMode="auto">
              <a:xfrm>
                <a:off x="10116458" y="1627567"/>
                <a:ext cx="1281624" cy="1421496"/>
              </a:xfrm>
              <a:custGeom>
                <a:avLst/>
                <a:gdLst>
                  <a:gd name="T0" fmla="*/ 448 w 500"/>
                  <a:gd name="T1" fmla="*/ 345 h 554"/>
                  <a:gd name="T2" fmla="*/ 345 w 500"/>
                  <a:gd name="T3" fmla="*/ 53 h 554"/>
                  <a:gd name="T4" fmla="*/ 52 w 500"/>
                  <a:gd name="T5" fmla="*/ 153 h 554"/>
                  <a:gd name="T6" fmla="*/ 155 w 500"/>
                  <a:gd name="T7" fmla="*/ 445 h 554"/>
                  <a:gd name="T8" fmla="*/ 169 w 500"/>
                  <a:gd name="T9" fmla="*/ 451 h 554"/>
                  <a:gd name="T10" fmla="*/ 210 w 500"/>
                  <a:gd name="T11" fmla="*/ 554 h 554"/>
                  <a:gd name="T12" fmla="*/ 264 w 500"/>
                  <a:gd name="T13" fmla="*/ 467 h 554"/>
                  <a:gd name="T14" fmla="*/ 448 w 500"/>
                  <a:gd name="T15" fmla="*/ 345 h 5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54">
                    <a:moveTo>
                      <a:pt x="448" y="345"/>
                    </a:moveTo>
                    <a:cubicBezTo>
                      <a:pt x="500" y="237"/>
                      <a:pt x="454" y="106"/>
                      <a:pt x="345" y="53"/>
                    </a:cubicBezTo>
                    <a:cubicBezTo>
                      <a:pt x="235" y="0"/>
                      <a:pt x="104" y="45"/>
                      <a:pt x="52" y="153"/>
                    </a:cubicBezTo>
                    <a:cubicBezTo>
                      <a:pt x="0" y="261"/>
                      <a:pt x="46" y="392"/>
                      <a:pt x="155" y="445"/>
                    </a:cubicBezTo>
                    <a:cubicBezTo>
                      <a:pt x="160" y="447"/>
                      <a:pt x="164" y="449"/>
                      <a:pt x="169" y="451"/>
                    </a:cubicBezTo>
                    <a:cubicBezTo>
                      <a:pt x="210" y="554"/>
                      <a:pt x="210" y="554"/>
                      <a:pt x="210" y="554"/>
                    </a:cubicBezTo>
                    <a:cubicBezTo>
                      <a:pt x="264" y="467"/>
                      <a:pt x="264" y="467"/>
                      <a:pt x="264" y="467"/>
                    </a:cubicBezTo>
                    <a:cubicBezTo>
                      <a:pt x="341" y="463"/>
                      <a:pt x="413" y="418"/>
                      <a:pt x="448" y="34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7"/>
              <p:cNvSpPr/>
              <p:nvPr/>
            </p:nvSpPr>
            <p:spPr bwMode="auto">
              <a:xfrm>
                <a:off x="10379939" y="2194647"/>
                <a:ext cx="251554" cy="330707"/>
              </a:xfrm>
              <a:custGeom>
                <a:avLst/>
                <a:gdLst>
                  <a:gd name="T0" fmla="*/ 78 w 98"/>
                  <a:gd name="T1" fmla="*/ 44 h 129"/>
                  <a:gd name="T2" fmla="*/ 98 w 98"/>
                  <a:gd name="T3" fmla="*/ 55 h 129"/>
                  <a:gd name="T4" fmla="*/ 67 w 98"/>
                  <a:gd name="T5" fmla="*/ 0 h 129"/>
                  <a:gd name="T6" fmla="*/ 3 w 98"/>
                  <a:gd name="T7" fmla="*/ 0 h 129"/>
                  <a:gd name="T8" fmla="*/ 21 w 98"/>
                  <a:gd name="T9" fmla="*/ 11 h 129"/>
                  <a:gd name="T10" fmla="*/ 7 w 98"/>
                  <a:gd name="T11" fmla="*/ 38 h 129"/>
                  <a:gd name="T12" fmla="*/ 7 w 98"/>
                  <a:gd name="T13" fmla="*/ 64 h 129"/>
                  <a:gd name="T14" fmla="*/ 44 w 98"/>
                  <a:gd name="T15" fmla="*/ 129 h 129"/>
                  <a:gd name="T16" fmla="*/ 47 w 98"/>
                  <a:gd name="T17" fmla="*/ 97 h 129"/>
                  <a:gd name="T18" fmla="*/ 78 w 98"/>
                  <a:gd name="T19" fmla="*/ 44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" h="129">
                    <a:moveTo>
                      <a:pt x="78" y="44"/>
                    </a:moveTo>
                    <a:cubicBezTo>
                      <a:pt x="98" y="55"/>
                      <a:pt x="98" y="55"/>
                      <a:pt x="98" y="55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7" y="38"/>
                      <a:pt x="7" y="38"/>
                      <a:pt x="7" y="38"/>
                    </a:cubicBezTo>
                    <a:cubicBezTo>
                      <a:pt x="0" y="50"/>
                      <a:pt x="7" y="64"/>
                      <a:pt x="7" y="64"/>
                    </a:cubicBezTo>
                    <a:cubicBezTo>
                      <a:pt x="44" y="129"/>
                      <a:pt x="44" y="129"/>
                      <a:pt x="44" y="129"/>
                    </a:cubicBezTo>
                    <a:cubicBezTo>
                      <a:pt x="38" y="117"/>
                      <a:pt x="47" y="97"/>
                      <a:pt x="47" y="97"/>
                    </a:cubicBezTo>
                    <a:lnTo>
                      <a:pt x="78" y="4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28"/>
              <p:cNvSpPr/>
              <p:nvPr/>
            </p:nvSpPr>
            <p:spPr bwMode="auto">
              <a:xfrm>
                <a:off x="10460176" y="2435358"/>
                <a:ext cx="274324" cy="166980"/>
              </a:xfrm>
              <a:custGeom>
                <a:avLst/>
                <a:gdLst>
                  <a:gd name="T0" fmla="*/ 62 w 107"/>
                  <a:gd name="T1" fmla="*/ 65 h 65"/>
                  <a:gd name="T2" fmla="*/ 107 w 107"/>
                  <a:gd name="T3" fmla="*/ 64 h 65"/>
                  <a:gd name="T4" fmla="*/ 107 w 107"/>
                  <a:gd name="T5" fmla="*/ 0 h 65"/>
                  <a:gd name="T6" fmla="*/ 30 w 107"/>
                  <a:gd name="T7" fmla="*/ 0 h 65"/>
                  <a:gd name="T8" fmla="*/ 62 w 107"/>
                  <a:gd name="T9" fmla="*/ 65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7" h="65">
                    <a:moveTo>
                      <a:pt x="62" y="65"/>
                    </a:moveTo>
                    <a:cubicBezTo>
                      <a:pt x="107" y="64"/>
                      <a:pt x="107" y="64"/>
                      <a:pt x="107" y="64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0" y="58"/>
                      <a:pt x="62" y="6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9"/>
              <p:cNvSpPr/>
              <p:nvPr/>
            </p:nvSpPr>
            <p:spPr bwMode="auto">
              <a:xfrm>
                <a:off x="10678117" y="1925745"/>
                <a:ext cx="338297" cy="214688"/>
              </a:xfrm>
              <a:custGeom>
                <a:avLst/>
                <a:gdLst>
                  <a:gd name="T0" fmla="*/ 101 w 132"/>
                  <a:gd name="T1" fmla="*/ 83 h 84"/>
                  <a:gd name="T2" fmla="*/ 132 w 132"/>
                  <a:gd name="T3" fmla="*/ 28 h 84"/>
                  <a:gd name="T4" fmla="*/ 113 w 132"/>
                  <a:gd name="T5" fmla="*/ 38 h 84"/>
                  <a:gd name="T6" fmla="*/ 97 w 132"/>
                  <a:gd name="T7" fmla="*/ 12 h 84"/>
                  <a:gd name="T8" fmla="*/ 74 w 132"/>
                  <a:gd name="T9" fmla="*/ 0 h 84"/>
                  <a:gd name="T10" fmla="*/ 0 w 132"/>
                  <a:gd name="T11" fmla="*/ 0 h 84"/>
                  <a:gd name="T12" fmla="*/ 26 w 132"/>
                  <a:gd name="T13" fmla="*/ 19 h 84"/>
                  <a:gd name="T14" fmla="*/ 57 w 132"/>
                  <a:gd name="T15" fmla="*/ 71 h 84"/>
                  <a:gd name="T16" fmla="*/ 38 w 132"/>
                  <a:gd name="T17" fmla="*/ 84 h 84"/>
                  <a:gd name="T18" fmla="*/ 101 w 132"/>
                  <a:gd name="T19" fmla="*/ 83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2" h="84">
                    <a:moveTo>
                      <a:pt x="101" y="83"/>
                    </a:moveTo>
                    <a:cubicBezTo>
                      <a:pt x="132" y="28"/>
                      <a:pt x="132" y="28"/>
                      <a:pt x="132" y="28"/>
                    </a:cubicBezTo>
                    <a:cubicBezTo>
                      <a:pt x="113" y="38"/>
                      <a:pt x="113" y="38"/>
                      <a:pt x="113" y="38"/>
                    </a:cubicBezTo>
                    <a:cubicBezTo>
                      <a:pt x="97" y="12"/>
                      <a:pt x="97" y="12"/>
                      <a:pt x="97" y="12"/>
                    </a:cubicBezTo>
                    <a:cubicBezTo>
                      <a:pt x="90" y="1"/>
                      <a:pt x="74" y="0"/>
                      <a:pt x="7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3" y="1"/>
                      <a:pt x="26" y="19"/>
                      <a:pt x="26" y="19"/>
                    </a:cubicBezTo>
                    <a:cubicBezTo>
                      <a:pt x="57" y="71"/>
                      <a:pt x="57" y="71"/>
                      <a:pt x="57" y="71"/>
                    </a:cubicBezTo>
                    <a:cubicBezTo>
                      <a:pt x="38" y="84"/>
                      <a:pt x="38" y="84"/>
                      <a:pt x="38" y="84"/>
                    </a:cubicBezTo>
                    <a:lnTo>
                      <a:pt x="101" y="8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30"/>
              <p:cNvSpPr/>
              <p:nvPr/>
            </p:nvSpPr>
            <p:spPr bwMode="auto">
              <a:xfrm>
                <a:off x="10492705" y="1869362"/>
                <a:ext cx="238542" cy="312274"/>
              </a:xfrm>
              <a:custGeom>
                <a:avLst/>
                <a:gdLst>
                  <a:gd name="T0" fmla="*/ 93 w 93"/>
                  <a:gd name="T1" fmla="*/ 55 h 122"/>
                  <a:gd name="T2" fmla="*/ 21 w 93"/>
                  <a:gd name="T3" fmla="*/ 51 h 122"/>
                  <a:gd name="T4" fmla="*/ 0 w 93"/>
                  <a:gd name="T5" fmla="*/ 91 h 122"/>
                  <a:gd name="T6" fmla="*/ 56 w 93"/>
                  <a:gd name="T7" fmla="*/ 122 h 122"/>
                  <a:gd name="T8" fmla="*/ 93 w 93"/>
                  <a:gd name="T9" fmla="*/ 55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22">
                    <a:moveTo>
                      <a:pt x="93" y="55"/>
                    </a:moveTo>
                    <a:cubicBezTo>
                      <a:pt x="93" y="55"/>
                      <a:pt x="57" y="0"/>
                      <a:pt x="21" y="51"/>
                    </a:cubicBezTo>
                    <a:cubicBezTo>
                      <a:pt x="0" y="91"/>
                      <a:pt x="0" y="91"/>
                      <a:pt x="0" y="91"/>
                    </a:cubicBezTo>
                    <a:cubicBezTo>
                      <a:pt x="56" y="122"/>
                      <a:pt x="56" y="122"/>
                      <a:pt x="56" y="122"/>
                    </a:cubicBezTo>
                    <a:lnTo>
                      <a:pt x="93" y="5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31"/>
              <p:cNvSpPr/>
              <p:nvPr/>
            </p:nvSpPr>
            <p:spPr bwMode="auto">
              <a:xfrm>
                <a:off x="10787630" y="2374639"/>
                <a:ext cx="313358" cy="278661"/>
              </a:xfrm>
              <a:custGeom>
                <a:avLst/>
                <a:gdLst>
                  <a:gd name="T0" fmla="*/ 93 w 122"/>
                  <a:gd name="T1" fmla="*/ 19 h 109"/>
                  <a:gd name="T2" fmla="*/ 32 w 122"/>
                  <a:gd name="T3" fmla="*/ 22 h 109"/>
                  <a:gd name="T4" fmla="*/ 30 w 122"/>
                  <a:gd name="T5" fmla="*/ 0 h 109"/>
                  <a:gd name="T6" fmla="*/ 0 w 122"/>
                  <a:gd name="T7" fmla="*/ 55 h 109"/>
                  <a:gd name="T8" fmla="*/ 35 w 122"/>
                  <a:gd name="T9" fmla="*/ 109 h 109"/>
                  <a:gd name="T10" fmla="*/ 35 w 122"/>
                  <a:gd name="T11" fmla="*/ 87 h 109"/>
                  <a:gd name="T12" fmla="*/ 65 w 122"/>
                  <a:gd name="T13" fmla="*/ 85 h 109"/>
                  <a:gd name="T14" fmla="*/ 87 w 122"/>
                  <a:gd name="T15" fmla="*/ 71 h 109"/>
                  <a:gd name="T16" fmla="*/ 122 w 122"/>
                  <a:gd name="T17" fmla="*/ 5 h 109"/>
                  <a:gd name="T18" fmla="*/ 93 w 122"/>
                  <a:gd name="T19" fmla="*/ 1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2" h="109">
                    <a:moveTo>
                      <a:pt x="93" y="19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35" y="109"/>
                      <a:pt x="35" y="109"/>
                      <a:pt x="35" y="109"/>
                    </a:cubicBezTo>
                    <a:cubicBezTo>
                      <a:pt x="35" y="87"/>
                      <a:pt x="35" y="87"/>
                      <a:pt x="35" y="87"/>
                    </a:cubicBezTo>
                    <a:cubicBezTo>
                      <a:pt x="65" y="85"/>
                      <a:pt x="65" y="85"/>
                      <a:pt x="65" y="85"/>
                    </a:cubicBezTo>
                    <a:cubicBezTo>
                      <a:pt x="78" y="84"/>
                      <a:pt x="87" y="71"/>
                      <a:pt x="87" y="71"/>
                    </a:cubicBezTo>
                    <a:cubicBezTo>
                      <a:pt x="122" y="5"/>
                      <a:pt x="122" y="5"/>
                      <a:pt x="122" y="5"/>
                    </a:cubicBezTo>
                    <a:cubicBezTo>
                      <a:pt x="115" y="17"/>
                      <a:pt x="93" y="19"/>
                      <a:pt x="93" y="1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Freeform 32"/>
              <p:cNvSpPr/>
              <p:nvPr/>
            </p:nvSpPr>
            <p:spPr bwMode="auto">
              <a:xfrm>
                <a:off x="10896058" y="2143686"/>
                <a:ext cx="271071" cy="253722"/>
              </a:xfrm>
              <a:custGeom>
                <a:avLst/>
                <a:gdLst>
                  <a:gd name="T0" fmla="*/ 41 w 106"/>
                  <a:gd name="T1" fmla="*/ 99 h 99"/>
                  <a:gd name="T2" fmla="*/ 79 w 106"/>
                  <a:gd name="T3" fmla="*/ 38 h 99"/>
                  <a:gd name="T4" fmla="*/ 53 w 106"/>
                  <a:gd name="T5" fmla="*/ 0 h 99"/>
                  <a:gd name="T6" fmla="*/ 0 w 106"/>
                  <a:gd name="T7" fmla="*/ 34 h 99"/>
                  <a:gd name="T8" fmla="*/ 41 w 106"/>
                  <a:gd name="T9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99">
                    <a:moveTo>
                      <a:pt x="41" y="99"/>
                    </a:moveTo>
                    <a:cubicBezTo>
                      <a:pt x="41" y="99"/>
                      <a:pt x="106" y="93"/>
                      <a:pt x="79" y="38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0" y="34"/>
                      <a:pt x="0" y="34"/>
                      <a:pt x="0" y="34"/>
                    </a:cubicBezTo>
                    <a:lnTo>
                      <a:pt x="41" y="9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" name="Group 21"/>
            <p:cNvGrpSpPr/>
            <p:nvPr/>
          </p:nvGrpSpPr>
          <p:grpSpPr>
            <a:xfrm>
              <a:off x="7224304" y="2008696"/>
              <a:ext cx="802907" cy="909544"/>
              <a:chOff x="7059862" y="1381434"/>
              <a:chExt cx="971518" cy="1100548"/>
            </a:xfrm>
          </p:grpSpPr>
          <p:sp>
            <p:nvSpPr>
              <p:cNvPr id="23" name="Freeform 17"/>
              <p:cNvSpPr/>
              <p:nvPr/>
            </p:nvSpPr>
            <p:spPr bwMode="auto">
              <a:xfrm>
                <a:off x="7059862" y="1381434"/>
                <a:ext cx="971518" cy="1100548"/>
              </a:xfrm>
              <a:custGeom>
                <a:avLst/>
                <a:gdLst>
                  <a:gd name="T0" fmla="*/ 359 w 379"/>
                  <a:gd name="T1" fmla="*/ 224 h 429"/>
                  <a:gd name="T2" fmla="*/ 226 w 379"/>
                  <a:gd name="T3" fmla="*/ 20 h 429"/>
                  <a:gd name="T4" fmla="*/ 20 w 379"/>
                  <a:gd name="T5" fmla="*/ 151 h 429"/>
                  <a:gd name="T6" fmla="*/ 153 w 379"/>
                  <a:gd name="T7" fmla="*/ 355 h 429"/>
                  <a:gd name="T8" fmla="*/ 165 w 379"/>
                  <a:gd name="T9" fmla="*/ 357 h 429"/>
                  <a:gd name="T10" fmla="*/ 215 w 379"/>
                  <a:gd name="T11" fmla="*/ 429 h 429"/>
                  <a:gd name="T12" fmla="*/ 241 w 379"/>
                  <a:gd name="T13" fmla="*/ 352 h 429"/>
                  <a:gd name="T14" fmla="*/ 359 w 379"/>
                  <a:gd name="T15" fmla="*/ 224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79" h="429">
                    <a:moveTo>
                      <a:pt x="359" y="224"/>
                    </a:moveTo>
                    <a:cubicBezTo>
                      <a:pt x="379" y="132"/>
                      <a:pt x="319" y="40"/>
                      <a:pt x="226" y="20"/>
                    </a:cubicBezTo>
                    <a:cubicBezTo>
                      <a:pt x="132" y="0"/>
                      <a:pt x="40" y="58"/>
                      <a:pt x="20" y="151"/>
                    </a:cubicBezTo>
                    <a:cubicBezTo>
                      <a:pt x="0" y="244"/>
                      <a:pt x="60" y="335"/>
                      <a:pt x="153" y="355"/>
                    </a:cubicBezTo>
                    <a:cubicBezTo>
                      <a:pt x="157" y="356"/>
                      <a:pt x="161" y="357"/>
                      <a:pt x="165" y="357"/>
                    </a:cubicBezTo>
                    <a:cubicBezTo>
                      <a:pt x="215" y="429"/>
                      <a:pt x="215" y="429"/>
                      <a:pt x="215" y="429"/>
                    </a:cubicBezTo>
                    <a:cubicBezTo>
                      <a:pt x="241" y="352"/>
                      <a:pt x="241" y="352"/>
                      <a:pt x="241" y="352"/>
                    </a:cubicBezTo>
                    <a:cubicBezTo>
                      <a:pt x="299" y="334"/>
                      <a:pt x="346" y="287"/>
                      <a:pt x="359" y="22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33"/>
              <p:cNvSpPr>
                <a:spLocks noEditPoints="1"/>
              </p:cNvSpPr>
              <p:nvPr/>
            </p:nvSpPr>
            <p:spPr bwMode="auto">
              <a:xfrm>
                <a:off x="7400327" y="1646000"/>
                <a:ext cx="272155" cy="451062"/>
              </a:xfrm>
              <a:custGeom>
                <a:avLst/>
                <a:gdLst>
                  <a:gd name="T0" fmla="*/ 65 w 106"/>
                  <a:gd name="T1" fmla="*/ 81 h 176"/>
                  <a:gd name="T2" fmla="*/ 106 w 106"/>
                  <a:gd name="T3" fmla="*/ 28 h 176"/>
                  <a:gd name="T4" fmla="*/ 106 w 106"/>
                  <a:gd name="T5" fmla="*/ 0 h 176"/>
                  <a:gd name="T6" fmla="*/ 98 w 106"/>
                  <a:gd name="T7" fmla="*/ 0 h 176"/>
                  <a:gd name="T8" fmla="*/ 8 w 106"/>
                  <a:gd name="T9" fmla="*/ 0 h 176"/>
                  <a:gd name="T10" fmla="*/ 0 w 106"/>
                  <a:gd name="T11" fmla="*/ 0 h 176"/>
                  <a:gd name="T12" fmla="*/ 0 w 106"/>
                  <a:gd name="T13" fmla="*/ 28 h 176"/>
                  <a:gd name="T14" fmla="*/ 0 w 106"/>
                  <a:gd name="T15" fmla="*/ 28 h 176"/>
                  <a:gd name="T16" fmla="*/ 42 w 106"/>
                  <a:gd name="T17" fmla="*/ 81 h 176"/>
                  <a:gd name="T18" fmla="*/ 48 w 106"/>
                  <a:gd name="T19" fmla="*/ 89 h 176"/>
                  <a:gd name="T20" fmla="*/ 45 w 106"/>
                  <a:gd name="T21" fmla="*/ 94 h 176"/>
                  <a:gd name="T22" fmla="*/ 0 w 106"/>
                  <a:gd name="T23" fmla="*/ 147 h 176"/>
                  <a:gd name="T24" fmla="*/ 0 w 106"/>
                  <a:gd name="T25" fmla="*/ 147 h 176"/>
                  <a:gd name="T26" fmla="*/ 0 w 106"/>
                  <a:gd name="T27" fmla="*/ 176 h 176"/>
                  <a:gd name="T28" fmla="*/ 8 w 106"/>
                  <a:gd name="T29" fmla="*/ 176 h 176"/>
                  <a:gd name="T30" fmla="*/ 98 w 106"/>
                  <a:gd name="T31" fmla="*/ 176 h 176"/>
                  <a:gd name="T32" fmla="*/ 106 w 106"/>
                  <a:gd name="T33" fmla="*/ 176 h 176"/>
                  <a:gd name="T34" fmla="*/ 106 w 106"/>
                  <a:gd name="T35" fmla="*/ 147 h 176"/>
                  <a:gd name="T36" fmla="*/ 62 w 106"/>
                  <a:gd name="T37" fmla="*/ 94 h 176"/>
                  <a:gd name="T38" fmla="*/ 59 w 106"/>
                  <a:gd name="T39" fmla="*/ 89 h 176"/>
                  <a:gd name="T40" fmla="*/ 65 w 106"/>
                  <a:gd name="T41" fmla="*/ 81 h 176"/>
                  <a:gd name="T42" fmla="*/ 16 w 106"/>
                  <a:gd name="T43" fmla="*/ 147 h 176"/>
                  <a:gd name="T44" fmla="*/ 16 w 106"/>
                  <a:gd name="T45" fmla="*/ 143 h 176"/>
                  <a:gd name="T46" fmla="*/ 16 w 106"/>
                  <a:gd name="T47" fmla="*/ 143 h 176"/>
                  <a:gd name="T48" fmla="*/ 47 w 106"/>
                  <a:gd name="T49" fmla="*/ 106 h 176"/>
                  <a:gd name="T50" fmla="*/ 16 w 106"/>
                  <a:gd name="T51" fmla="*/ 147 h 176"/>
                  <a:gd name="T52" fmla="*/ 90 w 106"/>
                  <a:gd name="T53" fmla="*/ 143 h 176"/>
                  <a:gd name="T54" fmla="*/ 90 w 106"/>
                  <a:gd name="T55" fmla="*/ 145 h 176"/>
                  <a:gd name="T56" fmla="*/ 58 w 106"/>
                  <a:gd name="T57" fmla="*/ 106 h 176"/>
                  <a:gd name="T58" fmla="*/ 90 w 106"/>
                  <a:gd name="T59" fmla="*/ 143 h 176"/>
                  <a:gd name="T60" fmla="*/ 47 w 106"/>
                  <a:gd name="T61" fmla="*/ 47 h 176"/>
                  <a:gd name="T62" fmla="*/ 21 w 106"/>
                  <a:gd name="T63" fmla="*/ 51 h 176"/>
                  <a:gd name="T64" fmla="*/ 16 w 106"/>
                  <a:gd name="T65" fmla="*/ 32 h 176"/>
                  <a:gd name="T66" fmla="*/ 16 w 106"/>
                  <a:gd name="T67" fmla="*/ 32 h 176"/>
                  <a:gd name="T68" fmla="*/ 16 w 106"/>
                  <a:gd name="T69" fmla="*/ 12 h 176"/>
                  <a:gd name="T70" fmla="*/ 22 w 106"/>
                  <a:gd name="T71" fmla="*/ 12 h 176"/>
                  <a:gd name="T72" fmla="*/ 85 w 106"/>
                  <a:gd name="T73" fmla="*/ 12 h 176"/>
                  <a:gd name="T74" fmla="*/ 90 w 106"/>
                  <a:gd name="T75" fmla="*/ 12 h 176"/>
                  <a:gd name="T76" fmla="*/ 90 w 106"/>
                  <a:gd name="T77" fmla="*/ 32 h 176"/>
                  <a:gd name="T78" fmla="*/ 89 w 106"/>
                  <a:gd name="T79" fmla="*/ 42 h 176"/>
                  <a:gd name="T80" fmla="*/ 68 w 106"/>
                  <a:gd name="T81" fmla="*/ 49 h 176"/>
                  <a:gd name="T82" fmla="*/ 47 w 106"/>
                  <a:gd name="T83" fmla="*/ 47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06" h="176">
                    <a:moveTo>
                      <a:pt x="65" y="81"/>
                    </a:moveTo>
                    <a:cubicBezTo>
                      <a:pt x="89" y="75"/>
                      <a:pt x="106" y="54"/>
                      <a:pt x="106" y="28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54"/>
                      <a:pt x="18" y="76"/>
                      <a:pt x="42" y="81"/>
                    </a:cubicBezTo>
                    <a:cubicBezTo>
                      <a:pt x="45" y="83"/>
                      <a:pt x="47" y="86"/>
                      <a:pt x="48" y="89"/>
                    </a:cubicBezTo>
                    <a:cubicBezTo>
                      <a:pt x="47" y="91"/>
                      <a:pt x="46" y="92"/>
                      <a:pt x="45" y="94"/>
                    </a:cubicBezTo>
                    <a:cubicBezTo>
                      <a:pt x="20" y="98"/>
                      <a:pt x="0" y="120"/>
                      <a:pt x="0" y="147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8" y="176"/>
                      <a:pt x="8" y="176"/>
                      <a:pt x="8" y="176"/>
                    </a:cubicBezTo>
                    <a:cubicBezTo>
                      <a:pt x="98" y="176"/>
                      <a:pt x="98" y="176"/>
                      <a:pt x="98" y="176"/>
                    </a:cubicBezTo>
                    <a:cubicBezTo>
                      <a:pt x="106" y="176"/>
                      <a:pt x="106" y="176"/>
                      <a:pt x="106" y="176"/>
                    </a:cubicBezTo>
                    <a:cubicBezTo>
                      <a:pt x="106" y="147"/>
                      <a:pt x="106" y="147"/>
                      <a:pt x="106" y="147"/>
                    </a:cubicBezTo>
                    <a:cubicBezTo>
                      <a:pt x="106" y="120"/>
                      <a:pt x="87" y="98"/>
                      <a:pt x="62" y="94"/>
                    </a:cubicBezTo>
                    <a:cubicBezTo>
                      <a:pt x="61" y="92"/>
                      <a:pt x="60" y="91"/>
                      <a:pt x="59" y="89"/>
                    </a:cubicBezTo>
                    <a:cubicBezTo>
                      <a:pt x="60" y="86"/>
                      <a:pt x="62" y="83"/>
                      <a:pt x="65" y="81"/>
                    </a:cubicBezTo>
                    <a:close/>
                    <a:moveTo>
                      <a:pt x="16" y="147"/>
                    </a:move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43"/>
                      <a:pt x="16" y="143"/>
                      <a:pt x="16" y="143"/>
                    </a:cubicBezTo>
                    <a:cubicBezTo>
                      <a:pt x="16" y="124"/>
                      <a:pt x="29" y="109"/>
                      <a:pt x="47" y="106"/>
                    </a:cubicBezTo>
                    <a:cubicBezTo>
                      <a:pt x="47" y="113"/>
                      <a:pt x="43" y="131"/>
                      <a:pt x="16" y="147"/>
                    </a:cubicBezTo>
                    <a:close/>
                    <a:moveTo>
                      <a:pt x="90" y="143"/>
                    </a:moveTo>
                    <a:cubicBezTo>
                      <a:pt x="90" y="145"/>
                      <a:pt x="90" y="145"/>
                      <a:pt x="90" y="145"/>
                    </a:cubicBezTo>
                    <a:cubicBezTo>
                      <a:pt x="79" y="138"/>
                      <a:pt x="57" y="122"/>
                      <a:pt x="58" y="106"/>
                    </a:cubicBezTo>
                    <a:cubicBezTo>
                      <a:pt x="76" y="109"/>
                      <a:pt x="90" y="124"/>
                      <a:pt x="90" y="143"/>
                    </a:cubicBezTo>
                    <a:close/>
                    <a:moveTo>
                      <a:pt x="47" y="47"/>
                    </a:moveTo>
                    <a:cubicBezTo>
                      <a:pt x="36" y="42"/>
                      <a:pt x="26" y="48"/>
                      <a:pt x="21" y="51"/>
                    </a:cubicBezTo>
                    <a:cubicBezTo>
                      <a:pt x="18" y="46"/>
                      <a:pt x="16" y="39"/>
                      <a:pt x="16" y="32"/>
                    </a:cubicBezTo>
                    <a:cubicBezTo>
                      <a:pt x="16" y="32"/>
                      <a:pt x="16" y="32"/>
                      <a:pt x="16" y="3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85" y="12"/>
                      <a:pt x="85" y="12"/>
                      <a:pt x="85" y="12"/>
                    </a:cubicBezTo>
                    <a:cubicBezTo>
                      <a:pt x="90" y="12"/>
                      <a:pt x="90" y="12"/>
                      <a:pt x="90" y="12"/>
                    </a:cubicBezTo>
                    <a:cubicBezTo>
                      <a:pt x="90" y="32"/>
                      <a:pt x="90" y="32"/>
                      <a:pt x="90" y="32"/>
                    </a:cubicBezTo>
                    <a:cubicBezTo>
                      <a:pt x="90" y="36"/>
                      <a:pt x="90" y="39"/>
                      <a:pt x="89" y="42"/>
                    </a:cubicBezTo>
                    <a:cubicBezTo>
                      <a:pt x="83" y="42"/>
                      <a:pt x="72" y="47"/>
                      <a:pt x="68" y="49"/>
                    </a:cubicBezTo>
                    <a:cubicBezTo>
                      <a:pt x="63" y="52"/>
                      <a:pt x="63" y="53"/>
                      <a:pt x="47" y="4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34"/>
              <p:cNvSpPr/>
              <p:nvPr/>
            </p:nvSpPr>
            <p:spPr bwMode="auto">
              <a:xfrm>
                <a:off x="7375389" y="2115495"/>
                <a:ext cx="319864" cy="56383"/>
              </a:xfrm>
              <a:custGeom>
                <a:avLst/>
                <a:gdLst>
                  <a:gd name="T0" fmla="*/ 117 w 125"/>
                  <a:gd name="T1" fmla="*/ 0 h 22"/>
                  <a:gd name="T2" fmla="*/ 8 w 125"/>
                  <a:gd name="T3" fmla="*/ 0 h 22"/>
                  <a:gd name="T4" fmla="*/ 0 w 125"/>
                  <a:gd name="T5" fmla="*/ 11 h 22"/>
                  <a:gd name="T6" fmla="*/ 8 w 125"/>
                  <a:gd name="T7" fmla="*/ 22 h 22"/>
                  <a:gd name="T8" fmla="*/ 117 w 125"/>
                  <a:gd name="T9" fmla="*/ 22 h 22"/>
                  <a:gd name="T10" fmla="*/ 125 w 125"/>
                  <a:gd name="T11" fmla="*/ 11 h 22"/>
                  <a:gd name="T12" fmla="*/ 117 w 125"/>
                  <a:gd name="T13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2">
                    <a:moveTo>
                      <a:pt x="117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2"/>
                      <a:pt x="8" y="22"/>
                    </a:cubicBezTo>
                    <a:cubicBezTo>
                      <a:pt x="117" y="22"/>
                      <a:pt x="117" y="22"/>
                      <a:pt x="117" y="22"/>
                    </a:cubicBezTo>
                    <a:cubicBezTo>
                      <a:pt x="121" y="22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35"/>
              <p:cNvSpPr/>
              <p:nvPr/>
            </p:nvSpPr>
            <p:spPr bwMode="auto">
              <a:xfrm>
                <a:off x="7375389" y="1569016"/>
                <a:ext cx="319864" cy="58551"/>
              </a:xfrm>
              <a:custGeom>
                <a:avLst/>
                <a:gdLst>
                  <a:gd name="T0" fmla="*/ 8 w 125"/>
                  <a:gd name="T1" fmla="*/ 23 h 23"/>
                  <a:gd name="T2" fmla="*/ 117 w 125"/>
                  <a:gd name="T3" fmla="*/ 23 h 23"/>
                  <a:gd name="T4" fmla="*/ 125 w 125"/>
                  <a:gd name="T5" fmla="*/ 11 h 23"/>
                  <a:gd name="T6" fmla="*/ 117 w 125"/>
                  <a:gd name="T7" fmla="*/ 0 h 23"/>
                  <a:gd name="T8" fmla="*/ 8 w 125"/>
                  <a:gd name="T9" fmla="*/ 0 h 23"/>
                  <a:gd name="T10" fmla="*/ 0 w 125"/>
                  <a:gd name="T11" fmla="*/ 11 h 23"/>
                  <a:gd name="T12" fmla="*/ 8 w 125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5" h="23">
                    <a:moveTo>
                      <a:pt x="8" y="23"/>
                    </a:moveTo>
                    <a:cubicBezTo>
                      <a:pt x="117" y="23"/>
                      <a:pt x="117" y="23"/>
                      <a:pt x="117" y="23"/>
                    </a:cubicBezTo>
                    <a:cubicBezTo>
                      <a:pt x="121" y="23"/>
                      <a:pt x="125" y="17"/>
                      <a:pt x="125" y="11"/>
                    </a:cubicBezTo>
                    <a:cubicBezTo>
                      <a:pt x="125" y="5"/>
                      <a:pt x="121" y="0"/>
                      <a:pt x="117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5"/>
                      <a:pt x="0" y="11"/>
                    </a:cubicBezTo>
                    <a:cubicBezTo>
                      <a:pt x="0" y="17"/>
                      <a:pt x="3" y="23"/>
                      <a:pt x="8" y="2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8309484" y="3068785"/>
              <a:ext cx="1059194" cy="1156869"/>
              <a:chOff x="8372930" y="2664142"/>
              <a:chExt cx="1281624" cy="1399811"/>
            </a:xfrm>
          </p:grpSpPr>
          <p:sp>
            <p:nvSpPr>
              <p:cNvPr id="28" name="Freeform 18"/>
              <p:cNvSpPr/>
              <p:nvPr/>
            </p:nvSpPr>
            <p:spPr bwMode="auto">
              <a:xfrm>
                <a:off x="8372930" y="2664142"/>
                <a:ext cx="1281624" cy="1399811"/>
              </a:xfrm>
              <a:custGeom>
                <a:avLst/>
                <a:gdLst>
                  <a:gd name="T0" fmla="*/ 435 w 500"/>
                  <a:gd name="T1" fmla="*/ 369 h 546"/>
                  <a:gd name="T2" fmla="*/ 369 w 500"/>
                  <a:gd name="T3" fmla="*/ 66 h 546"/>
                  <a:gd name="T4" fmla="*/ 66 w 500"/>
                  <a:gd name="T5" fmla="*/ 129 h 546"/>
                  <a:gd name="T6" fmla="*/ 132 w 500"/>
                  <a:gd name="T7" fmla="*/ 431 h 546"/>
                  <a:gd name="T8" fmla="*/ 144 w 500"/>
                  <a:gd name="T9" fmla="*/ 439 h 546"/>
                  <a:gd name="T10" fmla="*/ 172 w 500"/>
                  <a:gd name="T11" fmla="*/ 546 h 546"/>
                  <a:gd name="T12" fmla="*/ 237 w 500"/>
                  <a:gd name="T13" fmla="*/ 466 h 546"/>
                  <a:gd name="T14" fmla="*/ 435 w 500"/>
                  <a:gd name="T15" fmla="*/ 369 h 5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0" h="546">
                    <a:moveTo>
                      <a:pt x="435" y="369"/>
                    </a:moveTo>
                    <a:cubicBezTo>
                      <a:pt x="500" y="268"/>
                      <a:pt x="471" y="133"/>
                      <a:pt x="369" y="66"/>
                    </a:cubicBezTo>
                    <a:cubicBezTo>
                      <a:pt x="267" y="0"/>
                      <a:pt x="131" y="28"/>
                      <a:pt x="66" y="129"/>
                    </a:cubicBezTo>
                    <a:cubicBezTo>
                      <a:pt x="0" y="229"/>
                      <a:pt x="30" y="365"/>
                      <a:pt x="132" y="431"/>
                    </a:cubicBezTo>
                    <a:cubicBezTo>
                      <a:pt x="136" y="434"/>
                      <a:pt x="140" y="436"/>
                      <a:pt x="144" y="439"/>
                    </a:cubicBezTo>
                    <a:cubicBezTo>
                      <a:pt x="172" y="546"/>
                      <a:pt x="172" y="546"/>
                      <a:pt x="172" y="546"/>
                    </a:cubicBezTo>
                    <a:cubicBezTo>
                      <a:pt x="237" y="466"/>
                      <a:pt x="237" y="466"/>
                      <a:pt x="237" y="466"/>
                    </a:cubicBezTo>
                    <a:cubicBezTo>
                      <a:pt x="313" y="472"/>
                      <a:pt x="390" y="437"/>
                      <a:pt x="435" y="369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6"/>
              <p:cNvSpPr>
                <a:spLocks noEditPoints="1"/>
              </p:cNvSpPr>
              <p:nvPr/>
            </p:nvSpPr>
            <p:spPr bwMode="auto">
              <a:xfrm>
                <a:off x="8767609" y="2946056"/>
                <a:ext cx="479253" cy="715627"/>
              </a:xfrm>
              <a:custGeom>
                <a:avLst/>
                <a:gdLst>
                  <a:gd name="T0" fmla="*/ 93 w 187"/>
                  <a:gd name="T1" fmla="*/ 1 h 279"/>
                  <a:gd name="T2" fmla="*/ 18 w 187"/>
                  <a:gd name="T3" fmla="*/ 38 h 279"/>
                  <a:gd name="T4" fmla="*/ 2 w 187"/>
                  <a:gd name="T5" fmla="*/ 103 h 279"/>
                  <a:gd name="T6" fmla="*/ 27 w 187"/>
                  <a:gd name="T7" fmla="*/ 158 h 279"/>
                  <a:gd name="T8" fmla="*/ 27 w 187"/>
                  <a:gd name="T9" fmla="*/ 158 h 279"/>
                  <a:gd name="T10" fmla="*/ 42 w 187"/>
                  <a:gd name="T11" fmla="*/ 204 h 279"/>
                  <a:gd name="T12" fmla="*/ 51 w 187"/>
                  <a:gd name="T13" fmla="*/ 269 h 279"/>
                  <a:gd name="T14" fmla="*/ 55 w 187"/>
                  <a:gd name="T15" fmla="*/ 273 h 279"/>
                  <a:gd name="T16" fmla="*/ 91 w 187"/>
                  <a:gd name="T17" fmla="*/ 279 h 279"/>
                  <a:gd name="T18" fmla="*/ 134 w 187"/>
                  <a:gd name="T19" fmla="*/ 271 h 279"/>
                  <a:gd name="T20" fmla="*/ 144 w 187"/>
                  <a:gd name="T21" fmla="*/ 246 h 279"/>
                  <a:gd name="T22" fmla="*/ 149 w 187"/>
                  <a:gd name="T23" fmla="*/ 184 h 279"/>
                  <a:gd name="T24" fmla="*/ 160 w 187"/>
                  <a:gd name="T25" fmla="*/ 156 h 279"/>
                  <a:gd name="T26" fmla="*/ 176 w 187"/>
                  <a:gd name="T27" fmla="*/ 127 h 279"/>
                  <a:gd name="T28" fmla="*/ 185 w 187"/>
                  <a:gd name="T29" fmla="*/ 70 h 279"/>
                  <a:gd name="T30" fmla="*/ 94 w 187"/>
                  <a:gd name="T31" fmla="*/ 1 h 279"/>
                  <a:gd name="T32" fmla="*/ 164 w 187"/>
                  <a:gd name="T33" fmla="*/ 74 h 279"/>
                  <a:gd name="T34" fmla="*/ 130 w 187"/>
                  <a:gd name="T35" fmla="*/ 169 h 279"/>
                  <a:gd name="T36" fmla="*/ 127 w 187"/>
                  <a:gd name="T37" fmla="*/ 184 h 279"/>
                  <a:gd name="T38" fmla="*/ 125 w 187"/>
                  <a:gd name="T39" fmla="*/ 193 h 279"/>
                  <a:gd name="T40" fmla="*/ 103 w 187"/>
                  <a:gd name="T41" fmla="*/ 199 h 279"/>
                  <a:gd name="T42" fmla="*/ 101 w 187"/>
                  <a:gd name="T43" fmla="*/ 148 h 279"/>
                  <a:gd name="T44" fmla="*/ 125 w 187"/>
                  <a:gd name="T45" fmla="*/ 71 h 279"/>
                  <a:gd name="T46" fmla="*/ 112 w 187"/>
                  <a:gd name="T47" fmla="*/ 65 h 279"/>
                  <a:gd name="T48" fmla="*/ 99 w 187"/>
                  <a:gd name="T49" fmla="*/ 66 h 279"/>
                  <a:gd name="T50" fmla="*/ 75 w 187"/>
                  <a:gd name="T51" fmla="*/ 68 h 279"/>
                  <a:gd name="T52" fmla="*/ 66 w 187"/>
                  <a:gd name="T53" fmla="*/ 69 h 279"/>
                  <a:gd name="T54" fmla="*/ 52 w 187"/>
                  <a:gd name="T55" fmla="*/ 77 h 279"/>
                  <a:gd name="T56" fmla="*/ 83 w 187"/>
                  <a:gd name="T57" fmla="*/ 153 h 279"/>
                  <a:gd name="T58" fmla="*/ 65 w 187"/>
                  <a:gd name="T59" fmla="*/ 198 h 279"/>
                  <a:gd name="T60" fmla="*/ 62 w 187"/>
                  <a:gd name="T61" fmla="*/ 194 h 279"/>
                  <a:gd name="T62" fmla="*/ 60 w 187"/>
                  <a:gd name="T63" fmla="*/ 185 h 279"/>
                  <a:gd name="T64" fmla="*/ 57 w 187"/>
                  <a:gd name="T65" fmla="*/ 170 h 279"/>
                  <a:gd name="T66" fmla="*/ 31 w 187"/>
                  <a:gd name="T67" fmla="*/ 122 h 279"/>
                  <a:gd name="T68" fmla="*/ 23 w 187"/>
                  <a:gd name="T69" fmla="*/ 76 h 279"/>
                  <a:gd name="T70" fmla="*/ 36 w 187"/>
                  <a:gd name="T71" fmla="*/ 47 h 279"/>
                  <a:gd name="T72" fmla="*/ 93 w 187"/>
                  <a:gd name="T73" fmla="*/ 20 h 279"/>
                  <a:gd name="T74" fmla="*/ 93 w 187"/>
                  <a:gd name="T75" fmla="*/ 19 h 279"/>
                  <a:gd name="T76" fmla="*/ 150 w 187"/>
                  <a:gd name="T77" fmla="*/ 45 h 279"/>
                  <a:gd name="T78" fmla="*/ 72 w 187"/>
                  <a:gd name="T79" fmla="*/ 71 h 279"/>
                  <a:gd name="T80" fmla="*/ 80 w 187"/>
                  <a:gd name="T81" fmla="*/ 76 h 279"/>
                  <a:gd name="T82" fmla="*/ 83 w 187"/>
                  <a:gd name="T83" fmla="*/ 69 h 279"/>
                  <a:gd name="T84" fmla="*/ 91 w 187"/>
                  <a:gd name="T85" fmla="*/ 69 h 279"/>
                  <a:gd name="T86" fmla="*/ 95 w 187"/>
                  <a:gd name="T87" fmla="*/ 69 h 279"/>
                  <a:gd name="T88" fmla="*/ 98 w 187"/>
                  <a:gd name="T89" fmla="*/ 79 h 279"/>
                  <a:gd name="T90" fmla="*/ 103 w 187"/>
                  <a:gd name="T91" fmla="*/ 77 h 279"/>
                  <a:gd name="T92" fmla="*/ 116 w 187"/>
                  <a:gd name="T93" fmla="*/ 78 h 279"/>
                  <a:gd name="T94" fmla="*/ 63 w 187"/>
                  <a:gd name="T95" fmla="*/ 80 h 279"/>
                  <a:gd name="T96" fmla="*/ 72 w 187"/>
                  <a:gd name="T97" fmla="*/ 71 h 279"/>
                  <a:gd name="T98" fmla="*/ 114 w 187"/>
                  <a:gd name="T99" fmla="*/ 71 h 279"/>
                  <a:gd name="T100" fmla="*/ 115 w 187"/>
                  <a:gd name="T101" fmla="*/ 69 h 279"/>
                  <a:gd name="T102" fmla="*/ 107 w 187"/>
                  <a:gd name="T103" fmla="*/ 68 h 279"/>
                  <a:gd name="T104" fmla="*/ 103 w 187"/>
                  <a:gd name="T105" fmla="*/ 69 h 279"/>
                  <a:gd name="T106" fmla="*/ 62 w 187"/>
                  <a:gd name="T107" fmla="*/ 77 h 279"/>
                  <a:gd name="T108" fmla="*/ 62 w 187"/>
                  <a:gd name="T109" fmla="*/ 77 h 2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187" h="279">
                    <a:moveTo>
                      <a:pt x="94" y="1"/>
                    </a:moveTo>
                    <a:cubicBezTo>
                      <a:pt x="93" y="1"/>
                      <a:pt x="93" y="1"/>
                      <a:pt x="93" y="1"/>
                    </a:cubicBezTo>
                    <a:cubicBezTo>
                      <a:pt x="93" y="1"/>
                      <a:pt x="93" y="1"/>
                      <a:pt x="92" y="1"/>
                    </a:cubicBezTo>
                    <a:cubicBezTo>
                      <a:pt x="53" y="2"/>
                      <a:pt x="30" y="21"/>
                      <a:pt x="18" y="38"/>
                    </a:cubicBezTo>
                    <a:cubicBezTo>
                      <a:pt x="6" y="54"/>
                      <a:pt x="2" y="71"/>
                      <a:pt x="2" y="73"/>
                    </a:cubicBezTo>
                    <a:cubicBezTo>
                      <a:pt x="0" y="82"/>
                      <a:pt x="0" y="92"/>
                      <a:pt x="2" y="103"/>
                    </a:cubicBezTo>
                    <a:cubicBezTo>
                      <a:pt x="4" y="112"/>
                      <a:pt x="7" y="121"/>
                      <a:pt x="11" y="130"/>
                    </a:cubicBezTo>
                    <a:cubicBezTo>
                      <a:pt x="18" y="146"/>
                      <a:pt x="26" y="157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27" y="158"/>
                      <a:pt x="27" y="158"/>
                      <a:pt x="27" y="158"/>
                    </a:cubicBezTo>
                    <a:cubicBezTo>
                      <a:pt x="34" y="166"/>
                      <a:pt x="37" y="180"/>
                      <a:pt x="37" y="185"/>
                    </a:cubicBezTo>
                    <a:cubicBezTo>
                      <a:pt x="37" y="193"/>
                      <a:pt x="40" y="200"/>
                      <a:pt x="42" y="204"/>
                    </a:cubicBezTo>
                    <a:cubicBezTo>
                      <a:pt x="41" y="222"/>
                      <a:pt x="41" y="236"/>
                      <a:pt x="43" y="248"/>
                    </a:cubicBezTo>
                    <a:cubicBezTo>
                      <a:pt x="45" y="257"/>
                      <a:pt x="47" y="265"/>
                      <a:pt x="51" y="269"/>
                    </a:cubicBezTo>
                    <a:cubicBezTo>
                      <a:pt x="52" y="272"/>
                      <a:pt x="52" y="272"/>
                      <a:pt x="52" y="272"/>
                    </a:cubicBezTo>
                    <a:cubicBezTo>
                      <a:pt x="55" y="273"/>
                      <a:pt x="55" y="273"/>
                      <a:pt x="55" y="273"/>
                    </a:cubicBezTo>
                    <a:cubicBezTo>
                      <a:pt x="61" y="275"/>
                      <a:pt x="73" y="279"/>
                      <a:pt x="91" y="279"/>
                    </a:cubicBezTo>
                    <a:cubicBezTo>
                      <a:pt x="91" y="279"/>
                      <a:pt x="91" y="279"/>
                      <a:pt x="91" y="279"/>
                    </a:cubicBezTo>
                    <a:cubicBezTo>
                      <a:pt x="104" y="278"/>
                      <a:pt x="117" y="276"/>
                      <a:pt x="131" y="272"/>
                    </a:cubicBezTo>
                    <a:cubicBezTo>
                      <a:pt x="134" y="271"/>
                      <a:pt x="134" y="271"/>
                      <a:pt x="134" y="271"/>
                    </a:cubicBezTo>
                    <a:cubicBezTo>
                      <a:pt x="137" y="268"/>
                      <a:pt x="137" y="268"/>
                      <a:pt x="137" y="268"/>
                    </a:cubicBezTo>
                    <a:cubicBezTo>
                      <a:pt x="140" y="263"/>
                      <a:pt x="142" y="256"/>
                      <a:pt x="144" y="246"/>
                    </a:cubicBezTo>
                    <a:cubicBezTo>
                      <a:pt x="146" y="234"/>
                      <a:pt x="146" y="220"/>
                      <a:pt x="145" y="202"/>
                    </a:cubicBezTo>
                    <a:cubicBezTo>
                      <a:pt x="147" y="198"/>
                      <a:pt x="150" y="192"/>
                      <a:pt x="149" y="184"/>
                    </a:cubicBezTo>
                    <a:cubicBezTo>
                      <a:pt x="150" y="178"/>
                      <a:pt x="152" y="164"/>
                      <a:pt x="159" y="156"/>
                    </a:cubicBezTo>
                    <a:cubicBezTo>
                      <a:pt x="160" y="156"/>
                      <a:pt x="160" y="156"/>
                      <a:pt x="160" y="156"/>
                    </a:cubicBezTo>
                    <a:cubicBezTo>
                      <a:pt x="160" y="155"/>
                      <a:pt x="160" y="155"/>
                      <a:pt x="160" y="155"/>
                    </a:cubicBezTo>
                    <a:cubicBezTo>
                      <a:pt x="160" y="155"/>
                      <a:pt x="169" y="143"/>
                      <a:pt x="176" y="127"/>
                    </a:cubicBezTo>
                    <a:cubicBezTo>
                      <a:pt x="180" y="118"/>
                      <a:pt x="183" y="108"/>
                      <a:pt x="185" y="100"/>
                    </a:cubicBezTo>
                    <a:cubicBezTo>
                      <a:pt x="187" y="89"/>
                      <a:pt x="187" y="79"/>
                      <a:pt x="185" y="70"/>
                    </a:cubicBezTo>
                    <a:cubicBezTo>
                      <a:pt x="184" y="67"/>
                      <a:pt x="180" y="51"/>
                      <a:pt x="168" y="35"/>
                    </a:cubicBezTo>
                    <a:cubicBezTo>
                      <a:pt x="156" y="19"/>
                      <a:pt x="133" y="0"/>
                      <a:pt x="94" y="1"/>
                    </a:cubicBezTo>
                    <a:close/>
                    <a:moveTo>
                      <a:pt x="164" y="73"/>
                    </a:moveTo>
                    <a:cubicBezTo>
                      <a:pt x="164" y="74"/>
                      <a:pt x="164" y="74"/>
                      <a:pt x="164" y="74"/>
                    </a:cubicBezTo>
                    <a:cubicBezTo>
                      <a:pt x="171" y="102"/>
                      <a:pt x="144" y="140"/>
                      <a:pt x="142" y="144"/>
                    </a:cubicBezTo>
                    <a:cubicBezTo>
                      <a:pt x="136" y="150"/>
                      <a:pt x="132" y="159"/>
                      <a:pt x="130" y="169"/>
                    </a:cubicBezTo>
                    <a:cubicBezTo>
                      <a:pt x="128" y="176"/>
                      <a:pt x="127" y="182"/>
                      <a:pt x="127" y="183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4"/>
                      <a:pt x="127" y="184"/>
                      <a:pt x="127" y="184"/>
                    </a:cubicBezTo>
                    <a:cubicBezTo>
                      <a:pt x="127" y="189"/>
                      <a:pt x="125" y="192"/>
                      <a:pt x="125" y="193"/>
                    </a:cubicBezTo>
                    <a:cubicBezTo>
                      <a:pt x="122" y="195"/>
                      <a:pt x="122" y="195"/>
                      <a:pt x="122" y="195"/>
                    </a:cubicBezTo>
                    <a:cubicBezTo>
                      <a:pt x="115" y="197"/>
                      <a:pt x="109" y="199"/>
                      <a:pt x="103" y="19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102" y="151"/>
                      <a:pt x="102" y="149"/>
                      <a:pt x="101" y="148"/>
                    </a:cubicBezTo>
                    <a:cubicBezTo>
                      <a:pt x="128" y="72"/>
                      <a:pt x="128" y="72"/>
                      <a:pt x="128" y="72"/>
                    </a:cubicBezTo>
                    <a:cubicBezTo>
                      <a:pt x="125" y="71"/>
                      <a:pt x="125" y="71"/>
                      <a:pt x="125" y="71"/>
                    </a:cubicBezTo>
                    <a:cubicBezTo>
                      <a:pt x="125" y="70"/>
                      <a:pt x="125" y="69"/>
                      <a:pt x="124" y="69"/>
                    </a:cubicBezTo>
                    <a:cubicBezTo>
                      <a:pt x="122" y="64"/>
                      <a:pt x="117" y="64"/>
                      <a:pt x="112" y="65"/>
                    </a:cubicBezTo>
                    <a:cubicBezTo>
                      <a:pt x="112" y="65"/>
                      <a:pt x="111" y="64"/>
                      <a:pt x="110" y="63"/>
                    </a:cubicBezTo>
                    <a:cubicBezTo>
                      <a:pt x="106" y="62"/>
                      <a:pt x="102" y="63"/>
                      <a:pt x="99" y="66"/>
                    </a:cubicBezTo>
                    <a:cubicBezTo>
                      <a:pt x="96" y="65"/>
                      <a:pt x="92" y="65"/>
                      <a:pt x="89" y="66"/>
                    </a:cubicBezTo>
                    <a:cubicBezTo>
                      <a:pt x="85" y="64"/>
                      <a:pt x="79" y="65"/>
                      <a:pt x="75" y="68"/>
                    </a:cubicBezTo>
                    <a:cubicBezTo>
                      <a:pt x="74" y="67"/>
                      <a:pt x="72" y="66"/>
                      <a:pt x="70" y="67"/>
                    </a:cubicBezTo>
                    <a:cubicBezTo>
                      <a:pt x="69" y="67"/>
                      <a:pt x="67" y="68"/>
                      <a:pt x="66" y="69"/>
                    </a:cubicBezTo>
                    <a:cubicBezTo>
                      <a:pt x="61" y="65"/>
                      <a:pt x="56" y="70"/>
                      <a:pt x="55" y="76"/>
                    </a:cubicBezTo>
                    <a:cubicBezTo>
                      <a:pt x="52" y="77"/>
                      <a:pt x="52" y="77"/>
                      <a:pt x="52" y="77"/>
                    </a:cubicBezTo>
                    <a:cubicBezTo>
                      <a:pt x="85" y="149"/>
                      <a:pt x="85" y="149"/>
                      <a:pt x="85" y="149"/>
                    </a:cubicBezTo>
                    <a:cubicBezTo>
                      <a:pt x="84" y="150"/>
                      <a:pt x="83" y="151"/>
                      <a:pt x="83" y="153"/>
                    </a:cubicBezTo>
                    <a:cubicBezTo>
                      <a:pt x="84" y="201"/>
                      <a:pt x="84" y="201"/>
                      <a:pt x="84" y="201"/>
                    </a:cubicBezTo>
                    <a:cubicBezTo>
                      <a:pt x="76" y="200"/>
                      <a:pt x="69" y="199"/>
                      <a:pt x="65" y="198"/>
                    </a:cubicBezTo>
                    <a:cubicBezTo>
                      <a:pt x="65" y="197"/>
                      <a:pt x="65" y="197"/>
                      <a:pt x="65" y="197"/>
                    </a:cubicBezTo>
                    <a:cubicBezTo>
                      <a:pt x="62" y="194"/>
                      <a:pt x="62" y="194"/>
                      <a:pt x="62" y="194"/>
                    </a:cubicBezTo>
                    <a:cubicBezTo>
                      <a:pt x="62" y="194"/>
                      <a:pt x="59" y="190"/>
                      <a:pt x="60" y="186"/>
                    </a:cubicBezTo>
                    <a:cubicBezTo>
                      <a:pt x="60" y="185"/>
                      <a:pt x="60" y="185"/>
                      <a:pt x="60" y="185"/>
                    </a:cubicBezTo>
                    <a:cubicBezTo>
                      <a:pt x="60" y="184"/>
                      <a:pt x="60" y="184"/>
                      <a:pt x="60" y="184"/>
                    </a:cubicBezTo>
                    <a:cubicBezTo>
                      <a:pt x="59" y="183"/>
                      <a:pt x="59" y="178"/>
                      <a:pt x="57" y="170"/>
                    </a:cubicBezTo>
                    <a:cubicBezTo>
                      <a:pt x="54" y="160"/>
                      <a:pt x="50" y="152"/>
                      <a:pt x="45" y="145"/>
                    </a:cubicBezTo>
                    <a:cubicBezTo>
                      <a:pt x="44" y="144"/>
                      <a:pt x="37" y="134"/>
                      <a:pt x="31" y="122"/>
                    </a:cubicBezTo>
                    <a:cubicBezTo>
                      <a:pt x="25" y="109"/>
                      <a:pt x="19" y="92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3" y="76"/>
                      <a:pt x="23" y="76"/>
                    </a:cubicBezTo>
                    <a:cubicBezTo>
                      <a:pt x="23" y="76"/>
                      <a:pt x="26" y="61"/>
                      <a:pt x="36" y="47"/>
                    </a:cubicBezTo>
                    <a:cubicBezTo>
                      <a:pt x="49" y="29"/>
                      <a:pt x="68" y="20"/>
                      <a:pt x="92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20"/>
                      <a:pt x="93" y="20"/>
                      <a:pt x="93" y="20"/>
                    </a:cubicBezTo>
                    <a:cubicBezTo>
                      <a:pt x="93" y="19"/>
                      <a:pt x="93" y="19"/>
                      <a:pt x="93" y="19"/>
                    </a:cubicBezTo>
                    <a:cubicBezTo>
                      <a:pt x="93" y="20"/>
                      <a:pt x="93" y="19"/>
                      <a:pt x="94" y="19"/>
                    </a:cubicBezTo>
                    <a:cubicBezTo>
                      <a:pt x="118" y="19"/>
                      <a:pt x="137" y="27"/>
                      <a:pt x="150" y="45"/>
                    </a:cubicBezTo>
                    <a:cubicBezTo>
                      <a:pt x="160" y="58"/>
                      <a:pt x="164" y="73"/>
                      <a:pt x="164" y="73"/>
                    </a:cubicBezTo>
                    <a:close/>
                    <a:moveTo>
                      <a:pt x="72" y="71"/>
                    </a:moveTo>
                    <a:cubicBezTo>
                      <a:pt x="71" y="72"/>
                      <a:pt x="70" y="75"/>
                      <a:pt x="71" y="77"/>
                    </a:cubicBezTo>
                    <a:cubicBezTo>
                      <a:pt x="73" y="80"/>
                      <a:pt x="78" y="79"/>
                      <a:pt x="80" y="76"/>
                    </a:cubicBezTo>
                    <a:cubicBezTo>
                      <a:pt x="80" y="74"/>
                      <a:pt x="80" y="72"/>
                      <a:pt x="79" y="70"/>
                    </a:cubicBezTo>
                    <a:cubicBezTo>
                      <a:pt x="80" y="69"/>
                      <a:pt x="81" y="69"/>
                      <a:pt x="83" y="69"/>
                    </a:cubicBezTo>
                    <a:cubicBezTo>
                      <a:pt x="76" y="75"/>
                      <a:pt x="89" y="83"/>
                      <a:pt x="91" y="73"/>
                    </a:cubicBezTo>
                    <a:cubicBezTo>
                      <a:pt x="92" y="71"/>
                      <a:pt x="91" y="70"/>
                      <a:pt x="91" y="69"/>
                    </a:cubicBezTo>
                    <a:cubicBezTo>
                      <a:pt x="91" y="69"/>
                      <a:pt x="92" y="69"/>
                      <a:pt x="92" y="69"/>
                    </a:cubicBezTo>
                    <a:cubicBezTo>
                      <a:pt x="93" y="69"/>
                      <a:pt x="94" y="69"/>
                      <a:pt x="95" y="69"/>
                    </a:cubicBezTo>
                    <a:cubicBezTo>
                      <a:pt x="95" y="69"/>
                      <a:pt x="95" y="69"/>
                      <a:pt x="95" y="69"/>
                    </a:cubicBezTo>
                    <a:cubicBezTo>
                      <a:pt x="92" y="72"/>
                      <a:pt x="93" y="80"/>
                      <a:pt x="98" y="79"/>
                    </a:cubicBezTo>
                    <a:cubicBezTo>
                      <a:pt x="100" y="78"/>
                      <a:pt x="101" y="78"/>
                      <a:pt x="102" y="76"/>
                    </a:cubicBezTo>
                    <a:cubicBezTo>
                      <a:pt x="103" y="77"/>
                      <a:pt x="103" y="77"/>
                      <a:pt x="103" y="77"/>
                    </a:cubicBezTo>
                    <a:cubicBezTo>
                      <a:pt x="108" y="79"/>
                      <a:pt x="111" y="77"/>
                      <a:pt x="113" y="74"/>
                    </a:cubicBezTo>
                    <a:cubicBezTo>
                      <a:pt x="113" y="76"/>
                      <a:pt x="114" y="77"/>
                      <a:pt x="116" y="78"/>
                    </a:cubicBezTo>
                    <a:cubicBezTo>
                      <a:pt x="92" y="144"/>
                      <a:pt x="92" y="144"/>
                      <a:pt x="92" y="144"/>
                    </a:cubicBezTo>
                    <a:cubicBezTo>
                      <a:pt x="63" y="80"/>
                      <a:pt x="63" y="80"/>
                      <a:pt x="63" y="80"/>
                    </a:cubicBezTo>
                    <a:cubicBezTo>
                      <a:pt x="69" y="82"/>
                      <a:pt x="70" y="76"/>
                      <a:pt x="68" y="72"/>
                    </a:cubicBezTo>
                    <a:cubicBezTo>
                      <a:pt x="69" y="71"/>
                      <a:pt x="70" y="71"/>
                      <a:pt x="72" y="71"/>
                    </a:cubicBezTo>
                    <a:close/>
                    <a:moveTo>
                      <a:pt x="115" y="69"/>
                    </a:moveTo>
                    <a:cubicBezTo>
                      <a:pt x="115" y="70"/>
                      <a:pt x="114" y="70"/>
                      <a:pt x="114" y="71"/>
                    </a:cubicBezTo>
                    <a:cubicBezTo>
                      <a:pt x="114" y="70"/>
                      <a:pt x="114" y="69"/>
                      <a:pt x="114" y="69"/>
                    </a:cubicBezTo>
                    <a:cubicBezTo>
                      <a:pt x="114" y="69"/>
                      <a:pt x="115" y="69"/>
                      <a:pt x="115" y="69"/>
                    </a:cubicBezTo>
                    <a:close/>
                    <a:moveTo>
                      <a:pt x="102" y="67"/>
                    </a:moveTo>
                    <a:cubicBezTo>
                      <a:pt x="104" y="67"/>
                      <a:pt x="105" y="67"/>
                      <a:pt x="107" y="68"/>
                    </a:cubicBezTo>
                    <a:cubicBezTo>
                      <a:pt x="106" y="69"/>
                      <a:pt x="105" y="70"/>
                      <a:pt x="104" y="71"/>
                    </a:cubicBezTo>
                    <a:cubicBezTo>
                      <a:pt x="103" y="70"/>
                      <a:pt x="103" y="69"/>
                      <a:pt x="103" y="69"/>
                    </a:cubicBezTo>
                    <a:cubicBezTo>
                      <a:pt x="103" y="68"/>
                      <a:pt x="102" y="68"/>
                      <a:pt x="102" y="67"/>
                    </a:cubicBezTo>
                    <a:close/>
                    <a:moveTo>
                      <a:pt x="62" y="77"/>
                    </a:move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ubicBezTo>
                      <a:pt x="62" y="77"/>
                      <a:pt x="62" y="77"/>
                      <a:pt x="62" y="7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0" name="Group 29"/>
            <p:cNvGrpSpPr/>
            <p:nvPr/>
          </p:nvGrpSpPr>
          <p:grpSpPr>
            <a:xfrm>
              <a:off x="8423929" y="1631840"/>
              <a:ext cx="1046648" cy="1170310"/>
              <a:chOff x="8375098" y="1043138"/>
              <a:chExt cx="1266444" cy="1416075"/>
            </a:xfrm>
          </p:grpSpPr>
          <p:sp>
            <p:nvSpPr>
              <p:cNvPr id="31" name="Freeform 19"/>
              <p:cNvSpPr/>
              <p:nvPr/>
            </p:nvSpPr>
            <p:spPr bwMode="auto">
              <a:xfrm>
                <a:off x="8375098" y="1043138"/>
                <a:ext cx="1266444" cy="1416075"/>
              </a:xfrm>
              <a:custGeom>
                <a:avLst/>
                <a:gdLst>
                  <a:gd name="T0" fmla="*/ 455 w 494"/>
                  <a:gd name="T1" fmla="*/ 317 h 552"/>
                  <a:gd name="T2" fmla="*/ 317 w 494"/>
                  <a:gd name="T3" fmla="*/ 39 h 552"/>
                  <a:gd name="T4" fmla="*/ 39 w 494"/>
                  <a:gd name="T5" fmla="*/ 174 h 552"/>
                  <a:gd name="T6" fmla="*/ 176 w 494"/>
                  <a:gd name="T7" fmla="*/ 451 h 552"/>
                  <a:gd name="T8" fmla="*/ 190 w 494"/>
                  <a:gd name="T9" fmla="*/ 455 h 552"/>
                  <a:gd name="T10" fmla="*/ 243 w 494"/>
                  <a:gd name="T11" fmla="*/ 552 h 552"/>
                  <a:gd name="T12" fmla="*/ 287 w 494"/>
                  <a:gd name="T13" fmla="*/ 460 h 552"/>
                  <a:gd name="T14" fmla="*/ 455 w 494"/>
                  <a:gd name="T15" fmla="*/ 317 h 5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4" h="552">
                    <a:moveTo>
                      <a:pt x="455" y="317"/>
                    </a:moveTo>
                    <a:cubicBezTo>
                      <a:pt x="494" y="203"/>
                      <a:pt x="432" y="79"/>
                      <a:pt x="317" y="39"/>
                    </a:cubicBezTo>
                    <a:cubicBezTo>
                      <a:pt x="202" y="0"/>
                      <a:pt x="78" y="60"/>
                      <a:pt x="39" y="174"/>
                    </a:cubicBezTo>
                    <a:cubicBezTo>
                      <a:pt x="0" y="287"/>
                      <a:pt x="61" y="412"/>
                      <a:pt x="176" y="451"/>
                    </a:cubicBezTo>
                    <a:cubicBezTo>
                      <a:pt x="181" y="453"/>
                      <a:pt x="186" y="454"/>
                      <a:pt x="190" y="455"/>
                    </a:cubicBezTo>
                    <a:cubicBezTo>
                      <a:pt x="243" y="552"/>
                      <a:pt x="243" y="552"/>
                      <a:pt x="243" y="552"/>
                    </a:cubicBezTo>
                    <a:cubicBezTo>
                      <a:pt x="287" y="460"/>
                      <a:pt x="287" y="460"/>
                      <a:pt x="287" y="460"/>
                    </a:cubicBezTo>
                    <a:cubicBezTo>
                      <a:pt x="362" y="446"/>
                      <a:pt x="428" y="394"/>
                      <a:pt x="455" y="3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8"/>
              <p:cNvSpPr>
                <a:spLocks noEditPoints="1"/>
              </p:cNvSpPr>
              <p:nvPr/>
            </p:nvSpPr>
            <p:spPr bwMode="auto">
              <a:xfrm>
                <a:off x="8608219" y="1396614"/>
                <a:ext cx="813213" cy="564912"/>
              </a:xfrm>
              <a:custGeom>
                <a:avLst/>
                <a:gdLst>
                  <a:gd name="T0" fmla="*/ 314 w 317"/>
                  <a:gd name="T1" fmla="*/ 82 h 220"/>
                  <a:gd name="T2" fmla="*/ 309 w 317"/>
                  <a:gd name="T3" fmla="*/ 75 h 220"/>
                  <a:gd name="T4" fmla="*/ 303 w 317"/>
                  <a:gd name="T5" fmla="*/ 71 h 220"/>
                  <a:gd name="T6" fmla="*/ 302 w 317"/>
                  <a:gd name="T7" fmla="*/ 72 h 220"/>
                  <a:gd name="T8" fmla="*/ 306 w 317"/>
                  <a:gd name="T9" fmla="*/ 83 h 220"/>
                  <a:gd name="T10" fmla="*/ 307 w 317"/>
                  <a:gd name="T11" fmla="*/ 87 h 220"/>
                  <a:gd name="T12" fmla="*/ 305 w 317"/>
                  <a:gd name="T13" fmla="*/ 92 h 220"/>
                  <a:gd name="T14" fmla="*/ 303 w 317"/>
                  <a:gd name="T15" fmla="*/ 94 h 220"/>
                  <a:gd name="T16" fmla="*/ 302 w 317"/>
                  <a:gd name="T17" fmla="*/ 94 h 220"/>
                  <a:gd name="T18" fmla="*/ 303 w 317"/>
                  <a:gd name="T19" fmla="*/ 94 h 220"/>
                  <a:gd name="T20" fmla="*/ 303 w 317"/>
                  <a:gd name="T21" fmla="*/ 94 h 220"/>
                  <a:gd name="T22" fmla="*/ 301 w 317"/>
                  <a:gd name="T23" fmla="*/ 95 h 220"/>
                  <a:gd name="T24" fmla="*/ 298 w 317"/>
                  <a:gd name="T25" fmla="*/ 96 h 220"/>
                  <a:gd name="T26" fmla="*/ 159 w 317"/>
                  <a:gd name="T27" fmla="*/ 0 h 220"/>
                  <a:gd name="T28" fmla="*/ 17 w 317"/>
                  <a:gd name="T29" fmla="*/ 11 h 220"/>
                  <a:gd name="T30" fmla="*/ 20 w 317"/>
                  <a:gd name="T31" fmla="*/ 99 h 220"/>
                  <a:gd name="T32" fmla="*/ 9 w 317"/>
                  <a:gd name="T33" fmla="*/ 99 h 220"/>
                  <a:gd name="T34" fmla="*/ 9 w 317"/>
                  <a:gd name="T35" fmla="*/ 146 h 220"/>
                  <a:gd name="T36" fmla="*/ 91 w 317"/>
                  <a:gd name="T37" fmla="*/ 185 h 220"/>
                  <a:gd name="T38" fmla="*/ 113 w 317"/>
                  <a:gd name="T39" fmla="*/ 220 h 220"/>
                  <a:gd name="T40" fmla="*/ 135 w 317"/>
                  <a:gd name="T41" fmla="*/ 196 h 220"/>
                  <a:gd name="T42" fmla="*/ 177 w 317"/>
                  <a:gd name="T43" fmla="*/ 197 h 220"/>
                  <a:gd name="T44" fmla="*/ 196 w 317"/>
                  <a:gd name="T45" fmla="*/ 220 h 220"/>
                  <a:gd name="T46" fmla="*/ 220 w 317"/>
                  <a:gd name="T47" fmla="*/ 187 h 220"/>
                  <a:gd name="T48" fmla="*/ 303 w 317"/>
                  <a:gd name="T49" fmla="*/ 110 h 220"/>
                  <a:gd name="T50" fmla="*/ 309 w 317"/>
                  <a:gd name="T51" fmla="*/ 106 h 220"/>
                  <a:gd name="T52" fmla="*/ 311 w 317"/>
                  <a:gd name="T53" fmla="*/ 104 h 220"/>
                  <a:gd name="T54" fmla="*/ 312 w 317"/>
                  <a:gd name="T55" fmla="*/ 104 h 220"/>
                  <a:gd name="T56" fmla="*/ 312 w 317"/>
                  <a:gd name="T57" fmla="*/ 103 h 220"/>
                  <a:gd name="T58" fmla="*/ 312 w 317"/>
                  <a:gd name="T59" fmla="*/ 103 h 220"/>
                  <a:gd name="T60" fmla="*/ 316 w 317"/>
                  <a:gd name="T61" fmla="*/ 96 h 220"/>
                  <a:gd name="T62" fmla="*/ 316 w 317"/>
                  <a:gd name="T63" fmla="*/ 85 h 220"/>
                  <a:gd name="T64" fmla="*/ 52 w 317"/>
                  <a:gd name="T65" fmla="*/ 99 h 220"/>
                  <a:gd name="T66" fmla="*/ 76 w 317"/>
                  <a:gd name="T67" fmla="*/ 99 h 220"/>
                  <a:gd name="T68" fmla="*/ 201 w 317"/>
                  <a:gd name="T69" fmla="*/ 24 h 220"/>
                  <a:gd name="T70" fmla="*/ 158 w 317"/>
                  <a:gd name="T71" fmla="*/ 31 h 220"/>
                  <a:gd name="T72" fmla="*/ 119 w 317"/>
                  <a:gd name="T73" fmla="*/ 37 h 220"/>
                  <a:gd name="T74" fmla="*/ 113 w 317"/>
                  <a:gd name="T75" fmla="*/ 25 h 220"/>
                  <a:gd name="T76" fmla="*/ 158 w 317"/>
                  <a:gd name="T77" fmla="*/ 12 h 220"/>
                  <a:gd name="T78" fmla="*/ 201 w 317"/>
                  <a:gd name="T79" fmla="*/ 24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17" h="220">
                    <a:moveTo>
                      <a:pt x="316" y="85"/>
                    </a:moveTo>
                    <a:cubicBezTo>
                      <a:pt x="315" y="84"/>
                      <a:pt x="315" y="83"/>
                      <a:pt x="314" y="82"/>
                    </a:cubicBezTo>
                    <a:cubicBezTo>
                      <a:pt x="314" y="81"/>
                      <a:pt x="313" y="80"/>
                      <a:pt x="313" y="79"/>
                    </a:cubicBezTo>
                    <a:cubicBezTo>
                      <a:pt x="311" y="78"/>
                      <a:pt x="310" y="77"/>
                      <a:pt x="309" y="75"/>
                    </a:cubicBezTo>
                    <a:cubicBezTo>
                      <a:pt x="308" y="74"/>
                      <a:pt x="307" y="74"/>
                      <a:pt x="306" y="73"/>
                    </a:cubicBezTo>
                    <a:cubicBezTo>
                      <a:pt x="305" y="72"/>
                      <a:pt x="304" y="71"/>
                      <a:pt x="303" y="71"/>
                    </a:cubicBezTo>
                    <a:cubicBezTo>
                      <a:pt x="302" y="70"/>
                      <a:pt x="301" y="70"/>
                      <a:pt x="301" y="70"/>
                    </a:cubicBezTo>
                    <a:cubicBezTo>
                      <a:pt x="301" y="70"/>
                      <a:pt x="301" y="71"/>
                      <a:pt x="302" y="72"/>
                    </a:cubicBezTo>
                    <a:cubicBezTo>
                      <a:pt x="303" y="74"/>
                      <a:pt x="304" y="76"/>
                      <a:pt x="305" y="78"/>
                    </a:cubicBezTo>
                    <a:cubicBezTo>
                      <a:pt x="305" y="80"/>
                      <a:pt x="306" y="81"/>
                      <a:pt x="306" y="83"/>
                    </a:cubicBezTo>
                    <a:cubicBezTo>
                      <a:pt x="306" y="83"/>
                      <a:pt x="306" y="84"/>
                      <a:pt x="306" y="85"/>
                    </a:cubicBezTo>
                    <a:cubicBezTo>
                      <a:pt x="307" y="85"/>
                      <a:pt x="307" y="86"/>
                      <a:pt x="307" y="87"/>
                    </a:cubicBezTo>
                    <a:cubicBezTo>
                      <a:pt x="307" y="88"/>
                      <a:pt x="306" y="89"/>
                      <a:pt x="306" y="90"/>
                    </a:cubicBezTo>
                    <a:cubicBezTo>
                      <a:pt x="306" y="91"/>
                      <a:pt x="305" y="91"/>
                      <a:pt x="305" y="92"/>
                    </a:cubicBezTo>
                    <a:cubicBezTo>
                      <a:pt x="305" y="92"/>
                      <a:pt x="305" y="92"/>
                      <a:pt x="305" y="92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2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3" y="94"/>
                      <a:pt x="303" y="94"/>
                      <a:pt x="303" y="94"/>
                    </a:cubicBezTo>
                    <a:cubicBezTo>
                      <a:pt x="302" y="94"/>
                      <a:pt x="302" y="94"/>
                      <a:pt x="302" y="94"/>
                    </a:cubicBezTo>
                    <a:cubicBezTo>
                      <a:pt x="301" y="95"/>
                      <a:pt x="301" y="95"/>
                      <a:pt x="301" y="95"/>
                    </a:cubicBezTo>
                    <a:cubicBezTo>
                      <a:pt x="301" y="95"/>
                      <a:pt x="300" y="95"/>
                      <a:pt x="300" y="96"/>
                    </a:cubicBezTo>
                    <a:cubicBezTo>
                      <a:pt x="299" y="96"/>
                      <a:pt x="299" y="96"/>
                      <a:pt x="298" y="96"/>
                    </a:cubicBezTo>
                    <a:cubicBezTo>
                      <a:pt x="298" y="96"/>
                      <a:pt x="297" y="96"/>
                      <a:pt x="297" y="96"/>
                    </a:cubicBezTo>
                    <a:cubicBezTo>
                      <a:pt x="295" y="43"/>
                      <a:pt x="234" y="0"/>
                      <a:pt x="159" y="0"/>
                    </a:cubicBezTo>
                    <a:cubicBezTo>
                      <a:pt x="123" y="0"/>
                      <a:pt x="90" y="10"/>
                      <a:pt x="66" y="26"/>
                    </a:cubicBezTo>
                    <a:cubicBezTo>
                      <a:pt x="56" y="19"/>
                      <a:pt x="39" y="11"/>
                      <a:pt x="17" y="11"/>
                    </a:cubicBezTo>
                    <a:cubicBezTo>
                      <a:pt x="17" y="11"/>
                      <a:pt x="32" y="33"/>
                      <a:pt x="40" y="48"/>
                    </a:cubicBezTo>
                    <a:cubicBezTo>
                      <a:pt x="28" y="63"/>
                      <a:pt x="20" y="80"/>
                      <a:pt x="20" y="99"/>
                    </a:cubicBezTo>
                    <a:cubicBezTo>
                      <a:pt x="20" y="99"/>
                      <a:pt x="20" y="99"/>
                      <a:pt x="20" y="99"/>
                    </a:cubicBezTo>
                    <a:cubicBezTo>
                      <a:pt x="9" y="99"/>
                      <a:pt x="9" y="99"/>
                      <a:pt x="9" y="99"/>
                    </a:cubicBezTo>
                    <a:cubicBezTo>
                      <a:pt x="9" y="99"/>
                      <a:pt x="0" y="108"/>
                      <a:pt x="0" y="123"/>
                    </a:cubicBezTo>
                    <a:cubicBezTo>
                      <a:pt x="0" y="138"/>
                      <a:pt x="9" y="146"/>
                      <a:pt x="9" y="146"/>
                    </a:cubicBezTo>
                    <a:cubicBezTo>
                      <a:pt x="45" y="155"/>
                      <a:pt x="45" y="155"/>
                      <a:pt x="45" y="155"/>
                    </a:cubicBezTo>
                    <a:cubicBezTo>
                      <a:pt x="57" y="167"/>
                      <a:pt x="72" y="177"/>
                      <a:pt x="91" y="185"/>
                    </a:cubicBezTo>
                    <a:cubicBezTo>
                      <a:pt x="99" y="216"/>
                      <a:pt x="99" y="216"/>
                      <a:pt x="99" y="216"/>
                    </a:cubicBezTo>
                    <a:cubicBezTo>
                      <a:pt x="99" y="216"/>
                      <a:pt x="101" y="220"/>
                      <a:pt x="113" y="220"/>
                    </a:cubicBezTo>
                    <a:cubicBezTo>
                      <a:pt x="126" y="220"/>
                      <a:pt x="130" y="216"/>
                      <a:pt x="130" y="216"/>
                    </a:cubicBezTo>
                    <a:cubicBezTo>
                      <a:pt x="135" y="196"/>
                      <a:pt x="135" y="196"/>
                      <a:pt x="135" y="196"/>
                    </a:cubicBezTo>
                    <a:cubicBezTo>
                      <a:pt x="143" y="197"/>
                      <a:pt x="151" y="197"/>
                      <a:pt x="159" y="197"/>
                    </a:cubicBezTo>
                    <a:cubicBezTo>
                      <a:pt x="165" y="197"/>
                      <a:pt x="171" y="197"/>
                      <a:pt x="177" y="197"/>
                    </a:cubicBezTo>
                    <a:cubicBezTo>
                      <a:pt x="182" y="216"/>
                      <a:pt x="182" y="216"/>
                      <a:pt x="182" y="216"/>
                    </a:cubicBezTo>
                    <a:cubicBezTo>
                      <a:pt x="182" y="216"/>
                      <a:pt x="184" y="220"/>
                      <a:pt x="196" y="220"/>
                    </a:cubicBezTo>
                    <a:cubicBezTo>
                      <a:pt x="208" y="220"/>
                      <a:pt x="213" y="216"/>
                      <a:pt x="213" y="216"/>
                    </a:cubicBezTo>
                    <a:cubicBezTo>
                      <a:pt x="220" y="187"/>
                      <a:pt x="220" y="187"/>
                      <a:pt x="220" y="187"/>
                    </a:cubicBezTo>
                    <a:cubicBezTo>
                      <a:pt x="260" y="173"/>
                      <a:pt x="290" y="145"/>
                      <a:pt x="296" y="111"/>
                    </a:cubicBezTo>
                    <a:cubicBezTo>
                      <a:pt x="298" y="111"/>
                      <a:pt x="300" y="111"/>
                      <a:pt x="303" y="110"/>
                    </a:cubicBezTo>
                    <a:cubicBezTo>
                      <a:pt x="304" y="109"/>
                      <a:pt x="305" y="109"/>
                      <a:pt x="306" y="108"/>
                    </a:cubicBezTo>
                    <a:cubicBezTo>
                      <a:pt x="307" y="108"/>
                      <a:pt x="308" y="107"/>
                      <a:pt x="309" y="106"/>
                    </a:cubicBezTo>
                    <a:cubicBezTo>
                      <a:pt x="311" y="105"/>
                      <a:pt x="311" y="105"/>
                      <a:pt x="311" y="105"/>
                    </a:cubicBezTo>
                    <a:cubicBezTo>
                      <a:pt x="311" y="104"/>
                      <a:pt x="311" y="104"/>
                      <a:pt x="311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4"/>
                      <a:pt x="312" y="104"/>
                      <a:pt x="312" y="104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2" y="103"/>
                      <a:pt x="312" y="103"/>
                      <a:pt x="312" y="103"/>
                    </a:cubicBezTo>
                    <a:cubicBezTo>
                      <a:pt x="314" y="101"/>
                      <a:pt x="314" y="101"/>
                      <a:pt x="314" y="101"/>
                    </a:cubicBezTo>
                    <a:cubicBezTo>
                      <a:pt x="315" y="99"/>
                      <a:pt x="316" y="98"/>
                      <a:pt x="316" y="96"/>
                    </a:cubicBezTo>
                    <a:cubicBezTo>
                      <a:pt x="317" y="95"/>
                      <a:pt x="317" y="93"/>
                      <a:pt x="317" y="92"/>
                    </a:cubicBezTo>
                    <a:cubicBezTo>
                      <a:pt x="317" y="89"/>
                      <a:pt x="317" y="87"/>
                      <a:pt x="316" y="85"/>
                    </a:cubicBezTo>
                    <a:close/>
                    <a:moveTo>
                      <a:pt x="64" y="111"/>
                    </a:moveTo>
                    <a:cubicBezTo>
                      <a:pt x="57" y="111"/>
                      <a:pt x="52" y="106"/>
                      <a:pt x="52" y="99"/>
                    </a:cubicBezTo>
                    <a:cubicBezTo>
                      <a:pt x="52" y="93"/>
                      <a:pt x="57" y="87"/>
                      <a:pt x="64" y="87"/>
                    </a:cubicBezTo>
                    <a:cubicBezTo>
                      <a:pt x="70" y="87"/>
                      <a:pt x="76" y="93"/>
                      <a:pt x="76" y="99"/>
                    </a:cubicBezTo>
                    <a:cubicBezTo>
                      <a:pt x="76" y="106"/>
                      <a:pt x="70" y="111"/>
                      <a:pt x="64" y="111"/>
                    </a:cubicBezTo>
                    <a:close/>
                    <a:moveTo>
                      <a:pt x="201" y="24"/>
                    </a:moveTo>
                    <a:cubicBezTo>
                      <a:pt x="200" y="27"/>
                      <a:pt x="197" y="37"/>
                      <a:pt x="195" y="36"/>
                    </a:cubicBezTo>
                    <a:cubicBezTo>
                      <a:pt x="183" y="33"/>
                      <a:pt x="171" y="31"/>
                      <a:pt x="158" y="31"/>
                    </a:cubicBezTo>
                    <a:cubicBezTo>
                      <a:pt x="145" y="31"/>
                      <a:pt x="132" y="33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9" y="37"/>
                      <a:pt x="119" y="37"/>
                      <a:pt x="119" y="37"/>
                    </a:cubicBezTo>
                    <a:cubicBezTo>
                      <a:pt x="116" y="36"/>
                      <a:pt x="114" y="27"/>
                      <a:pt x="113" y="25"/>
                    </a:cubicBezTo>
                    <a:cubicBezTo>
                      <a:pt x="112" y="23"/>
                      <a:pt x="114" y="20"/>
                      <a:pt x="116" y="19"/>
                    </a:cubicBezTo>
                    <a:cubicBezTo>
                      <a:pt x="130" y="15"/>
                      <a:pt x="144" y="12"/>
                      <a:pt x="158" y="12"/>
                    </a:cubicBezTo>
                    <a:cubicBezTo>
                      <a:pt x="172" y="12"/>
                      <a:pt x="185" y="14"/>
                      <a:pt x="198" y="18"/>
                    </a:cubicBezTo>
                    <a:cubicBezTo>
                      <a:pt x="200" y="19"/>
                      <a:pt x="202" y="22"/>
                      <a:pt x="201" y="2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3" name="Group 32"/>
            <p:cNvGrpSpPr/>
            <p:nvPr/>
          </p:nvGrpSpPr>
          <p:grpSpPr>
            <a:xfrm>
              <a:off x="9332833" y="3121655"/>
              <a:ext cx="847714" cy="902375"/>
              <a:chOff x="9611182" y="2728115"/>
              <a:chExt cx="1025733" cy="1091874"/>
            </a:xfrm>
          </p:grpSpPr>
          <p:sp>
            <p:nvSpPr>
              <p:cNvPr id="34" name="Freeform 7"/>
              <p:cNvSpPr/>
              <p:nvPr/>
            </p:nvSpPr>
            <p:spPr bwMode="auto">
              <a:xfrm>
                <a:off x="9611182" y="2728115"/>
                <a:ext cx="1025733" cy="1091874"/>
              </a:xfrm>
              <a:custGeom>
                <a:avLst/>
                <a:gdLst>
                  <a:gd name="T0" fmla="*/ 327 w 400"/>
                  <a:gd name="T1" fmla="*/ 332 h 426"/>
                  <a:gd name="T2" fmla="*/ 330 w 400"/>
                  <a:gd name="T3" fmla="*/ 75 h 426"/>
                  <a:gd name="T4" fmla="*/ 74 w 400"/>
                  <a:gd name="T5" fmla="*/ 69 h 426"/>
                  <a:gd name="T6" fmla="*/ 70 w 400"/>
                  <a:gd name="T7" fmla="*/ 326 h 426"/>
                  <a:gd name="T8" fmla="*/ 79 w 400"/>
                  <a:gd name="T9" fmla="*/ 334 h 426"/>
                  <a:gd name="T10" fmla="*/ 82 w 400"/>
                  <a:gd name="T11" fmla="*/ 426 h 426"/>
                  <a:gd name="T12" fmla="*/ 149 w 400"/>
                  <a:gd name="T13" fmla="*/ 374 h 426"/>
                  <a:gd name="T14" fmla="*/ 327 w 400"/>
                  <a:gd name="T15" fmla="*/ 332 h 4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00" h="426">
                    <a:moveTo>
                      <a:pt x="327" y="332"/>
                    </a:moveTo>
                    <a:cubicBezTo>
                      <a:pt x="399" y="263"/>
                      <a:pt x="400" y="148"/>
                      <a:pt x="330" y="75"/>
                    </a:cubicBezTo>
                    <a:cubicBezTo>
                      <a:pt x="260" y="3"/>
                      <a:pt x="146" y="0"/>
                      <a:pt x="74" y="69"/>
                    </a:cubicBezTo>
                    <a:cubicBezTo>
                      <a:pt x="2" y="138"/>
                      <a:pt x="0" y="253"/>
                      <a:pt x="70" y="326"/>
                    </a:cubicBezTo>
                    <a:cubicBezTo>
                      <a:pt x="73" y="329"/>
                      <a:pt x="76" y="331"/>
                      <a:pt x="79" y="334"/>
                    </a:cubicBezTo>
                    <a:cubicBezTo>
                      <a:pt x="82" y="426"/>
                      <a:pt x="82" y="426"/>
                      <a:pt x="82" y="426"/>
                    </a:cubicBezTo>
                    <a:cubicBezTo>
                      <a:pt x="149" y="374"/>
                      <a:pt x="149" y="374"/>
                      <a:pt x="149" y="374"/>
                    </a:cubicBezTo>
                    <a:cubicBezTo>
                      <a:pt x="210" y="393"/>
                      <a:pt x="278" y="379"/>
                      <a:pt x="327" y="332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39"/>
              <p:cNvSpPr/>
              <p:nvPr/>
            </p:nvSpPr>
            <p:spPr bwMode="auto">
              <a:xfrm>
                <a:off x="9787920" y="3010029"/>
                <a:ext cx="499855" cy="325285"/>
              </a:xfrm>
              <a:custGeom>
                <a:avLst/>
                <a:gdLst>
                  <a:gd name="T0" fmla="*/ 95 w 195"/>
                  <a:gd name="T1" fmla="*/ 122 h 127"/>
                  <a:gd name="T2" fmla="*/ 180 w 195"/>
                  <a:gd name="T3" fmla="*/ 65 h 127"/>
                  <a:gd name="T4" fmla="*/ 195 w 195"/>
                  <a:gd name="T5" fmla="*/ 66 h 127"/>
                  <a:gd name="T6" fmla="*/ 195 w 195"/>
                  <a:gd name="T7" fmla="*/ 63 h 127"/>
                  <a:gd name="T8" fmla="*/ 100 w 195"/>
                  <a:gd name="T9" fmla="*/ 0 h 127"/>
                  <a:gd name="T10" fmla="*/ 5 w 195"/>
                  <a:gd name="T11" fmla="*/ 63 h 127"/>
                  <a:gd name="T12" fmla="*/ 28 w 195"/>
                  <a:gd name="T13" fmla="*/ 105 h 127"/>
                  <a:gd name="T14" fmla="*/ 0 w 195"/>
                  <a:gd name="T15" fmla="*/ 125 h 127"/>
                  <a:gd name="T16" fmla="*/ 13 w 195"/>
                  <a:gd name="T17" fmla="*/ 127 h 127"/>
                  <a:gd name="T18" fmla="*/ 44 w 195"/>
                  <a:gd name="T19" fmla="*/ 115 h 127"/>
                  <a:gd name="T20" fmla="*/ 94 w 195"/>
                  <a:gd name="T21" fmla="*/ 126 h 127"/>
                  <a:gd name="T22" fmla="*/ 95 w 195"/>
                  <a:gd name="T23" fmla="*/ 122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95" h="127">
                    <a:moveTo>
                      <a:pt x="95" y="122"/>
                    </a:moveTo>
                    <a:cubicBezTo>
                      <a:pt x="102" y="89"/>
                      <a:pt x="134" y="65"/>
                      <a:pt x="180" y="65"/>
                    </a:cubicBezTo>
                    <a:cubicBezTo>
                      <a:pt x="185" y="65"/>
                      <a:pt x="190" y="65"/>
                      <a:pt x="195" y="66"/>
                    </a:cubicBezTo>
                    <a:cubicBezTo>
                      <a:pt x="195" y="65"/>
                      <a:pt x="195" y="64"/>
                      <a:pt x="195" y="63"/>
                    </a:cubicBezTo>
                    <a:cubicBezTo>
                      <a:pt x="195" y="28"/>
                      <a:pt x="152" y="0"/>
                      <a:pt x="100" y="0"/>
                    </a:cubicBezTo>
                    <a:cubicBezTo>
                      <a:pt x="47" y="0"/>
                      <a:pt x="5" y="28"/>
                      <a:pt x="5" y="63"/>
                    </a:cubicBezTo>
                    <a:cubicBezTo>
                      <a:pt x="5" y="79"/>
                      <a:pt x="14" y="94"/>
                      <a:pt x="28" y="105"/>
                    </a:cubicBezTo>
                    <a:cubicBezTo>
                      <a:pt x="21" y="114"/>
                      <a:pt x="11" y="121"/>
                      <a:pt x="0" y="125"/>
                    </a:cubicBezTo>
                    <a:cubicBezTo>
                      <a:pt x="4" y="126"/>
                      <a:pt x="8" y="127"/>
                      <a:pt x="13" y="127"/>
                    </a:cubicBezTo>
                    <a:cubicBezTo>
                      <a:pt x="25" y="127"/>
                      <a:pt x="36" y="122"/>
                      <a:pt x="44" y="115"/>
                    </a:cubicBezTo>
                    <a:cubicBezTo>
                      <a:pt x="59" y="122"/>
                      <a:pt x="74" y="126"/>
                      <a:pt x="94" y="126"/>
                    </a:cubicBezTo>
                    <a:cubicBezTo>
                      <a:pt x="93" y="125"/>
                      <a:pt x="94" y="123"/>
                      <a:pt x="95" y="12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40"/>
              <p:cNvSpPr>
                <a:spLocks noEditPoints="1"/>
              </p:cNvSpPr>
              <p:nvPr/>
            </p:nvSpPr>
            <p:spPr bwMode="auto">
              <a:xfrm>
                <a:off x="10073087" y="3220380"/>
                <a:ext cx="387089" cy="251554"/>
              </a:xfrm>
              <a:custGeom>
                <a:avLst/>
                <a:gdLst>
                  <a:gd name="T0" fmla="*/ 129 w 151"/>
                  <a:gd name="T1" fmla="*/ 81 h 98"/>
                  <a:gd name="T2" fmla="*/ 147 w 151"/>
                  <a:gd name="T3" fmla="*/ 49 h 98"/>
                  <a:gd name="T4" fmla="*/ 73 w 151"/>
                  <a:gd name="T5" fmla="*/ 0 h 98"/>
                  <a:gd name="T6" fmla="*/ 0 w 151"/>
                  <a:gd name="T7" fmla="*/ 49 h 98"/>
                  <a:gd name="T8" fmla="*/ 73 w 151"/>
                  <a:gd name="T9" fmla="*/ 98 h 98"/>
                  <a:gd name="T10" fmla="*/ 116 w 151"/>
                  <a:gd name="T11" fmla="*/ 88 h 98"/>
                  <a:gd name="T12" fmla="*/ 140 w 151"/>
                  <a:gd name="T13" fmla="*/ 98 h 98"/>
                  <a:gd name="T14" fmla="*/ 151 w 151"/>
                  <a:gd name="T15" fmla="*/ 96 h 98"/>
                  <a:gd name="T16" fmla="*/ 129 w 151"/>
                  <a:gd name="T17" fmla="*/ 81 h 98"/>
                  <a:gd name="T18" fmla="*/ 46 w 151"/>
                  <a:gd name="T19" fmla="*/ 57 h 98"/>
                  <a:gd name="T20" fmla="*/ 37 w 151"/>
                  <a:gd name="T21" fmla="*/ 49 h 98"/>
                  <a:gd name="T22" fmla="*/ 46 w 151"/>
                  <a:gd name="T23" fmla="*/ 40 h 98"/>
                  <a:gd name="T24" fmla="*/ 54 w 151"/>
                  <a:gd name="T25" fmla="*/ 49 h 98"/>
                  <a:gd name="T26" fmla="*/ 46 w 151"/>
                  <a:gd name="T27" fmla="*/ 57 h 98"/>
                  <a:gd name="T28" fmla="*/ 76 w 151"/>
                  <a:gd name="T29" fmla="*/ 57 h 98"/>
                  <a:gd name="T30" fmla="*/ 67 w 151"/>
                  <a:gd name="T31" fmla="*/ 49 h 98"/>
                  <a:gd name="T32" fmla="*/ 76 w 151"/>
                  <a:gd name="T33" fmla="*/ 40 h 98"/>
                  <a:gd name="T34" fmla="*/ 84 w 151"/>
                  <a:gd name="T35" fmla="*/ 49 h 98"/>
                  <a:gd name="T36" fmla="*/ 76 w 151"/>
                  <a:gd name="T37" fmla="*/ 57 h 98"/>
                  <a:gd name="T38" fmla="*/ 106 w 151"/>
                  <a:gd name="T39" fmla="*/ 57 h 98"/>
                  <a:gd name="T40" fmla="*/ 97 w 151"/>
                  <a:gd name="T41" fmla="*/ 49 h 98"/>
                  <a:gd name="T42" fmla="*/ 106 w 151"/>
                  <a:gd name="T43" fmla="*/ 40 h 98"/>
                  <a:gd name="T44" fmla="*/ 114 w 151"/>
                  <a:gd name="T45" fmla="*/ 49 h 98"/>
                  <a:gd name="T46" fmla="*/ 106 w 151"/>
                  <a:gd name="T47" fmla="*/ 57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1" h="98">
                    <a:moveTo>
                      <a:pt x="129" y="81"/>
                    </a:moveTo>
                    <a:cubicBezTo>
                      <a:pt x="140" y="72"/>
                      <a:pt x="147" y="61"/>
                      <a:pt x="147" y="49"/>
                    </a:cubicBezTo>
                    <a:cubicBezTo>
                      <a:pt x="147" y="22"/>
                      <a:pt x="114" y="0"/>
                      <a:pt x="73" y="0"/>
                    </a:cubicBezTo>
                    <a:cubicBezTo>
                      <a:pt x="33" y="0"/>
                      <a:pt x="0" y="22"/>
                      <a:pt x="0" y="49"/>
                    </a:cubicBezTo>
                    <a:cubicBezTo>
                      <a:pt x="0" y="76"/>
                      <a:pt x="33" y="98"/>
                      <a:pt x="73" y="98"/>
                    </a:cubicBezTo>
                    <a:cubicBezTo>
                      <a:pt x="89" y="98"/>
                      <a:pt x="104" y="94"/>
                      <a:pt x="116" y="88"/>
                    </a:cubicBezTo>
                    <a:cubicBezTo>
                      <a:pt x="123" y="94"/>
                      <a:pt x="131" y="98"/>
                      <a:pt x="140" y="98"/>
                    </a:cubicBezTo>
                    <a:cubicBezTo>
                      <a:pt x="144" y="98"/>
                      <a:pt x="147" y="97"/>
                      <a:pt x="151" y="96"/>
                    </a:cubicBezTo>
                    <a:cubicBezTo>
                      <a:pt x="142" y="93"/>
                      <a:pt x="134" y="88"/>
                      <a:pt x="129" y="81"/>
                    </a:cubicBezTo>
                    <a:close/>
                    <a:moveTo>
                      <a:pt x="46" y="57"/>
                    </a:moveTo>
                    <a:cubicBezTo>
                      <a:pt x="41" y="57"/>
                      <a:pt x="37" y="54"/>
                      <a:pt x="37" y="49"/>
                    </a:cubicBezTo>
                    <a:cubicBezTo>
                      <a:pt x="37" y="44"/>
                      <a:pt x="41" y="40"/>
                      <a:pt x="46" y="40"/>
                    </a:cubicBezTo>
                    <a:cubicBezTo>
                      <a:pt x="50" y="40"/>
                      <a:pt x="54" y="44"/>
                      <a:pt x="54" y="49"/>
                    </a:cubicBezTo>
                    <a:cubicBezTo>
                      <a:pt x="54" y="54"/>
                      <a:pt x="50" y="57"/>
                      <a:pt x="46" y="57"/>
                    </a:cubicBezTo>
                    <a:close/>
                    <a:moveTo>
                      <a:pt x="76" y="57"/>
                    </a:moveTo>
                    <a:cubicBezTo>
                      <a:pt x="71" y="57"/>
                      <a:pt x="67" y="54"/>
                      <a:pt x="67" y="49"/>
                    </a:cubicBezTo>
                    <a:cubicBezTo>
                      <a:pt x="67" y="44"/>
                      <a:pt x="71" y="40"/>
                      <a:pt x="76" y="40"/>
                    </a:cubicBezTo>
                    <a:cubicBezTo>
                      <a:pt x="80" y="40"/>
                      <a:pt x="84" y="44"/>
                      <a:pt x="84" y="49"/>
                    </a:cubicBezTo>
                    <a:cubicBezTo>
                      <a:pt x="84" y="54"/>
                      <a:pt x="80" y="57"/>
                      <a:pt x="76" y="57"/>
                    </a:cubicBezTo>
                    <a:close/>
                    <a:moveTo>
                      <a:pt x="106" y="57"/>
                    </a:moveTo>
                    <a:cubicBezTo>
                      <a:pt x="101" y="57"/>
                      <a:pt x="97" y="54"/>
                      <a:pt x="97" y="49"/>
                    </a:cubicBezTo>
                    <a:cubicBezTo>
                      <a:pt x="97" y="44"/>
                      <a:pt x="101" y="40"/>
                      <a:pt x="106" y="40"/>
                    </a:cubicBezTo>
                    <a:cubicBezTo>
                      <a:pt x="110" y="40"/>
                      <a:pt x="114" y="44"/>
                      <a:pt x="114" y="49"/>
                    </a:cubicBezTo>
                    <a:cubicBezTo>
                      <a:pt x="114" y="54"/>
                      <a:pt x="110" y="57"/>
                      <a:pt x="106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10146494" y="3213057"/>
              <a:ext cx="1055608" cy="1012596"/>
              <a:chOff x="10595712" y="2838712"/>
              <a:chExt cx="1277286" cy="1225241"/>
            </a:xfrm>
          </p:grpSpPr>
          <p:sp>
            <p:nvSpPr>
              <p:cNvPr id="38" name="Freeform 12"/>
              <p:cNvSpPr/>
              <p:nvPr/>
            </p:nvSpPr>
            <p:spPr bwMode="auto">
              <a:xfrm>
                <a:off x="10595712" y="2838712"/>
                <a:ext cx="1277286" cy="1225241"/>
              </a:xfrm>
              <a:custGeom>
                <a:avLst/>
                <a:gdLst>
                  <a:gd name="T0" fmla="*/ 314 w 498"/>
                  <a:gd name="T1" fmla="*/ 456 h 478"/>
                  <a:gd name="T2" fmla="*/ 465 w 498"/>
                  <a:gd name="T3" fmla="*/ 187 h 478"/>
                  <a:gd name="T4" fmla="*/ 197 w 498"/>
                  <a:gd name="T5" fmla="*/ 32 h 478"/>
                  <a:gd name="T6" fmla="*/ 46 w 498"/>
                  <a:gd name="T7" fmla="*/ 302 h 478"/>
                  <a:gd name="T8" fmla="*/ 50 w 498"/>
                  <a:gd name="T9" fmla="*/ 316 h 478"/>
                  <a:gd name="T10" fmla="*/ 0 w 498"/>
                  <a:gd name="T11" fmla="*/ 415 h 478"/>
                  <a:gd name="T12" fmla="*/ 101 w 498"/>
                  <a:gd name="T13" fmla="*/ 398 h 478"/>
                  <a:gd name="T14" fmla="*/ 314 w 498"/>
                  <a:gd name="T15" fmla="*/ 456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8" h="478">
                    <a:moveTo>
                      <a:pt x="314" y="456"/>
                    </a:moveTo>
                    <a:cubicBezTo>
                      <a:pt x="430" y="425"/>
                      <a:pt x="498" y="304"/>
                      <a:pt x="465" y="187"/>
                    </a:cubicBezTo>
                    <a:cubicBezTo>
                      <a:pt x="433" y="69"/>
                      <a:pt x="313" y="0"/>
                      <a:pt x="197" y="32"/>
                    </a:cubicBezTo>
                    <a:cubicBezTo>
                      <a:pt x="81" y="64"/>
                      <a:pt x="14" y="185"/>
                      <a:pt x="46" y="302"/>
                    </a:cubicBezTo>
                    <a:cubicBezTo>
                      <a:pt x="47" y="307"/>
                      <a:pt x="49" y="312"/>
                      <a:pt x="50" y="316"/>
                    </a:cubicBezTo>
                    <a:cubicBezTo>
                      <a:pt x="0" y="415"/>
                      <a:pt x="0" y="415"/>
                      <a:pt x="0" y="415"/>
                    </a:cubicBezTo>
                    <a:cubicBezTo>
                      <a:pt x="101" y="398"/>
                      <a:pt x="101" y="398"/>
                      <a:pt x="101" y="398"/>
                    </a:cubicBezTo>
                    <a:cubicBezTo>
                      <a:pt x="155" y="453"/>
                      <a:pt x="235" y="478"/>
                      <a:pt x="314" y="45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41"/>
              <p:cNvSpPr>
                <a:spLocks noEditPoints="1"/>
              </p:cNvSpPr>
              <p:nvPr/>
            </p:nvSpPr>
            <p:spPr bwMode="auto">
              <a:xfrm>
                <a:off x="10931840" y="3214959"/>
                <a:ext cx="651655" cy="477085"/>
              </a:xfrm>
              <a:custGeom>
                <a:avLst/>
                <a:gdLst>
                  <a:gd name="T0" fmla="*/ 223 w 254"/>
                  <a:gd name="T1" fmla="*/ 0 h 186"/>
                  <a:gd name="T2" fmla="*/ 31 w 254"/>
                  <a:gd name="T3" fmla="*/ 0 h 186"/>
                  <a:gd name="T4" fmla="*/ 0 w 254"/>
                  <a:gd name="T5" fmla="*/ 31 h 186"/>
                  <a:gd name="T6" fmla="*/ 0 w 254"/>
                  <a:gd name="T7" fmla="*/ 155 h 186"/>
                  <a:gd name="T8" fmla="*/ 31 w 254"/>
                  <a:gd name="T9" fmla="*/ 186 h 186"/>
                  <a:gd name="T10" fmla="*/ 223 w 254"/>
                  <a:gd name="T11" fmla="*/ 186 h 186"/>
                  <a:gd name="T12" fmla="*/ 254 w 254"/>
                  <a:gd name="T13" fmla="*/ 155 h 186"/>
                  <a:gd name="T14" fmla="*/ 254 w 254"/>
                  <a:gd name="T15" fmla="*/ 31 h 186"/>
                  <a:gd name="T16" fmla="*/ 223 w 254"/>
                  <a:gd name="T17" fmla="*/ 0 h 186"/>
                  <a:gd name="T18" fmla="*/ 216 w 254"/>
                  <a:gd name="T19" fmla="*/ 24 h 186"/>
                  <a:gd name="T20" fmla="*/ 129 w 254"/>
                  <a:gd name="T21" fmla="*/ 86 h 186"/>
                  <a:gd name="T22" fmla="*/ 47 w 254"/>
                  <a:gd name="T23" fmla="*/ 24 h 186"/>
                  <a:gd name="T24" fmla="*/ 216 w 254"/>
                  <a:gd name="T25" fmla="*/ 24 h 186"/>
                  <a:gd name="T26" fmla="*/ 223 w 254"/>
                  <a:gd name="T27" fmla="*/ 162 h 186"/>
                  <a:gd name="T28" fmla="*/ 31 w 254"/>
                  <a:gd name="T29" fmla="*/ 162 h 186"/>
                  <a:gd name="T30" fmla="*/ 24 w 254"/>
                  <a:gd name="T31" fmla="*/ 155 h 186"/>
                  <a:gd name="T32" fmla="*/ 24 w 254"/>
                  <a:gd name="T33" fmla="*/ 36 h 186"/>
                  <a:gd name="T34" fmla="*/ 128 w 254"/>
                  <a:gd name="T35" fmla="*/ 115 h 186"/>
                  <a:gd name="T36" fmla="*/ 230 w 254"/>
                  <a:gd name="T37" fmla="*/ 43 h 186"/>
                  <a:gd name="T38" fmla="*/ 230 w 254"/>
                  <a:gd name="T39" fmla="*/ 155 h 186"/>
                  <a:gd name="T40" fmla="*/ 223 w 254"/>
                  <a:gd name="T41" fmla="*/ 16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54" h="186">
                    <a:moveTo>
                      <a:pt x="223" y="0"/>
                    </a:moveTo>
                    <a:cubicBezTo>
                      <a:pt x="31" y="0"/>
                      <a:pt x="31" y="0"/>
                      <a:pt x="31" y="0"/>
                    </a:cubicBezTo>
                    <a:cubicBezTo>
                      <a:pt x="14" y="0"/>
                      <a:pt x="0" y="14"/>
                      <a:pt x="0" y="31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2"/>
                      <a:pt x="14" y="186"/>
                      <a:pt x="31" y="186"/>
                    </a:cubicBezTo>
                    <a:cubicBezTo>
                      <a:pt x="223" y="186"/>
                      <a:pt x="223" y="186"/>
                      <a:pt x="223" y="186"/>
                    </a:cubicBezTo>
                    <a:cubicBezTo>
                      <a:pt x="240" y="186"/>
                      <a:pt x="254" y="172"/>
                      <a:pt x="254" y="155"/>
                    </a:cubicBezTo>
                    <a:cubicBezTo>
                      <a:pt x="254" y="31"/>
                      <a:pt x="254" y="31"/>
                      <a:pt x="254" y="31"/>
                    </a:cubicBezTo>
                    <a:cubicBezTo>
                      <a:pt x="254" y="14"/>
                      <a:pt x="240" y="0"/>
                      <a:pt x="223" y="0"/>
                    </a:cubicBezTo>
                    <a:close/>
                    <a:moveTo>
                      <a:pt x="216" y="24"/>
                    </a:moveTo>
                    <a:cubicBezTo>
                      <a:pt x="129" y="86"/>
                      <a:pt x="129" y="86"/>
                      <a:pt x="129" y="86"/>
                    </a:cubicBezTo>
                    <a:cubicBezTo>
                      <a:pt x="47" y="24"/>
                      <a:pt x="47" y="24"/>
                      <a:pt x="47" y="24"/>
                    </a:cubicBezTo>
                    <a:lnTo>
                      <a:pt x="216" y="24"/>
                    </a:lnTo>
                    <a:close/>
                    <a:moveTo>
                      <a:pt x="223" y="162"/>
                    </a:moveTo>
                    <a:cubicBezTo>
                      <a:pt x="31" y="162"/>
                      <a:pt x="31" y="162"/>
                      <a:pt x="31" y="162"/>
                    </a:cubicBezTo>
                    <a:cubicBezTo>
                      <a:pt x="27" y="162"/>
                      <a:pt x="24" y="159"/>
                      <a:pt x="24" y="155"/>
                    </a:cubicBezTo>
                    <a:cubicBezTo>
                      <a:pt x="24" y="36"/>
                      <a:pt x="24" y="36"/>
                      <a:pt x="24" y="36"/>
                    </a:cubicBezTo>
                    <a:cubicBezTo>
                      <a:pt x="128" y="115"/>
                      <a:pt x="128" y="115"/>
                      <a:pt x="128" y="115"/>
                    </a:cubicBezTo>
                    <a:cubicBezTo>
                      <a:pt x="230" y="43"/>
                      <a:pt x="230" y="43"/>
                      <a:pt x="230" y="43"/>
                    </a:cubicBezTo>
                    <a:cubicBezTo>
                      <a:pt x="230" y="155"/>
                      <a:pt x="230" y="155"/>
                      <a:pt x="230" y="155"/>
                    </a:cubicBezTo>
                    <a:cubicBezTo>
                      <a:pt x="230" y="159"/>
                      <a:pt x="227" y="162"/>
                      <a:pt x="223" y="16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7855160" y="2471085"/>
              <a:ext cx="805596" cy="898791"/>
              <a:chOff x="7823198" y="1940925"/>
              <a:chExt cx="974771" cy="1087537"/>
            </a:xfrm>
          </p:grpSpPr>
          <p:sp>
            <p:nvSpPr>
              <p:cNvPr id="41" name="Freeform 9"/>
              <p:cNvSpPr/>
              <p:nvPr/>
            </p:nvSpPr>
            <p:spPr bwMode="auto">
              <a:xfrm>
                <a:off x="7823198" y="1940925"/>
                <a:ext cx="974771" cy="1087537"/>
              </a:xfrm>
              <a:custGeom>
                <a:avLst/>
                <a:gdLst>
                  <a:gd name="T0" fmla="*/ 347 w 380"/>
                  <a:gd name="T1" fmla="*/ 249 h 424"/>
                  <a:gd name="T2" fmla="*/ 250 w 380"/>
                  <a:gd name="T3" fmla="*/ 33 h 424"/>
                  <a:gd name="T4" fmla="*/ 33 w 380"/>
                  <a:gd name="T5" fmla="*/ 129 h 424"/>
                  <a:gd name="T6" fmla="*/ 131 w 380"/>
                  <a:gd name="T7" fmla="*/ 344 h 424"/>
                  <a:gd name="T8" fmla="*/ 141 w 380"/>
                  <a:gd name="T9" fmla="*/ 348 h 424"/>
                  <a:gd name="T10" fmla="*/ 179 w 380"/>
                  <a:gd name="T11" fmla="*/ 424 h 424"/>
                  <a:gd name="T12" fmla="*/ 215 w 380"/>
                  <a:gd name="T13" fmla="*/ 354 h 424"/>
                  <a:gd name="T14" fmla="*/ 347 w 380"/>
                  <a:gd name="T15" fmla="*/ 249 h 4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80" h="424">
                    <a:moveTo>
                      <a:pt x="347" y="249"/>
                    </a:moveTo>
                    <a:cubicBezTo>
                      <a:pt x="380" y="163"/>
                      <a:pt x="337" y="67"/>
                      <a:pt x="250" y="33"/>
                    </a:cubicBezTo>
                    <a:cubicBezTo>
                      <a:pt x="163" y="0"/>
                      <a:pt x="66" y="43"/>
                      <a:pt x="33" y="129"/>
                    </a:cubicBezTo>
                    <a:cubicBezTo>
                      <a:pt x="0" y="215"/>
                      <a:pt x="44" y="311"/>
                      <a:pt x="131" y="344"/>
                    </a:cubicBezTo>
                    <a:cubicBezTo>
                      <a:pt x="134" y="346"/>
                      <a:pt x="138" y="347"/>
                      <a:pt x="141" y="348"/>
                    </a:cubicBezTo>
                    <a:cubicBezTo>
                      <a:pt x="179" y="424"/>
                      <a:pt x="179" y="424"/>
                      <a:pt x="179" y="424"/>
                    </a:cubicBezTo>
                    <a:cubicBezTo>
                      <a:pt x="215" y="354"/>
                      <a:pt x="215" y="354"/>
                      <a:pt x="215" y="354"/>
                    </a:cubicBezTo>
                    <a:cubicBezTo>
                      <a:pt x="273" y="346"/>
                      <a:pt x="325" y="307"/>
                      <a:pt x="347" y="24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42"/>
              <p:cNvSpPr>
                <a:spLocks noEditPoints="1"/>
              </p:cNvSpPr>
              <p:nvPr/>
            </p:nvSpPr>
            <p:spPr bwMode="auto">
              <a:xfrm>
                <a:off x="8051982" y="2176215"/>
                <a:ext cx="497686" cy="510698"/>
              </a:xfrm>
              <a:custGeom>
                <a:avLst/>
                <a:gdLst>
                  <a:gd name="T0" fmla="*/ 142 w 194"/>
                  <a:gd name="T1" fmla="*/ 189 h 199"/>
                  <a:gd name="T2" fmla="*/ 89 w 194"/>
                  <a:gd name="T3" fmla="*/ 199 h 199"/>
                  <a:gd name="T4" fmla="*/ 0 w 194"/>
                  <a:gd name="T5" fmla="*/ 109 h 199"/>
                  <a:gd name="T6" fmla="*/ 107 w 194"/>
                  <a:gd name="T7" fmla="*/ 0 h 199"/>
                  <a:gd name="T8" fmla="*/ 194 w 194"/>
                  <a:gd name="T9" fmla="*/ 83 h 199"/>
                  <a:gd name="T10" fmla="*/ 139 w 194"/>
                  <a:gd name="T11" fmla="*/ 151 h 199"/>
                  <a:gd name="T12" fmla="*/ 115 w 194"/>
                  <a:gd name="T13" fmla="*/ 129 h 199"/>
                  <a:gd name="T14" fmla="*/ 114 w 194"/>
                  <a:gd name="T15" fmla="*/ 129 h 199"/>
                  <a:gd name="T16" fmla="*/ 77 w 194"/>
                  <a:gd name="T17" fmla="*/ 151 h 199"/>
                  <a:gd name="T18" fmla="*/ 45 w 194"/>
                  <a:gd name="T19" fmla="*/ 114 h 199"/>
                  <a:gd name="T20" fmla="*/ 112 w 194"/>
                  <a:gd name="T21" fmla="*/ 47 h 199"/>
                  <a:gd name="T22" fmla="*/ 146 w 194"/>
                  <a:gd name="T23" fmla="*/ 54 h 199"/>
                  <a:gd name="T24" fmla="*/ 138 w 194"/>
                  <a:gd name="T25" fmla="*/ 107 h 199"/>
                  <a:gd name="T26" fmla="*/ 145 w 194"/>
                  <a:gd name="T27" fmla="*/ 132 h 199"/>
                  <a:gd name="T28" fmla="*/ 173 w 194"/>
                  <a:gd name="T29" fmla="*/ 84 h 199"/>
                  <a:gd name="T30" fmla="*/ 104 w 194"/>
                  <a:gd name="T31" fmla="*/ 17 h 199"/>
                  <a:gd name="T32" fmla="*/ 22 w 194"/>
                  <a:gd name="T33" fmla="*/ 106 h 199"/>
                  <a:gd name="T34" fmla="*/ 95 w 194"/>
                  <a:gd name="T35" fmla="*/ 181 h 199"/>
                  <a:gd name="T36" fmla="*/ 137 w 194"/>
                  <a:gd name="T37" fmla="*/ 173 h 199"/>
                  <a:gd name="T38" fmla="*/ 142 w 194"/>
                  <a:gd name="T39" fmla="*/ 189 h 199"/>
                  <a:gd name="T40" fmla="*/ 117 w 194"/>
                  <a:gd name="T41" fmla="*/ 71 h 199"/>
                  <a:gd name="T42" fmla="*/ 108 w 194"/>
                  <a:gd name="T43" fmla="*/ 70 h 199"/>
                  <a:gd name="T44" fmla="*/ 74 w 194"/>
                  <a:gd name="T45" fmla="*/ 110 h 199"/>
                  <a:gd name="T46" fmla="*/ 88 w 194"/>
                  <a:gd name="T47" fmla="*/ 128 h 199"/>
                  <a:gd name="T48" fmla="*/ 113 w 194"/>
                  <a:gd name="T49" fmla="*/ 98 h 199"/>
                  <a:gd name="T50" fmla="*/ 117 w 194"/>
                  <a:gd name="T51" fmla="*/ 71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94" h="199">
                    <a:moveTo>
                      <a:pt x="142" y="189"/>
                    </a:moveTo>
                    <a:cubicBezTo>
                      <a:pt x="125" y="197"/>
                      <a:pt x="110" y="199"/>
                      <a:pt x="89" y="199"/>
                    </a:cubicBezTo>
                    <a:cubicBezTo>
                      <a:pt x="42" y="199"/>
                      <a:pt x="0" y="165"/>
                      <a:pt x="0" y="109"/>
                    </a:cubicBezTo>
                    <a:cubicBezTo>
                      <a:pt x="0" y="51"/>
                      <a:pt x="43" y="0"/>
                      <a:pt x="107" y="0"/>
                    </a:cubicBezTo>
                    <a:cubicBezTo>
                      <a:pt x="158" y="0"/>
                      <a:pt x="194" y="35"/>
                      <a:pt x="194" y="83"/>
                    </a:cubicBezTo>
                    <a:cubicBezTo>
                      <a:pt x="194" y="125"/>
                      <a:pt x="170" y="151"/>
                      <a:pt x="139" y="151"/>
                    </a:cubicBezTo>
                    <a:cubicBezTo>
                      <a:pt x="126" y="151"/>
                      <a:pt x="116" y="144"/>
                      <a:pt x="115" y="129"/>
                    </a:cubicBezTo>
                    <a:cubicBezTo>
                      <a:pt x="114" y="129"/>
                      <a:pt x="114" y="129"/>
                      <a:pt x="114" y="129"/>
                    </a:cubicBezTo>
                    <a:cubicBezTo>
                      <a:pt x="105" y="143"/>
                      <a:pt x="92" y="151"/>
                      <a:pt x="77" y="151"/>
                    </a:cubicBezTo>
                    <a:cubicBezTo>
                      <a:pt x="59" y="151"/>
                      <a:pt x="45" y="137"/>
                      <a:pt x="45" y="114"/>
                    </a:cubicBezTo>
                    <a:cubicBezTo>
                      <a:pt x="45" y="78"/>
                      <a:pt x="71" y="47"/>
                      <a:pt x="112" y="47"/>
                    </a:cubicBezTo>
                    <a:cubicBezTo>
                      <a:pt x="125" y="47"/>
                      <a:pt x="139" y="50"/>
                      <a:pt x="146" y="54"/>
                    </a:cubicBezTo>
                    <a:cubicBezTo>
                      <a:pt x="138" y="107"/>
                      <a:pt x="138" y="107"/>
                      <a:pt x="138" y="107"/>
                    </a:cubicBezTo>
                    <a:cubicBezTo>
                      <a:pt x="135" y="124"/>
                      <a:pt x="137" y="132"/>
                      <a:pt x="145" y="132"/>
                    </a:cubicBezTo>
                    <a:cubicBezTo>
                      <a:pt x="157" y="132"/>
                      <a:pt x="173" y="117"/>
                      <a:pt x="173" y="84"/>
                    </a:cubicBezTo>
                    <a:cubicBezTo>
                      <a:pt x="173" y="46"/>
                      <a:pt x="149" y="17"/>
                      <a:pt x="104" y="17"/>
                    </a:cubicBezTo>
                    <a:cubicBezTo>
                      <a:pt x="60" y="17"/>
                      <a:pt x="22" y="51"/>
                      <a:pt x="22" y="106"/>
                    </a:cubicBezTo>
                    <a:cubicBezTo>
                      <a:pt x="22" y="154"/>
                      <a:pt x="52" y="181"/>
                      <a:pt x="95" y="181"/>
                    </a:cubicBezTo>
                    <a:cubicBezTo>
                      <a:pt x="110" y="181"/>
                      <a:pt x="125" y="178"/>
                      <a:pt x="137" y="173"/>
                    </a:cubicBezTo>
                    <a:lnTo>
                      <a:pt x="142" y="189"/>
                    </a:lnTo>
                    <a:close/>
                    <a:moveTo>
                      <a:pt x="117" y="71"/>
                    </a:moveTo>
                    <a:cubicBezTo>
                      <a:pt x="114" y="70"/>
                      <a:pt x="111" y="70"/>
                      <a:pt x="108" y="70"/>
                    </a:cubicBezTo>
                    <a:cubicBezTo>
                      <a:pt x="89" y="70"/>
                      <a:pt x="74" y="88"/>
                      <a:pt x="74" y="110"/>
                    </a:cubicBezTo>
                    <a:cubicBezTo>
                      <a:pt x="74" y="121"/>
                      <a:pt x="79" y="128"/>
                      <a:pt x="88" y="128"/>
                    </a:cubicBezTo>
                    <a:cubicBezTo>
                      <a:pt x="99" y="128"/>
                      <a:pt x="110" y="114"/>
                      <a:pt x="113" y="98"/>
                    </a:cubicBezTo>
                    <a:lnTo>
                      <a:pt x="117" y="7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3" name="Group 42"/>
            <p:cNvGrpSpPr/>
            <p:nvPr/>
          </p:nvGrpSpPr>
          <p:grpSpPr>
            <a:xfrm>
              <a:off x="9455598" y="4119913"/>
              <a:ext cx="1051128" cy="1015285"/>
              <a:chOff x="9759729" y="3936007"/>
              <a:chExt cx="1271865" cy="1228494"/>
            </a:xfrm>
          </p:grpSpPr>
          <p:sp>
            <p:nvSpPr>
              <p:cNvPr id="44" name="Freeform 14"/>
              <p:cNvSpPr/>
              <p:nvPr/>
            </p:nvSpPr>
            <p:spPr bwMode="auto">
              <a:xfrm>
                <a:off x="9759729" y="3936007"/>
                <a:ext cx="1271865" cy="1228494"/>
              </a:xfrm>
              <a:custGeom>
                <a:avLst/>
                <a:gdLst>
                  <a:gd name="T0" fmla="*/ 315 w 496"/>
                  <a:gd name="T1" fmla="*/ 456 h 479"/>
                  <a:gd name="T2" fmla="*/ 462 w 496"/>
                  <a:gd name="T3" fmla="*/ 184 h 479"/>
                  <a:gd name="T4" fmla="*/ 191 w 496"/>
                  <a:gd name="T5" fmla="*/ 34 h 479"/>
                  <a:gd name="T6" fmla="*/ 44 w 496"/>
                  <a:gd name="T7" fmla="*/ 307 h 479"/>
                  <a:gd name="T8" fmla="*/ 49 w 496"/>
                  <a:gd name="T9" fmla="*/ 321 h 479"/>
                  <a:gd name="T10" fmla="*/ 0 w 496"/>
                  <a:gd name="T11" fmla="*/ 420 h 479"/>
                  <a:gd name="T12" fmla="*/ 101 w 496"/>
                  <a:gd name="T13" fmla="*/ 402 h 479"/>
                  <a:gd name="T14" fmla="*/ 315 w 496"/>
                  <a:gd name="T15" fmla="*/ 456 h 4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96" h="479">
                    <a:moveTo>
                      <a:pt x="315" y="456"/>
                    </a:moveTo>
                    <a:cubicBezTo>
                      <a:pt x="430" y="422"/>
                      <a:pt x="496" y="300"/>
                      <a:pt x="462" y="184"/>
                    </a:cubicBezTo>
                    <a:cubicBezTo>
                      <a:pt x="427" y="67"/>
                      <a:pt x="306" y="0"/>
                      <a:pt x="191" y="34"/>
                    </a:cubicBezTo>
                    <a:cubicBezTo>
                      <a:pt x="75" y="68"/>
                      <a:pt x="10" y="190"/>
                      <a:pt x="44" y="307"/>
                    </a:cubicBezTo>
                    <a:cubicBezTo>
                      <a:pt x="46" y="311"/>
                      <a:pt x="47" y="316"/>
                      <a:pt x="49" y="321"/>
                    </a:cubicBezTo>
                    <a:cubicBezTo>
                      <a:pt x="0" y="420"/>
                      <a:pt x="0" y="420"/>
                      <a:pt x="0" y="420"/>
                    </a:cubicBezTo>
                    <a:cubicBezTo>
                      <a:pt x="101" y="402"/>
                      <a:pt x="101" y="402"/>
                      <a:pt x="101" y="402"/>
                    </a:cubicBezTo>
                    <a:cubicBezTo>
                      <a:pt x="156" y="456"/>
                      <a:pt x="237" y="479"/>
                      <a:pt x="315" y="45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5" name="Freeform 43"/>
              <p:cNvSpPr/>
              <p:nvPr/>
            </p:nvSpPr>
            <p:spPr bwMode="auto">
              <a:xfrm>
                <a:off x="10011283" y="4235270"/>
                <a:ext cx="535636" cy="518288"/>
              </a:xfrm>
              <a:custGeom>
                <a:avLst/>
                <a:gdLst>
                  <a:gd name="T0" fmla="*/ 11 w 209"/>
                  <a:gd name="T1" fmla="*/ 202 h 202"/>
                  <a:gd name="T2" fmla="*/ 26 w 209"/>
                  <a:gd name="T3" fmla="*/ 166 h 202"/>
                  <a:gd name="T4" fmla="*/ 79 w 209"/>
                  <a:gd name="T5" fmla="*/ 119 h 202"/>
                  <a:gd name="T6" fmla="*/ 52 w 209"/>
                  <a:gd name="T7" fmla="*/ 63 h 202"/>
                  <a:gd name="T8" fmla="*/ 107 w 209"/>
                  <a:gd name="T9" fmla="*/ 0 h 202"/>
                  <a:gd name="T10" fmla="*/ 159 w 209"/>
                  <a:gd name="T11" fmla="*/ 68 h 202"/>
                  <a:gd name="T12" fmla="*/ 134 w 209"/>
                  <a:gd name="T13" fmla="*/ 121 h 202"/>
                  <a:gd name="T14" fmla="*/ 190 w 209"/>
                  <a:gd name="T15" fmla="*/ 163 h 202"/>
                  <a:gd name="T16" fmla="*/ 209 w 209"/>
                  <a:gd name="T17" fmla="*/ 202 h 202"/>
                  <a:gd name="T18" fmla="*/ 11 w 209"/>
                  <a:gd name="T19" fmla="*/ 202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9" h="202">
                    <a:moveTo>
                      <a:pt x="11" y="202"/>
                    </a:moveTo>
                    <a:cubicBezTo>
                      <a:pt x="11" y="202"/>
                      <a:pt x="0" y="174"/>
                      <a:pt x="26" y="166"/>
                    </a:cubicBezTo>
                    <a:cubicBezTo>
                      <a:pt x="52" y="158"/>
                      <a:pt x="79" y="149"/>
                      <a:pt x="79" y="119"/>
                    </a:cubicBezTo>
                    <a:cubicBezTo>
                      <a:pt x="79" y="119"/>
                      <a:pt x="52" y="108"/>
                      <a:pt x="52" y="63"/>
                    </a:cubicBezTo>
                    <a:cubicBezTo>
                      <a:pt x="52" y="23"/>
                      <a:pt x="73" y="0"/>
                      <a:pt x="107" y="0"/>
                    </a:cubicBezTo>
                    <a:cubicBezTo>
                      <a:pt x="140" y="0"/>
                      <a:pt x="159" y="25"/>
                      <a:pt x="159" y="68"/>
                    </a:cubicBezTo>
                    <a:cubicBezTo>
                      <a:pt x="159" y="68"/>
                      <a:pt x="152" y="111"/>
                      <a:pt x="134" y="121"/>
                    </a:cubicBezTo>
                    <a:cubicBezTo>
                      <a:pt x="135" y="128"/>
                      <a:pt x="130" y="154"/>
                      <a:pt x="190" y="163"/>
                    </a:cubicBezTo>
                    <a:cubicBezTo>
                      <a:pt x="208" y="165"/>
                      <a:pt x="209" y="183"/>
                      <a:pt x="209" y="202"/>
                    </a:cubicBezTo>
                    <a:lnTo>
                      <a:pt x="11" y="20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6" name="Freeform 44"/>
              <p:cNvSpPr/>
              <p:nvPr/>
            </p:nvSpPr>
            <p:spPr bwMode="auto">
              <a:xfrm>
                <a:off x="10482946" y="4304664"/>
                <a:ext cx="345887" cy="446725"/>
              </a:xfrm>
              <a:custGeom>
                <a:avLst/>
                <a:gdLst>
                  <a:gd name="T0" fmla="*/ 40 w 135"/>
                  <a:gd name="T1" fmla="*/ 174 h 174"/>
                  <a:gd name="T2" fmla="*/ 135 w 135"/>
                  <a:gd name="T3" fmla="*/ 174 h 174"/>
                  <a:gd name="T4" fmla="*/ 119 w 135"/>
                  <a:gd name="T5" fmla="*/ 141 h 174"/>
                  <a:gd name="T6" fmla="*/ 70 w 135"/>
                  <a:gd name="T7" fmla="*/ 104 h 174"/>
                  <a:gd name="T8" fmla="*/ 92 w 135"/>
                  <a:gd name="T9" fmla="*/ 59 h 174"/>
                  <a:gd name="T10" fmla="*/ 47 w 135"/>
                  <a:gd name="T11" fmla="*/ 0 h 174"/>
                  <a:gd name="T12" fmla="*/ 0 w 135"/>
                  <a:gd name="T13" fmla="*/ 55 h 174"/>
                  <a:gd name="T14" fmla="*/ 23 w 135"/>
                  <a:gd name="T15" fmla="*/ 103 h 174"/>
                  <a:gd name="T16" fmla="*/ 14 w 135"/>
                  <a:gd name="T17" fmla="*/ 124 h 174"/>
                  <a:gd name="T18" fmla="*/ 38 w 135"/>
                  <a:gd name="T19" fmla="*/ 146 h 174"/>
                  <a:gd name="T20" fmla="*/ 40 w 135"/>
                  <a:gd name="T2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35" h="174">
                    <a:moveTo>
                      <a:pt x="40" y="174"/>
                    </a:moveTo>
                    <a:cubicBezTo>
                      <a:pt x="135" y="174"/>
                      <a:pt x="135" y="174"/>
                      <a:pt x="135" y="174"/>
                    </a:cubicBezTo>
                    <a:cubicBezTo>
                      <a:pt x="135" y="158"/>
                      <a:pt x="134" y="143"/>
                      <a:pt x="119" y="141"/>
                    </a:cubicBezTo>
                    <a:cubicBezTo>
                      <a:pt x="67" y="133"/>
                      <a:pt x="71" y="111"/>
                      <a:pt x="70" y="104"/>
                    </a:cubicBezTo>
                    <a:cubicBezTo>
                      <a:pt x="86" y="96"/>
                      <a:pt x="92" y="59"/>
                      <a:pt x="92" y="59"/>
                    </a:cubicBezTo>
                    <a:cubicBezTo>
                      <a:pt x="92" y="22"/>
                      <a:pt x="76" y="0"/>
                      <a:pt x="47" y="0"/>
                    </a:cubicBezTo>
                    <a:cubicBezTo>
                      <a:pt x="18" y="0"/>
                      <a:pt x="0" y="20"/>
                      <a:pt x="0" y="55"/>
                    </a:cubicBezTo>
                    <a:cubicBezTo>
                      <a:pt x="0" y="93"/>
                      <a:pt x="23" y="103"/>
                      <a:pt x="23" y="103"/>
                    </a:cubicBezTo>
                    <a:cubicBezTo>
                      <a:pt x="23" y="115"/>
                      <a:pt x="18" y="121"/>
                      <a:pt x="14" y="124"/>
                    </a:cubicBezTo>
                    <a:cubicBezTo>
                      <a:pt x="14" y="124"/>
                      <a:pt x="33" y="129"/>
                      <a:pt x="38" y="146"/>
                    </a:cubicBezTo>
                    <a:cubicBezTo>
                      <a:pt x="42" y="158"/>
                      <a:pt x="40" y="174"/>
                      <a:pt x="40" y="17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46"/>
            <p:cNvGrpSpPr/>
            <p:nvPr/>
          </p:nvGrpSpPr>
          <p:grpSpPr>
            <a:xfrm>
              <a:off x="6300422" y="3401239"/>
              <a:ext cx="887141" cy="826206"/>
              <a:chOff x="5941965" y="3066412"/>
              <a:chExt cx="1073441" cy="999710"/>
            </a:xfrm>
          </p:grpSpPr>
          <p:sp>
            <p:nvSpPr>
              <p:cNvPr id="48" name="Freeform 20"/>
              <p:cNvSpPr/>
              <p:nvPr/>
            </p:nvSpPr>
            <p:spPr bwMode="auto">
              <a:xfrm>
                <a:off x="5941965" y="3066412"/>
                <a:ext cx="1073441" cy="999710"/>
              </a:xfrm>
              <a:custGeom>
                <a:avLst/>
                <a:gdLst>
                  <a:gd name="T0" fmla="*/ 311 w 419"/>
                  <a:gd name="T1" fmla="*/ 64 h 390"/>
                  <a:gd name="T2" fmla="*/ 65 w 419"/>
                  <a:gd name="T3" fmla="*/ 79 h 390"/>
                  <a:gd name="T4" fmla="*/ 77 w 419"/>
                  <a:gd name="T5" fmla="*/ 326 h 390"/>
                  <a:gd name="T6" fmla="*/ 323 w 419"/>
                  <a:gd name="T7" fmla="*/ 311 h 390"/>
                  <a:gd name="T8" fmla="*/ 331 w 419"/>
                  <a:gd name="T9" fmla="*/ 302 h 390"/>
                  <a:gd name="T10" fmla="*/ 419 w 419"/>
                  <a:gd name="T11" fmla="*/ 293 h 390"/>
                  <a:gd name="T12" fmla="*/ 364 w 419"/>
                  <a:gd name="T13" fmla="*/ 232 h 390"/>
                  <a:gd name="T14" fmla="*/ 311 w 419"/>
                  <a:gd name="T15" fmla="*/ 64 h 3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19" h="390">
                    <a:moveTo>
                      <a:pt x="311" y="64"/>
                    </a:moveTo>
                    <a:cubicBezTo>
                      <a:pt x="240" y="0"/>
                      <a:pt x="129" y="7"/>
                      <a:pt x="65" y="79"/>
                    </a:cubicBezTo>
                    <a:cubicBezTo>
                      <a:pt x="0" y="151"/>
                      <a:pt x="5" y="262"/>
                      <a:pt x="77" y="326"/>
                    </a:cubicBezTo>
                    <a:cubicBezTo>
                      <a:pt x="148" y="390"/>
                      <a:pt x="259" y="383"/>
                      <a:pt x="323" y="311"/>
                    </a:cubicBezTo>
                    <a:cubicBezTo>
                      <a:pt x="326" y="308"/>
                      <a:pt x="328" y="305"/>
                      <a:pt x="331" y="302"/>
                    </a:cubicBezTo>
                    <a:cubicBezTo>
                      <a:pt x="419" y="293"/>
                      <a:pt x="419" y="293"/>
                      <a:pt x="419" y="293"/>
                    </a:cubicBezTo>
                    <a:cubicBezTo>
                      <a:pt x="364" y="232"/>
                      <a:pt x="364" y="232"/>
                      <a:pt x="364" y="232"/>
                    </a:cubicBezTo>
                    <a:cubicBezTo>
                      <a:pt x="378" y="173"/>
                      <a:pt x="360" y="108"/>
                      <a:pt x="311" y="6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9" name="Freeform 45"/>
              <p:cNvSpPr/>
              <p:nvPr/>
            </p:nvSpPr>
            <p:spPr bwMode="auto">
              <a:xfrm>
                <a:off x="6159906" y="3286521"/>
                <a:ext cx="481422" cy="512866"/>
              </a:xfrm>
              <a:custGeom>
                <a:avLst/>
                <a:gdLst>
                  <a:gd name="T0" fmla="*/ 188 w 188"/>
                  <a:gd name="T1" fmla="*/ 9 h 200"/>
                  <a:gd name="T2" fmla="*/ 179 w 188"/>
                  <a:gd name="T3" fmla="*/ 0 h 200"/>
                  <a:gd name="T4" fmla="*/ 48 w 188"/>
                  <a:gd name="T5" fmla="*/ 42 h 200"/>
                  <a:gd name="T6" fmla="*/ 48 w 188"/>
                  <a:gd name="T7" fmla="*/ 154 h 200"/>
                  <a:gd name="T8" fmla="*/ 34 w 188"/>
                  <a:gd name="T9" fmla="*/ 151 h 200"/>
                  <a:gd name="T10" fmla="*/ 0 w 188"/>
                  <a:gd name="T11" fmla="*/ 176 h 200"/>
                  <a:gd name="T12" fmla="*/ 34 w 188"/>
                  <a:gd name="T13" fmla="*/ 200 h 200"/>
                  <a:gd name="T14" fmla="*/ 68 w 188"/>
                  <a:gd name="T15" fmla="*/ 176 h 200"/>
                  <a:gd name="T16" fmla="*/ 68 w 188"/>
                  <a:gd name="T17" fmla="*/ 172 h 200"/>
                  <a:gd name="T18" fmla="*/ 68 w 188"/>
                  <a:gd name="T19" fmla="*/ 80 h 200"/>
                  <a:gd name="T20" fmla="*/ 159 w 188"/>
                  <a:gd name="T21" fmla="*/ 50 h 200"/>
                  <a:gd name="T22" fmla="*/ 159 w 188"/>
                  <a:gd name="T23" fmla="*/ 120 h 200"/>
                  <a:gd name="T24" fmla="*/ 145 w 188"/>
                  <a:gd name="T25" fmla="*/ 117 h 200"/>
                  <a:gd name="T26" fmla="*/ 111 w 188"/>
                  <a:gd name="T27" fmla="*/ 142 h 200"/>
                  <a:gd name="T28" fmla="*/ 145 w 188"/>
                  <a:gd name="T29" fmla="*/ 166 h 200"/>
                  <a:gd name="T30" fmla="*/ 179 w 188"/>
                  <a:gd name="T31" fmla="*/ 142 h 200"/>
                  <a:gd name="T32" fmla="*/ 178 w 188"/>
                  <a:gd name="T33" fmla="*/ 137 h 200"/>
                  <a:gd name="T34" fmla="*/ 179 w 188"/>
                  <a:gd name="T35" fmla="*/ 137 h 200"/>
                  <a:gd name="T36" fmla="*/ 188 w 188"/>
                  <a:gd name="T37" fmla="*/ 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8" h="200">
                    <a:moveTo>
                      <a:pt x="188" y="9"/>
                    </a:moveTo>
                    <a:cubicBezTo>
                      <a:pt x="179" y="0"/>
                      <a:pt x="179" y="0"/>
                      <a:pt x="179" y="0"/>
                    </a:cubicBezTo>
                    <a:cubicBezTo>
                      <a:pt x="48" y="42"/>
                      <a:pt x="48" y="42"/>
                      <a:pt x="48" y="42"/>
                    </a:cubicBezTo>
                    <a:cubicBezTo>
                      <a:pt x="48" y="154"/>
                      <a:pt x="48" y="154"/>
                      <a:pt x="48" y="154"/>
                    </a:cubicBezTo>
                    <a:cubicBezTo>
                      <a:pt x="44" y="152"/>
                      <a:pt x="39" y="151"/>
                      <a:pt x="34" y="151"/>
                    </a:cubicBezTo>
                    <a:cubicBezTo>
                      <a:pt x="15" y="151"/>
                      <a:pt x="0" y="162"/>
                      <a:pt x="0" y="176"/>
                    </a:cubicBezTo>
                    <a:cubicBezTo>
                      <a:pt x="0" y="189"/>
                      <a:pt x="15" y="200"/>
                      <a:pt x="34" y="200"/>
                    </a:cubicBezTo>
                    <a:cubicBezTo>
                      <a:pt x="53" y="200"/>
                      <a:pt x="68" y="189"/>
                      <a:pt x="68" y="176"/>
                    </a:cubicBezTo>
                    <a:cubicBezTo>
                      <a:pt x="68" y="174"/>
                      <a:pt x="68" y="173"/>
                      <a:pt x="68" y="172"/>
                    </a:cubicBezTo>
                    <a:cubicBezTo>
                      <a:pt x="68" y="80"/>
                      <a:pt x="68" y="80"/>
                      <a:pt x="68" y="80"/>
                    </a:cubicBezTo>
                    <a:cubicBezTo>
                      <a:pt x="159" y="50"/>
                      <a:pt x="159" y="50"/>
                      <a:pt x="159" y="50"/>
                    </a:cubicBezTo>
                    <a:cubicBezTo>
                      <a:pt x="159" y="120"/>
                      <a:pt x="159" y="120"/>
                      <a:pt x="159" y="120"/>
                    </a:cubicBezTo>
                    <a:cubicBezTo>
                      <a:pt x="155" y="118"/>
                      <a:pt x="150" y="117"/>
                      <a:pt x="145" y="117"/>
                    </a:cubicBezTo>
                    <a:cubicBezTo>
                      <a:pt x="126" y="117"/>
                      <a:pt x="111" y="128"/>
                      <a:pt x="111" y="142"/>
                    </a:cubicBezTo>
                    <a:cubicBezTo>
                      <a:pt x="111" y="155"/>
                      <a:pt x="126" y="166"/>
                      <a:pt x="145" y="166"/>
                    </a:cubicBezTo>
                    <a:cubicBezTo>
                      <a:pt x="164" y="166"/>
                      <a:pt x="179" y="155"/>
                      <a:pt x="179" y="142"/>
                    </a:cubicBezTo>
                    <a:cubicBezTo>
                      <a:pt x="179" y="140"/>
                      <a:pt x="179" y="138"/>
                      <a:pt x="178" y="137"/>
                    </a:cubicBezTo>
                    <a:cubicBezTo>
                      <a:pt x="179" y="137"/>
                      <a:pt x="179" y="137"/>
                      <a:pt x="179" y="137"/>
                    </a:cubicBezTo>
                    <a:lnTo>
                      <a:pt x="188" y="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0" name="Group 49"/>
            <p:cNvGrpSpPr/>
            <p:nvPr/>
          </p:nvGrpSpPr>
          <p:grpSpPr>
            <a:xfrm>
              <a:off x="7202648" y="3165770"/>
              <a:ext cx="964206" cy="1080699"/>
              <a:chOff x="6913484" y="2576315"/>
              <a:chExt cx="1166689" cy="1307646"/>
            </a:xfrm>
          </p:grpSpPr>
          <p:sp>
            <p:nvSpPr>
              <p:cNvPr id="51" name="Freeform 10"/>
              <p:cNvSpPr/>
              <p:nvPr/>
            </p:nvSpPr>
            <p:spPr bwMode="auto">
              <a:xfrm>
                <a:off x="6913484" y="2576315"/>
                <a:ext cx="1166689" cy="1307646"/>
              </a:xfrm>
              <a:custGeom>
                <a:avLst/>
                <a:gdLst>
                  <a:gd name="T0" fmla="*/ 449 w 455"/>
                  <a:gd name="T1" fmla="*/ 209 h 510"/>
                  <a:gd name="T2" fmla="*/ 212 w 455"/>
                  <a:gd name="T3" fmla="*/ 10 h 510"/>
                  <a:gd name="T4" fmla="*/ 10 w 455"/>
                  <a:gd name="T5" fmla="*/ 245 h 510"/>
                  <a:gd name="T6" fmla="*/ 247 w 455"/>
                  <a:gd name="T7" fmla="*/ 444 h 510"/>
                  <a:gd name="T8" fmla="*/ 262 w 455"/>
                  <a:gd name="T9" fmla="*/ 442 h 510"/>
                  <a:gd name="T10" fmla="*/ 349 w 455"/>
                  <a:gd name="T11" fmla="*/ 510 h 510"/>
                  <a:gd name="T12" fmla="*/ 352 w 455"/>
                  <a:gd name="T13" fmla="*/ 408 h 510"/>
                  <a:gd name="T14" fmla="*/ 449 w 455"/>
                  <a:gd name="T15" fmla="*/ 209 h 5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55" h="510">
                    <a:moveTo>
                      <a:pt x="449" y="209"/>
                    </a:moveTo>
                    <a:cubicBezTo>
                      <a:pt x="439" y="90"/>
                      <a:pt x="333" y="0"/>
                      <a:pt x="212" y="10"/>
                    </a:cubicBezTo>
                    <a:cubicBezTo>
                      <a:pt x="91" y="20"/>
                      <a:pt x="0" y="125"/>
                      <a:pt x="10" y="245"/>
                    </a:cubicBezTo>
                    <a:cubicBezTo>
                      <a:pt x="20" y="365"/>
                      <a:pt x="126" y="454"/>
                      <a:pt x="247" y="444"/>
                    </a:cubicBezTo>
                    <a:cubicBezTo>
                      <a:pt x="252" y="444"/>
                      <a:pt x="257" y="443"/>
                      <a:pt x="262" y="442"/>
                    </a:cubicBezTo>
                    <a:cubicBezTo>
                      <a:pt x="349" y="510"/>
                      <a:pt x="349" y="510"/>
                      <a:pt x="349" y="510"/>
                    </a:cubicBezTo>
                    <a:cubicBezTo>
                      <a:pt x="352" y="408"/>
                      <a:pt x="352" y="408"/>
                      <a:pt x="352" y="408"/>
                    </a:cubicBezTo>
                    <a:cubicBezTo>
                      <a:pt x="416" y="365"/>
                      <a:pt x="455" y="291"/>
                      <a:pt x="449" y="209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2" name="Freeform 46"/>
              <p:cNvSpPr/>
              <p:nvPr/>
            </p:nvSpPr>
            <p:spPr bwMode="auto">
              <a:xfrm>
                <a:off x="7118413" y="2850639"/>
                <a:ext cx="669003" cy="628885"/>
              </a:xfrm>
              <a:custGeom>
                <a:avLst/>
                <a:gdLst>
                  <a:gd name="T0" fmla="*/ 245 w 261"/>
                  <a:gd name="T1" fmla="*/ 61 h 245"/>
                  <a:gd name="T2" fmla="*/ 168 w 261"/>
                  <a:gd name="T3" fmla="*/ 18 h 245"/>
                  <a:gd name="T4" fmla="*/ 122 w 261"/>
                  <a:gd name="T5" fmla="*/ 70 h 245"/>
                  <a:gd name="T6" fmla="*/ 55 w 261"/>
                  <a:gd name="T7" fmla="*/ 54 h 245"/>
                  <a:gd name="T8" fmla="*/ 17 w 261"/>
                  <a:gd name="T9" fmla="*/ 134 h 245"/>
                  <a:gd name="T10" fmla="*/ 86 w 261"/>
                  <a:gd name="T11" fmla="*/ 204 h 245"/>
                  <a:gd name="T12" fmla="*/ 179 w 261"/>
                  <a:gd name="T13" fmla="*/ 245 h 245"/>
                  <a:gd name="T14" fmla="*/ 179 w 261"/>
                  <a:gd name="T15" fmla="*/ 245 h 245"/>
                  <a:gd name="T16" fmla="*/ 179 w 261"/>
                  <a:gd name="T17" fmla="*/ 245 h 245"/>
                  <a:gd name="T18" fmla="*/ 179 w 261"/>
                  <a:gd name="T19" fmla="*/ 245 h 245"/>
                  <a:gd name="T20" fmla="*/ 179 w 261"/>
                  <a:gd name="T21" fmla="*/ 245 h 245"/>
                  <a:gd name="T22" fmla="*/ 230 w 261"/>
                  <a:gd name="T23" fmla="*/ 158 h 245"/>
                  <a:gd name="T24" fmla="*/ 245 w 261"/>
                  <a:gd name="T25" fmla="*/ 61 h 2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1" h="245">
                    <a:moveTo>
                      <a:pt x="245" y="61"/>
                    </a:moveTo>
                    <a:cubicBezTo>
                      <a:pt x="222" y="0"/>
                      <a:pt x="168" y="18"/>
                      <a:pt x="168" y="18"/>
                    </a:cubicBezTo>
                    <a:cubicBezTo>
                      <a:pt x="131" y="28"/>
                      <a:pt x="123" y="68"/>
                      <a:pt x="122" y="70"/>
                    </a:cubicBezTo>
                    <a:cubicBezTo>
                      <a:pt x="121" y="68"/>
                      <a:pt x="91" y="41"/>
                      <a:pt x="55" y="54"/>
                    </a:cubicBezTo>
                    <a:cubicBezTo>
                      <a:pt x="55" y="54"/>
                      <a:pt x="0" y="71"/>
                      <a:pt x="17" y="134"/>
                    </a:cubicBezTo>
                    <a:cubicBezTo>
                      <a:pt x="17" y="134"/>
                      <a:pt x="28" y="176"/>
                      <a:pt x="86" y="204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179" y="245"/>
                      <a:pt x="179" y="245"/>
                      <a:pt x="179" y="245"/>
                    </a:cubicBezTo>
                    <a:cubicBezTo>
                      <a:pt x="230" y="158"/>
                      <a:pt x="230" y="158"/>
                      <a:pt x="230" y="158"/>
                    </a:cubicBezTo>
                    <a:cubicBezTo>
                      <a:pt x="261" y="101"/>
                      <a:pt x="245" y="61"/>
                      <a:pt x="245" y="61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3" name="Group 52"/>
            <p:cNvGrpSpPr/>
            <p:nvPr/>
          </p:nvGrpSpPr>
          <p:grpSpPr>
            <a:xfrm>
              <a:off x="6232318" y="2301721"/>
              <a:ext cx="983024" cy="1076219"/>
              <a:chOff x="5859560" y="1735995"/>
              <a:chExt cx="1189459" cy="1302225"/>
            </a:xfrm>
          </p:grpSpPr>
          <p:sp>
            <p:nvSpPr>
              <p:cNvPr id="54" name="Freeform 13"/>
              <p:cNvSpPr/>
              <p:nvPr/>
            </p:nvSpPr>
            <p:spPr bwMode="auto">
              <a:xfrm>
                <a:off x="5859560" y="1735995"/>
                <a:ext cx="1189459" cy="1302225"/>
              </a:xfrm>
              <a:custGeom>
                <a:avLst/>
                <a:gdLst>
                  <a:gd name="T0" fmla="*/ 453 w 464"/>
                  <a:gd name="T1" fmla="*/ 202 h 508"/>
                  <a:gd name="T2" fmla="*/ 205 w 464"/>
                  <a:gd name="T3" fmla="*/ 17 h 508"/>
                  <a:gd name="T4" fmla="*/ 17 w 464"/>
                  <a:gd name="T5" fmla="*/ 263 h 508"/>
                  <a:gd name="T6" fmla="*/ 265 w 464"/>
                  <a:gd name="T7" fmla="*/ 448 h 508"/>
                  <a:gd name="T8" fmla="*/ 280 w 464"/>
                  <a:gd name="T9" fmla="*/ 445 h 508"/>
                  <a:gd name="T10" fmla="*/ 371 w 464"/>
                  <a:gd name="T11" fmla="*/ 508 h 508"/>
                  <a:gd name="T12" fmla="*/ 368 w 464"/>
                  <a:gd name="T13" fmla="*/ 406 h 508"/>
                  <a:gd name="T14" fmla="*/ 453 w 464"/>
                  <a:gd name="T15" fmla="*/ 202 h 5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64" h="508">
                    <a:moveTo>
                      <a:pt x="453" y="202"/>
                    </a:moveTo>
                    <a:cubicBezTo>
                      <a:pt x="436" y="83"/>
                      <a:pt x="325" y="0"/>
                      <a:pt x="205" y="17"/>
                    </a:cubicBezTo>
                    <a:cubicBezTo>
                      <a:pt x="84" y="34"/>
                      <a:pt x="0" y="144"/>
                      <a:pt x="17" y="263"/>
                    </a:cubicBezTo>
                    <a:cubicBezTo>
                      <a:pt x="34" y="382"/>
                      <a:pt x="145" y="465"/>
                      <a:pt x="265" y="448"/>
                    </a:cubicBezTo>
                    <a:cubicBezTo>
                      <a:pt x="270" y="447"/>
                      <a:pt x="275" y="446"/>
                      <a:pt x="280" y="445"/>
                    </a:cubicBezTo>
                    <a:cubicBezTo>
                      <a:pt x="371" y="508"/>
                      <a:pt x="371" y="508"/>
                      <a:pt x="371" y="508"/>
                    </a:cubicBezTo>
                    <a:cubicBezTo>
                      <a:pt x="368" y="406"/>
                      <a:pt x="368" y="406"/>
                      <a:pt x="368" y="406"/>
                    </a:cubicBezTo>
                    <a:cubicBezTo>
                      <a:pt x="429" y="359"/>
                      <a:pt x="464" y="283"/>
                      <a:pt x="453" y="20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47"/>
              <p:cNvSpPr>
                <a:spLocks noEditPoints="1"/>
              </p:cNvSpPr>
              <p:nvPr/>
            </p:nvSpPr>
            <p:spPr bwMode="auto">
              <a:xfrm>
                <a:off x="6023287" y="2030921"/>
                <a:ext cx="841404" cy="702616"/>
              </a:xfrm>
              <a:custGeom>
                <a:avLst/>
                <a:gdLst>
                  <a:gd name="T0" fmla="*/ 328 w 328"/>
                  <a:gd name="T1" fmla="*/ 42 h 274"/>
                  <a:gd name="T2" fmla="*/ 163 w 328"/>
                  <a:gd name="T3" fmla="*/ 0 h 274"/>
                  <a:gd name="T4" fmla="*/ 0 w 328"/>
                  <a:gd name="T5" fmla="*/ 42 h 274"/>
                  <a:gd name="T6" fmla="*/ 1 w 328"/>
                  <a:gd name="T7" fmla="*/ 53 h 274"/>
                  <a:gd name="T8" fmla="*/ 66 w 328"/>
                  <a:gd name="T9" fmla="*/ 70 h 274"/>
                  <a:gd name="T10" fmla="*/ 66 w 328"/>
                  <a:gd name="T11" fmla="*/ 150 h 274"/>
                  <a:gd name="T12" fmla="*/ 160 w 328"/>
                  <a:gd name="T13" fmla="*/ 197 h 274"/>
                  <a:gd name="T14" fmla="*/ 261 w 328"/>
                  <a:gd name="T15" fmla="*/ 150 h 274"/>
                  <a:gd name="T16" fmla="*/ 262 w 328"/>
                  <a:gd name="T17" fmla="*/ 71 h 274"/>
                  <a:gd name="T18" fmla="*/ 266 w 328"/>
                  <a:gd name="T19" fmla="*/ 70 h 274"/>
                  <a:gd name="T20" fmla="*/ 272 w 328"/>
                  <a:gd name="T21" fmla="*/ 134 h 274"/>
                  <a:gd name="T22" fmla="*/ 269 w 328"/>
                  <a:gd name="T23" fmla="*/ 204 h 274"/>
                  <a:gd name="T24" fmla="*/ 258 w 328"/>
                  <a:gd name="T25" fmla="*/ 216 h 274"/>
                  <a:gd name="T26" fmla="*/ 267 w 328"/>
                  <a:gd name="T27" fmla="*/ 228 h 274"/>
                  <a:gd name="T28" fmla="*/ 252 w 328"/>
                  <a:gd name="T29" fmla="*/ 272 h 274"/>
                  <a:gd name="T30" fmla="*/ 256 w 328"/>
                  <a:gd name="T31" fmla="*/ 273 h 274"/>
                  <a:gd name="T32" fmla="*/ 263 w 328"/>
                  <a:gd name="T33" fmla="*/ 256 h 274"/>
                  <a:gd name="T34" fmla="*/ 259 w 328"/>
                  <a:gd name="T35" fmla="*/ 273 h 274"/>
                  <a:gd name="T36" fmla="*/ 264 w 328"/>
                  <a:gd name="T37" fmla="*/ 274 h 274"/>
                  <a:gd name="T38" fmla="*/ 266 w 328"/>
                  <a:gd name="T39" fmla="*/ 261 h 274"/>
                  <a:gd name="T40" fmla="*/ 267 w 328"/>
                  <a:gd name="T41" fmla="*/ 274 h 274"/>
                  <a:gd name="T42" fmla="*/ 272 w 328"/>
                  <a:gd name="T43" fmla="*/ 274 h 274"/>
                  <a:gd name="T44" fmla="*/ 272 w 328"/>
                  <a:gd name="T45" fmla="*/ 261 h 274"/>
                  <a:gd name="T46" fmla="*/ 274 w 328"/>
                  <a:gd name="T47" fmla="*/ 274 h 274"/>
                  <a:gd name="T48" fmla="*/ 278 w 328"/>
                  <a:gd name="T49" fmla="*/ 274 h 274"/>
                  <a:gd name="T50" fmla="*/ 276 w 328"/>
                  <a:gd name="T51" fmla="*/ 259 h 274"/>
                  <a:gd name="T52" fmla="*/ 281 w 328"/>
                  <a:gd name="T53" fmla="*/ 273 h 274"/>
                  <a:gd name="T54" fmla="*/ 284 w 328"/>
                  <a:gd name="T55" fmla="*/ 272 h 274"/>
                  <a:gd name="T56" fmla="*/ 274 w 328"/>
                  <a:gd name="T57" fmla="*/ 228 h 274"/>
                  <a:gd name="T58" fmla="*/ 283 w 328"/>
                  <a:gd name="T59" fmla="*/ 216 h 274"/>
                  <a:gd name="T60" fmla="*/ 274 w 328"/>
                  <a:gd name="T61" fmla="*/ 204 h 274"/>
                  <a:gd name="T62" fmla="*/ 277 w 328"/>
                  <a:gd name="T63" fmla="*/ 134 h 274"/>
                  <a:gd name="T64" fmla="*/ 271 w 328"/>
                  <a:gd name="T65" fmla="*/ 68 h 274"/>
                  <a:gd name="T66" fmla="*/ 327 w 328"/>
                  <a:gd name="T67" fmla="*/ 54 h 274"/>
                  <a:gd name="T68" fmla="*/ 328 w 328"/>
                  <a:gd name="T69" fmla="*/ 42 h 274"/>
                  <a:gd name="T70" fmla="*/ 162 w 328"/>
                  <a:gd name="T71" fmla="*/ 57 h 274"/>
                  <a:gd name="T72" fmla="*/ 66 w 328"/>
                  <a:gd name="T73" fmla="*/ 40 h 274"/>
                  <a:gd name="T74" fmla="*/ 162 w 328"/>
                  <a:gd name="T75" fmla="*/ 23 h 274"/>
                  <a:gd name="T76" fmla="*/ 258 w 328"/>
                  <a:gd name="T77" fmla="*/ 40 h 274"/>
                  <a:gd name="T78" fmla="*/ 162 w 328"/>
                  <a:gd name="T79" fmla="*/ 57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328" h="274">
                    <a:moveTo>
                      <a:pt x="328" y="42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1" y="53"/>
                      <a:pt x="1" y="53"/>
                      <a:pt x="1" y="53"/>
                    </a:cubicBezTo>
                    <a:cubicBezTo>
                      <a:pt x="66" y="70"/>
                      <a:pt x="66" y="70"/>
                      <a:pt x="66" y="70"/>
                    </a:cubicBezTo>
                    <a:cubicBezTo>
                      <a:pt x="66" y="150"/>
                      <a:pt x="66" y="150"/>
                      <a:pt x="66" y="150"/>
                    </a:cubicBezTo>
                    <a:cubicBezTo>
                      <a:pt x="80" y="195"/>
                      <a:pt x="160" y="197"/>
                      <a:pt x="160" y="197"/>
                    </a:cubicBezTo>
                    <a:cubicBezTo>
                      <a:pt x="253" y="196"/>
                      <a:pt x="261" y="150"/>
                      <a:pt x="261" y="150"/>
                    </a:cubicBezTo>
                    <a:cubicBezTo>
                      <a:pt x="262" y="71"/>
                      <a:pt x="262" y="71"/>
                      <a:pt x="262" y="71"/>
                    </a:cubicBezTo>
                    <a:cubicBezTo>
                      <a:pt x="266" y="70"/>
                      <a:pt x="266" y="70"/>
                      <a:pt x="266" y="70"/>
                    </a:cubicBezTo>
                    <a:cubicBezTo>
                      <a:pt x="270" y="80"/>
                      <a:pt x="274" y="99"/>
                      <a:pt x="272" y="134"/>
                    </a:cubicBezTo>
                    <a:cubicBezTo>
                      <a:pt x="269" y="182"/>
                      <a:pt x="268" y="196"/>
                      <a:pt x="269" y="204"/>
                    </a:cubicBezTo>
                    <a:cubicBezTo>
                      <a:pt x="263" y="204"/>
                      <a:pt x="258" y="210"/>
                      <a:pt x="258" y="216"/>
                    </a:cubicBezTo>
                    <a:cubicBezTo>
                      <a:pt x="258" y="222"/>
                      <a:pt x="262" y="226"/>
                      <a:pt x="267" y="228"/>
                    </a:cubicBezTo>
                    <a:cubicBezTo>
                      <a:pt x="266" y="234"/>
                      <a:pt x="261" y="251"/>
                      <a:pt x="252" y="272"/>
                    </a:cubicBezTo>
                    <a:cubicBezTo>
                      <a:pt x="256" y="273"/>
                      <a:pt x="256" y="273"/>
                      <a:pt x="256" y="273"/>
                    </a:cubicBezTo>
                    <a:cubicBezTo>
                      <a:pt x="256" y="273"/>
                      <a:pt x="262" y="260"/>
                      <a:pt x="263" y="256"/>
                    </a:cubicBezTo>
                    <a:cubicBezTo>
                      <a:pt x="262" y="259"/>
                      <a:pt x="260" y="272"/>
                      <a:pt x="259" y="273"/>
                    </a:cubicBezTo>
                    <a:cubicBezTo>
                      <a:pt x="264" y="274"/>
                      <a:pt x="264" y="274"/>
                      <a:pt x="264" y="274"/>
                    </a:cubicBezTo>
                    <a:cubicBezTo>
                      <a:pt x="264" y="274"/>
                      <a:pt x="267" y="263"/>
                      <a:pt x="266" y="261"/>
                    </a:cubicBezTo>
                    <a:cubicBezTo>
                      <a:pt x="266" y="261"/>
                      <a:pt x="267" y="273"/>
                      <a:pt x="267" y="274"/>
                    </a:cubicBezTo>
                    <a:cubicBezTo>
                      <a:pt x="272" y="274"/>
                      <a:pt x="272" y="274"/>
                      <a:pt x="272" y="274"/>
                    </a:cubicBezTo>
                    <a:cubicBezTo>
                      <a:pt x="272" y="274"/>
                      <a:pt x="271" y="263"/>
                      <a:pt x="272" y="261"/>
                    </a:cubicBezTo>
                    <a:cubicBezTo>
                      <a:pt x="272" y="261"/>
                      <a:pt x="274" y="268"/>
                      <a:pt x="274" y="274"/>
                    </a:cubicBezTo>
                    <a:cubicBezTo>
                      <a:pt x="278" y="274"/>
                      <a:pt x="278" y="274"/>
                      <a:pt x="278" y="274"/>
                    </a:cubicBezTo>
                    <a:cubicBezTo>
                      <a:pt x="278" y="274"/>
                      <a:pt x="277" y="261"/>
                      <a:pt x="276" y="259"/>
                    </a:cubicBezTo>
                    <a:cubicBezTo>
                      <a:pt x="276" y="259"/>
                      <a:pt x="280" y="266"/>
                      <a:pt x="281" y="273"/>
                    </a:cubicBezTo>
                    <a:cubicBezTo>
                      <a:pt x="284" y="272"/>
                      <a:pt x="284" y="272"/>
                      <a:pt x="284" y="272"/>
                    </a:cubicBezTo>
                    <a:cubicBezTo>
                      <a:pt x="284" y="272"/>
                      <a:pt x="277" y="237"/>
                      <a:pt x="274" y="228"/>
                    </a:cubicBezTo>
                    <a:cubicBezTo>
                      <a:pt x="279" y="226"/>
                      <a:pt x="283" y="221"/>
                      <a:pt x="283" y="216"/>
                    </a:cubicBezTo>
                    <a:cubicBezTo>
                      <a:pt x="283" y="210"/>
                      <a:pt x="279" y="205"/>
                      <a:pt x="274" y="204"/>
                    </a:cubicBezTo>
                    <a:cubicBezTo>
                      <a:pt x="274" y="196"/>
                      <a:pt x="274" y="183"/>
                      <a:pt x="277" y="134"/>
                    </a:cubicBezTo>
                    <a:cubicBezTo>
                      <a:pt x="279" y="105"/>
                      <a:pt x="277" y="83"/>
                      <a:pt x="271" y="68"/>
                    </a:cubicBezTo>
                    <a:cubicBezTo>
                      <a:pt x="327" y="54"/>
                      <a:pt x="327" y="54"/>
                      <a:pt x="327" y="54"/>
                    </a:cubicBezTo>
                    <a:lnTo>
                      <a:pt x="328" y="42"/>
                    </a:lnTo>
                    <a:close/>
                    <a:moveTo>
                      <a:pt x="162" y="57"/>
                    </a:moveTo>
                    <a:cubicBezTo>
                      <a:pt x="109" y="57"/>
                      <a:pt x="66" y="50"/>
                      <a:pt x="66" y="40"/>
                    </a:cubicBezTo>
                    <a:cubicBezTo>
                      <a:pt x="66" y="30"/>
                      <a:pt x="109" y="23"/>
                      <a:pt x="162" y="23"/>
                    </a:cubicBezTo>
                    <a:cubicBezTo>
                      <a:pt x="215" y="23"/>
                      <a:pt x="258" y="30"/>
                      <a:pt x="258" y="40"/>
                    </a:cubicBezTo>
                    <a:cubicBezTo>
                      <a:pt x="258" y="50"/>
                      <a:pt x="215" y="57"/>
                      <a:pt x="162" y="57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>
              <a:off x="9020988" y="2621630"/>
              <a:ext cx="612934" cy="675661"/>
              <a:chOff x="9233851" y="2123085"/>
              <a:chExt cx="741650" cy="817550"/>
            </a:xfrm>
          </p:grpSpPr>
          <p:sp>
            <p:nvSpPr>
              <p:cNvPr id="57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60" name="Group 59"/>
            <p:cNvGrpSpPr/>
            <p:nvPr/>
          </p:nvGrpSpPr>
          <p:grpSpPr>
            <a:xfrm>
              <a:off x="8020490" y="4111471"/>
              <a:ext cx="612934" cy="675661"/>
              <a:chOff x="9233851" y="2123085"/>
              <a:chExt cx="741650" cy="817550"/>
            </a:xfrm>
          </p:grpSpPr>
          <p:sp>
            <p:nvSpPr>
              <p:cNvPr id="61" name="Freeform 16"/>
              <p:cNvSpPr/>
              <p:nvPr/>
            </p:nvSpPr>
            <p:spPr bwMode="auto">
              <a:xfrm>
                <a:off x="9233851" y="2123085"/>
                <a:ext cx="741650" cy="817550"/>
              </a:xfrm>
              <a:custGeom>
                <a:avLst/>
                <a:gdLst>
                  <a:gd name="T0" fmla="*/ 258 w 289"/>
                  <a:gd name="T1" fmla="*/ 200 h 319"/>
                  <a:gd name="T2" fmla="*/ 201 w 289"/>
                  <a:gd name="T3" fmla="*/ 31 h 319"/>
                  <a:gd name="T4" fmla="*/ 31 w 289"/>
                  <a:gd name="T5" fmla="*/ 87 h 319"/>
                  <a:gd name="T6" fmla="*/ 89 w 289"/>
                  <a:gd name="T7" fmla="*/ 256 h 319"/>
                  <a:gd name="T8" fmla="*/ 96 w 289"/>
                  <a:gd name="T9" fmla="*/ 259 h 319"/>
                  <a:gd name="T10" fmla="*/ 119 w 289"/>
                  <a:gd name="T11" fmla="*/ 319 h 319"/>
                  <a:gd name="T12" fmla="*/ 151 w 289"/>
                  <a:gd name="T13" fmla="*/ 269 h 319"/>
                  <a:gd name="T14" fmla="*/ 258 w 289"/>
                  <a:gd name="T15" fmla="*/ 200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89" h="319">
                    <a:moveTo>
                      <a:pt x="258" y="200"/>
                    </a:moveTo>
                    <a:cubicBezTo>
                      <a:pt x="289" y="138"/>
                      <a:pt x="264" y="62"/>
                      <a:pt x="201" y="31"/>
                    </a:cubicBezTo>
                    <a:cubicBezTo>
                      <a:pt x="138" y="0"/>
                      <a:pt x="62" y="25"/>
                      <a:pt x="31" y="87"/>
                    </a:cubicBezTo>
                    <a:cubicBezTo>
                      <a:pt x="0" y="149"/>
                      <a:pt x="26" y="224"/>
                      <a:pt x="89" y="256"/>
                    </a:cubicBezTo>
                    <a:cubicBezTo>
                      <a:pt x="91" y="257"/>
                      <a:pt x="94" y="258"/>
                      <a:pt x="96" y="259"/>
                    </a:cubicBezTo>
                    <a:cubicBezTo>
                      <a:pt x="119" y="319"/>
                      <a:pt x="119" y="319"/>
                      <a:pt x="119" y="319"/>
                    </a:cubicBezTo>
                    <a:cubicBezTo>
                      <a:pt x="151" y="269"/>
                      <a:pt x="151" y="269"/>
                      <a:pt x="151" y="269"/>
                    </a:cubicBezTo>
                    <a:cubicBezTo>
                      <a:pt x="196" y="267"/>
                      <a:pt x="237" y="242"/>
                      <a:pt x="258" y="20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48"/>
              <p:cNvSpPr>
                <a:spLocks noEditPoints="1"/>
              </p:cNvSpPr>
              <p:nvPr/>
            </p:nvSpPr>
            <p:spPr bwMode="auto">
              <a:xfrm>
                <a:off x="9419264" y="2251030"/>
                <a:ext cx="368657" cy="492265"/>
              </a:xfrm>
              <a:custGeom>
                <a:avLst/>
                <a:gdLst>
                  <a:gd name="T0" fmla="*/ 87 w 144"/>
                  <a:gd name="T1" fmla="*/ 86 h 192"/>
                  <a:gd name="T2" fmla="*/ 126 w 144"/>
                  <a:gd name="T3" fmla="*/ 119 h 192"/>
                  <a:gd name="T4" fmla="*/ 128 w 144"/>
                  <a:gd name="T5" fmla="*/ 143 h 192"/>
                  <a:gd name="T6" fmla="*/ 127 w 144"/>
                  <a:gd name="T7" fmla="*/ 145 h 192"/>
                  <a:gd name="T8" fmla="*/ 104 w 144"/>
                  <a:gd name="T9" fmla="*/ 169 h 192"/>
                  <a:gd name="T10" fmla="*/ 65 w 144"/>
                  <a:gd name="T11" fmla="*/ 171 h 192"/>
                  <a:gd name="T12" fmla="*/ 61 w 144"/>
                  <a:gd name="T13" fmla="*/ 186 h 192"/>
                  <a:gd name="T14" fmla="*/ 51 w 144"/>
                  <a:gd name="T15" fmla="*/ 191 h 192"/>
                  <a:gd name="T16" fmla="*/ 45 w 144"/>
                  <a:gd name="T17" fmla="*/ 182 h 192"/>
                  <a:gd name="T18" fmla="*/ 48 w 144"/>
                  <a:gd name="T19" fmla="*/ 167 h 192"/>
                  <a:gd name="T20" fmla="*/ 12 w 144"/>
                  <a:gd name="T21" fmla="*/ 143 h 192"/>
                  <a:gd name="T22" fmla="*/ 2 w 144"/>
                  <a:gd name="T23" fmla="*/ 113 h 192"/>
                  <a:gd name="T24" fmla="*/ 17 w 144"/>
                  <a:gd name="T25" fmla="*/ 106 h 192"/>
                  <a:gd name="T26" fmla="*/ 27 w 144"/>
                  <a:gd name="T27" fmla="*/ 118 h 192"/>
                  <a:gd name="T28" fmla="*/ 53 w 144"/>
                  <a:gd name="T29" fmla="*/ 150 h 192"/>
                  <a:gd name="T30" fmla="*/ 66 w 144"/>
                  <a:gd name="T31" fmla="*/ 99 h 192"/>
                  <a:gd name="T32" fmla="*/ 28 w 144"/>
                  <a:gd name="T33" fmla="*/ 47 h 192"/>
                  <a:gd name="T34" fmla="*/ 86 w 144"/>
                  <a:gd name="T35" fmla="*/ 20 h 192"/>
                  <a:gd name="T36" fmla="*/ 90 w 144"/>
                  <a:gd name="T37" fmla="*/ 6 h 192"/>
                  <a:gd name="T38" fmla="*/ 100 w 144"/>
                  <a:gd name="T39" fmla="*/ 1 h 192"/>
                  <a:gd name="T40" fmla="*/ 106 w 144"/>
                  <a:gd name="T41" fmla="*/ 10 h 192"/>
                  <a:gd name="T42" fmla="*/ 102 w 144"/>
                  <a:gd name="T43" fmla="*/ 25 h 192"/>
                  <a:gd name="T44" fmla="*/ 143 w 144"/>
                  <a:gd name="T45" fmla="*/ 71 h 192"/>
                  <a:gd name="T46" fmla="*/ 129 w 144"/>
                  <a:gd name="T47" fmla="*/ 77 h 192"/>
                  <a:gd name="T48" fmla="*/ 120 w 144"/>
                  <a:gd name="T49" fmla="*/ 68 h 192"/>
                  <a:gd name="T50" fmla="*/ 98 w 144"/>
                  <a:gd name="T51" fmla="*/ 41 h 192"/>
                  <a:gd name="T52" fmla="*/ 87 w 144"/>
                  <a:gd name="T53" fmla="*/ 86 h 192"/>
                  <a:gd name="T54" fmla="*/ 82 w 144"/>
                  <a:gd name="T55" fmla="*/ 37 h 192"/>
                  <a:gd name="T56" fmla="*/ 53 w 144"/>
                  <a:gd name="T57" fmla="*/ 51 h 192"/>
                  <a:gd name="T58" fmla="*/ 72 w 144"/>
                  <a:gd name="T59" fmla="*/ 78 h 192"/>
                  <a:gd name="T60" fmla="*/ 82 w 144"/>
                  <a:gd name="T61" fmla="*/ 37 h 192"/>
                  <a:gd name="T62" fmla="*/ 69 w 144"/>
                  <a:gd name="T63" fmla="*/ 154 h 192"/>
                  <a:gd name="T64" fmla="*/ 103 w 144"/>
                  <a:gd name="T65" fmla="*/ 139 h 192"/>
                  <a:gd name="T66" fmla="*/ 81 w 144"/>
                  <a:gd name="T67" fmla="*/ 108 h 192"/>
                  <a:gd name="T68" fmla="*/ 69 w 144"/>
                  <a:gd name="T69" fmla="*/ 154 h 1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44" h="192">
                    <a:moveTo>
                      <a:pt x="87" y="86"/>
                    </a:moveTo>
                    <a:cubicBezTo>
                      <a:pt x="109" y="99"/>
                      <a:pt x="120" y="107"/>
                      <a:pt x="126" y="119"/>
                    </a:cubicBezTo>
                    <a:cubicBezTo>
                      <a:pt x="129" y="126"/>
                      <a:pt x="130" y="135"/>
                      <a:pt x="128" y="143"/>
                    </a:cubicBezTo>
                    <a:cubicBezTo>
                      <a:pt x="127" y="145"/>
                      <a:pt x="127" y="145"/>
                      <a:pt x="127" y="145"/>
                    </a:cubicBezTo>
                    <a:cubicBezTo>
                      <a:pt x="125" y="154"/>
                      <a:pt x="119" y="164"/>
                      <a:pt x="104" y="169"/>
                    </a:cubicBezTo>
                    <a:cubicBezTo>
                      <a:pt x="88" y="175"/>
                      <a:pt x="73" y="173"/>
                      <a:pt x="65" y="171"/>
                    </a:cubicBezTo>
                    <a:cubicBezTo>
                      <a:pt x="61" y="186"/>
                      <a:pt x="61" y="186"/>
                      <a:pt x="61" y="186"/>
                    </a:cubicBezTo>
                    <a:cubicBezTo>
                      <a:pt x="60" y="188"/>
                      <a:pt x="59" y="192"/>
                      <a:pt x="51" y="191"/>
                    </a:cubicBezTo>
                    <a:cubicBezTo>
                      <a:pt x="44" y="189"/>
                      <a:pt x="44" y="184"/>
                      <a:pt x="45" y="182"/>
                    </a:cubicBezTo>
                    <a:cubicBezTo>
                      <a:pt x="48" y="167"/>
                      <a:pt x="48" y="167"/>
                      <a:pt x="48" y="167"/>
                    </a:cubicBezTo>
                    <a:cubicBezTo>
                      <a:pt x="41" y="165"/>
                      <a:pt x="24" y="159"/>
                      <a:pt x="12" y="143"/>
                    </a:cubicBezTo>
                    <a:cubicBezTo>
                      <a:pt x="4" y="132"/>
                      <a:pt x="0" y="119"/>
                      <a:pt x="2" y="113"/>
                    </a:cubicBezTo>
                    <a:cubicBezTo>
                      <a:pt x="4" y="107"/>
                      <a:pt x="11" y="105"/>
                      <a:pt x="17" y="106"/>
                    </a:cubicBezTo>
                    <a:cubicBezTo>
                      <a:pt x="25" y="108"/>
                      <a:pt x="26" y="114"/>
                      <a:pt x="27" y="118"/>
                    </a:cubicBezTo>
                    <a:cubicBezTo>
                      <a:pt x="28" y="127"/>
                      <a:pt x="31" y="142"/>
                      <a:pt x="53" y="150"/>
                    </a:cubicBezTo>
                    <a:cubicBezTo>
                      <a:pt x="66" y="99"/>
                      <a:pt x="66" y="99"/>
                      <a:pt x="66" y="99"/>
                    </a:cubicBezTo>
                    <a:cubicBezTo>
                      <a:pt x="46" y="88"/>
                      <a:pt x="21" y="73"/>
                      <a:pt x="28" y="47"/>
                    </a:cubicBezTo>
                    <a:cubicBezTo>
                      <a:pt x="33" y="24"/>
                      <a:pt x="57" y="15"/>
                      <a:pt x="86" y="2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1" y="4"/>
                      <a:pt x="93" y="0"/>
                      <a:pt x="100" y="1"/>
                    </a:cubicBezTo>
                    <a:cubicBezTo>
                      <a:pt x="107" y="3"/>
                      <a:pt x="106" y="8"/>
                      <a:pt x="106" y="10"/>
                    </a:cubicBezTo>
                    <a:cubicBezTo>
                      <a:pt x="102" y="25"/>
                      <a:pt x="102" y="25"/>
                      <a:pt x="102" y="25"/>
                    </a:cubicBezTo>
                    <a:cubicBezTo>
                      <a:pt x="142" y="37"/>
                      <a:pt x="144" y="67"/>
                      <a:pt x="143" y="71"/>
                    </a:cubicBezTo>
                    <a:cubicBezTo>
                      <a:pt x="141" y="77"/>
                      <a:pt x="135" y="79"/>
                      <a:pt x="129" y="77"/>
                    </a:cubicBezTo>
                    <a:cubicBezTo>
                      <a:pt x="122" y="75"/>
                      <a:pt x="120" y="71"/>
                      <a:pt x="120" y="68"/>
                    </a:cubicBezTo>
                    <a:cubicBezTo>
                      <a:pt x="118" y="60"/>
                      <a:pt x="116" y="49"/>
                      <a:pt x="98" y="41"/>
                    </a:cubicBezTo>
                    <a:lnTo>
                      <a:pt x="87" y="86"/>
                    </a:lnTo>
                    <a:close/>
                    <a:moveTo>
                      <a:pt x="82" y="37"/>
                    </a:moveTo>
                    <a:cubicBezTo>
                      <a:pt x="63" y="34"/>
                      <a:pt x="55" y="44"/>
                      <a:pt x="53" y="51"/>
                    </a:cubicBezTo>
                    <a:cubicBezTo>
                      <a:pt x="50" y="64"/>
                      <a:pt x="60" y="70"/>
                      <a:pt x="72" y="78"/>
                    </a:cubicBezTo>
                    <a:lnTo>
                      <a:pt x="82" y="37"/>
                    </a:lnTo>
                    <a:close/>
                    <a:moveTo>
                      <a:pt x="69" y="154"/>
                    </a:moveTo>
                    <a:cubicBezTo>
                      <a:pt x="75" y="155"/>
                      <a:pt x="98" y="157"/>
                      <a:pt x="103" y="139"/>
                    </a:cubicBezTo>
                    <a:cubicBezTo>
                      <a:pt x="106" y="125"/>
                      <a:pt x="95" y="116"/>
                      <a:pt x="81" y="108"/>
                    </a:cubicBezTo>
                    <a:lnTo>
                      <a:pt x="69" y="15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0" tIns="48216" rIns="96430" bIns="48216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en-GB" sz="95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63" name="TextBox 62"/>
          <p:cNvSpPr txBox="1"/>
          <p:nvPr/>
        </p:nvSpPr>
        <p:spPr>
          <a:xfrm>
            <a:off x="1664769" y="245617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1659844" y="2720726"/>
            <a:ext cx="4744767" cy="3877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6" name="Donut 65"/>
          <p:cNvSpPr/>
          <p:nvPr/>
        </p:nvSpPr>
        <p:spPr>
          <a:xfrm>
            <a:off x="1747893" y="3853506"/>
            <a:ext cx="724494" cy="724494"/>
          </a:xfrm>
          <a:prstGeom prst="donu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Freeform 66"/>
          <p:cNvSpPr>
            <a:spLocks noEditPoints="1"/>
          </p:cNvSpPr>
          <p:nvPr/>
        </p:nvSpPr>
        <p:spPr bwMode="auto">
          <a:xfrm>
            <a:off x="1953649" y="4050947"/>
            <a:ext cx="312978" cy="329611"/>
          </a:xfrm>
          <a:custGeom>
            <a:avLst/>
            <a:gdLst>
              <a:gd name="T0" fmla="*/ 20 w 96"/>
              <a:gd name="T1" fmla="*/ 86 h 101"/>
              <a:gd name="T2" fmla="*/ 7 w 96"/>
              <a:gd name="T3" fmla="*/ 58 h 101"/>
              <a:gd name="T4" fmla="*/ 18 w 96"/>
              <a:gd name="T5" fmla="*/ 29 h 101"/>
              <a:gd name="T6" fmla="*/ 42 w 96"/>
              <a:gd name="T7" fmla="*/ 17 h 101"/>
              <a:gd name="T8" fmla="*/ 41 w 96"/>
              <a:gd name="T9" fmla="*/ 9 h 101"/>
              <a:gd name="T10" fmla="*/ 36 w 96"/>
              <a:gd name="T11" fmla="*/ 10 h 101"/>
              <a:gd name="T12" fmla="*/ 35 w 96"/>
              <a:gd name="T13" fmla="*/ 5 h 101"/>
              <a:gd name="T14" fmla="*/ 48 w 96"/>
              <a:gd name="T15" fmla="*/ 3 h 101"/>
              <a:gd name="T16" fmla="*/ 49 w 96"/>
              <a:gd name="T17" fmla="*/ 8 h 101"/>
              <a:gd name="T18" fmla="*/ 44 w 96"/>
              <a:gd name="T19" fmla="*/ 9 h 101"/>
              <a:gd name="T20" fmla="*/ 46 w 96"/>
              <a:gd name="T21" fmla="*/ 16 h 101"/>
              <a:gd name="T22" fmla="*/ 74 w 96"/>
              <a:gd name="T23" fmla="*/ 27 h 101"/>
              <a:gd name="T24" fmla="*/ 87 w 96"/>
              <a:gd name="T25" fmla="*/ 54 h 101"/>
              <a:gd name="T26" fmla="*/ 77 w 96"/>
              <a:gd name="T27" fmla="*/ 83 h 101"/>
              <a:gd name="T28" fmla="*/ 75 w 96"/>
              <a:gd name="T29" fmla="*/ 85 h 101"/>
              <a:gd name="T30" fmla="*/ 79 w 96"/>
              <a:gd name="T31" fmla="*/ 101 h 101"/>
              <a:gd name="T32" fmla="*/ 74 w 96"/>
              <a:gd name="T33" fmla="*/ 101 h 101"/>
              <a:gd name="T34" fmla="*/ 63 w 96"/>
              <a:gd name="T35" fmla="*/ 93 h 101"/>
              <a:gd name="T36" fmla="*/ 49 w 96"/>
              <a:gd name="T37" fmla="*/ 96 h 101"/>
              <a:gd name="T38" fmla="*/ 32 w 96"/>
              <a:gd name="T39" fmla="*/ 93 h 101"/>
              <a:gd name="T40" fmla="*/ 22 w 96"/>
              <a:gd name="T41" fmla="*/ 101 h 101"/>
              <a:gd name="T42" fmla="*/ 17 w 96"/>
              <a:gd name="T43" fmla="*/ 101 h 101"/>
              <a:gd name="T44" fmla="*/ 21 w 96"/>
              <a:gd name="T45" fmla="*/ 86 h 101"/>
              <a:gd name="T46" fmla="*/ 20 w 96"/>
              <a:gd name="T47" fmla="*/ 86 h 101"/>
              <a:gd name="T48" fmla="*/ 82 w 96"/>
              <a:gd name="T49" fmla="*/ 6 h 101"/>
              <a:gd name="T50" fmla="*/ 60 w 96"/>
              <a:gd name="T51" fmla="*/ 11 h 101"/>
              <a:gd name="T52" fmla="*/ 92 w 96"/>
              <a:gd name="T53" fmla="*/ 31 h 101"/>
              <a:gd name="T54" fmla="*/ 88 w 96"/>
              <a:gd name="T55" fmla="*/ 9 h 101"/>
              <a:gd name="T56" fmla="*/ 92 w 96"/>
              <a:gd name="T57" fmla="*/ 3 h 101"/>
              <a:gd name="T58" fmla="*/ 86 w 96"/>
              <a:gd name="T59" fmla="*/ 0 h 101"/>
              <a:gd name="T60" fmla="*/ 82 w 96"/>
              <a:gd name="T61" fmla="*/ 6 h 101"/>
              <a:gd name="T62" fmla="*/ 14 w 96"/>
              <a:gd name="T63" fmla="*/ 6 h 101"/>
              <a:gd name="T64" fmla="*/ 10 w 96"/>
              <a:gd name="T65" fmla="*/ 0 h 101"/>
              <a:gd name="T66" fmla="*/ 4 w 96"/>
              <a:gd name="T67" fmla="*/ 3 h 101"/>
              <a:gd name="T68" fmla="*/ 8 w 96"/>
              <a:gd name="T69" fmla="*/ 9 h 101"/>
              <a:gd name="T70" fmla="*/ 4 w 96"/>
              <a:gd name="T71" fmla="*/ 31 h 101"/>
              <a:gd name="T72" fmla="*/ 36 w 96"/>
              <a:gd name="T73" fmla="*/ 11 h 101"/>
              <a:gd name="T74" fmla="*/ 14 w 96"/>
              <a:gd name="T75" fmla="*/ 6 h 101"/>
              <a:gd name="T76" fmla="*/ 43 w 96"/>
              <a:gd name="T77" fmla="*/ 54 h 101"/>
              <a:gd name="T78" fmla="*/ 42 w 96"/>
              <a:gd name="T79" fmla="*/ 56 h 101"/>
              <a:gd name="T80" fmla="*/ 22 w 96"/>
              <a:gd name="T81" fmla="*/ 61 h 101"/>
              <a:gd name="T82" fmla="*/ 22 w 96"/>
              <a:gd name="T83" fmla="*/ 64 h 101"/>
              <a:gd name="T84" fmla="*/ 43 w 96"/>
              <a:gd name="T85" fmla="*/ 59 h 101"/>
              <a:gd name="T86" fmla="*/ 46 w 96"/>
              <a:gd name="T87" fmla="*/ 61 h 101"/>
              <a:gd name="T88" fmla="*/ 54 w 96"/>
              <a:gd name="T89" fmla="*/ 58 h 101"/>
              <a:gd name="T90" fmla="*/ 50 w 96"/>
              <a:gd name="T91" fmla="*/ 50 h 101"/>
              <a:gd name="T92" fmla="*/ 49 w 96"/>
              <a:gd name="T93" fmla="*/ 50 h 101"/>
              <a:gd name="T94" fmla="*/ 41 w 96"/>
              <a:gd name="T95" fmla="*/ 37 h 101"/>
              <a:gd name="T96" fmla="*/ 38 w 96"/>
              <a:gd name="T97" fmla="*/ 39 h 101"/>
              <a:gd name="T98" fmla="*/ 44 w 96"/>
              <a:gd name="T99" fmla="*/ 52 h 101"/>
              <a:gd name="T100" fmla="*/ 43 w 96"/>
              <a:gd name="T101" fmla="*/ 54 h 101"/>
              <a:gd name="T102" fmla="*/ 18 w 96"/>
              <a:gd name="T103" fmla="*/ 58 h 101"/>
              <a:gd name="T104" fmla="*/ 28 w 96"/>
              <a:gd name="T105" fmla="*/ 78 h 101"/>
              <a:gd name="T106" fmla="*/ 49 w 96"/>
              <a:gd name="T107" fmla="*/ 85 h 101"/>
              <a:gd name="T108" fmla="*/ 69 w 96"/>
              <a:gd name="T109" fmla="*/ 76 h 101"/>
              <a:gd name="T110" fmla="*/ 76 w 96"/>
              <a:gd name="T111" fmla="*/ 55 h 101"/>
              <a:gd name="T112" fmla="*/ 67 w 96"/>
              <a:gd name="T113" fmla="*/ 35 h 101"/>
              <a:gd name="T114" fmla="*/ 46 w 96"/>
              <a:gd name="T115" fmla="*/ 27 h 101"/>
              <a:gd name="T116" fmla="*/ 26 w 96"/>
              <a:gd name="T117" fmla="*/ 37 h 101"/>
              <a:gd name="T118" fmla="*/ 18 w 96"/>
              <a:gd name="T119" fmla="*/ 58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" h="101">
                <a:moveTo>
                  <a:pt x="20" y="86"/>
                </a:moveTo>
                <a:cubicBezTo>
                  <a:pt x="12" y="78"/>
                  <a:pt x="8" y="68"/>
                  <a:pt x="7" y="58"/>
                </a:cubicBezTo>
                <a:cubicBezTo>
                  <a:pt x="7" y="48"/>
                  <a:pt x="10" y="38"/>
                  <a:pt x="18" y="29"/>
                </a:cubicBezTo>
                <a:cubicBezTo>
                  <a:pt x="24" y="22"/>
                  <a:pt x="33" y="18"/>
                  <a:pt x="42" y="17"/>
                </a:cubicBezTo>
                <a:cubicBezTo>
                  <a:pt x="41" y="9"/>
                  <a:pt x="41" y="9"/>
                  <a:pt x="41" y="9"/>
                </a:cubicBezTo>
                <a:cubicBezTo>
                  <a:pt x="36" y="10"/>
                  <a:pt x="36" y="10"/>
                  <a:pt x="36" y="10"/>
                </a:cubicBezTo>
                <a:cubicBezTo>
                  <a:pt x="35" y="5"/>
                  <a:pt x="35" y="5"/>
                  <a:pt x="35" y="5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8"/>
                  <a:pt x="49" y="8"/>
                  <a:pt x="49" y="8"/>
                </a:cubicBezTo>
                <a:cubicBezTo>
                  <a:pt x="44" y="9"/>
                  <a:pt x="44" y="9"/>
                  <a:pt x="44" y="9"/>
                </a:cubicBezTo>
                <a:cubicBezTo>
                  <a:pt x="46" y="16"/>
                  <a:pt x="46" y="16"/>
                  <a:pt x="46" y="16"/>
                </a:cubicBezTo>
                <a:cubicBezTo>
                  <a:pt x="56" y="16"/>
                  <a:pt x="66" y="19"/>
                  <a:pt x="74" y="27"/>
                </a:cubicBezTo>
                <a:cubicBezTo>
                  <a:pt x="82" y="34"/>
                  <a:pt x="87" y="44"/>
                  <a:pt x="87" y="54"/>
                </a:cubicBezTo>
                <a:cubicBezTo>
                  <a:pt x="88" y="65"/>
                  <a:pt x="84" y="75"/>
                  <a:pt x="77" y="83"/>
                </a:cubicBezTo>
                <a:cubicBezTo>
                  <a:pt x="76" y="84"/>
                  <a:pt x="76" y="84"/>
                  <a:pt x="75" y="85"/>
                </a:cubicBezTo>
                <a:cubicBezTo>
                  <a:pt x="79" y="101"/>
                  <a:pt x="79" y="101"/>
                  <a:pt x="79" y="101"/>
                </a:cubicBezTo>
                <a:cubicBezTo>
                  <a:pt x="74" y="101"/>
                  <a:pt x="74" y="101"/>
                  <a:pt x="74" y="101"/>
                </a:cubicBezTo>
                <a:cubicBezTo>
                  <a:pt x="63" y="93"/>
                  <a:pt x="63" y="93"/>
                  <a:pt x="63" y="93"/>
                </a:cubicBezTo>
                <a:cubicBezTo>
                  <a:pt x="59" y="95"/>
                  <a:pt x="54" y="96"/>
                  <a:pt x="49" y="96"/>
                </a:cubicBezTo>
                <a:cubicBezTo>
                  <a:pt x="44" y="96"/>
                  <a:pt x="38" y="95"/>
                  <a:pt x="32" y="93"/>
                </a:cubicBezTo>
                <a:cubicBezTo>
                  <a:pt x="22" y="101"/>
                  <a:pt x="22" y="101"/>
                  <a:pt x="22" y="101"/>
                </a:cubicBezTo>
                <a:cubicBezTo>
                  <a:pt x="17" y="101"/>
                  <a:pt x="17" y="101"/>
                  <a:pt x="17" y="101"/>
                </a:cubicBezTo>
                <a:cubicBezTo>
                  <a:pt x="21" y="86"/>
                  <a:pt x="21" y="86"/>
                  <a:pt x="21" y="86"/>
                </a:cubicBezTo>
                <a:cubicBezTo>
                  <a:pt x="20" y="86"/>
                  <a:pt x="20" y="86"/>
                  <a:pt x="20" y="86"/>
                </a:cubicBezTo>
                <a:close/>
                <a:moveTo>
                  <a:pt x="82" y="6"/>
                </a:moveTo>
                <a:cubicBezTo>
                  <a:pt x="74" y="3"/>
                  <a:pt x="66" y="5"/>
                  <a:pt x="60" y="11"/>
                </a:cubicBezTo>
                <a:cubicBezTo>
                  <a:pt x="92" y="31"/>
                  <a:pt x="92" y="31"/>
                  <a:pt x="92" y="31"/>
                </a:cubicBezTo>
                <a:cubicBezTo>
                  <a:pt x="96" y="24"/>
                  <a:pt x="94" y="15"/>
                  <a:pt x="88" y="9"/>
                </a:cubicBezTo>
                <a:cubicBezTo>
                  <a:pt x="92" y="3"/>
                  <a:pt x="92" y="3"/>
                  <a:pt x="92" y="3"/>
                </a:cubicBezTo>
                <a:cubicBezTo>
                  <a:pt x="86" y="0"/>
                  <a:pt x="86" y="0"/>
                  <a:pt x="86" y="0"/>
                </a:cubicBezTo>
                <a:cubicBezTo>
                  <a:pt x="82" y="6"/>
                  <a:pt x="82" y="6"/>
                  <a:pt x="82" y="6"/>
                </a:cubicBezTo>
                <a:close/>
                <a:moveTo>
                  <a:pt x="14" y="6"/>
                </a:moveTo>
                <a:cubicBezTo>
                  <a:pt x="10" y="0"/>
                  <a:pt x="10" y="0"/>
                  <a:pt x="10" y="0"/>
                </a:cubicBezTo>
                <a:cubicBezTo>
                  <a:pt x="4" y="3"/>
                  <a:pt x="4" y="3"/>
                  <a:pt x="4" y="3"/>
                </a:cubicBezTo>
                <a:cubicBezTo>
                  <a:pt x="8" y="9"/>
                  <a:pt x="8" y="9"/>
                  <a:pt x="8" y="9"/>
                </a:cubicBezTo>
                <a:cubicBezTo>
                  <a:pt x="2" y="15"/>
                  <a:pt x="0" y="24"/>
                  <a:pt x="4" y="31"/>
                </a:cubicBezTo>
                <a:cubicBezTo>
                  <a:pt x="36" y="11"/>
                  <a:pt x="36" y="11"/>
                  <a:pt x="36" y="11"/>
                </a:cubicBezTo>
                <a:cubicBezTo>
                  <a:pt x="30" y="5"/>
                  <a:pt x="21" y="3"/>
                  <a:pt x="14" y="6"/>
                </a:cubicBezTo>
                <a:close/>
                <a:moveTo>
                  <a:pt x="43" y="54"/>
                </a:moveTo>
                <a:cubicBezTo>
                  <a:pt x="42" y="55"/>
                  <a:pt x="42" y="55"/>
                  <a:pt x="42" y="56"/>
                </a:cubicBezTo>
                <a:cubicBezTo>
                  <a:pt x="35" y="57"/>
                  <a:pt x="28" y="58"/>
                  <a:pt x="22" y="61"/>
                </a:cubicBezTo>
                <a:cubicBezTo>
                  <a:pt x="22" y="62"/>
                  <a:pt x="22" y="63"/>
                  <a:pt x="22" y="64"/>
                </a:cubicBezTo>
                <a:cubicBezTo>
                  <a:pt x="29" y="63"/>
                  <a:pt x="37" y="62"/>
                  <a:pt x="43" y="59"/>
                </a:cubicBezTo>
                <a:cubicBezTo>
                  <a:pt x="44" y="60"/>
                  <a:pt x="45" y="61"/>
                  <a:pt x="46" y="61"/>
                </a:cubicBezTo>
                <a:cubicBezTo>
                  <a:pt x="49" y="62"/>
                  <a:pt x="53" y="61"/>
                  <a:pt x="54" y="58"/>
                </a:cubicBezTo>
                <a:cubicBezTo>
                  <a:pt x="55" y="55"/>
                  <a:pt x="53" y="51"/>
                  <a:pt x="50" y="50"/>
                </a:cubicBezTo>
                <a:cubicBezTo>
                  <a:pt x="50" y="50"/>
                  <a:pt x="49" y="50"/>
                  <a:pt x="49" y="50"/>
                </a:cubicBezTo>
                <a:cubicBezTo>
                  <a:pt x="47" y="46"/>
                  <a:pt x="44" y="41"/>
                  <a:pt x="41" y="37"/>
                </a:cubicBezTo>
                <a:cubicBezTo>
                  <a:pt x="40" y="38"/>
                  <a:pt x="39" y="39"/>
                  <a:pt x="38" y="39"/>
                </a:cubicBezTo>
                <a:cubicBezTo>
                  <a:pt x="39" y="44"/>
                  <a:pt x="41" y="48"/>
                  <a:pt x="44" y="52"/>
                </a:cubicBezTo>
                <a:cubicBezTo>
                  <a:pt x="43" y="52"/>
                  <a:pt x="43" y="53"/>
                  <a:pt x="43" y="54"/>
                </a:cubicBezTo>
                <a:close/>
                <a:moveTo>
                  <a:pt x="18" y="58"/>
                </a:moveTo>
                <a:cubicBezTo>
                  <a:pt x="19" y="65"/>
                  <a:pt x="22" y="72"/>
                  <a:pt x="28" y="78"/>
                </a:cubicBezTo>
                <a:cubicBezTo>
                  <a:pt x="34" y="83"/>
                  <a:pt x="41" y="86"/>
                  <a:pt x="49" y="85"/>
                </a:cubicBezTo>
                <a:cubicBezTo>
                  <a:pt x="56" y="85"/>
                  <a:pt x="63" y="82"/>
                  <a:pt x="69" y="76"/>
                </a:cubicBezTo>
                <a:cubicBezTo>
                  <a:pt x="74" y="70"/>
                  <a:pt x="77" y="62"/>
                  <a:pt x="76" y="55"/>
                </a:cubicBezTo>
                <a:cubicBezTo>
                  <a:pt x="76" y="47"/>
                  <a:pt x="73" y="40"/>
                  <a:pt x="67" y="35"/>
                </a:cubicBezTo>
                <a:cubicBezTo>
                  <a:pt x="61" y="29"/>
                  <a:pt x="53" y="27"/>
                  <a:pt x="46" y="27"/>
                </a:cubicBezTo>
                <a:cubicBezTo>
                  <a:pt x="38" y="28"/>
                  <a:pt x="31" y="31"/>
                  <a:pt x="26" y="37"/>
                </a:cubicBezTo>
                <a:cubicBezTo>
                  <a:pt x="20" y="43"/>
                  <a:pt x="18" y="50"/>
                  <a:pt x="18" y="5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Freeform 67"/>
          <p:cNvSpPr>
            <a:spLocks noEditPoints="1"/>
          </p:cNvSpPr>
          <p:nvPr/>
        </p:nvSpPr>
        <p:spPr bwMode="auto">
          <a:xfrm>
            <a:off x="1925298" y="5576090"/>
            <a:ext cx="355312" cy="287275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Freeform 68"/>
          <p:cNvSpPr>
            <a:spLocks noEditPoints="1"/>
          </p:cNvSpPr>
          <p:nvPr/>
        </p:nvSpPr>
        <p:spPr bwMode="auto">
          <a:xfrm>
            <a:off x="4664852" y="5573569"/>
            <a:ext cx="237380" cy="347754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Freeform 69"/>
          <p:cNvSpPr>
            <a:spLocks noEditPoints="1"/>
          </p:cNvSpPr>
          <p:nvPr/>
        </p:nvSpPr>
        <p:spPr bwMode="auto">
          <a:xfrm>
            <a:off x="4654720" y="4063800"/>
            <a:ext cx="250987" cy="303906"/>
          </a:xfrm>
          <a:custGeom>
            <a:avLst/>
            <a:gdLst>
              <a:gd name="T0" fmla="*/ 0 w 77"/>
              <a:gd name="T1" fmla="*/ 85 h 93"/>
              <a:gd name="T2" fmla="*/ 30 w 77"/>
              <a:gd name="T3" fmla="*/ 20 h 93"/>
              <a:gd name="T4" fmla="*/ 38 w 77"/>
              <a:gd name="T5" fmla="*/ 26 h 93"/>
              <a:gd name="T6" fmla="*/ 39 w 77"/>
              <a:gd name="T7" fmla="*/ 27 h 93"/>
              <a:gd name="T8" fmla="*/ 39 w 77"/>
              <a:gd name="T9" fmla="*/ 27 h 93"/>
              <a:gd name="T10" fmla="*/ 40 w 77"/>
              <a:gd name="T11" fmla="*/ 27 h 93"/>
              <a:gd name="T12" fmla="*/ 40 w 77"/>
              <a:gd name="T13" fmla="*/ 28 h 93"/>
              <a:gd name="T14" fmla="*/ 40 w 77"/>
              <a:gd name="T15" fmla="*/ 28 h 93"/>
              <a:gd name="T16" fmla="*/ 41 w 77"/>
              <a:gd name="T17" fmla="*/ 28 h 93"/>
              <a:gd name="T18" fmla="*/ 41 w 77"/>
              <a:gd name="T19" fmla="*/ 29 h 93"/>
              <a:gd name="T20" fmla="*/ 42 w 77"/>
              <a:gd name="T21" fmla="*/ 29 h 93"/>
              <a:gd name="T22" fmla="*/ 42 w 77"/>
              <a:gd name="T23" fmla="*/ 29 h 93"/>
              <a:gd name="T24" fmla="*/ 43 w 77"/>
              <a:gd name="T25" fmla="*/ 29 h 93"/>
              <a:gd name="T26" fmla="*/ 43 w 77"/>
              <a:gd name="T27" fmla="*/ 30 h 93"/>
              <a:gd name="T28" fmla="*/ 43 w 77"/>
              <a:gd name="T29" fmla="*/ 30 h 93"/>
              <a:gd name="T30" fmla="*/ 48 w 77"/>
              <a:gd name="T31" fmla="*/ 33 h 93"/>
              <a:gd name="T32" fmla="*/ 48 w 77"/>
              <a:gd name="T33" fmla="*/ 33 h 93"/>
              <a:gd name="T34" fmla="*/ 49 w 77"/>
              <a:gd name="T35" fmla="*/ 34 h 93"/>
              <a:gd name="T36" fmla="*/ 49 w 77"/>
              <a:gd name="T37" fmla="*/ 34 h 93"/>
              <a:gd name="T38" fmla="*/ 50 w 77"/>
              <a:gd name="T39" fmla="*/ 34 h 93"/>
              <a:gd name="T40" fmla="*/ 50 w 77"/>
              <a:gd name="T41" fmla="*/ 35 h 93"/>
              <a:gd name="T42" fmla="*/ 50 w 77"/>
              <a:gd name="T43" fmla="*/ 35 h 93"/>
              <a:gd name="T44" fmla="*/ 51 w 77"/>
              <a:gd name="T45" fmla="*/ 35 h 93"/>
              <a:gd name="T46" fmla="*/ 51 w 77"/>
              <a:gd name="T47" fmla="*/ 36 h 93"/>
              <a:gd name="T48" fmla="*/ 52 w 77"/>
              <a:gd name="T49" fmla="*/ 36 h 93"/>
              <a:gd name="T50" fmla="*/ 52 w 77"/>
              <a:gd name="T51" fmla="*/ 36 h 93"/>
              <a:gd name="T52" fmla="*/ 53 w 77"/>
              <a:gd name="T53" fmla="*/ 37 h 93"/>
              <a:gd name="T54" fmla="*/ 53 w 77"/>
              <a:gd name="T55" fmla="*/ 37 h 93"/>
              <a:gd name="T56" fmla="*/ 48 w 77"/>
              <a:gd name="T57" fmla="*/ 79 h 93"/>
              <a:gd name="T58" fmla="*/ 7 w 77"/>
              <a:gd name="T59" fmla="*/ 91 h 93"/>
              <a:gd name="T60" fmla="*/ 35 w 77"/>
              <a:gd name="T61" fmla="*/ 64 h 93"/>
              <a:gd name="T62" fmla="*/ 19 w 77"/>
              <a:gd name="T63" fmla="*/ 53 h 93"/>
              <a:gd name="T64" fmla="*/ 3 w 77"/>
              <a:gd name="T65" fmla="*/ 88 h 93"/>
              <a:gd name="T66" fmla="*/ 73 w 77"/>
              <a:gd name="T67" fmla="*/ 93 h 93"/>
              <a:gd name="T68" fmla="*/ 54 w 77"/>
              <a:gd name="T69" fmla="*/ 83 h 93"/>
              <a:gd name="T70" fmla="*/ 69 w 77"/>
              <a:gd name="T71" fmla="*/ 42 h 93"/>
              <a:gd name="T72" fmla="*/ 34 w 77"/>
              <a:gd name="T73" fmla="*/ 0 h 93"/>
              <a:gd name="T74" fmla="*/ 69 w 77"/>
              <a:gd name="T75" fmla="*/ 42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</a:cxnLst>
            <a:rect l="0" t="0" r="r" b="b"/>
            <a:pathLst>
              <a:path w="77" h="93">
                <a:moveTo>
                  <a:pt x="3" y="88"/>
                </a:moveTo>
                <a:cubicBezTo>
                  <a:pt x="2" y="87"/>
                  <a:pt x="1" y="86"/>
                  <a:pt x="0" y="85"/>
                </a:cubicBezTo>
                <a:cubicBezTo>
                  <a:pt x="0" y="72"/>
                  <a:pt x="0" y="58"/>
                  <a:pt x="0" y="45"/>
                </a:cubicBezTo>
                <a:cubicBezTo>
                  <a:pt x="12" y="40"/>
                  <a:pt x="21" y="32"/>
                  <a:pt x="30" y="20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6"/>
                  <a:pt x="38" y="26"/>
                  <a:pt x="38" y="26"/>
                </a:cubicBezTo>
                <a:cubicBezTo>
                  <a:pt x="38" y="27"/>
                  <a:pt x="38" y="27"/>
                  <a:pt x="38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39" y="27"/>
                  <a:pt x="39" y="27"/>
                  <a:pt x="39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7"/>
                  <a:pt x="40" y="27"/>
                  <a:pt x="40" y="27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0" y="28"/>
                  <a:pt x="40" y="28"/>
                  <a:pt x="40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1" y="29"/>
                  <a:pt x="41" y="29"/>
                  <a:pt x="41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2" y="29"/>
                  <a:pt x="42" y="29"/>
                  <a:pt x="42" y="29"/>
                </a:cubicBezTo>
                <a:cubicBezTo>
                  <a:pt x="43" y="29"/>
                  <a:pt x="43" y="29"/>
                  <a:pt x="43" y="29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3" y="30"/>
                  <a:pt x="43" y="30"/>
                  <a:pt x="43" y="30"/>
                </a:cubicBezTo>
                <a:cubicBezTo>
                  <a:pt x="44" y="30"/>
                  <a:pt x="44" y="30"/>
                  <a:pt x="44" y="30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3"/>
                  <a:pt x="48" y="33"/>
                  <a:pt x="48" y="33"/>
                </a:cubicBezTo>
                <a:cubicBezTo>
                  <a:pt x="48" y="34"/>
                  <a:pt x="48" y="34"/>
                  <a:pt x="48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49" y="34"/>
                  <a:pt x="49" y="34"/>
                  <a:pt x="49" y="34"/>
                </a:cubicBezTo>
                <a:cubicBezTo>
                  <a:pt x="50" y="34"/>
                  <a:pt x="50" y="34"/>
                  <a:pt x="50" y="34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0" y="35"/>
                  <a:pt x="50" y="35"/>
                  <a:pt x="50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5"/>
                  <a:pt x="51" y="35"/>
                  <a:pt x="51" y="35"/>
                </a:cubicBezTo>
                <a:cubicBezTo>
                  <a:pt x="51" y="36"/>
                  <a:pt x="51" y="36"/>
                  <a:pt x="51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62" y="43"/>
                  <a:pt x="62" y="43"/>
                  <a:pt x="62" y="43"/>
                </a:cubicBezTo>
                <a:cubicBezTo>
                  <a:pt x="53" y="55"/>
                  <a:pt x="49" y="67"/>
                  <a:pt x="48" y="79"/>
                </a:cubicBezTo>
                <a:cubicBezTo>
                  <a:pt x="36" y="84"/>
                  <a:pt x="23" y="88"/>
                  <a:pt x="11" y="93"/>
                </a:cubicBezTo>
                <a:cubicBezTo>
                  <a:pt x="9" y="92"/>
                  <a:pt x="8" y="91"/>
                  <a:pt x="7" y="91"/>
                </a:cubicBezTo>
                <a:cubicBezTo>
                  <a:pt x="23" y="68"/>
                  <a:pt x="23" y="68"/>
                  <a:pt x="23" y="68"/>
                </a:cubicBezTo>
                <a:cubicBezTo>
                  <a:pt x="27" y="69"/>
                  <a:pt x="32" y="68"/>
                  <a:pt x="35" y="64"/>
                </a:cubicBezTo>
                <a:cubicBezTo>
                  <a:pt x="38" y="60"/>
                  <a:pt x="37" y="54"/>
                  <a:pt x="32" y="51"/>
                </a:cubicBezTo>
                <a:cubicBezTo>
                  <a:pt x="28" y="47"/>
                  <a:pt x="22" y="49"/>
                  <a:pt x="19" y="53"/>
                </a:cubicBezTo>
                <a:cubicBezTo>
                  <a:pt x="16" y="57"/>
                  <a:pt x="16" y="62"/>
                  <a:pt x="19" y="65"/>
                </a:cubicBezTo>
                <a:cubicBezTo>
                  <a:pt x="3" y="88"/>
                  <a:pt x="3" y="88"/>
                  <a:pt x="3" y="88"/>
                </a:cubicBezTo>
                <a:close/>
                <a:moveTo>
                  <a:pt x="27" y="93"/>
                </a:moveTo>
                <a:cubicBezTo>
                  <a:pt x="73" y="93"/>
                  <a:pt x="73" y="93"/>
                  <a:pt x="73" y="93"/>
                </a:cubicBezTo>
                <a:cubicBezTo>
                  <a:pt x="73" y="83"/>
                  <a:pt x="73" y="83"/>
                  <a:pt x="73" y="83"/>
                </a:cubicBezTo>
                <a:cubicBezTo>
                  <a:pt x="54" y="83"/>
                  <a:pt x="54" y="83"/>
                  <a:pt x="54" y="83"/>
                </a:cubicBezTo>
                <a:cubicBezTo>
                  <a:pt x="27" y="93"/>
                  <a:pt x="27" y="93"/>
                  <a:pt x="27" y="93"/>
                </a:cubicBezTo>
                <a:close/>
                <a:moveTo>
                  <a:pt x="69" y="42"/>
                </a:moveTo>
                <a:cubicBezTo>
                  <a:pt x="77" y="31"/>
                  <a:pt x="77" y="31"/>
                  <a:pt x="77" y="31"/>
                </a:cubicBezTo>
                <a:cubicBezTo>
                  <a:pt x="34" y="0"/>
                  <a:pt x="34" y="0"/>
                  <a:pt x="34" y="0"/>
                </a:cubicBezTo>
                <a:cubicBezTo>
                  <a:pt x="26" y="12"/>
                  <a:pt x="26" y="12"/>
                  <a:pt x="26" y="12"/>
                </a:cubicBezTo>
                <a:lnTo>
                  <a:pt x="69" y="4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Donut 70"/>
          <p:cNvSpPr/>
          <p:nvPr/>
        </p:nvSpPr>
        <p:spPr>
          <a:xfrm>
            <a:off x="4421297" y="5370545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2" name="Donut 71"/>
          <p:cNvSpPr/>
          <p:nvPr/>
        </p:nvSpPr>
        <p:spPr>
          <a:xfrm>
            <a:off x="1742473" y="537069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Donut 72"/>
          <p:cNvSpPr/>
          <p:nvPr/>
        </p:nvSpPr>
        <p:spPr>
          <a:xfrm>
            <a:off x="4415591" y="3853506"/>
            <a:ext cx="724494" cy="724494"/>
          </a:xfrm>
          <a:prstGeom prst="donut">
            <a:avLst>
              <a:gd name="adj" fmla="val 6804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4" name="TextBox 73"/>
          <p:cNvSpPr txBox="1"/>
          <p:nvPr/>
        </p:nvSpPr>
        <p:spPr>
          <a:xfrm>
            <a:off x="2490546" y="4161509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5" name="TextBox 74"/>
          <p:cNvSpPr txBox="1"/>
          <p:nvPr/>
        </p:nvSpPr>
        <p:spPr>
          <a:xfrm>
            <a:off x="2490546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6" name="TextBox 75"/>
          <p:cNvSpPr txBox="1"/>
          <p:nvPr/>
        </p:nvSpPr>
        <p:spPr>
          <a:xfrm>
            <a:off x="5188550" y="4161510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5188550" y="389228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2490546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2490546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93%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188550" y="5687456"/>
            <a:ext cx="902811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5188550" y="5401656"/>
            <a:ext cx="543739" cy="3270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1400" b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55%</a:t>
            </a:r>
            <a:endParaRPr lang="en-GB" sz="1400" b="1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1694774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Rectangle 82"/>
          <p:cNvSpPr/>
          <p:nvPr/>
        </p:nvSpPr>
        <p:spPr>
          <a:xfrm>
            <a:off x="1694774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Rectangle 83"/>
          <p:cNvSpPr/>
          <p:nvPr/>
        </p:nvSpPr>
        <p:spPr>
          <a:xfrm>
            <a:off x="4359086" y="4588309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5" name="Rectangle 84"/>
          <p:cNvSpPr/>
          <p:nvPr/>
        </p:nvSpPr>
        <p:spPr>
          <a:xfrm>
            <a:off x="4352957" y="6111854"/>
            <a:ext cx="2400274" cy="521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文本框 10"/>
          <p:cNvSpPr txBox="1">
            <a:spLocks noChangeArrowheads="1"/>
          </p:cNvSpPr>
          <p:nvPr/>
        </p:nvSpPr>
        <p:spPr bwMode="auto">
          <a:xfrm>
            <a:off x="4826169" y="159941"/>
            <a:ext cx="3206412" cy="500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1" tIns="34285" rIns="68571" bIns="34285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280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添加相关标题文字</a:t>
            </a:r>
            <a:endParaRPr lang="zh-CN" altLang="en-US" sz="280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5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00"/>
                            </p:stCondLst>
                            <p:childTnLst>
                              <p:par>
                                <p:cTn id="7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00"/>
                            </p:stCondLst>
                            <p:childTnLst>
                              <p:par>
                                <p:cTn id="8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500"/>
                            </p:stCondLst>
                            <p:childTnLst>
                              <p:par>
                                <p:cTn id="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0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500"/>
                            </p:stCondLst>
                            <p:childTnLst>
                              <p:par>
                                <p:cTn id="10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5" grpId="0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/>
      <p:bldP spid="75" grpId="0"/>
      <p:bldP spid="76" grpId="0"/>
      <p:bldP spid="77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-4111" y="0"/>
            <a:ext cx="12862861" cy="723265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596727" y="5217956"/>
            <a:ext cx="4607064" cy="5254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10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and pure and fresh and reporting on activities report PPT</a:t>
            </a:r>
            <a:endParaRPr lang="zh-CN" altLang="en-US" sz="10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0"/>
          <p:cNvSpPr txBox="1"/>
          <p:nvPr/>
        </p:nvSpPr>
        <p:spPr>
          <a:xfrm>
            <a:off x="596727" y="4468287"/>
            <a:ext cx="4652556" cy="746358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buNone/>
            </a:pPr>
            <a:r>
              <a:rPr lang="zh-CN" altLang="en-US" sz="4400" dirty="0" smtClean="0">
                <a:solidFill>
                  <a:schemeClr val="bg1"/>
                </a:solidFill>
                <a:latin typeface="Arial" panose="020B0604020202020204" pitchFamily="34" charset="0"/>
                <a:ea typeface="幼圆" panose="02010509060101010101" pitchFamily="49" charset="-122"/>
                <a:cs typeface="Arial" panose="020B0604020202020204" pitchFamily="34" charset="0"/>
              </a:rPr>
              <a:t>感谢聆听批评指导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幼圆" panose="020105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596727" y="5657853"/>
            <a:ext cx="1787669" cy="2000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n-US" altLang="zh-CN" sz="700" cap="all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Reporting on activities report</a:t>
            </a:r>
            <a:endParaRPr lang="zh-CN" altLang="en-US" sz="1000" b="1" cap="all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cxnSp>
        <p:nvCxnSpPr>
          <p:cNvPr id="22" name="直接连接符 21"/>
          <p:cNvCxnSpPr/>
          <p:nvPr/>
        </p:nvCxnSpPr>
        <p:spPr>
          <a:xfrm>
            <a:off x="596727" y="5244898"/>
            <a:ext cx="4392439" cy="0"/>
          </a:xfrm>
          <a:prstGeom prst="line">
            <a:avLst/>
          </a:prstGeom>
          <a:ln w="95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259"/>
          <p:cNvSpPr>
            <a:spLocks noChangeArrowheads="1"/>
          </p:cNvSpPr>
          <p:nvPr/>
        </p:nvSpPr>
        <p:spPr bwMode="auto">
          <a:xfrm>
            <a:off x="596727" y="6294926"/>
            <a:ext cx="2590840" cy="3955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700" cap="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Contracted and pure and fresh and reporting on activities report PPT</a:t>
            </a:r>
            <a:endParaRPr lang="zh-CN" altLang="en-US" sz="700" cap="al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Tm="0">
        <p14:gallery dir="l"/>
      </p:transition>
    </mc:Choice>
    <mc:Fallback>
      <p:transition spd="slow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 p14:presetBounceEnd="21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000">
                                          <p:cBhvr additive="base">
                                            <p:cTn id="11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000">
                                          <p:cBhvr additive="base">
                                            <p:cTn id="12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6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210"/>
                                </p:stCondLst>
                                <p:childTnLst>
                                  <p:par>
                                    <p:cTn id="2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671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210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860"/>
                                </p:stCondLst>
                                <p:childTnLst>
                                  <p:par>
                                    <p:cTn id="14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6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360"/>
                                </p:stCondLst>
                                <p:childTnLst>
                                  <p:par>
                                    <p:cTn id="18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" dur="500" tmFilter="0,0; .5, 1; 1, 1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6210"/>
                                </p:stCondLst>
                                <p:childTnLst>
                                  <p:par>
                                    <p:cTn id="26" presetID="26" presetClass="emph" presetSubtype="0" fill="hold" grpId="1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0"/>
                                      </p:iterate>
                                      <p:childTnLst>
                                        <p:animEffect transition="out" filter="fade">
                                          <p:cBhvr>
                                            <p:cTn id="27" dur="500" tmFilter="0, 0; .2, .5; .8, .5; 1, 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8" dur="250" autoRev="1" fill="hold"/>
                                            <p:tgtEl>
                                              <p:spTgt spid="16"/>
                                            </p:tgtEl>
                                          </p:cBhvr>
                                          <p:by x="105000" y="105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671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7210"/>
                                </p:stCondLst>
                                <p:childTnLst>
                                  <p:par>
                                    <p:cTn id="34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 tmFilter="0,0; .5, 1; 1, 1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  <p:bldP spid="16" grpId="0"/>
          <p:bldP spid="16" grpId="1"/>
          <p:bldP spid="20" grpId="0"/>
          <p:bldP spid="21" grpId="0"/>
          <p:bldP spid="41" grpId="0"/>
        </p:bldLst>
      </p:timing>
    </mc:Fallback>
  </mc:AlternateContent>
</p:sld>
</file>

<file path=ppt/tags/tag1.xml><?xml version="1.0" encoding="utf-8"?>
<p:tagLst xmlns:p="http://schemas.openxmlformats.org/presentationml/2006/main">
  <p:tag name="KSO_WM_TEMPLATE_TOPIC_ID" val="2869567"/>
  <p:tag name="KSO_WM_TEMPLATE_OUTLINE_ID" val="15"/>
  <p:tag name="KSO_WM_TEMPLATE_SCENE_ID" val="1"/>
  <p:tag name="KSO_WM_TEMPLATE_JOB_ID" val="2"/>
  <p:tag name="KSO_WM_TEMPLATE_TOPIC_DEFAULT" val="1"/>
</p:tagLst>
</file>

<file path=ppt/theme/theme1.xml><?xml version="1.0" encoding="utf-8"?>
<a:theme xmlns:a="http://schemas.openxmlformats.org/drawingml/2006/main" name="自定义设计方案">
  <a:themeElements>
    <a:clrScheme name="自定义 40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9B491A"/>
      </a:accent1>
      <a:accent2>
        <a:srgbClr val="0B0B0B"/>
      </a:accent2>
      <a:accent3>
        <a:srgbClr val="9B491A"/>
      </a:accent3>
      <a:accent4>
        <a:srgbClr val="0B0B0B"/>
      </a:accent4>
      <a:accent5>
        <a:srgbClr val="9B491A"/>
      </a:accent5>
      <a:accent6>
        <a:srgbClr val="0B0B0B"/>
      </a:accent6>
      <a:hlink>
        <a:srgbClr val="9B491A"/>
      </a:hlink>
      <a:folHlink>
        <a:srgbClr val="0B0B0B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11320</Words>
  <Application>WPS 演示</Application>
  <PresentationFormat>自定义</PresentationFormat>
  <Paragraphs>460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微软雅黑</vt:lpstr>
      <vt:lpstr>幼圆</vt:lpstr>
      <vt:lpstr>Agency FB</vt:lpstr>
      <vt:lpstr>Showcard Gothic</vt:lpstr>
      <vt:lpstr>等线</vt:lpstr>
      <vt:lpstr>Arial Unicode MS</vt:lpstr>
      <vt:lpstr>STIXGeneral-Bold</vt:lpstr>
      <vt:lpstr>Oxygen</vt:lpstr>
      <vt:lpstr>Segoe Print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487</dc:title>
  <dc:creator/>
  <cp:lastModifiedBy>拉普耶鲁</cp:lastModifiedBy>
  <cp:revision>2</cp:revision>
  <dcterms:created xsi:type="dcterms:W3CDTF">2016-10-17T14:00:00Z</dcterms:created>
  <dcterms:modified xsi:type="dcterms:W3CDTF">2018-04-26T08:07:46Z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2052-10.1.0.7311</vt:lpwstr>
  </property>
</Properties>
</file>