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1.jpg" ContentType="image/pn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568" r:id="rId2"/>
    <p:sldId id="487" r:id="rId3"/>
    <p:sldId id="466" r:id="rId4"/>
    <p:sldId id="572" r:id="rId5"/>
    <p:sldId id="557" r:id="rId6"/>
    <p:sldId id="573" r:id="rId7"/>
    <p:sldId id="570" r:id="rId8"/>
    <p:sldId id="488" r:id="rId9"/>
    <p:sldId id="571" r:id="rId10"/>
    <p:sldId id="515" r:id="rId11"/>
    <p:sldId id="569" r:id="rId12"/>
    <p:sldId id="520" r:id="rId13"/>
    <p:sldId id="489" r:id="rId14"/>
    <p:sldId id="582" r:id="rId15"/>
    <p:sldId id="575" r:id="rId16"/>
    <p:sldId id="581" r:id="rId17"/>
    <p:sldId id="576" r:id="rId18"/>
    <p:sldId id="583" r:id="rId19"/>
    <p:sldId id="490" r:id="rId20"/>
    <p:sldId id="544" r:id="rId21"/>
    <p:sldId id="574" r:id="rId22"/>
    <p:sldId id="535" r:id="rId23"/>
    <p:sldId id="554" r:id="rId24"/>
    <p:sldId id="58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5661"/>
    <a:srgbClr val="DA8D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67" autoAdjust="0"/>
    <p:restoredTop sz="94660"/>
  </p:normalViewPr>
  <p:slideViewPr>
    <p:cSldViewPr snapToGrid="0">
      <p:cViewPr varScale="1">
        <p:scale>
          <a:sx n="119" d="100"/>
          <a:sy n="119" d="100"/>
        </p:scale>
        <p:origin x="120" y="408"/>
      </p:cViewPr>
      <p:guideLst>
        <p:guide orient="horz" pos="1620"/>
        <p:guide pos="2880"/>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endParaRPr lang="tr-TR"/>
          </a:p>
        </c:rich>
      </c:tx>
      <c:layout/>
      <c:overlay val="1"/>
    </c:title>
    <c:autoTitleDeleted val="0"/>
    <c:plotArea>
      <c:layout>
        <c:manualLayout>
          <c:layoutTarget val="inner"/>
          <c:xMode val="edge"/>
          <c:yMode val="edge"/>
          <c:x val="7.1984800000000002E-2"/>
          <c:y val="5.4327400000000539E-2"/>
          <c:w val="0.9060319999999995"/>
          <c:h val="0.85404200000000063"/>
        </c:manualLayout>
      </c:layout>
      <c:lineChart>
        <c:grouping val="standard"/>
        <c:varyColors val="0"/>
        <c:ser>
          <c:idx val="0"/>
          <c:order val="0"/>
          <c:spPr>
            <a:ln w="12700" cap="flat">
              <a:solidFill>
                <a:schemeClr val="accent1"/>
              </a:solidFill>
              <a:prstDash val="solid"/>
              <a:miter lim="400000"/>
            </a:ln>
            <a:effectLst/>
          </c:spPr>
          <c:marker>
            <c:symbol val="circle"/>
            <c:size val="8"/>
            <c:spPr>
              <a:solidFill>
                <a:srgbClr val="FFFFFF"/>
              </a:solidFill>
              <a:ln w="12700" cap="flat">
                <a:solidFill>
                  <a:schemeClr val="accent1"/>
                </a:solidFill>
                <a:prstDash val="solid"/>
                <a:miter lim="400000"/>
              </a:ln>
              <a:effectLst/>
            </c:spPr>
          </c:marker>
          <c:val>
            <c:numRef>
              <c:f>Sheet1!$B$2:$G$2</c:f>
              <c:numCache>
                <c:formatCode>General</c:formatCode>
                <c:ptCount val="6"/>
                <c:pt idx="0">
                  <c:v>17</c:v>
                </c:pt>
                <c:pt idx="1">
                  <c:v>26</c:v>
                </c:pt>
                <c:pt idx="2">
                  <c:v>53</c:v>
                </c:pt>
                <c:pt idx="3">
                  <c:v>96</c:v>
                </c:pt>
                <c:pt idx="4">
                  <c:v>76</c:v>
                </c:pt>
                <c:pt idx="5">
                  <c:v>87</c:v>
                </c:pt>
              </c:numCache>
            </c:numRef>
          </c:val>
          <c:smooth val="0"/>
          <c:extLst xmlns:c16r2="http://schemas.microsoft.com/office/drawing/2015/06/chart">
            <c:ext xmlns:c16="http://schemas.microsoft.com/office/drawing/2014/chart" uri="{C3380CC4-5D6E-409C-BE32-E72D297353CC}">
              <c16:uniqueId val="{00000000-3293-4AD9-8348-B3A6AD680B78}"/>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a:solidFill>
                <a:schemeClr val="accent2"/>
              </a:solidFill>
              <a:prstDash val="solid"/>
              <a:miter lim="400000"/>
            </a:ln>
            <a:effectLst/>
          </c:spPr>
          <c:marker>
            <c:symbol val="circle"/>
            <c:size val="8"/>
            <c:spPr>
              <a:solidFill>
                <a:srgbClr val="FFFFFF"/>
              </a:solidFill>
              <a:ln w="12700" cap="flat">
                <a:solidFill>
                  <a:schemeClr val="accent2"/>
                </a:solidFill>
                <a:prstDash val="solid"/>
                <a:miter lim="400000"/>
              </a:ln>
              <a:effectLst/>
            </c:spPr>
          </c:marker>
          <c:val>
            <c:numRef>
              <c:f>Sheet1!$B$3:$G$3</c:f>
              <c:numCache>
                <c:formatCode>General</c:formatCode>
                <c:ptCount val="6"/>
                <c:pt idx="0">
                  <c:v>55</c:v>
                </c:pt>
                <c:pt idx="1">
                  <c:v>43</c:v>
                </c:pt>
                <c:pt idx="2">
                  <c:v>70</c:v>
                </c:pt>
                <c:pt idx="3">
                  <c:v>58</c:v>
                </c:pt>
                <c:pt idx="4">
                  <c:v>43</c:v>
                </c:pt>
                <c:pt idx="5">
                  <c:v>23</c:v>
                </c:pt>
              </c:numCache>
            </c:numRef>
          </c:val>
          <c:smooth val="0"/>
          <c:extLst xmlns:c16r2="http://schemas.microsoft.com/office/drawing/2015/06/chart">
            <c:ext xmlns:c16="http://schemas.microsoft.com/office/drawing/2014/chart" uri="{C3380CC4-5D6E-409C-BE32-E72D297353CC}">
              <c16:uniqueId val="{00000001-3293-4AD9-8348-B3A6AD680B78}"/>
            </c:ext>
            <c:ext xmlns:c15="http://schemas.microsoft.com/office/drawing/2012/chart" uri="{02D57815-91ED-43cb-92C2-25804820EDAC}">
              <c15:filteredSeriesTitle>
                <c15:tx>
                  <c:strRef>
                    <c:extLst xmlns:c16r2="http://schemas.microsoft.com/office/drawing/2015/06/char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a:solidFill>
                <a:schemeClr val="accent3"/>
              </a:solidFill>
              <a:prstDash val="solid"/>
              <a:miter lim="400000"/>
            </a:ln>
            <a:effectLst/>
          </c:spPr>
          <c:marker>
            <c:symbol val="circle"/>
            <c:size val="8"/>
            <c:spPr>
              <a:solidFill>
                <a:srgbClr val="FFFFFF"/>
              </a:solidFill>
              <a:ln w="12700" cap="flat">
                <a:solidFill>
                  <a:schemeClr val="accent3"/>
                </a:solidFill>
                <a:prstDash val="solid"/>
                <a:miter lim="400000"/>
              </a:ln>
              <a:effectLst/>
            </c:spPr>
          </c:marker>
          <c:val>
            <c:numRef>
              <c:f>Sheet1!$B$4:$G$4</c:f>
              <c:numCache>
                <c:formatCode>General</c:formatCode>
                <c:ptCount val="6"/>
                <c:pt idx="0">
                  <c:v>45</c:v>
                </c:pt>
                <c:pt idx="1">
                  <c:v>87</c:v>
                </c:pt>
                <c:pt idx="2">
                  <c:v>43</c:v>
                </c:pt>
                <c:pt idx="3">
                  <c:v>56</c:v>
                </c:pt>
                <c:pt idx="4">
                  <c:v>89</c:v>
                </c:pt>
                <c:pt idx="5">
                  <c:v>87</c:v>
                </c:pt>
              </c:numCache>
            </c:numRef>
          </c:val>
          <c:smooth val="0"/>
          <c:extLst xmlns:c16r2="http://schemas.microsoft.com/office/drawing/2015/06/chart">
            <c:ext xmlns:c16="http://schemas.microsoft.com/office/drawing/2014/chart" uri="{C3380CC4-5D6E-409C-BE32-E72D297353CC}">
              <c16:uniqueId val="{00000002-3293-4AD9-8348-B3A6AD680B78}"/>
            </c:ext>
            <c:ext xmlns:c15="http://schemas.microsoft.com/office/drawing/2012/chart" uri="{02D57815-91ED-43cb-92C2-25804820EDAC}">
              <c15:filteredSeriesTitle>
                <c15:tx>
                  <c:strRef>
                    <c:extLst xmlns:c16r2="http://schemas.microsoft.com/office/drawing/2015/06/char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a:solidFill>
                <a:schemeClr val="accent4"/>
              </a:solidFill>
              <a:prstDash val="solid"/>
              <a:miter lim="400000"/>
            </a:ln>
            <a:effectLst/>
          </c:spPr>
          <c:marker>
            <c:symbol val="circle"/>
            <c:size val="8"/>
            <c:spPr>
              <a:solidFill>
                <a:srgbClr val="FFFFFF"/>
              </a:solidFill>
              <a:ln w="12700" cap="flat">
                <a:solidFill>
                  <a:schemeClr val="accent4"/>
                </a:solidFill>
                <a:prstDash val="solid"/>
                <a:miter lim="400000"/>
              </a:ln>
              <a:effectLst/>
            </c:spPr>
          </c:marker>
          <c:val>
            <c:numRef>
              <c:f>Sheet1!$B$5:$G$5</c:f>
              <c:numCache>
                <c:formatCode>General</c:formatCode>
                <c:ptCount val="6"/>
                <c:pt idx="0">
                  <c:v>20</c:v>
                </c:pt>
                <c:pt idx="1">
                  <c:v>41</c:v>
                </c:pt>
                <c:pt idx="2">
                  <c:v>45</c:v>
                </c:pt>
                <c:pt idx="3">
                  <c:v>78</c:v>
                </c:pt>
                <c:pt idx="4">
                  <c:v>23</c:v>
                </c:pt>
                <c:pt idx="5">
                  <c:v>78</c:v>
                </c:pt>
              </c:numCache>
            </c:numRef>
          </c:val>
          <c:smooth val="0"/>
          <c:extLst xmlns:c16r2="http://schemas.microsoft.com/office/drawing/2015/06/chart">
            <c:ext xmlns:c16="http://schemas.microsoft.com/office/drawing/2014/chart" uri="{C3380CC4-5D6E-409C-BE32-E72D297353CC}">
              <c16:uniqueId val="{00000003-3293-4AD9-8348-B3A6AD680B78}"/>
            </c:ext>
            <c:ext xmlns:c15="http://schemas.microsoft.com/office/drawing/2012/chart" uri="{02D57815-91ED-43cb-92C2-25804820EDAC}">
              <c15:filteredSeriesTitle>
                <c15:tx>
                  <c:strRef>
                    <c:extLst xmlns:c16r2="http://schemas.microsoft.com/office/drawing/2015/06/char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352751032"/>
        <c:axId val="352751424"/>
      </c:lineChart>
      <c:catAx>
        <c:axId val="352751032"/>
        <c:scaling>
          <c:orientation val="minMax"/>
        </c:scaling>
        <c:delete val="0"/>
        <c:axPos val="b"/>
        <c:numFmt formatCode="General" sourceLinked="1"/>
        <c:majorTickMark val="none"/>
        <c:minorTickMark val="none"/>
        <c:tickLblPos val="low"/>
        <c:spPr>
          <a:ln w="12700" cap="flat">
            <a:solidFill>
              <a:schemeClr val="bg1">
                <a:lumMod val="65000"/>
              </a:schemeClr>
            </a:solidFill>
            <a:prstDash val="solid"/>
            <a:miter lim="400000"/>
          </a:ln>
        </c:spPr>
        <c:txPr>
          <a:bodyPr rot="0"/>
          <a:lstStyle/>
          <a:p>
            <a:pPr>
              <a:defRPr>
                <a:solidFill>
                  <a:schemeClr val="bg1">
                    <a:lumMod val="65000"/>
                  </a:schemeClr>
                </a:solidFill>
              </a:defRPr>
            </a:pPr>
            <a:endParaRPr lang="zh-CN"/>
          </a:p>
        </c:txPr>
        <c:crossAx val="352751424"/>
        <c:crosses val="autoZero"/>
        <c:auto val="1"/>
        <c:lblAlgn val="ctr"/>
        <c:lblOffset val="100"/>
        <c:noMultiLvlLbl val="1"/>
      </c:catAx>
      <c:valAx>
        <c:axId val="352751424"/>
        <c:scaling>
          <c:orientation val="minMax"/>
        </c:scaling>
        <c:delete val="0"/>
        <c:axPos val="l"/>
        <c:majorGridlines>
          <c:spPr>
            <a:ln w="12700" cap="flat">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a:noFill/>
            <a:prstDash val="solid"/>
            <a:miter lim="400000"/>
          </a:ln>
        </c:spPr>
        <c:txPr>
          <a:bodyPr rot="0"/>
          <a:lstStyle/>
          <a:p>
            <a:pPr>
              <a:defRPr>
                <a:solidFill>
                  <a:schemeClr val="bg1">
                    <a:lumMod val="65000"/>
                  </a:schemeClr>
                </a:solidFill>
              </a:defRPr>
            </a:pPr>
            <a:endParaRPr lang="zh-CN"/>
          </a:p>
        </c:txPr>
        <c:crossAx val="352751032"/>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6350" cap="rnd">
              <a:solidFill>
                <a:schemeClr val="bg2">
                  <a:lumMod val="25000"/>
                </a:schemeClr>
              </a:solidFill>
              <a:round/>
            </a:ln>
            <a:effectLst/>
          </c:spPr>
          <c:marker>
            <c:symbol val="circle"/>
            <c:size val="8"/>
            <c:spPr>
              <a:solidFill>
                <a:srgbClr val="2C341D"/>
              </a:solidFill>
              <a:ln w="6350">
                <a:solidFill>
                  <a:schemeClr val="bg2">
                    <a:lumMod val="25000"/>
                  </a:schemeClr>
                </a:solidFill>
              </a:ln>
              <a:effectLst/>
            </c:spPr>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微软雅黑" panose="020B0503020204020204" pitchFamily="34" charset="-122"/>
                    <a:cs typeface="+mn-cs"/>
                    <a:sym typeface="Times New Roman" panose="02020603050405020304" pitchFamily="18"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2006</c:v>
                </c:pt>
                <c:pt idx="1">
                  <c:v>2007</c:v>
                </c:pt>
                <c:pt idx="2">
                  <c:v>2008</c:v>
                </c:pt>
                <c:pt idx="3">
                  <c:v>2009</c:v>
                </c:pt>
                <c:pt idx="4">
                  <c:v>2010</c:v>
                </c:pt>
                <c:pt idx="5">
                  <c:v>2011</c:v>
                </c:pt>
                <c:pt idx="6">
                  <c:v>2012</c:v>
                </c:pt>
                <c:pt idx="7">
                  <c:v>2013</c:v>
                </c:pt>
                <c:pt idx="8">
                  <c:v>2014</c:v>
                </c:pt>
                <c:pt idx="9">
                  <c:v>2015</c:v>
                </c:pt>
              </c:numCache>
            </c:numRef>
          </c:cat>
          <c:val>
            <c:numRef>
              <c:f>Sheet1!$B$2:$B$11</c:f>
              <c:numCache>
                <c:formatCode>General</c:formatCode>
                <c:ptCount val="10"/>
                <c:pt idx="0">
                  <c:v>7</c:v>
                </c:pt>
                <c:pt idx="1">
                  <c:v>10</c:v>
                </c:pt>
                <c:pt idx="2">
                  <c:v>25</c:v>
                </c:pt>
                <c:pt idx="3">
                  <c:v>20</c:v>
                </c:pt>
                <c:pt idx="4">
                  <c:v>42</c:v>
                </c:pt>
                <c:pt idx="5">
                  <c:v>45</c:v>
                </c:pt>
                <c:pt idx="6">
                  <c:v>50</c:v>
                </c:pt>
                <c:pt idx="7">
                  <c:v>39</c:v>
                </c:pt>
                <c:pt idx="8">
                  <c:v>52</c:v>
                </c:pt>
                <c:pt idx="9">
                  <c:v>58</c:v>
                </c:pt>
              </c:numCache>
            </c:numRef>
          </c:val>
          <c:smooth val="0"/>
          <c:extLst xmlns:c16r2="http://schemas.microsoft.com/office/drawing/2015/06/chart">
            <c:ext xmlns:c16="http://schemas.microsoft.com/office/drawing/2014/chart" uri="{C3380CC4-5D6E-409C-BE32-E72D297353CC}">
              <c16:uniqueId val="{00000000-CACB-4E88-86C2-6517153D8EE0}"/>
            </c:ext>
          </c:extLst>
        </c:ser>
        <c:dLbls>
          <c:showLegendKey val="0"/>
          <c:showVal val="0"/>
          <c:showCatName val="0"/>
          <c:showSerName val="0"/>
          <c:showPercent val="0"/>
          <c:showBubbleSize val="0"/>
        </c:dLbls>
        <c:marker val="1"/>
        <c:smooth val="0"/>
        <c:axId val="534704904"/>
        <c:axId val="534705296"/>
      </c:lineChart>
      <c:catAx>
        <c:axId val="5347049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mn-cs"/>
                <a:sym typeface="Times New Roman" panose="02020603050405020304" pitchFamily="18" charset="0"/>
              </a:defRPr>
            </a:pPr>
            <a:endParaRPr lang="zh-CN"/>
          </a:p>
        </c:txPr>
        <c:crossAx val="534705296"/>
        <c:crosses val="autoZero"/>
        <c:auto val="1"/>
        <c:lblAlgn val="ctr"/>
        <c:lblOffset val="100"/>
        <c:noMultiLvlLbl val="0"/>
      </c:catAx>
      <c:valAx>
        <c:axId val="534705296"/>
        <c:scaling>
          <c:orientation val="minMax"/>
        </c:scaling>
        <c:delete val="0"/>
        <c:axPos val="l"/>
        <c:majorGridlines>
          <c:spPr>
            <a:ln w="9525" cap="flat" cmpd="sng" algn="ctr">
              <a:solidFill>
                <a:schemeClr val="bg1">
                  <a:lumMod val="7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微软雅黑" panose="020B0503020204020204" pitchFamily="34" charset="-122"/>
                <a:cs typeface="+mn-cs"/>
                <a:sym typeface="Times New Roman" panose="02020603050405020304" pitchFamily="18" charset="0"/>
              </a:defRPr>
            </a:pPr>
            <a:endParaRPr lang="zh-CN"/>
          </a:p>
        </c:txPr>
        <c:crossAx val="5347049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ea typeface="微软雅黑" panose="020B0503020204020204" pitchFamily="34" charset="-122"/>
          <a:sym typeface="Times New Roman" panose="02020603050405020304" pitchFamily="18"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AB2D6-7D2D-4045-A876-D8AE1F9EACE2}"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B0147-15CD-4249-B4BC-D92A282CE29B}" type="slidenum">
              <a:rPr lang="zh-CN" altLang="en-US" smtClean="0"/>
              <a:pPr/>
              <a:t>‹#›</a:t>
            </a:fld>
            <a:endParaRPr lang="zh-CN" altLang="en-US"/>
          </a:p>
        </p:txBody>
      </p:sp>
    </p:spTree>
    <p:extLst>
      <p:ext uri="{BB962C8B-B14F-4D97-AF65-F5344CB8AC3E}">
        <p14:creationId xmlns:p14="http://schemas.microsoft.com/office/powerpoint/2010/main" val="75282469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3</a:t>
            </a:fld>
            <a:endParaRPr lang="zh-CN" altLang="en-US"/>
          </a:p>
        </p:txBody>
      </p:sp>
    </p:spTree>
    <p:extLst>
      <p:ext uri="{BB962C8B-B14F-4D97-AF65-F5344CB8AC3E}">
        <p14:creationId xmlns:p14="http://schemas.microsoft.com/office/powerpoint/2010/main" val="363014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t>4</a:t>
            </a:fld>
            <a:endParaRPr lang="zh-CN" altLang="en-US"/>
          </a:p>
        </p:txBody>
      </p:sp>
    </p:spTree>
    <p:extLst>
      <p:ext uri="{BB962C8B-B14F-4D97-AF65-F5344CB8AC3E}">
        <p14:creationId xmlns:p14="http://schemas.microsoft.com/office/powerpoint/2010/main" val="1153033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t>6</a:t>
            </a:fld>
            <a:endParaRPr lang="zh-CN" altLang="en-US"/>
          </a:p>
        </p:txBody>
      </p:sp>
    </p:spTree>
    <p:extLst>
      <p:ext uri="{BB962C8B-B14F-4D97-AF65-F5344CB8AC3E}">
        <p14:creationId xmlns:p14="http://schemas.microsoft.com/office/powerpoint/2010/main" val="1439314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05356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8</a:t>
            </a:fld>
            <a:endParaRPr lang="zh-CN" altLang="en-US"/>
          </a:p>
        </p:txBody>
      </p:sp>
    </p:spTree>
    <p:extLst>
      <p:ext uri="{BB962C8B-B14F-4D97-AF65-F5344CB8AC3E}">
        <p14:creationId xmlns:p14="http://schemas.microsoft.com/office/powerpoint/2010/main" val="2859196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pPr/>
              <a:t>9</a:t>
            </a:fld>
            <a:endParaRPr lang="zh-CN" altLang="en-US"/>
          </a:p>
        </p:txBody>
      </p:sp>
    </p:spTree>
    <p:extLst>
      <p:ext uri="{BB962C8B-B14F-4D97-AF65-F5344CB8AC3E}">
        <p14:creationId xmlns:p14="http://schemas.microsoft.com/office/powerpoint/2010/main" val="1396570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616383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526242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13</a:t>
            </a:fld>
            <a:endParaRPr lang="zh-CN" altLang="en-US"/>
          </a:p>
        </p:txBody>
      </p:sp>
    </p:spTree>
    <p:extLst>
      <p:ext uri="{BB962C8B-B14F-4D97-AF65-F5344CB8AC3E}">
        <p14:creationId xmlns:p14="http://schemas.microsoft.com/office/powerpoint/2010/main" val="738765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t>15</a:t>
            </a:fld>
            <a:endParaRPr lang="zh-CN" altLang="en-US"/>
          </a:p>
        </p:txBody>
      </p:sp>
    </p:spTree>
    <p:extLst>
      <p:ext uri="{BB962C8B-B14F-4D97-AF65-F5344CB8AC3E}">
        <p14:creationId xmlns:p14="http://schemas.microsoft.com/office/powerpoint/2010/main" val="3807901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pPr>
                <a:defRPr/>
              </a:pPr>
              <a:t>16</a:t>
            </a:fld>
            <a:endParaRPr lang="zh-CN" altLang="en-US"/>
          </a:p>
        </p:txBody>
      </p:sp>
    </p:spTree>
    <p:extLst>
      <p:ext uri="{BB962C8B-B14F-4D97-AF65-F5344CB8AC3E}">
        <p14:creationId xmlns:p14="http://schemas.microsoft.com/office/powerpoint/2010/main" val="971103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t>18</a:t>
            </a:fld>
            <a:endParaRPr lang="zh-CN" altLang="en-US"/>
          </a:p>
        </p:txBody>
      </p:sp>
    </p:spTree>
    <p:extLst>
      <p:ext uri="{BB962C8B-B14F-4D97-AF65-F5344CB8AC3E}">
        <p14:creationId xmlns:p14="http://schemas.microsoft.com/office/powerpoint/2010/main" val="3412188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19</a:t>
            </a:fld>
            <a:endParaRPr lang="zh-CN" altLang="en-US"/>
          </a:p>
        </p:txBody>
      </p:sp>
    </p:spTree>
    <p:extLst>
      <p:ext uri="{BB962C8B-B14F-4D97-AF65-F5344CB8AC3E}">
        <p14:creationId xmlns:p14="http://schemas.microsoft.com/office/powerpoint/2010/main" val="3443727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20</a:t>
            </a:fld>
            <a:endParaRPr lang="zh-CN" altLang="en-US"/>
          </a:p>
        </p:txBody>
      </p:sp>
    </p:spTree>
    <p:extLst>
      <p:ext uri="{BB962C8B-B14F-4D97-AF65-F5344CB8AC3E}">
        <p14:creationId xmlns:p14="http://schemas.microsoft.com/office/powerpoint/2010/main" val="3515105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t>21</a:t>
            </a:fld>
            <a:endParaRPr lang="zh-CN" altLang="en-US"/>
          </a:p>
        </p:txBody>
      </p:sp>
    </p:spTree>
    <p:extLst>
      <p:ext uri="{BB962C8B-B14F-4D97-AF65-F5344CB8AC3E}">
        <p14:creationId xmlns:p14="http://schemas.microsoft.com/office/powerpoint/2010/main" val="2225172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4118161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382232195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413977691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334328403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401794235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214526751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364063904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6684254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5076683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24351617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12627094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15609509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85308"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工作回顾</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84880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自我评价</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11187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3"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工作体会</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80923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754292"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工作规划和展望</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271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38881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20441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pPr/>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7800817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244272275"/>
      </p:ext>
    </p:extLst>
  </p:cSld>
  <p:clrMapOvr>
    <a:masterClrMapping/>
  </p:clrMapOvr>
  <p:transition advClick="0" advTm="0">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3044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extLst>
      <p:ext uri="{BB962C8B-B14F-4D97-AF65-F5344CB8AC3E}">
        <p14:creationId xmlns:p14="http://schemas.microsoft.com/office/powerpoint/2010/main" val="2205165467"/>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310339"/>
      </p:ext>
    </p:extLst>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2017/11/13</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2284177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13/11/2017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111081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452C926-1AF6-4C84-925A-B6B02113653E}" type="datetimeFigureOut">
              <a:rPr lang="zh-CN" altLang="en-US" smtClean="0"/>
              <a:pPr/>
              <a:t>2017/11/13</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9DBAA99D-0B2A-4248-B920-D9E6984CC9CA}" type="slidenum">
              <a:rPr lang="zh-CN" altLang="en-US" smtClean="0"/>
              <a:pPr/>
              <a:t>‹#›</a:t>
            </a:fld>
            <a:endParaRPr lang="zh-CN" altLang="en-US"/>
          </a:p>
        </p:txBody>
      </p:sp>
    </p:spTree>
    <p:extLst>
      <p:ext uri="{BB962C8B-B14F-4D97-AF65-F5344CB8AC3E}">
        <p14:creationId xmlns:p14="http://schemas.microsoft.com/office/powerpoint/2010/main" val="400004662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6" r:id="rId12"/>
    <p:sldLayoutId id="2147483667" r:id="rId13"/>
    <p:sldLayoutId id="2147483668" r:id="rId14"/>
    <p:sldLayoutId id="2147483669" r:id="rId15"/>
    <p:sldLayoutId id="2147483661" r:id="rId16"/>
    <p:sldLayoutId id="2147483664" r:id="rId17"/>
    <p:sldLayoutId id="2147483686" r:id="rId18"/>
    <p:sldLayoutId id="2147483687" r:id="rId19"/>
    <p:sldLayoutId id="2147483688" r:id="rId20"/>
    <p:sldLayoutId id="2147483689" r:id="rId21"/>
    <p:sldLayoutId id="2147483690" r:id="rId22"/>
    <p:sldLayoutId id="2147483691" r:id="rId23"/>
    <p:sldLayoutId id="2147483692" r:id="rId24"/>
  </p:sldLayoutIdLst>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96F3CCB-980E-4613-B26F-6BBB63938C0C}"/>
              </a:ext>
            </a:extLst>
          </p:cNvPr>
          <p:cNvPicPr>
            <a:picLocks noChangeAspect="1"/>
          </p:cNvPicPr>
          <p:nvPr/>
        </p:nvPicPr>
        <p:blipFill>
          <a:blip r:embed="rId4"/>
          <a:stretch>
            <a:fillRect/>
          </a:stretch>
        </p:blipFill>
        <p:spPr>
          <a:xfrm>
            <a:off x="1177" y="2390"/>
            <a:ext cx="9142857" cy="5142857"/>
          </a:xfrm>
          <a:prstGeom prst="rect">
            <a:avLst/>
          </a:prstGeom>
        </p:spPr>
      </p:pic>
      <p:sp>
        <p:nvSpPr>
          <p:cNvPr id="3" name="任意多边形: 形状 2">
            <a:extLst>
              <a:ext uri="{FF2B5EF4-FFF2-40B4-BE49-F238E27FC236}">
                <a16:creationId xmlns:a16="http://schemas.microsoft.com/office/drawing/2014/main" xmlns="" id="{488E4DE9-B1D0-4576-9D7F-5DDC08266C6D}"/>
              </a:ext>
            </a:extLst>
          </p:cNvPr>
          <p:cNvSpPr/>
          <p:nvPr/>
        </p:nvSpPr>
        <p:spPr>
          <a:xfrm>
            <a:off x="457200" y="-25052"/>
            <a:ext cx="8724379" cy="5170299"/>
          </a:xfrm>
          <a:custGeom>
            <a:avLst/>
            <a:gdLst>
              <a:gd name="connsiteX0" fmla="*/ 0 w 7928975"/>
              <a:gd name="connsiteY0" fmla="*/ 0 h 5110619"/>
              <a:gd name="connsiteX1" fmla="*/ 2430049 w 7928975"/>
              <a:gd name="connsiteY1" fmla="*/ 5110619 h 5110619"/>
              <a:gd name="connsiteX2" fmla="*/ 4597052 w 7928975"/>
              <a:gd name="connsiteY2" fmla="*/ 5110619 h 5110619"/>
              <a:gd name="connsiteX3" fmla="*/ 7928975 w 7928975"/>
              <a:gd name="connsiteY3" fmla="*/ 1929008 h 5110619"/>
              <a:gd name="connsiteX4" fmla="*/ 7928975 w 7928975"/>
              <a:gd name="connsiteY4" fmla="*/ 12526 h 5110619"/>
              <a:gd name="connsiteX5" fmla="*/ 0 w 7928975"/>
              <a:gd name="connsiteY5" fmla="*/ 0 h 511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975" h="5110619">
                <a:moveTo>
                  <a:pt x="0" y="0"/>
                </a:moveTo>
                <a:lnTo>
                  <a:pt x="2430049" y="5110619"/>
                </a:lnTo>
                <a:lnTo>
                  <a:pt x="4597052" y="5110619"/>
                </a:lnTo>
                <a:lnTo>
                  <a:pt x="7928975" y="1929008"/>
                </a:lnTo>
                <a:lnTo>
                  <a:pt x="7928975" y="12526"/>
                </a:lnTo>
                <a:lnTo>
                  <a:pt x="0" y="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7">
            <a:extLst>
              <a:ext uri="{FF2B5EF4-FFF2-40B4-BE49-F238E27FC236}">
                <a16:creationId xmlns:a16="http://schemas.microsoft.com/office/drawing/2014/main" xmlns="" id="{19F1B2FA-1132-4D76-90B9-0592F3E06849}"/>
              </a:ext>
            </a:extLst>
          </p:cNvPr>
          <p:cNvSpPr>
            <a:spLocks noChangeArrowheads="1"/>
          </p:cNvSpPr>
          <p:nvPr/>
        </p:nvSpPr>
        <p:spPr bwMode="auto">
          <a:xfrm>
            <a:off x="3504841" y="2945928"/>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汇报人</a:t>
            </a:r>
            <a:r>
              <a:rPr lang="zh-CN" altLang="en-US" sz="1050" dirty="0" smtClean="0">
                <a:solidFill>
                  <a:schemeClr val="tx1">
                    <a:lumMod val="50000"/>
                    <a:lumOff val="50000"/>
                  </a:schemeClr>
                </a:solidFill>
                <a:latin typeface="微软雅黑" pitchFamily="34" charset="-122"/>
                <a:ea typeface="微软雅黑" pitchFamily="34" charset="-122"/>
                <a:sym typeface="微软雅黑" pitchFamily="34" charset="-122"/>
              </a:rPr>
              <a:t>：      </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时间：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2019</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月</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日</a:t>
            </a:r>
          </a:p>
        </p:txBody>
      </p:sp>
      <p:sp>
        <p:nvSpPr>
          <p:cNvPr id="5" name="矩形 4">
            <a:extLst>
              <a:ext uri="{FF2B5EF4-FFF2-40B4-BE49-F238E27FC236}">
                <a16:creationId xmlns:a16="http://schemas.microsoft.com/office/drawing/2014/main" xmlns="" id="{D3030361-839F-4350-947A-2F42D70E5B50}"/>
              </a:ext>
            </a:extLst>
          </p:cNvPr>
          <p:cNvSpPr/>
          <p:nvPr/>
        </p:nvSpPr>
        <p:spPr>
          <a:xfrm>
            <a:off x="4009389" y="791929"/>
            <a:ext cx="1954382" cy="1107996"/>
          </a:xfrm>
          <a:prstGeom prst="rect">
            <a:avLst/>
          </a:prstGeom>
        </p:spPr>
        <p:txBody>
          <a:bodyPr wrap="none">
            <a:spAutoFit/>
          </a:bodyPr>
          <a:lstStyle/>
          <a:p>
            <a:pPr algn="ctr">
              <a:defRPr/>
            </a:pPr>
            <a:r>
              <a:rPr lang="zh-CN" altLang="en-US" sz="66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家居</a:t>
            </a:r>
            <a:endParaRPr lang="zh-CN" altLang="en-US" sz="40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endParaRPr>
          </a:p>
        </p:txBody>
      </p:sp>
      <p:sp>
        <p:nvSpPr>
          <p:cNvPr id="6" name="矩形 17">
            <a:extLst>
              <a:ext uri="{FF2B5EF4-FFF2-40B4-BE49-F238E27FC236}">
                <a16:creationId xmlns:a16="http://schemas.microsoft.com/office/drawing/2014/main" xmlns="" id="{1AF9C89D-BAB8-4ABA-9F7D-D1629BE436AB}"/>
              </a:ext>
            </a:extLst>
          </p:cNvPr>
          <p:cNvSpPr>
            <a:spLocks noChangeArrowheads="1"/>
          </p:cNvSpPr>
          <p:nvPr/>
        </p:nvSpPr>
        <p:spPr bwMode="auto">
          <a:xfrm>
            <a:off x="2700555" y="2585888"/>
            <a:ext cx="4967789"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适用于工程项目</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策划方案</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工作汇报</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总结计划等</a:t>
            </a:r>
            <a:endParaRPr lang="zh-CN" altLang="en-US" sz="1199" b="1" dirty="0">
              <a:solidFill>
                <a:schemeClr val="tx1">
                  <a:lumMod val="50000"/>
                  <a:lumOff val="50000"/>
                </a:schemeClr>
              </a:solidFill>
              <a:latin typeface="ITC Avant Garde Std Bk" panose="020B0502020202020204" pitchFamily="34" charset="0"/>
            </a:endParaRPr>
          </a:p>
        </p:txBody>
      </p:sp>
      <p:sp>
        <p:nvSpPr>
          <p:cNvPr id="7" name="TextBox 7">
            <a:extLst>
              <a:ext uri="{FF2B5EF4-FFF2-40B4-BE49-F238E27FC236}">
                <a16:creationId xmlns:a16="http://schemas.microsoft.com/office/drawing/2014/main" xmlns="" id="{6A06D69E-26C9-4F07-8F0E-5C2A7F6B1609}"/>
              </a:ext>
            </a:extLst>
          </p:cNvPr>
          <p:cNvSpPr txBox="1"/>
          <p:nvPr/>
        </p:nvSpPr>
        <p:spPr>
          <a:xfrm>
            <a:off x="2951820" y="3233960"/>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800" dirty="0">
                <a:solidFill>
                  <a:schemeClr val="tx1">
                    <a:lumMod val="65000"/>
                    <a:lumOff val="35000"/>
                  </a:schemeClr>
                </a:solidFill>
              </a:rPr>
              <a:t>Chinadaily.com.cn is the largest English portal in China, providing news, business information, BBS, learning materials. The Website has channels as China,</a:t>
            </a:r>
            <a:endParaRPr lang="id-ID" altLang="zh-CN" sz="600" dirty="0">
              <a:solidFill>
                <a:schemeClr val="tx1">
                  <a:lumMod val="65000"/>
                  <a:lumOff val="35000"/>
                </a:schemeClr>
              </a:solidFill>
              <a:latin typeface="Lato" pitchFamily="34" charset="0"/>
              <a:ea typeface="Clear Sans Light" pitchFamily="34" charset="0"/>
              <a:cs typeface="Clear Sans Light" pitchFamily="34" charset="0"/>
            </a:endParaRPr>
          </a:p>
        </p:txBody>
      </p:sp>
      <p:sp>
        <p:nvSpPr>
          <p:cNvPr id="9" name="矩形 8">
            <a:extLst>
              <a:ext uri="{FF2B5EF4-FFF2-40B4-BE49-F238E27FC236}">
                <a16:creationId xmlns:a16="http://schemas.microsoft.com/office/drawing/2014/main" xmlns="" id="{7CF34973-4546-4142-9995-6883FDF98041}"/>
              </a:ext>
            </a:extLst>
          </p:cNvPr>
          <p:cNvSpPr/>
          <p:nvPr/>
        </p:nvSpPr>
        <p:spPr>
          <a:xfrm>
            <a:off x="2959958" y="1679457"/>
            <a:ext cx="4346062" cy="1015663"/>
          </a:xfrm>
          <a:prstGeom prst="rect">
            <a:avLst/>
          </a:prstGeom>
        </p:spPr>
        <p:txBody>
          <a:bodyPr wrap="none">
            <a:spAutoFit/>
          </a:bodyPr>
          <a:lstStyle/>
          <a:p>
            <a:pPr algn="ctr">
              <a:defRPr/>
            </a:pPr>
            <a:r>
              <a:rPr lang="zh-CN" altLang="en-US" sz="48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室内</a:t>
            </a:r>
            <a:r>
              <a:rPr lang="zh-CN" altLang="en-US" sz="60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装潢</a:t>
            </a:r>
            <a:r>
              <a:rPr lang="en-US" altLang="zh-CN" sz="48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PPT</a:t>
            </a:r>
            <a:endParaRPr lang="zh-CN" altLang="en-US" sz="48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endParaRPr>
          </a:p>
        </p:txBody>
      </p:sp>
      <p:pic>
        <p:nvPicPr>
          <p:cNvPr id="10" name="月亮门 moon gate">
            <a:hlinkClick r:id="" action="ppaction://media"/>
            <a:extLst>
              <a:ext uri="{FF2B5EF4-FFF2-40B4-BE49-F238E27FC236}">
                <a16:creationId xmlns:a16="http://schemas.microsoft.com/office/drawing/2014/main" xmlns="" id="{1D0C51CE-175A-45B2-9FA3-352E7FB09289}"/>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51307" y="1293579"/>
            <a:ext cx="574307" cy="609600"/>
          </a:xfrm>
          <a:prstGeom prst="rect">
            <a:avLst/>
          </a:prstGeom>
        </p:spPr>
      </p:pic>
    </p:spTree>
    <p:extLst>
      <p:ext uri="{BB962C8B-B14F-4D97-AF65-F5344CB8AC3E}">
        <p14:creationId xmlns:p14="http://schemas.microsoft.com/office/powerpoint/2010/main" val="293189713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5"/>
                                        </p:tgtEl>
                                        <p:attrNameLst>
                                          <p:attrName>style.visibility</p:attrName>
                                        </p:attrNameLst>
                                      </p:cBhvr>
                                      <p:to>
                                        <p:strVal val="visible"/>
                                      </p:to>
                                    </p:set>
                                    <p:anim calcmode="lin" valueType="num">
                                      <p:cBhvr>
                                        <p:cTn id="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anim calcmode="lin" valueType="num">
                                      <p:cBhvr>
                                        <p:cTn id="1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5"/>
                                        </p:tgtEl>
                                      </p:cBhvr>
                                    </p:animEffect>
                                  </p:childTnLst>
                                </p:cTn>
                              </p:par>
                            </p:childTnLst>
                          </p:cTn>
                        </p:par>
                        <p:par>
                          <p:cTn id="14" fill="hold">
                            <p:stCondLst>
                              <p:cond delay="5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 calcmode="lin" valueType="num">
                                      <p:cBhvr>
                                        <p:cTn id="1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9"/>
                                        </p:tgtEl>
                                      </p:cBhvr>
                                    </p:animEffect>
                                  </p:childTnLst>
                                </p:cTn>
                              </p:par>
                            </p:childTnLst>
                          </p:cTn>
                        </p:par>
                        <p:par>
                          <p:cTn id="22" fill="hold">
                            <p:stCondLst>
                              <p:cond delay="135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350"/>
                            </p:stCondLst>
                            <p:childTnLst>
                              <p:par>
                                <p:cTn id="29" presetID="52"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Scale>
                                      <p:cBhvr>
                                        <p:cTn id="31"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
                                        </p:tgtEl>
                                        <p:attrNameLst>
                                          <p:attrName>ppt_x</p:attrName>
                                          <p:attrName>ppt_y</p:attrName>
                                        </p:attrNameLst>
                                      </p:cBhvr>
                                    </p:animMotion>
                                    <p:animEffect transition="in" filter="fade">
                                      <p:cBhvr>
                                        <p:cTn id="33" dur="500"/>
                                        <p:tgtEl>
                                          <p:spTgt spid="4"/>
                                        </p:tgtEl>
                                      </p:cBhvr>
                                    </p:animEffect>
                                  </p:childTnLst>
                                </p:cTn>
                              </p:par>
                            </p:childTnLst>
                          </p:cTn>
                        </p:par>
                        <p:par>
                          <p:cTn id="34" fill="hold">
                            <p:stCondLst>
                              <p:cond delay="36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8" repeatCount="indefinite"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6"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xmlns="" id="{16955DF8-3487-41CE-81F5-74BBEE5BDA95}"/>
              </a:ext>
            </a:extLst>
          </p:cNvPr>
          <p:cNvPicPr>
            <a:picLocks noChangeAspect="1"/>
          </p:cNvPicPr>
          <p:nvPr/>
        </p:nvPicPr>
        <p:blipFill>
          <a:blip r:embed="rId2"/>
          <a:stretch>
            <a:fillRect/>
          </a:stretch>
        </p:blipFill>
        <p:spPr>
          <a:xfrm flipH="1" flipV="1">
            <a:off x="5308170" y="1"/>
            <a:ext cx="3835829" cy="2398188"/>
          </a:xfrm>
          <a:prstGeom prst="rtTriangle">
            <a:avLst/>
          </a:prstGeom>
          <a:solidFill>
            <a:schemeClr val="accent1"/>
          </a:solidFill>
        </p:spPr>
      </p:pic>
      <p:pic>
        <p:nvPicPr>
          <p:cNvPr id="32" name="图片 31">
            <a:extLst>
              <a:ext uri="{FF2B5EF4-FFF2-40B4-BE49-F238E27FC236}">
                <a16:creationId xmlns:a16="http://schemas.microsoft.com/office/drawing/2014/main" xmlns="" id="{C574C039-7459-4C82-B3F3-4D49CA169424}"/>
              </a:ext>
            </a:extLst>
          </p:cNvPr>
          <p:cNvPicPr>
            <a:picLocks noChangeAspect="1"/>
          </p:cNvPicPr>
          <p:nvPr/>
        </p:nvPicPr>
        <p:blipFill>
          <a:blip r:embed="rId2"/>
          <a:stretch>
            <a:fillRect/>
          </a:stretch>
        </p:blipFill>
        <p:spPr>
          <a:xfrm>
            <a:off x="1178" y="2245788"/>
            <a:ext cx="5154593" cy="2899459"/>
          </a:xfrm>
          <a:prstGeom prst="rtTriangle">
            <a:avLst/>
          </a:prstGeom>
        </p:spPr>
      </p:pic>
      <p:grpSp>
        <p:nvGrpSpPr>
          <p:cNvPr id="2" name="组合 53"/>
          <p:cNvGrpSpPr/>
          <p:nvPr/>
        </p:nvGrpSpPr>
        <p:grpSpPr>
          <a:xfrm>
            <a:off x="1820759" y="1677620"/>
            <a:ext cx="908076" cy="865101"/>
            <a:chOff x="971600" y="2565539"/>
            <a:chExt cx="1210768" cy="1153112"/>
          </a:xfrm>
          <a:noFill/>
        </p:grpSpPr>
        <p:sp>
          <p:nvSpPr>
            <p:cNvPr id="55" name="正五边形 54"/>
            <p:cNvSpPr/>
            <p:nvPr/>
          </p:nvSpPr>
          <p:spPr>
            <a:xfrm>
              <a:off x="971600"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endParaRPr>
            </a:p>
          </p:txBody>
        </p:sp>
        <p:sp>
          <p:nvSpPr>
            <p:cNvPr id="65" name="TextBox 64"/>
            <p:cNvSpPr txBox="1"/>
            <p:nvPr/>
          </p:nvSpPr>
          <p:spPr>
            <a:xfrm>
              <a:off x="1299624" y="2956794"/>
              <a:ext cx="554720" cy="410243"/>
            </a:xfrm>
            <a:prstGeom prst="rect">
              <a:avLst/>
            </a:prstGeom>
            <a:grpFill/>
          </p:spPr>
          <p:txBody>
            <a:bodyPr wrap="square" rtlCol="0">
              <a:spAutoFit/>
            </a:bodyPr>
            <a:lstStyle/>
            <a:p>
              <a:pPr algn="ctr"/>
              <a:r>
                <a:rPr lang="en-US" altLang="zh-CN" sz="1400" dirty="0">
                  <a:solidFill>
                    <a:schemeClr val="tx1">
                      <a:lumMod val="75000"/>
                      <a:lumOff val="25000"/>
                    </a:schemeClr>
                  </a:solidFill>
                  <a:latin typeface="Broadway" pitchFamily="82" charset="0"/>
                </a:rPr>
                <a:t>01</a:t>
              </a:r>
              <a:endParaRPr lang="zh-CN" altLang="en-US" sz="1400" dirty="0">
                <a:solidFill>
                  <a:schemeClr val="tx1">
                    <a:lumMod val="75000"/>
                    <a:lumOff val="25000"/>
                  </a:schemeClr>
                </a:solidFill>
                <a:latin typeface="Broadway" pitchFamily="82" charset="0"/>
              </a:endParaRPr>
            </a:p>
          </p:txBody>
        </p:sp>
      </p:grpSp>
      <p:grpSp>
        <p:nvGrpSpPr>
          <p:cNvPr id="3" name="组合 65"/>
          <p:cNvGrpSpPr/>
          <p:nvPr/>
        </p:nvGrpSpPr>
        <p:grpSpPr>
          <a:xfrm>
            <a:off x="3242298" y="2695487"/>
            <a:ext cx="908076" cy="865101"/>
            <a:chOff x="2010514" y="3034085"/>
            <a:chExt cx="1210768" cy="1153112"/>
          </a:xfrm>
          <a:noFill/>
        </p:grpSpPr>
        <p:sp>
          <p:nvSpPr>
            <p:cNvPr id="67" name="正五边形 66"/>
            <p:cNvSpPr/>
            <p:nvPr/>
          </p:nvSpPr>
          <p:spPr>
            <a:xfrm flipV="1">
              <a:off x="2010514" y="3034085"/>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endParaRPr>
            </a:p>
          </p:txBody>
        </p:sp>
        <p:sp>
          <p:nvSpPr>
            <p:cNvPr id="68" name="TextBox 67"/>
            <p:cNvSpPr txBox="1"/>
            <p:nvPr/>
          </p:nvSpPr>
          <p:spPr>
            <a:xfrm>
              <a:off x="2338538" y="3307493"/>
              <a:ext cx="554720" cy="410243"/>
            </a:xfrm>
            <a:prstGeom prst="rect">
              <a:avLst/>
            </a:prstGeom>
            <a:grpFill/>
          </p:spPr>
          <p:txBody>
            <a:bodyPr wrap="square" rtlCol="0">
              <a:spAutoFit/>
            </a:bodyPr>
            <a:lstStyle/>
            <a:p>
              <a:pPr algn="ctr"/>
              <a:r>
                <a:rPr lang="en-US" altLang="zh-CN" sz="1400" dirty="0">
                  <a:solidFill>
                    <a:schemeClr val="tx1">
                      <a:lumMod val="75000"/>
                      <a:lumOff val="25000"/>
                    </a:schemeClr>
                  </a:solidFill>
                  <a:latin typeface="Broadway" pitchFamily="82" charset="0"/>
                </a:rPr>
                <a:t>02</a:t>
              </a:r>
              <a:endParaRPr lang="zh-CN" altLang="en-US" sz="1400" dirty="0">
                <a:solidFill>
                  <a:schemeClr val="tx1">
                    <a:lumMod val="75000"/>
                    <a:lumOff val="25000"/>
                  </a:schemeClr>
                </a:solidFill>
                <a:latin typeface="Broadway" pitchFamily="82" charset="0"/>
              </a:endParaRPr>
            </a:p>
          </p:txBody>
        </p:sp>
      </p:grpSp>
      <p:grpSp>
        <p:nvGrpSpPr>
          <p:cNvPr id="4" name="组合 68"/>
          <p:cNvGrpSpPr/>
          <p:nvPr/>
        </p:nvGrpSpPr>
        <p:grpSpPr>
          <a:xfrm>
            <a:off x="4862063" y="1677620"/>
            <a:ext cx="908076" cy="865101"/>
            <a:chOff x="3049428" y="2564904"/>
            <a:chExt cx="1210768" cy="1153112"/>
          </a:xfrm>
          <a:noFill/>
        </p:grpSpPr>
        <p:sp>
          <p:nvSpPr>
            <p:cNvPr id="70" name="正五边形 69"/>
            <p:cNvSpPr/>
            <p:nvPr/>
          </p:nvSpPr>
          <p:spPr>
            <a:xfrm>
              <a:off x="304942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endParaRPr>
            </a:p>
          </p:txBody>
        </p:sp>
        <p:sp>
          <p:nvSpPr>
            <p:cNvPr id="71" name="TextBox 70"/>
            <p:cNvSpPr txBox="1"/>
            <p:nvPr/>
          </p:nvSpPr>
          <p:spPr>
            <a:xfrm>
              <a:off x="3377452" y="2959149"/>
              <a:ext cx="554720" cy="410243"/>
            </a:xfrm>
            <a:prstGeom prst="rect">
              <a:avLst/>
            </a:prstGeom>
            <a:grpFill/>
          </p:spPr>
          <p:txBody>
            <a:bodyPr wrap="square" rtlCol="0">
              <a:spAutoFit/>
            </a:bodyPr>
            <a:lstStyle/>
            <a:p>
              <a:pPr algn="ctr"/>
              <a:r>
                <a:rPr lang="en-US" altLang="zh-CN" sz="1400" dirty="0">
                  <a:solidFill>
                    <a:schemeClr val="tx1">
                      <a:lumMod val="75000"/>
                      <a:lumOff val="25000"/>
                    </a:schemeClr>
                  </a:solidFill>
                  <a:latin typeface="Broadway" pitchFamily="82" charset="0"/>
                </a:rPr>
                <a:t>03</a:t>
              </a:r>
              <a:endParaRPr lang="zh-CN" altLang="en-US" sz="1400" dirty="0">
                <a:solidFill>
                  <a:schemeClr val="tx1">
                    <a:lumMod val="75000"/>
                    <a:lumOff val="25000"/>
                  </a:schemeClr>
                </a:solidFill>
                <a:latin typeface="Broadway" pitchFamily="82" charset="0"/>
              </a:endParaRPr>
            </a:p>
          </p:txBody>
        </p:sp>
      </p:grpSp>
      <p:grpSp>
        <p:nvGrpSpPr>
          <p:cNvPr id="5" name="组合 71"/>
          <p:cNvGrpSpPr/>
          <p:nvPr/>
        </p:nvGrpSpPr>
        <p:grpSpPr>
          <a:xfrm>
            <a:off x="6664541" y="2674652"/>
            <a:ext cx="908076" cy="865101"/>
            <a:chOff x="4074952" y="3026752"/>
            <a:chExt cx="1210768" cy="1153112"/>
          </a:xfrm>
          <a:noFill/>
        </p:grpSpPr>
        <p:sp>
          <p:nvSpPr>
            <p:cNvPr id="73" name="正五边形 72"/>
            <p:cNvSpPr/>
            <p:nvPr/>
          </p:nvSpPr>
          <p:spPr>
            <a:xfrm flipV="1">
              <a:off x="4074952"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endParaRPr>
            </a:p>
          </p:txBody>
        </p:sp>
        <p:sp>
          <p:nvSpPr>
            <p:cNvPr id="74" name="TextBox 73"/>
            <p:cNvSpPr txBox="1"/>
            <p:nvPr/>
          </p:nvSpPr>
          <p:spPr>
            <a:xfrm>
              <a:off x="4402976" y="3349319"/>
              <a:ext cx="554720" cy="410243"/>
            </a:xfrm>
            <a:prstGeom prst="rect">
              <a:avLst/>
            </a:prstGeom>
            <a:grpFill/>
          </p:spPr>
          <p:txBody>
            <a:bodyPr wrap="square" rtlCol="0">
              <a:spAutoFit/>
            </a:bodyPr>
            <a:lstStyle/>
            <a:p>
              <a:pPr algn="ctr"/>
              <a:r>
                <a:rPr lang="en-US" altLang="zh-CN" sz="1400" dirty="0">
                  <a:solidFill>
                    <a:schemeClr val="tx1">
                      <a:lumMod val="75000"/>
                      <a:lumOff val="25000"/>
                    </a:schemeClr>
                  </a:solidFill>
                  <a:latin typeface="Broadway" pitchFamily="82" charset="0"/>
                </a:rPr>
                <a:t>04</a:t>
              </a:r>
              <a:endParaRPr lang="zh-CN" altLang="en-US" sz="1400" dirty="0">
                <a:solidFill>
                  <a:schemeClr val="tx1">
                    <a:lumMod val="75000"/>
                    <a:lumOff val="25000"/>
                  </a:schemeClr>
                </a:solidFill>
                <a:latin typeface="Broadway" pitchFamily="82" charset="0"/>
              </a:endParaRPr>
            </a:p>
          </p:txBody>
        </p:sp>
      </p:grpSp>
      <p:grpSp>
        <p:nvGrpSpPr>
          <p:cNvPr id="9" name="组合 83"/>
          <p:cNvGrpSpPr/>
          <p:nvPr/>
        </p:nvGrpSpPr>
        <p:grpSpPr>
          <a:xfrm>
            <a:off x="1635640" y="2358348"/>
            <a:ext cx="1319246" cy="983892"/>
            <a:chOff x="724774" y="3802992"/>
            <a:chExt cx="1758994" cy="1311452"/>
          </a:xfrm>
        </p:grpSpPr>
        <p:cxnSp>
          <p:nvCxnSpPr>
            <p:cNvPr id="85" name="直接连接符 84"/>
            <p:cNvCxnSpPr/>
            <p:nvPr/>
          </p:nvCxnSpPr>
          <p:spPr>
            <a:xfrm>
              <a:off x="1216652"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576984"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724774" y="4581128"/>
              <a:ext cx="1758994" cy="533316"/>
            </a:xfrm>
            <a:prstGeom prst="rect">
              <a:avLst/>
            </a:prstGeom>
          </p:spPr>
          <p:txBody>
            <a:bodyPr wrap="square">
              <a:spAutoFit/>
            </a:bodyPr>
            <a:lstStyle/>
            <a:p>
              <a:pPr algn="r"/>
              <a:r>
                <a:rPr lang="zh-CN" altLang="en-US" sz="2000" dirty="0">
                  <a:solidFill>
                    <a:schemeClr val="tx1">
                      <a:lumMod val="65000"/>
                      <a:lumOff val="35000"/>
                    </a:schemeClr>
                  </a:solidFill>
                  <a:ea typeface="微软雅黑" panose="020B0503020204020204" pitchFamily="34" charset="-122"/>
                </a:rPr>
                <a:t>工作回顾</a:t>
              </a:r>
            </a:p>
          </p:txBody>
        </p:sp>
      </p:grpSp>
      <p:grpSp>
        <p:nvGrpSpPr>
          <p:cNvPr id="10" name="组合 87"/>
          <p:cNvGrpSpPr/>
          <p:nvPr/>
        </p:nvGrpSpPr>
        <p:grpSpPr>
          <a:xfrm>
            <a:off x="4694035" y="2460924"/>
            <a:ext cx="1319246" cy="983891"/>
            <a:chOff x="2804343" y="3802992"/>
            <a:chExt cx="1758994" cy="1311451"/>
          </a:xfrm>
        </p:grpSpPr>
        <p:cxnSp>
          <p:nvCxnSpPr>
            <p:cNvPr id="89" name="直接连接符 88"/>
            <p:cNvCxnSpPr/>
            <p:nvPr/>
          </p:nvCxnSpPr>
          <p:spPr>
            <a:xfrm>
              <a:off x="329622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65655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2804343" y="4581127"/>
              <a:ext cx="1758994" cy="533316"/>
            </a:xfrm>
            <a:prstGeom prst="rect">
              <a:avLst/>
            </a:prstGeom>
          </p:spPr>
          <p:txBody>
            <a:bodyPr wrap="square">
              <a:spAutoFit/>
            </a:bodyPr>
            <a:lstStyle/>
            <a:p>
              <a:pPr algn="r"/>
              <a:r>
                <a:rPr lang="zh-CN" altLang="en-US" sz="2000" dirty="0">
                  <a:solidFill>
                    <a:schemeClr val="tx1">
                      <a:lumMod val="65000"/>
                      <a:lumOff val="35000"/>
                    </a:schemeClr>
                  </a:solidFill>
                  <a:ea typeface="微软雅黑" panose="020B0503020204020204" pitchFamily="34" charset="-122"/>
                </a:rPr>
                <a:t>工作体会</a:t>
              </a:r>
            </a:p>
          </p:txBody>
        </p:sp>
      </p:grpSp>
      <p:grpSp>
        <p:nvGrpSpPr>
          <p:cNvPr id="13" name="组合 99"/>
          <p:cNvGrpSpPr/>
          <p:nvPr/>
        </p:nvGrpSpPr>
        <p:grpSpPr>
          <a:xfrm>
            <a:off x="3101377" y="1767000"/>
            <a:ext cx="1319246" cy="1008531"/>
            <a:chOff x="1822619" y="1580651"/>
            <a:chExt cx="1758994" cy="1344293"/>
          </a:xfrm>
        </p:grpSpPr>
        <p:cxnSp>
          <p:nvCxnSpPr>
            <p:cNvPr id="101" name="直接连接符 100"/>
            <p:cNvCxnSpPr/>
            <p:nvPr/>
          </p:nvCxnSpPr>
          <p:spPr>
            <a:xfrm>
              <a:off x="2255566" y="291997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615898" y="220486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1822619" y="1580651"/>
              <a:ext cx="1758994" cy="533315"/>
            </a:xfrm>
            <a:prstGeom prst="rect">
              <a:avLst/>
            </a:prstGeom>
          </p:spPr>
          <p:txBody>
            <a:bodyPr wrap="square">
              <a:spAutoFit/>
            </a:bodyPr>
            <a:lstStyle/>
            <a:p>
              <a:r>
                <a:rPr lang="zh-CN" altLang="en-US" sz="2000" dirty="0">
                  <a:solidFill>
                    <a:schemeClr val="tx1">
                      <a:lumMod val="65000"/>
                      <a:lumOff val="35000"/>
                    </a:schemeClr>
                  </a:solidFill>
                  <a:ea typeface="微软雅黑" panose="020B0503020204020204" pitchFamily="34" charset="-122"/>
                </a:rPr>
                <a:t>自我评价</a:t>
              </a:r>
            </a:p>
          </p:txBody>
        </p:sp>
      </p:grpSp>
      <p:grpSp>
        <p:nvGrpSpPr>
          <p:cNvPr id="14" name="组合 103"/>
          <p:cNvGrpSpPr/>
          <p:nvPr/>
        </p:nvGrpSpPr>
        <p:grpSpPr>
          <a:xfrm>
            <a:off x="6172208" y="1767256"/>
            <a:ext cx="2051333" cy="1032172"/>
            <a:chOff x="3403573" y="1580990"/>
            <a:chExt cx="2735110" cy="1375804"/>
          </a:xfrm>
        </p:grpSpPr>
        <p:cxnSp>
          <p:nvCxnSpPr>
            <p:cNvPr id="105" name="直接连接符 104"/>
            <p:cNvCxnSpPr/>
            <p:nvPr/>
          </p:nvCxnSpPr>
          <p:spPr>
            <a:xfrm>
              <a:off x="4323331" y="295182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4683663" y="223671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3403573" y="1580990"/>
              <a:ext cx="2735110" cy="533315"/>
            </a:xfrm>
            <a:prstGeom prst="rect">
              <a:avLst/>
            </a:prstGeom>
          </p:spPr>
          <p:txBody>
            <a:bodyPr wrap="square">
              <a:spAutoFit/>
            </a:bodyPr>
            <a:lstStyle/>
            <a:p>
              <a:r>
                <a:rPr lang="zh-CN" altLang="en-US" sz="2000" dirty="0">
                  <a:solidFill>
                    <a:schemeClr val="tx1">
                      <a:lumMod val="65000"/>
                      <a:lumOff val="35000"/>
                    </a:schemeClr>
                  </a:solidFill>
                  <a:ea typeface="微软雅黑" panose="020B0503020204020204" pitchFamily="34" charset="-122"/>
                </a:rPr>
                <a:t>工作规划和展望</a:t>
              </a:r>
            </a:p>
          </p:txBody>
        </p:sp>
      </p:grpSp>
      <p:sp>
        <p:nvSpPr>
          <p:cNvPr id="51" name="TextBox 5">
            <a:extLst>
              <a:ext uri="{FF2B5EF4-FFF2-40B4-BE49-F238E27FC236}">
                <a16:creationId xmlns:a16="http://schemas.microsoft.com/office/drawing/2014/main" xmlns="" id="{49C6EB0F-27D3-4384-8B9D-09C2CC85152C}"/>
              </a:ext>
            </a:extLst>
          </p:cNvPr>
          <p:cNvSpPr txBox="1"/>
          <p:nvPr/>
        </p:nvSpPr>
        <p:spPr>
          <a:xfrm>
            <a:off x="2755656" y="371371"/>
            <a:ext cx="3897911" cy="784830"/>
          </a:xfrm>
          <a:prstGeom prst="rect">
            <a:avLst/>
          </a:prstGeom>
          <a:noFill/>
          <a:ln>
            <a:noFill/>
          </a:ln>
        </p:spPr>
        <p:txBody>
          <a:bodyPr wrap="square" rtlCol="0">
            <a:spAutoFit/>
          </a:bodyPr>
          <a:lstStyle/>
          <a:p>
            <a:pPr algn="ctr"/>
            <a:r>
              <a:rPr lang="zh-CN" altLang="en-US" sz="4500" b="1" dirty="0">
                <a:solidFill>
                  <a:schemeClr val="tx1">
                    <a:lumMod val="75000"/>
                    <a:lumOff val="25000"/>
                  </a:schemeClr>
                </a:solidFill>
              </a:rPr>
              <a:t>目录</a:t>
            </a:r>
            <a:r>
              <a:rPr lang="en-US" altLang="zh-CN" sz="3375" dirty="0">
                <a:solidFill>
                  <a:schemeClr val="tx1">
                    <a:lumMod val="75000"/>
                    <a:lumOff val="25000"/>
                  </a:schemeClr>
                </a:solidFill>
              </a:rPr>
              <a:t>/Contents</a:t>
            </a:r>
            <a:endParaRPr lang="zh-CN" altLang="en-US" sz="3375" dirty="0">
              <a:solidFill>
                <a:schemeClr val="tx1">
                  <a:lumMod val="75000"/>
                  <a:lumOff val="25000"/>
                </a:schemeClr>
              </a:solidFill>
            </a:endParaRPr>
          </a:p>
        </p:txBody>
      </p:sp>
    </p:spTree>
    <p:extLst>
      <p:ext uri="{BB962C8B-B14F-4D97-AF65-F5344CB8AC3E}">
        <p14:creationId xmlns:p14="http://schemas.microsoft.com/office/powerpoint/2010/main" val="173325965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10" dur="1000" fill="hold"/>
                                        <p:tgtEl>
                                          <p:spTgt spid="5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22" presetClass="entr" presetSubtype="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2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par>
                                <p:cTn id="37" presetID="22" presetClass="entr" presetSubtype="1"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par>
                                <p:cTn id="40" presetID="22" presetClass="entr" presetSubtype="4"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9FAFC25F-B774-49A9-963B-F074AC6AD1C1}"/>
              </a:ext>
            </a:extLst>
          </p:cNvPr>
          <p:cNvPicPr>
            <a:picLocks noChangeAspect="1"/>
          </p:cNvPicPr>
          <p:nvPr/>
        </p:nvPicPr>
        <p:blipFill>
          <a:blip r:embed="rId3"/>
          <a:stretch>
            <a:fillRect/>
          </a:stretch>
        </p:blipFill>
        <p:spPr>
          <a:xfrm>
            <a:off x="3764225" y="1569"/>
            <a:ext cx="5553076" cy="5143519"/>
          </a:xfrm>
          <a:prstGeom prst="chevron">
            <a:avLst>
              <a:gd name="adj" fmla="val 58704"/>
            </a:avLst>
          </a:prstGeom>
        </p:spPr>
      </p:pic>
      <p:sp>
        <p:nvSpPr>
          <p:cNvPr id="3" name="TextBox 23">
            <a:extLst>
              <a:ext uri="{FF2B5EF4-FFF2-40B4-BE49-F238E27FC236}">
                <a16:creationId xmlns:a16="http://schemas.microsoft.com/office/drawing/2014/main" xmlns="" id="{237D197F-7C47-4A1F-9DD5-456BE4D17677}"/>
              </a:ext>
            </a:extLst>
          </p:cNvPr>
          <p:cNvSpPr txBox="1"/>
          <p:nvPr/>
        </p:nvSpPr>
        <p:spPr>
          <a:xfrm>
            <a:off x="2050165" y="2785461"/>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endParaRPr>
          </a:p>
        </p:txBody>
      </p:sp>
      <p:sp>
        <p:nvSpPr>
          <p:cNvPr id="4" name="TextBox 24">
            <a:extLst>
              <a:ext uri="{FF2B5EF4-FFF2-40B4-BE49-F238E27FC236}">
                <a16:creationId xmlns:a16="http://schemas.microsoft.com/office/drawing/2014/main" xmlns="" id="{B6A74DA3-B770-4656-817C-262974E1CD7C}"/>
              </a:ext>
            </a:extLst>
          </p:cNvPr>
          <p:cNvSpPr txBox="1"/>
          <p:nvPr/>
        </p:nvSpPr>
        <p:spPr>
          <a:xfrm>
            <a:off x="2202341" y="2350486"/>
            <a:ext cx="1362396" cy="434975"/>
          </a:xfrm>
          <a:prstGeom prst="rect">
            <a:avLst/>
          </a:prstGeom>
          <a:noFill/>
        </p:spPr>
        <p:txBody>
          <a:bodyPr wrap="none" lIns="65010" tIns="32504" rIns="65010" bIns="32504" rtlCol="0">
            <a:spAutoFit/>
          </a:bodyPr>
          <a:lstStyle/>
          <a:p>
            <a:pPr algn="ctr"/>
            <a:r>
              <a:rPr lang="zh-CN" altLang="en-US" sz="2400" dirty="0">
                <a:solidFill>
                  <a:schemeClr val="accent1"/>
                </a:solidFill>
                <a:ea typeface="微软雅黑" panose="020B0503020204020204" pitchFamily="34" charset="-122"/>
              </a:rPr>
              <a:t>工作回顾</a:t>
            </a:r>
          </a:p>
        </p:txBody>
      </p:sp>
      <p:grpSp>
        <p:nvGrpSpPr>
          <p:cNvPr id="7" name="组合 53">
            <a:extLst>
              <a:ext uri="{FF2B5EF4-FFF2-40B4-BE49-F238E27FC236}">
                <a16:creationId xmlns:a16="http://schemas.microsoft.com/office/drawing/2014/main" xmlns="" id="{AFF36C36-C2FF-45A2-B56B-8E90440140A8}"/>
              </a:ext>
            </a:extLst>
          </p:cNvPr>
          <p:cNvGrpSpPr/>
          <p:nvPr/>
        </p:nvGrpSpPr>
        <p:grpSpPr>
          <a:xfrm>
            <a:off x="1224428" y="2135424"/>
            <a:ext cx="908076" cy="865102"/>
            <a:chOff x="971600" y="2565539"/>
            <a:chExt cx="1210768" cy="1153112"/>
          </a:xfrm>
        </p:grpSpPr>
        <p:sp>
          <p:nvSpPr>
            <p:cNvPr id="8" name="正五边形 54">
              <a:extLst>
                <a:ext uri="{FF2B5EF4-FFF2-40B4-BE49-F238E27FC236}">
                  <a16:creationId xmlns:a16="http://schemas.microsoft.com/office/drawing/2014/main" xmlns="" id="{88BD2A1C-C2D4-4042-90DE-7DC9A3FF0878}"/>
                </a:ext>
              </a:extLst>
            </p:cNvPr>
            <p:cNvSpPr/>
            <p:nvPr/>
          </p:nvSpPr>
          <p:spPr>
            <a:xfrm>
              <a:off x="971600"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9" name="TextBox 64">
              <a:extLst>
                <a:ext uri="{FF2B5EF4-FFF2-40B4-BE49-F238E27FC236}">
                  <a16:creationId xmlns:a16="http://schemas.microsoft.com/office/drawing/2014/main" xmlns="" id="{0BCAE2A1-03AD-4F54-ACC9-1CC0B4ED0D67}"/>
                </a:ext>
              </a:extLst>
            </p:cNvPr>
            <p:cNvSpPr txBox="1"/>
            <p:nvPr/>
          </p:nvSpPr>
          <p:spPr>
            <a:xfrm>
              <a:off x="1125752" y="2956794"/>
              <a:ext cx="882744" cy="615363"/>
            </a:xfrm>
            <a:prstGeom prst="rect">
              <a:avLst/>
            </a:prstGeom>
            <a:noFill/>
          </p:spPr>
          <p:txBody>
            <a:bodyPr wrap="square" rtlCol="0">
              <a:spAutoFit/>
            </a:bodyPr>
            <a:lstStyle/>
            <a:p>
              <a:pPr algn="ctr"/>
              <a:r>
                <a:rPr lang="en-US" altLang="zh-CN" sz="2400" dirty="0">
                  <a:solidFill>
                    <a:schemeClr val="bg1"/>
                  </a:solidFill>
                  <a:latin typeface="Broadway" pitchFamily="82" charset="0"/>
                </a:rPr>
                <a:t>01</a:t>
              </a:r>
              <a:endParaRPr lang="zh-CN" altLang="en-US" sz="2400" dirty="0">
                <a:solidFill>
                  <a:schemeClr val="bg1"/>
                </a:solidFill>
                <a:latin typeface="Broadway" pitchFamily="82" charset="0"/>
              </a:endParaRPr>
            </a:p>
          </p:txBody>
        </p:sp>
      </p:grpSp>
    </p:spTree>
    <p:extLst>
      <p:ext uri="{BB962C8B-B14F-4D97-AF65-F5344CB8AC3E}">
        <p14:creationId xmlns:p14="http://schemas.microsoft.com/office/powerpoint/2010/main" val="19162711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21">
            <a:extLst>
              <a:ext uri="{FF2B5EF4-FFF2-40B4-BE49-F238E27FC236}">
                <a16:creationId xmlns:a16="http://schemas.microsoft.com/office/drawing/2014/main" xmlns="" id="{34670501-297E-4E17-BD0B-E51DABEFBF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10" y="1751659"/>
            <a:ext cx="1276960" cy="885392"/>
          </a:xfrm>
          <a:prstGeom prst="rect">
            <a:avLst/>
          </a:prstGeom>
        </p:spPr>
      </p:pic>
      <p:pic>
        <p:nvPicPr>
          <p:cNvPr id="35" name="图片 34">
            <a:extLst>
              <a:ext uri="{FF2B5EF4-FFF2-40B4-BE49-F238E27FC236}">
                <a16:creationId xmlns:a16="http://schemas.microsoft.com/office/drawing/2014/main" xmlns="" id="{BA417014-3667-4871-9730-AAE49381ED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1655" y="1686022"/>
            <a:ext cx="1276960" cy="1012589"/>
          </a:xfrm>
          <a:prstGeom prst="rect">
            <a:avLst/>
          </a:prstGeom>
        </p:spPr>
      </p:pic>
      <p:pic>
        <p:nvPicPr>
          <p:cNvPr id="36" name="图片 35">
            <a:extLst>
              <a:ext uri="{FF2B5EF4-FFF2-40B4-BE49-F238E27FC236}">
                <a16:creationId xmlns:a16="http://schemas.microsoft.com/office/drawing/2014/main" xmlns="" id="{A21A4827-C560-40A7-90A2-96FACC37DA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4658" y="1686022"/>
            <a:ext cx="1328461" cy="1012589"/>
          </a:xfrm>
          <a:prstGeom prst="rect">
            <a:avLst/>
          </a:prstGeom>
        </p:spPr>
      </p:pic>
      <p:pic>
        <p:nvPicPr>
          <p:cNvPr id="37" name="图片 36">
            <a:extLst>
              <a:ext uri="{FF2B5EF4-FFF2-40B4-BE49-F238E27FC236}">
                <a16:creationId xmlns:a16="http://schemas.microsoft.com/office/drawing/2014/main" xmlns="" id="{5AB72FFD-F208-4AC8-9370-404914A794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5705" y="1686022"/>
            <a:ext cx="1338096" cy="1012589"/>
          </a:xfrm>
          <a:prstGeom prst="rect">
            <a:avLst/>
          </a:prstGeom>
        </p:spPr>
      </p:pic>
      <p:sp>
        <p:nvSpPr>
          <p:cNvPr id="38" name="矩形 37">
            <a:extLst>
              <a:ext uri="{FF2B5EF4-FFF2-40B4-BE49-F238E27FC236}">
                <a16:creationId xmlns:a16="http://schemas.microsoft.com/office/drawing/2014/main" xmlns="" id="{79CE7195-57E2-4476-A499-23CF790D700C}"/>
              </a:ext>
            </a:extLst>
          </p:cNvPr>
          <p:cNvSpPr/>
          <p:nvPr/>
        </p:nvSpPr>
        <p:spPr>
          <a:xfrm>
            <a:off x="335612" y="1248294"/>
            <a:ext cx="8366529" cy="1893933"/>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39" name="文本框 38">
            <a:extLst>
              <a:ext uri="{FF2B5EF4-FFF2-40B4-BE49-F238E27FC236}">
                <a16:creationId xmlns:a16="http://schemas.microsoft.com/office/drawing/2014/main" xmlns="" id="{FBA373ED-B08F-41B8-B064-1F901910FAE2}"/>
              </a:ext>
            </a:extLst>
          </p:cNvPr>
          <p:cNvSpPr txBox="1"/>
          <p:nvPr/>
        </p:nvSpPr>
        <p:spPr>
          <a:xfrm>
            <a:off x="1420912" y="3954458"/>
            <a:ext cx="6292019" cy="546079"/>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986" dirty="0">
                <a:latin typeface="Kozuka Gothic Pro R" panose="020B0400000000000000" pitchFamily="34" charset="-128"/>
                <a:ea typeface="Kozuka Gothic Pro R" panose="020B0400000000000000" pitchFamily="34" charset="-128"/>
              </a:rPr>
              <a:t>We have many PowerPoint templates that has been specifically designed to help anyone that is stepping into the world of PowerPoint for the very first time.</a:t>
            </a:r>
          </a:p>
        </p:txBody>
      </p:sp>
      <p:sp>
        <p:nvSpPr>
          <p:cNvPr id="40" name="椭圆 39">
            <a:extLst>
              <a:ext uri="{FF2B5EF4-FFF2-40B4-BE49-F238E27FC236}">
                <a16:creationId xmlns:a16="http://schemas.microsoft.com/office/drawing/2014/main" xmlns="" id="{0C9C4A04-8C6F-4E58-BF59-690C72C241D8}"/>
              </a:ext>
            </a:extLst>
          </p:cNvPr>
          <p:cNvSpPr/>
          <p:nvPr/>
        </p:nvSpPr>
        <p:spPr>
          <a:xfrm>
            <a:off x="5122117" y="4704627"/>
            <a:ext cx="86830" cy="868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41" name="椭圆 40">
            <a:extLst>
              <a:ext uri="{FF2B5EF4-FFF2-40B4-BE49-F238E27FC236}">
                <a16:creationId xmlns:a16="http://schemas.microsoft.com/office/drawing/2014/main" xmlns="" id="{B502C3EC-06DD-4AEA-900F-DF8077BB3803}"/>
              </a:ext>
            </a:extLst>
          </p:cNvPr>
          <p:cNvSpPr/>
          <p:nvPr/>
        </p:nvSpPr>
        <p:spPr>
          <a:xfrm>
            <a:off x="4752333" y="4717210"/>
            <a:ext cx="86830" cy="868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42" name="椭圆 41">
            <a:extLst>
              <a:ext uri="{FF2B5EF4-FFF2-40B4-BE49-F238E27FC236}">
                <a16:creationId xmlns:a16="http://schemas.microsoft.com/office/drawing/2014/main" xmlns="" id="{21BC2048-CD60-41A5-8CAB-34C522EC0071}"/>
              </a:ext>
            </a:extLst>
          </p:cNvPr>
          <p:cNvSpPr/>
          <p:nvPr/>
        </p:nvSpPr>
        <p:spPr>
          <a:xfrm>
            <a:off x="4339134" y="4704627"/>
            <a:ext cx="86830" cy="868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43" name="椭圆 42">
            <a:extLst>
              <a:ext uri="{FF2B5EF4-FFF2-40B4-BE49-F238E27FC236}">
                <a16:creationId xmlns:a16="http://schemas.microsoft.com/office/drawing/2014/main" xmlns="" id="{7B2E9E09-2A25-444C-B06C-015237F3D035}"/>
              </a:ext>
            </a:extLst>
          </p:cNvPr>
          <p:cNvSpPr/>
          <p:nvPr/>
        </p:nvSpPr>
        <p:spPr>
          <a:xfrm>
            <a:off x="3882520" y="4717211"/>
            <a:ext cx="86830" cy="868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Tree>
    <p:extLst>
      <p:ext uri="{BB962C8B-B14F-4D97-AF65-F5344CB8AC3E}">
        <p14:creationId xmlns:p14="http://schemas.microsoft.com/office/powerpoint/2010/main" val="220877491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rot="5400000">
            <a:off x="3875686" y="3706913"/>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chemeClr val="accent4"/>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prstClr val="white"/>
              </a:solidFill>
            </a:endParaRPr>
          </a:p>
        </p:txBody>
      </p:sp>
      <p:sp>
        <p:nvSpPr>
          <p:cNvPr id="20" name="椭圆 19"/>
          <p:cNvSpPr/>
          <p:nvPr/>
        </p:nvSpPr>
        <p:spPr>
          <a:xfrm>
            <a:off x="2813600" y="1146098"/>
            <a:ext cx="836466" cy="8324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1" name="椭圆 20"/>
          <p:cNvSpPr/>
          <p:nvPr/>
        </p:nvSpPr>
        <p:spPr>
          <a:xfrm rot="5400000">
            <a:off x="5306523" y="2126221"/>
            <a:ext cx="836724" cy="832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2" name="椭圆 21"/>
          <p:cNvSpPr/>
          <p:nvPr/>
        </p:nvSpPr>
        <p:spPr>
          <a:xfrm rot="10800000">
            <a:off x="2814986" y="3033350"/>
            <a:ext cx="836466" cy="8324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3" name="椭圆 22"/>
          <p:cNvSpPr/>
          <p:nvPr/>
        </p:nvSpPr>
        <p:spPr>
          <a:xfrm rot="16200000">
            <a:off x="5306523" y="3868045"/>
            <a:ext cx="836724" cy="8321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9" name="五边形 28"/>
          <p:cNvSpPr/>
          <p:nvPr/>
        </p:nvSpPr>
        <p:spPr>
          <a:xfrm rot="5400000">
            <a:off x="3875686" y="2849732"/>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chemeClr val="accent3"/>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rgbClr val="18478F"/>
              </a:solidFill>
            </a:endParaRPr>
          </a:p>
        </p:txBody>
      </p:sp>
      <p:sp>
        <p:nvSpPr>
          <p:cNvPr id="31" name="五边形 30"/>
          <p:cNvSpPr/>
          <p:nvPr/>
        </p:nvSpPr>
        <p:spPr>
          <a:xfrm rot="5400000">
            <a:off x="3875686" y="1942476"/>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chemeClr val="accent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rgbClr val="18478F"/>
              </a:solidFill>
            </a:endParaRPr>
          </a:p>
        </p:txBody>
      </p:sp>
      <p:sp>
        <p:nvSpPr>
          <p:cNvPr id="33" name="五边形 32"/>
          <p:cNvSpPr/>
          <p:nvPr/>
        </p:nvSpPr>
        <p:spPr>
          <a:xfrm rot="5400000">
            <a:off x="3985412" y="1168381"/>
            <a:ext cx="998697" cy="1214063"/>
          </a:xfrm>
          <a:prstGeom prst="homePlate">
            <a:avLst>
              <a:gd name="adj" fmla="val 29933"/>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rgbClr val="18478F"/>
              </a:solidFill>
            </a:endParaRPr>
          </a:p>
        </p:txBody>
      </p:sp>
      <p:grpSp>
        <p:nvGrpSpPr>
          <p:cNvPr id="2" name="组合 33"/>
          <p:cNvGrpSpPr/>
          <p:nvPr/>
        </p:nvGrpSpPr>
        <p:grpSpPr>
          <a:xfrm>
            <a:off x="5539242" y="2276675"/>
            <a:ext cx="364867" cy="540819"/>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36"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37"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
        <p:nvSpPr>
          <p:cNvPr id="38" name="Freeform 13"/>
          <p:cNvSpPr>
            <a:spLocks noEditPoints="1"/>
          </p:cNvSpPr>
          <p:nvPr/>
        </p:nvSpPr>
        <p:spPr bwMode="auto">
          <a:xfrm>
            <a:off x="5554660" y="4008010"/>
            <a:ext cx="319073" cy="546731"/>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9" name="Freeform 19"/>
          <p:cNvSpPr>
            <a:spLocks noEditPoints="1"/>
          </p:cNvSpPr>
          <p:nvPr/>
        </p:nvSpPr>
        <p:spPr bwMode="auto">
          <a:xfrm>
            <a:off x="3003694" y="3224255"/>
            <a:ext cx="449855" cy="45060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grpSp>
        <p:nvGrpSpPr>
          <p:cNvPr id="3" name="组合 39"/>
          <p:cNvGrpSpPr/>
          <p:nvPr/>
        </p:nvGrpSpPr>
        <p:grpSpPr>
          <a:xfrm>
            <a:off x="3014468" y="1333312"/>
            <a:ext cx="428309" cy="412023"/>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endParaRPr>
            </a:p>
          </p:txBody>
        </p:sp>
        <p:sp>
          <p:nvSpPr>
            <p:cNvPr id="42"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endParaRPr>
            </a:p>
          </p:txBody>
        </p:sp>
      </p:grpSp>
      <p:sp>
        <p:nvSpPr>
          <p:cNvPr id="43" name="矩形 42"/>
          <p:cNvSpPr/>
          <p:nvPr/>
        </p:nvSpPr>
        <p:spPr>
          <a:xfrm>
            <a:off x="4236186" y="1766807"/>
            <a:ext cx="464028" cy="346100"/>
          </a:xfrm>
          <a:prstGeom prst="rect">
            <a:avLst/>
          </a:prstGeom>
        </p:spPr>
        <p:txBody>
          <a:bodyPr wrap="square" lIns="68559" tIns="34280" rIns="68559" bIns="34280">
            <a:spAutoFit/>
          </a:bodyPr>
          <a:lstStyle/>
          <a:p>
            <a:pPr algn="ctr"/>
            <a:r>
              <a:rPr lang="en-US" altLang="zh-CN" sz="17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799"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4" name="矩形 43"/>
          <p:cNvSpPr/>
          <p:nvPr/>
        </p:nvSpPr>
        <p:spPr>
          <a:xfrm>
            <a:off x="4236186" y="2683119"/>
            <a:ext cx="464028" cy="346100"/>
          </a:xfrm>
          <a:prstGeom prst="rect">
            <a:avLst/>
          </a:prstGeom>
        </p:spPr>
        <p:txBody>
          <a:bodyPr wrap="square" lIns="68559" tIns="34280" rIns="68559" bIns="34280">
            <a:spAutoFit/>
          </a:bodyPr>
          <a:lstStyle/>
          <a:p>
            <a:pPr algn="ctr"/>
            <a:r>
              <a:rPr lang="en-US" altLang="zh-CN" sz="17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799"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5" name="矩形 44"/>
          <p:cNvSpPr/>
          <p:nvPr/>
        </p:nvSpPr>
        <p:spPr>
          <a:xfrm>
            <a:off x="4252746" y="3547360"/>
            <a:ext cx="464028" cy="346100"/>
          </a:xfrm>
          <a:prstGeom prst="rect">
            <a:avLst/>
          </a:prstGeom>
        </p:spPr>
        <p:txBody>
          <a:bodyPr wrap="square" lIns="68559" tIns="34280" rIns="68559" bIns="34280">
            <a:spAutoFit/>
          </a:bodyPr>
          <a:lstStyle/>
          <a:p>
            <a:pPr algn="ctr"/>
            <a:r>
              <a:rPr lang="en-US" altLang="zh-CN" sz="17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799"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6" name="矩形 45"/>
          <p:cNvSpPr/>
          <p:nvPr/>
        </p:nvSpPr>
        <p:spPr>
          <a:xfrm>
            <a:off x="4252746" y="4458218"/>
            <a:ext cx="464028" cy="346100"/>
          </a:xfrm>
          <a:prstGeom prst="rect">
            <a:avLst/>
          </a:prstGeom>
        </p:spPr>
        <p:txBody>
          <a:bodyPr wrap="square" lIns="68559" tIns="34280" rIns="68559" bIns="34280">
            <a:spAutoFit/>
          </a:bodyPr>
          <a:lstStyle/>
          <a:p>
            <a:pPr algn="ctr"/>
            <a:r>
              <a:rPr lang="en-US" altLang="zh-CN" sz="17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799"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7" name="矩形 46"/>
          <p:cNvSpPr/>
          <p:nvPr/>
        </p:nvSpPr>
        <p:spPr>
          <a:xfrm>
            <a:off x="3979850" y="1444029"/>
            <a:ext cx="1026521" cy="253767"/>
          </a:xfrm>
          <a:prstGeom prst="rect">
            <a:avLst/>
          </a:prstGeom>
        </p:spPr>
        <p:txBody>
          <a:bodyPr wrap="none" lIns="68559" tIns="34280" rIns="68559" bIns="34280">
            <a:spAutoFit/>
          </a:bodyPr>
          <a:lstStyle/>
          <a:p>
            <a:r>
              <a:rPr lang="en-US" altLang="zh-CN" sz="11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199"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48" name="矩形 47"/>
          <p:cNvSpPr/>
          <p:nvPr/>
        </p:nvSpPr>
        <p:spPr>
          <a:xfrm>
            <a:off x="3979850" y="2423370"/>
            <a:ext cx="1026521" cy="253767"/>
          </a:xfrm>
          <a:prstGeom prst="rect">
            <a:avLst/>
          </a:prstGeom>
        </p:spPr>
        <p:txBody>
          <a:bodyPr wrap="none" lIns="68559" tIns="34280" rIns="68559" bIns="34280">
            <a:spAutoFit/>
          </a:bodyPr>
          <a:lstStyle/>
          <a:p>
            <a:r>
              <a:rPr lang="en-US" altLang="zh-CN" sz="1199" dirty="0">
                <a:solidFill>
                  <a:srgbClr val="18478F"/>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199" dirty="0">
              <a:solidFill>
                <a:srgbClr val="18478F"/>
              </a:solidFill>
              <a:latin typeface="Open Sans" panose="020B0606030504020204" pitchFamily="34" charset="0"/>
              <a:cs typeface="Open Sans" panose="020B0606030504020204" pitchFamily="34" charset="0"/>
            </a:endParaRPr>
          </a:p>
        </p:txBody>
      </p:sp>
      <p:sp>
        <p:nvSpPr>
          <p:cNvPr id="49" name="矩形 48"/>
          <p:cNvSpPr/>
          <p:nvPr/>
        </p:nvSpPr>
        <p:spPr>
          <a:xfrm>
            <a:off x="3989447" y="3288162"/>
            <a:ext cx="1026521" cy="253767"/>
          </a:xfrm>
          <a:prstGeom prst="rect">
            <a:avLst/>
          </a:prstGeom>
        </p:spPr>
        <p:txBody>
          <a:bodyPr wrap="none" lIns="68559" tIns="34280" rIns="68559" bIns="34280">
            <a:spAutoFit/>
          </a:bodyPr>
          <a:lstStyle/>
          <a:p>
            <a:r>
              <a:rPr lang="en-US" altLang="zh-CN" sz="11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199"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50" name="矩形 49"/>
          <p:cNvSpPr/>
          <p:nvPr/>
        </p:nvSpPr>
        <p:spPr>
          <a:xfrm>
            <a:off x="3989447" y="4267504"/>
            <a:ext cx="1026521" cy="253767"/>
          </a:xfrm>
          <a:prstGeom prst="rect">
            <a:avLst/>
          </a:prstGeom>
        </p:spPr>
        <p:txBody>
          <a:bodyPr wrap="none" lIns="68559" tIns="34280" rIns="68559" bIns="34280">
            <a:spAutoFit/>
          </a:bodyPr>
          <a:lstStyle/>
          <a:p>
            <a:r>
              <a:rPr lang="en-US" altLang="zh-CN" sz="1199"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199"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51"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543515" y="2011513"/>
            <a:ext cx="1642950" cy="773140"/>
          </a:xfrm>
          <a:prstGeom prst="rect">
            <a:avLst/>
          </a:prstGeom>
        </p:spPr>
        <p:txBody>
          <a:bodyPr wrap="square" lIns="68559" tIns="34280" rIns="68559" bIns="34280">
            <a:spAutoFit/>
          </a:bodyPr>
          <a:lstStyle/>
          <a:p>
            <a:pPr algn="ct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577">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您的内容打在这里，或通过复制您的文本后您的内容打在这里，或通过复制您的文本后</a:t>
            </a:r>
          </a:p>
        </p:txBody>
      </p:sp>
      <p:sp>
        <p:nvSpPr>
          <p:cNvPr id="5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38105" y="1132406"/>
            <a:ext cx="1696623" cy="773140"/>
          </a:xfrm>
          <a:prstGeom prst="rect">
            <a:avLst/>
          </a:prstGeom>
        </p:spPr>
        <p:txBody>
          <a:bodyPr wrap="square" lIns="68559" tIns="34280" rIns="68559" bIns="34280">
            <a:spAutoFit/>
          </a:bodyPr>
          <a:lstStyle/>
          <a:p>
            <a:pPr algn="ct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577">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您的内容打在这里，或通过复制您的文本后您的内容打在这里，或通过复制您的文本后</a:t>
            </a:r>
          </a:p>
        </p:txBody>
      </p:sp>
      <p:sp>
        <p:nvSpPr>
          <p:cNvPr id="5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543515" y="3725910"/>
            <a:ext cx="1642950" cy="773140"/>
          </a:xfrm>
          <a:prstGeom prst="rect">
            <a:avLst/>
          </a:prstGeom>
        </p:spPr>
        <p:txBody>
          <a:bodyPr wrap="square" lIns="68559" tIns="34280" rIns="68559" bIns="34280">
            <a:spAutoFit/>
          </a:bodyPr>
          <a:lstStyle/>
          <a:p>
            <a:pPr algn="ct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577">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您的内容打在这里，或通过复制您的文本后您的内容打在这里，或通过复制您的文本后</a:t>
            </a:r>
          </a:p>
        </p:txBody>
      </p:sp>
      <p:sp>
        <p:nvSpPr>
          <p:cNvPr id="54"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38105" y="3010974"/>
            <a:ext cx="1696623" cy="773140"/>
          </a:xfrm>
          <a:prstGeom prst="rect">
            <a:avLst/>
          </a:prstGeom>
        </p:spPr>
        <p:txBody>
          <a:bodyPr wrap="square" lIns="68559" tIns="34280" rIns="68559" bIns="34280">
            <a:spAutoFit/>
          </a:bodyPr>
          <a:lstStyle/>
          <a:p>
            <a:pPr algn="ct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577">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您的内容打在这里，或通过复制您的文本后您的内容打在这里，或通过复制您的文本后</a:t>
            </a:r>
          </a:p>
        </p:txBody>
      </p:sp>
    </p:spTree>
    <p:extLst>
      <p:ext uri="{BB962C8B-B14F-4D97-AF65-F5344CB8AC3E}">
        <p14:creationId xmlns:p14="http://schemas.microsoft.com/office/powerpoint/2010/main" val="321821972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00" fill="hold"/>
                                        <p:tgtEl>
                                          <p:spTgt spid="19"/>
                                        </p:tgtEl>
                                        <p:attrNameLst>
                                          <p:attrName>ppt_x</p:attrName>
                                        </p:attrNameLst>
                                      </p:cBhvr>
                                      <p:tavLst>
                                        <p:tav tm="0">
                                          <p:val>
                                            <p:strVal val="#ppt_x"/>
                                          </p:val>
                                        </p:tav>
                                        <p:tav tm="100000">
                                          <p:val>
                                            <p:strVal val="#ppt_x"/>
                                          </p:val>
                                        </p:tav>
                                      </p:tavLst>
                                    </p:anim>
                                    <p:anim calcmode="lin" valueType="num">
                                      <p:cBhvr additive="base">
                                        <p:cTn id="8" dur="7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6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00" fill="hold"/>
                                        <p:tgtEl>
                                          <p:spTgt spid="29"/>
                                        </p:tgtEl>
                                        <p:attrNameLst>
                                          <p:attrName>ppt_x</p:attrName>
                                        </p:attrNameLst>
                                      </p:cBhvr>
                                      <p:tavLst>
                                        <p:tav tm="0">
                                          <p:val>
                                            <p:strVal val="#ppt_x"/>
                                          </p:val>
                                        </p:tav>
                                        <p:tav tm="100000">
                                          <p:val>
                                            <p:strVal val="#ppt_x"/>
                                          </p:val>
                                        </p:tav>
                                      </p:tavLst>
                                    </p:anim>
                                    <p:anim calcmode="lin" valueType="num">
                                      <p:cBhvr additive="base">
                                        <p:cTn id="12" dur="70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12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00" fill="hold"/>
                                        <p:tgtEl>
                                          <p:spTgt spid="31"/>
                                        </p:tgtEl>
                                        <p:attrNameLst>
                                          <p:attrName>ppt_x</p:attrName>
                                        </p:attrNameLst>
                                      </p:cBhvr>
                                      <p:tavLst>
                                        <p:tav tm="0">
                                          <p:val>
                                            <p:strVal val="#ppt_x"/>
                                          </p:val>
                                        </p:tav>
                                        <p:tav tm="100000">
                                          <p:val>
                                            <p:strVal val="#ppt_x"/>
                                          </p:val>
                                        </p:tav>
                                      </p:tavLst>
                                    </p:anim>
                                    <p:anim calcmode="lin" valueType="num">
                                      <p:cBhvr additive="base">
                                        <p:cTn id="16" dur="70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19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700" fill="hold"/>
                                        <p:tgtEl>
                                          <p:spTgt spid="33"/>
                                        </p:tgtEl>
                                        <p:attrNameLst>
                                          <p:attrName>ppt_x</p:attrName>
                                        </p:attrNameLst>
                                      </p:cBhvr>
                                      <p:tavLst>
                                        <p:tav tm="0">
                                          <p:val>
                                            <p:strVal val="#ppt_x"/>
                                          </p:val>
                                        </p:tav>
                                        <p:tav tm="100000">
                                          <p:val>
                                            <p:strVal val="#ppt_x"/>
                                          </p:val>
                                        </p:tav>
                                      </p:tavLst>
                                    </p:anim>
                                    <p:anim calcmode="lin" valueType="num">
                                      <p:cBhvr additive="base">
                                        <p:cTn id="20" dur="7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8" fill="hold" grpId="0" nodeType="withEffect">
                                  <p:stCondLst>
                                    <p:cond delay="18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2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600" fill="hold"/>
                                        <p:tgtEl>
                                          <p:spTgt spid="20"/>
                                        </p:tgtEl>
                                        <p:attrNameLst>
                                          <p:attrName>ppt_x</p:attrName>
                                        </p:attrNameLst>
                                      </p:cBhvr>
                                      <p:tavLst>
                                        <p:tav tm="0">
                                          <p:val>
                                            <p:strVal val="0-#ppt_w/2"/>
                                          </p:val>
                                        </p:tav>
                                        <p:tav tm="100000">
                                          <p:val>
                                            <p:strVal val="#ppt_x"/>
                                          </p:val>
                                        </p:tav>
                                      </p:tavLst>
                                    </p:anim>
                                    <p:anim calcmode="lin" valueType="num">
                                      <p:cBhvr additive="base">
                                        <p:cTn id="28" dur="6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4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par>
                                <p:cTn id="47" presetID="53" presetClass="entr" presetSubtype="16" fill="hold" grpId="0" nodeType="withEffect">
                                  <p:stCondLst>
                                    <p:cond delay="130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par>
                                <p:cTn id="52" presetID="53" presetClass="entr" presetSubtype="16" fill="hold" grpId="0" nodeType="withEffect">
                                  <p:stCondLst>
                                    <p:cond delay="80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53" presetClass="entr" presetSubtype="16" fill="hold" grpId="0" nodeType="withEffect">
                                  <p:stCondLst>
                                    <p:cond delay="2600"/>
                                  </p:stCondLst>
                                  <p:childTnLst>
                                    <p:set>
                                      <p:cBhvr>
                                        <p:cTn id="58" dur="1" fill="hold">
                                          <p:stCondLst>
                                            <p:cond delay="0"/>
                                          </p:stCondLst>
                                        </p:cTn>
                                        <p:tgtEl>
                                          <p:spTgt spid="47"/>
                                        </p:tgtEl>
                                        <p:attrNameLst>
                                          <p:attrName>style.visibility</p:attrName>
                                        </p:attrNameLst>
                                      </p:cBhvr>
                                      <p:to>
                                        <p:strVal val="visible"/>
                                      </p:to>
                                    </p:set>
                                    <p:anim calcmode="lin" valueType="num">
                                      <p:cBhvr>
                                        <p:cTn id="59" dur="500" fill="hold"/>
                                        <p:tgtEl>
                                          <p:spTgt spid="47"/>
                                        </p:tgtEl>
                                        <p:attrNameLst>
                                          <p:attrName>ppt_w</p:attrName>
                                        </p:attrNameLst>
                                      </p:cBhvr>
                                      <p:tavLst>
                                        <p:tav tm="0">
                                          <p:val>
                                            <p:fltVal val="0"/>
                                          </p:val>
                                        </p:tav>
                                        <p:tav tm="100000">
                                          <p:val>
                                            <p:strVal val="#ppt_w"/>
                                          </p:val>
                                        </p:tav>
                                      </p:tavLst>
                                    </p:anim>
                                    <p:anim calcmode="lin" valueType="num">
                                      <p:cBhvr>
                                        <p:cTn id="60" dur="500" fill="hold"/>
                                        <p:tgtEl>
                                          <p:spTgt spid="47"/>
                                        </p:tgtEl>
                                        <p:attrNameLst>
                                          <p:attrName>ppt_h</p:attrName>
                                        </p:attrNameLst>
                                      </p:cBhvr>
                                      <p:tavLst>
                                        <p:tav tm="0">
                                          <p:val>
                                            <p:fltVal val="0"/>
                                          </p:val>
                                        </p:tav>
                                        <p:tav tm="100000">
                                          <p:val>
                                            <p:strVal val="#ppt_h"/>
                                          </p:val>
                                        </p:tav>
                                      </p:tavLst>
                                    </p:anim>
                                    <p:animEffect transition="in" filter="fade">
                                      <p:cBhvr>
                                        <p:cTn id="61" dur="500"/>
                                        <p:tgtEl>
                                          <p:spTgt spid="47"/>
                                        </p:tgtEl>
                                      </p:cBhvr>
                                    </p:animEffect>
                                  </p:childTnLst>
                                </p:cTn>
                              </p:par>
                              <p:par>
                                <p:cTn id="62" presetID="53" presetClass="entr" presetSubtype="16" fill="hold" grpId="0" nodeType="withEffect">
                                  <p:stCondLst>
                                    <p:cond delay="190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par>
                                <p:cTn id="67" presetID="53" presetClass="entr" presetSubtype="16" fill="hold" grpId="0" nodeType="withEffect">
                                  <p:stCondLst>
                                    <p:cond delay="130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par>
                                <p:cTn id="72" presetID="53" presetClass="entr" presetSubtype="16" fill="hold" grpId="0" nodeType="withEffect">
                                  <p:stCondLst>
                                    <p:cond delay="7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Effect transition="in" filter="fade">
                                      <p:cBhvr>
                                        <p:cTn id="76" dur="500"/>
                                        <p:tgtEl>
                                          <p:spTgt spid="50"/>
                                        </p:tgtEl>
                                      </p:cBhvr>
                                    </p:animEffect>
                                  </p:childTnLst>
                                </p:cTn>
                              </p:par>
                              <p:par>
                                <p:cTn id="77" presetID="53" presetClass="entr" presetSubtype="16" fill="hold" nodeType="withEffect">
                                  <p:stCondLst>
                                    <p:cond delay="3250"/>
                                  </p:stCondLst>
                                  <p:childTnLst>
                                    <p:set>
                                      <p:cBhvr>
                                        <p:cTn id="78" dur="1" fill="hold">
                                          <p:stCondLst>
                                            <p:cond delay="0"/>
                                          </p:stCondLst>
                                        </p:cTn>
                                        <p:tgtEl>
                                          <p:spTgt spid="3"/>
                                        </p:tgtEl>
                                        <p:attrNameLst>
                                          <p:attrName>style.visibility</p:attrName>
                                        </p:attrNameLst>
                                      </p:cBhvr>
                                      <p:to>
                                        <p:strVal val="visible"/>
                                      </p:to>
                                    </p:set>
                                    <p:anim calcmode="lin" valueType="num">
                                      <p:cBhvr>
                                        <p:cTn id="79" dur="500" fill="hold"/>
                                        <p:tgtEl>
                                          <p:spTgt spid="3"/>
                                        </p:tgtEl>
                                        <p:attrNameLst>
                                          <p:attrName>ppt_w</p:attrName>
                                        </p:attrNameLst>
                                      </p:cBhvr>
                                      <p:tavLst>
                                        <p:tav tm="0">
                                          <p:val>
                                            <p:fltVal val="0"/>
                                          </p:val>
                                        </p:tav>
                                        <p:tav tm="100000">
                                          <p:val>
                                            <p:strVal val="#ppt_w"/>
                                          </p:val>
                                        </p:tav>
                                      </p:tavLst>
                                    </p:anim>
                                    <p:anim calcmode="lin" valueType="num">
                                      <p:cBhvr>
                                        <p:cTn id="80" dur="500" fill="hold"/>
                                        <p:tgtEl>
                                          <p:spTgt spid="3"/>
                                        </p:tgtEl>
                                        <p:attrNameLst>
                                          <p:attrName>ppt_h</p:attrName>
                                        </p:attrNameLst>
                                      </p:cBhvr>
                                      <p:tavLst>
                                        <p:tav tm="0">
                                          <p:val>
                                            <p:fltVal val="0"/>
                                          </p:val>
                                        </p:tav>
                                        <p:tav tm="100000">
                                          <p:val>
                                            <p:strVal val="#ppt_h"/>
                                          </p:val>
                                        </p:tav>
                                      </p:tavLst>
                                    </p:anim>
                                    <p:animEffect transition="in" filter="fade">
                                      <p:cBhvr>
                                        <p:cTn id="81" dur="500"/>
                                        <p:tgtEl>
                                          <p:spTgt spid="3"/>
                                        </p:tgtEl>
                                      </p:cBhvr>
                                    </p:animEffect>
                                  </p:childTnLst>
                                </p:cTn>
                              </p:par>
                              <p:par>
                                <p:cTn id="82" presetID="53" presetClass="entr" presetSubtype="16" fill="hold" grpId="0" nodeType="withEffect">
                                  <p:stCondLst>
                                    <p:cond delay="325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Effect transition="in" filter="fade">
                                      <p:cBhvr>
                                        <p:cTn id="86" dur="500"/>
                                        <p:tgtEl>
                                          <p:spTgt spid="39"/>
                                        </p:tgtEl>
                                      </p:cBhvr>
                                    </p:animEffect>
                                  </p:childTnLst>
                                </p:cTn>
                              </p:par>
                              <p:par>
                                <p:cTn id="87" presetID="53" presetClass="entr" presetSubtype="16" fill="hold" grpId="0" nodeType="withEffect">
                                  <p:stCondLst>
                                    <p:cond delay="14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nodeType="withEffect">
                                  <p:stCondLst>
                                    <p:cond delay="3250"/>
                                  </p:stCondLst>
                                  <p:childTnLst>
                                    <p:set>
                                      <p:cBhvr>
                                        <p:cTn id="93" dur="1" fill="hold">
                                          <p:stCondLst>
                                            <p:cond delay="0"/>
                                          </p:stCondLst>
                                        </p:cTn>
                                        <p:tgtEl>
                                          <p:spTgt spid="2"/>
                                        </p:tgtEl>
                                        <p:attrNameLst>
                                          <p:attrName>style.visibility</p:attrName>
                                        </p:attrNameLst>
                                      </p:cBhvr>
                                      <p:to>
                                        <p:strVal val="visible"/>
                                      </p:to>
                                    </p:set>
                                    <p:anim calcmode="lin" valueType="num">
                                      <p:cBhvr>
                                        <p:cTn id="94" dur="500" fill="hold"/>
                                        <p:tgtEl>
                                          <p:spTgt spid="2"/>
                                        </p:tgtEl>
                                        <p:attrNameLst>
                                          <p:attrName>ppt_w</p:attrName>
                                        </p:attrNameLst>
                                      </p:cBhvr>
                                      <p:tavLst>
                                        <p:tav tm="0">
                                          <p:val>
                                            <p:fltVal val="0"/>
                                          </p:val>
                                        </p:tav>
                                        <p:tav tm="100000">
                                          <p:val>
                                            <p:strVal val="#ppt_w"/>
                                          </p:val>
                                        </p:tav>
                                      </p:tavLst>
                                    </p:anim>
                                    <p:anim calcmode="lin" valueType="num">
                                      <p:cBhvr>
                                        <p:cTn id="95" dur="500" fill="hold"/>
                                        <p:tgtEl>
                                          <p:spTgt spid="2"/>
                                        </p:tgtEl>
                                        <p:attrNameLst>
                                          <p:attrName>ppt_h</p:attrName>
                                        </p:attrNameLst>
                                      </p:cBhvr>
                                      <p:tavLst>
                                        <p:tav tm="0">
                                          <p:val>
                                            <p:fltVal val="0"/>
                                          </p:val>
                                        </p:tav>
                                        <p:tav tm="100000">
                                          <p:val>
                                            <p:strVal val="#ppt_h"/>
                                          </p:val>
                                        </p:tav>
                                      </p:tavLst>
                                    </p:anim>
                                    <p:animEffect transition="in" filter="fade">
                                      <p:cBhvr>
                                        <p:cTn id="96" dur="500"/>
                                        <p:tgtEl>
                                          <p:spTgt spid="2"/>
                                        </p:tgtEl>
                                      </p:cBhvr>
                                    </p:animEffect>
                                  </p:childTnLst>
                                </p:cTn>
                              </p:par>
                              <p:par>
                                <p:cTn id="97" presetID="22" presetClass="entr" presetSubtype="2" fill="hold" grpId="0" nodeType="withEffect">
                                  <p:stCondLst>
                                    <p:cond delay="3700"/>
                                  </p:stCondLst>
                                  <p:childTnLst>
                                    <p:set>
                                      <p:cBhvr>
                                        <p:cTn id="98" dur="1" fill="hold">
                                          <p:stCondLst>
                                            <p:cond delay="0"/>
                                          </p:stCondLst>
                                        </p:cTn>
                                        <p:tgtEl>
                                          <p:spTgt spid="52"/>
                                        </p:tgtEl>
                                        <p:attrNameLst>
                                          <p:attrName>style.visibility</p:attrName>
                                        </p:attrNameLst>
                                      </p:cBhvr>
                                      <p:to>
                                        <p:strVal val="visible"/>
                                      </p:to>
                                    </p:set>
                                    <p:animEffect transition="in" filter="wipe(right)">
                                      <p:cBhvr>
                                        <p:cTn id="99" dur="500"/>
                                        <p:tgtEl>
                                          <p:spTgt spid="52"/>
                                        </p:tgtEl>
                                      </p:cBhvr>
                                    </p:animEffect>
                                  </p:childTnLst>
                                </p:cTn>
                              </p:par>
                              <p:par>
                                <p:cTn id="100" presetID="22" presetClass="entr" presetSubtype="2" fill="hold" grpId="0" nodeType="withEffect">
                                  <p:stCondLst>
                                    <p:cond delay="2300"/>
                                  </p:stCondLst>
                                  <p:childTnLst>
                                    <p:set>
                                      <p:cBhvr>
                                        <p:cTn id="101" dur="1" fill="hold">
                                          <p:stCondLst>
                                            <p:cond delay="0"/>
                                          </p:stCondLst>
                                        </p:cTn>
                                        <p:tgtEl>
                                          <p:spTgt spid="54"/>
                                        </p:tgtEl>
                                        <p:attrNameLst>
                                          <p:attrName>style.visibility</p:attrName>
                                        </p:attrNameLst>
                                      </p:cBhvr>
                                      <p:to>
                                        <p:strVal val="visible"/>
                                      </p:to>
                                    </p:set>
                                    <p:animEffect transition="in" filter="wipe(right)">
                                      <p:cBhvr>
                                        <p:cTn id="102" dur="500"/>
                                        <p:tgtEl>
                                          <p:spTgt spid="54"/>
                                        </p:tgtEl>
                                      </p:cBhvr>
                                    </p:animEffect>
                                  </p:childTnLst>
                                </p:cTn>
                              </p:par>
                              <p:par>
                                <p:cTn id="103" presetID="22" presetClass="entr" presetSubtype="8" fill="hold" grpId="0" nodeType="withEffect">
                                  <p:stCondLst>
                                    <p:cond delay="2900"/>
                                  </p:stCondLst>
                                  <p:childTnLst>
                                    <p:set>
                                      <p:cBhvr>
                                        <p:cTn id="104" dur="1" fill="hold">
                                          <p:stCondLst>
                                            <p:cond delay="0"/>
                                          </p:stCondLst>
                                        </p:cTn>
                                        <p:tgtEl>
                                          <p:spTgt spid="51"/>
                                        </p:tgtEl>
                                        <p:attrNameLst>
                                          <p:attrName>style.visibility</p:attrName>
                                        </p:attrNameLst>
                                      </p:cBhvr>
                                      <p:to>
                                        <p:strVal val="visible"/>
                                      </p:to>
                                    </p:set>
                                    <p:animEffect transition="in" filter="wipe(left)">
                                      <p:cBhvr>
                                        <p:cTn id="105" dur="500"/>
                                        <p:tgtEl>
                                          <p:spTgt spid="51"/>
                                        </p:tgtEl>
                                      </p:cBhvr>
                                    </p:animEffect>
                                  </p:childTnLst>
                                </p:cTn>
                              </p:par>
                              <p:par>
                                <p:cTn id="106" presetID="22" presetClass="entr" presetSubtype="8" fill="hold" grpId="0" nodeType="withEffect">
                                  <p:stCondLst>
                                    <p:cond delay="3400"/>
                                  </p:stCondLst>
                                  <p:childTnLst>
                                    <p:set>
                                      <p:cBhvr>
                                        <p:cTn id="107" dur="1" fill="hold">
                                          <p:stCondLst>
                                            <p:cond delay="0"/>
                                          </p:stCondLst>
                                        </p:cTn>
                                        <p:tgtEl>
                                          <p:spTgt spid="53"/>
                                        </p:tgtEl>
                                        <p:attrNameLst>
                                          <p:attrName>style.visibility</p:attrName>
                                        </p:attrNameLst>
                                      </p:cBhvr>
                                      <p:to>
                                        <p:strVal val="visible"/>
                                      </p:to>
                                    </p:set>
                                    <p:animEffect transition="in" filter="wipe(left)">
                                      <p:cBhvr>
                                        <p:cTn id="10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9" grpId="0" animBg="1"/>
      <p:bldP spid="31" grpId="0" animBg="1"/>
      <p:bldP spid="33" grpId="0" animBg="1"/>
      <p:bldP spid="38" grpId="0" animBg="1"/>
      <p:bldP spid="39" grpId="0" animBg="1"/>
      <p:bldP spid="43" grpId="0"/>
      <p:bldP spid="44" grpId="0"/>
      <p:bldP spid="45" grpId="0"/>
      <p:bldP spid="46" grpId="0"/>
      <p:bldP spid="47" grpId="0"/>
      <p:bldP spid="48" grpId="0"/>
      <p:bldP spid="49" grpId="0"/>
      <p:bldP spid="50" grpId="0"/>
      <p:bldP spid="51" grpId="0"/>
      <p:bldP spid="52" grpId="0"/>
      <p:bldP spid="5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930D66D6-1805-40A2-94D5-DC394FD554E8}"/>
              </a:ext>
            </a:extLst>
          </p:cNvPr>
          <p:cNvGrpSpPr/>
          <p:nvPr/>
        </p:nvGrpSpPr>
        <p:grpSpPr>
          <a:xfrm>
            <a:off x="694052" y="1170001"/>
            <a:ext cx="8203237" cy="3005574"/>
            <a:chOff x="1102201" y="1853916"/>
            <a:chExt cx="9943819" cy="3643304"/>
          </a:xfrm>
        </p:grpSpPr>
        <p:cxnSp>
          <p:nvCxnSpPr>
            <p:cNvPr id="7" name="直接连接符 6">
              <a:extLst>
                <a:ext uri="{FF2B5EF4-FFF2-40B4-BE49-F238E27FC236}">
                  <a16:creationId xmlns:a16="http://schemas.microsoft.com/office/drawing/2014/main" xmlns="" id="{68D8A807-275D-4848-BD57-EF9B5B1389F7}"/>
                </a:ext>
              </a:extLst>
            </p:cNvPr>
            <p:cNvCxnSpPr>
              <a:cxnSpLocks/>
            </p:cNvCxnSpPr>
            <p:nvPr/>
          </p:nvCxnSpPr>
          <p:spPr>
            <a:xfrm>
              <a:off x="1330339" y="1853916"/>
              <a:ext cx="4765661" cy="0"/>
            </a:xfrm>
            <a:prstGeom prst="line">
              <a:avLst/>
            </a:prstGeom>
            <a:ln>
              <a:solidFill>
                <a:schemeClr val="bg1">
                  <a:lumMod val="50000"/>
                </a:schemeClr>
              </a:solidFill>
              <a:prstDash val="dash"/>
            </a:ln>
          </p:spPr>
          <p:style>
            <a:lnRef idx="1">
              <a:schemeClr val="accent6"/>
            </a:lnRef>
            <a:fillRef idx="0">
              <a:schemeClr val="accent6"/>
            </a:fillRef>
            <a:effectRef idx="0">
              <a:schemeClr val="accent6"/>
            </a:effectRef>
            <a:fontRef idx="minor">
              <a:schemeClr val="tx1"/>
            </a:fontRef>
          </p:style>
        </p:cxnSp>
        <p:sp>
          <p:nvSpPr>
            <p:cNvPr id="8" name="矩形 7">
              <a:extLst>
                <a:ext uri="{FF2B5EF4-FFF2-40B4-BE49-F238E27FC236}">
                  <a16:creationId xmlns:a16="http://schemas.microsoft.com/office/drawing/2014/main" xmlns="" id="{568EA51F-2379-45EF-9B5B-5BCB77AF2F43}"/>
                </a:ext>
              </a:extLst>
            </p:cNvPr>
            <p:cNvSpPr/>
            <p:nvPr/>
          </p:nvSpPr>
          <p:spPr>
            <a:xfrm>
              <a:off x="1102201" y="3410739"/>
              <a:ext cx="1368152" cy="468000"/>
            </a:xfrm>
            <a:prstGeom prst="rect">
              <a:avLst/>
            </a:prstGeom>
            <a:solidFill>
              <a:schemeClr val="accent2"/>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领导者</a:t>
              </a:r>
            </a:p>
          </p:txBody>
        </p:sp>
        <p:sp>
          <p:nvSpPr>
            <p:cNvPr id="9" name="矩形 8">
              <a:extLst>
                <a:ext uri="{FF2B5EF4-FFF2-40B4-BE49-F238E27FC236}">
                  <a16:creationId xmlns:a16="http://schemas.microsoft.com/office/drawing/2014/main" xmlns="" id="{E2FC70EC-BC55-4729-90EA-4303D7027D97}"/>
                </a:ext>
              </a:extLst>
            </p:cNvPr>
            <p:cNvSpPr/>
            <p:nvPr/>
          </p:nvSpPr>
          <p:spPr>
            <a:xfrm>
              <a:off x="1102201" y="4021780"/>
              <a:ext cx="1368152" cy="468000"/>
            </a:xfrm>
            <a:prstGeom prst="rect">
              <a:avLst/>
            </a:prstGeom>
            <a:solidFill>
              <a:schemeClr val="accent1"/>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管理者</a:t>
              </a:r>
            </a:p>
          </p:txBody>
        </p:sp>
        <p:sp>
          <p:nvSpPr>
            <p:cNvPr id="10" name="矩形 9">
              <a:extLst>
                <a:ext uri="{FF2B5EF4-FFF2-40B4-BE49-F238E27FC236}">
                  <a16:creationId xmlns:a16="http://schemas.microsoft.com/office/drawing/2014/main" xmlns="" id="{0E5ACFE6-1E4A-4AB2-A092-8B24B92A5FA8}"/>
                </a:ext>
              </a:extLst>
            </p:cNvPr>
            <p:cNvSpPr/>
            <p:nvPr/>
          </p:nvSpPr>
          <p:spPr>
            <a:xfrm>
              <a:off x="2915025" y="3410739"/>
              <a:ext cx="1368152" cy="468000"/>
            </a:xfrm>
            <a:prstGeom prst="rect">
              <a:avLst/>
            </a:prstGeom>
            <a:solidFill>
              <a:schemeClr val="accent2"/>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领导者</a:t>
              </a:r>
            </a:p>
          </p:txBody>
        </p:sp>
        <p:sp>
          <p:nvSpPr>
            <p:cNvPr id="11" name="矩形 10">
              <a:extLst>
                <a:ext uri="{FF2B5EF4-FFF2-40B4-BE49-F238E27FC236}">
                  <a16:creationId xmlns:a16="http://schemas.microsoft.com/office/drawing/2014/main" xmlns="" id="{5C132270-AFBF-45F6-9322-B1C6E397574B}"/>
                </a:ext>
              </a:extLst>
            </p:cNvPr>
            <p:cNvSpPr/>
            <p:nvPr/>
          </p:nvSpPr>
          <p:spPr>
            <a:xfrm>
              <a:off x="2915025" y="4021780"/>
              <a:ext cx="1368152" cy="468000"/>
            </a:xfrm>
            <a:prstGeom prst="rect">
              <a:avLst/>
            </a:prstGeom>
            <a:solidFill>
              <a:schemeClr val="accent1"/>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管理者</a:t>
              </a:r>
            </a:p>
          </p:txBody>
        </p:sp>
        <p:sp>
          <p:nvSpPr>
            <p:cNvPr id="12" name="矩形 11">
              <a:extLst>
                <a:ext uri="{FF2B5EF4-FFF2-40B4-BE49-F238E27FC236}">
                  <a16:creationId xmlns:a16="http://schemas.microsoft.com/office/drawing/2014/main" xmlns="" id="{C73565E6-DD29-4AE4-AEB6-43B87A32F255}"/>
                </a:ext>
              </a:extLst>
            </p:cNvPr>
            <p:cNvSpPr/>
            <p:nvPr/>
          </p:nvSpPr>
          <p:spPr>
            <a:xfrm>
              <a:off x="4727848" y="3410739"/>
              <a:ext cx="1368152" cy="468000"/>
            </a:xfrm>
            <a:prstGeom prst="rect">
              <a:avLst/>
            </a:prstGeom>
            <a:solidFill>
              <a:schemeClr val="accent2"/>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领导者</a:t>
              </a:r>
            </a:p>
          </p:txBody>
        </p:sp>
        <p:sp>
          <p:nvSpPr>
            <p:cNvPr id="13" name="矩形 12">
              <a:extLst>
                <a:ext uri="{FF2B5EF4-FFF2-40B4-BE49-F238E27FC236}">
                  <a16:creationId xmlns:a16="http://schemas.microsoft.com/office/drawing/2014/main" xmlns="" id="{A35F0904-B363-43CC-8EF4-BD0B84C3C68A}"/>
                </a:ext>
              </a:extLst>
            </p:cNvPr>
            <p:cNvSpPr/>
            <p:nvPr/>
          </p:nvSpPr>
          <p:spPr>
            <a:xfrm>
              <a:off x="4727848" y="4021780"/>
              <a:ext cx="1368152" cy="468000"/>
            </a:xfrm>
            <a:prstGeom prst="rect">
              <a:avLst/>
            </a:prstGeom>
            <a:solidFill>
              <a:schemeClr val="accent1"/>
            </a:solidFill>
            <a:effectLst/>
          </p:spPr>
          <p:txBody>
            <a:bodyPr/>
            <a:lstStyle/>
            <a:p>
              <a:pPr algn="ctr">
                <a:lnSpc>
                  <a:spcPct val="134000"/>
                </a:lnSpc>
              </a:pPr>
              <a:r>
                <a:rPr lang="zh-CN" altLang="en-US" sz="1183" b="1" dirty="0">
                  <a:solidFill>
                    <a:schemeClr val="bg1"/>
                  </a:solidFill>
                  <a:latin typeface="微软雅黑" pitchFamily="34" charset="-122"/>
                  <a:ea typeface="微软雅黑" pitchFamily="34" charset="-122"/>
                </a:rPr>
                <a:t>管理者</a:t>
              </a:r>
            </a:p>
          </p:txBody>
        </p:sp>
        <p:sp>
          <p:nvSpPr>
            <p:cNvPr id="14" name="平行四边形 13">
              <a:extLst>
                <a:ext uri="{FF2B5EF4-FFF2-40B4-BE49-F238E27FC236}">
                  <a16:creationId xmlns:a16="http://schemas.microsoft.com/office/drawing/2014/main" xmlns="" id="{18789B8E-050B-4712-A881-7BAD43636056}"/>
                </a:ext>
              </a:extLst>
            </p:cNvPr>
            <p:cNvSpPr/>
            <p:nvPr/>
          </p:nvSpPr>
          <p:spPr>
            <a:xfrm>
              <a:off x="10089719" y="1853916"/>
              <a:ext cx="956301" cy="3643304"/>
            </a:xfrm>
            <a:prstGeom prst="parallelogram">
              <a:avLst>
                <a:gd name="adj" fmla="val 0"/>
              </a:avLst>
            </a:prstGeom>
            <a:solidFill>
              <a:schemeClr val="accent1"/>
            </a:solidFill>
            <a:effectLst/>
          </p:spPr>
          <p:txBody>
            <a:bodyPr/>
            <a:lstStyle/>
            <a:p>
              <a:pPr algn="ctr">
                <a:lnSpc>
                  <a:spcPct val="134000"/>
                </a:lnSpc>
              </a:pPr>
              <a:endParaRPr lang="zh-CN" altLang="en-US" sz="1774">
                <a:solidFill>
                  <a:schemeClr val="bg1"/>
                </a:solidFill>
                <a:latin typeface="微软雅黑" pitchFamily="34" charset="-122"/>
                <a:ea typeface="微软雅黑" pitchFamily="34" charset="-122"/>
              </a:endParaRPr>
            </a:p>
          </p:txBody>
        </p:sp>
      </p:grpSp>
      <p:sp>
        <p:nvSpPr>
          <p:cNvPr id="15" name="文本框 14">
            <a:extLst>
              <a:ext uri="{FF2B5EF4-FFF2-40B4-BE49-F238E27FC236}">
                <a16:creationId xmlns:a16="http://schemas.microsoft.com/office/drawing/2014/main" xmlns="" id="{39A1C32D-F09A-414B-A597-06D73C08175F}"/>
              </a:ext>
            </a:extLst>
          </p:cNvPr>
          <p:cNvSpPr txBox="1"/>
          <p:nvPr/>
        </p:nvSpPr>
        <p:spPr>
          <a:xfrm>
            <a:off x="253027" y="355795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6" name="文本框 15">
            <a:extLst>
              <a:ext uri="{FF2B5EF4-FFF2-40B4-BE49-F238E27FC236}">
                <a16:creationId xmlns:a16="http://schemas.microsoft.com/office/drawing/2014/main" xmlns="" id="{434A7E99-EA2B-4F31-83E8-7CC2B38913F3}"/>
              </a:ext>
            </a:extLst>
          </p:cNvPr>
          <p:cNvSpPr txBox="1"/>
          <p:nvPr/>
        </p:nvSpPr>
        <p:spPr>
          <a:xfrm>
            <a:off x="1822720" y="355795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7" name="文本框 16">
            <a:extLst>
              <a:ext uri="{FF2B5EF4-FFF2-40B4-BE49-F238E27FC236}">
                <a16:creationId xmlns:a16="http://schemas.microsoft.com/office/drawing/2014/main" xmlns="" id="{9D31E78B-6486-46EE-A4D5-4725795D8C95}"/>
              </a:ext>
            </a:extLst>
          </p:cNvPr>
          <p:cNvSpPr txBox="1"/>
          <p:nvPr/>
        </p:nvSpPr>
        <p:spPr>
          <a:xfrm>
            <a:off x="3392413" y="355795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8" name="文本框 17">
            <a:extLst>
              <a:ext uri="{FF2B5EF4-FFF2-40B4-BE49-F238E27FC236}">
                <a16:creationId xmlns:a16="http://schemas.microsoft.com/office/drawing/2014/main" xmlns="" id="{4C66EBD9-303D-4036-9BA5-26E8ED4B58F0}"/>
              </a:ext>
            </a:extLst>
          </p:cNvPr>
          <p:cNvSpPr txBox="1"/>
          <p:nvPr/>
        </p:nvSpPr>
        <p:spPr>
          <a:xfrm>
            <a:off x="253027" y="1735218"/>
            <a:ext cx="1935772" cy="244041"/>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内容输入</a:t>
            </a:r>
            <a:r>
              <a:rPr lang="zh-CN" altLang="en-US" sz="986" dirty="0">
                <a:latin typeface="微软雅黑" panose="020B0503020204020204" pitchFamily="34" charset="-122"/>
                <a:ea typeface="微软雅黑" panose="020B0503020204020204" pitchFamily="34" charset="-122"/>
                <a:cs typeface="Hiragino Sans GB W3" charset="-122"/>
              </a:rPr>
              <a:t>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9" name="文本框 18">
            <a:extLst>
              <a:ext uri="{FF2B5EF4-FFF2-40B4-BE49-F238E27FC236}">
                <a16:creationId xmlns:a16="http://schemas.microsoft.com/office/drawing/2014/main" xmlns="" id="{8E550F01-08A4-496A-B3BE-E2919EDB85E1}"/>
              </a:ext>
            </a:extLst>
          </p:cNvPr>
          <p:cNvSpPr txBox="1"/>
          <p:nvPr/>
        </p:nvSpPr>
        <p:spPr>
          <a:xfrm>
            <a:off x="1822720" y="1735217"/>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xmlns="" id="{A364A3BB-D840-4AFF-ADB4-B334DBB69820}"/>
              </a:ext>
            </a:extLst>
          </p:cNvPr>
          <p:cNvSpPr txBox="1"/>
          <p:nvPr/>
        </p:nvSpPr>
        <p:spPr>
          <a:xfrm>
            <a:off x="3392413" y="173521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3" name="矩形 22">
            <a:extLst>
              <a:ext uri="{FF2B5EF4-FFF2-40B4-BE49-F238E27FC236}">
                <a16:creationId xmlns:a16="http://schemas.microsoft.com/office/drawing/2014/main" xmlns="" id="{801EC410-4960-4BE4-A79C-25548C699A21}"/>
              </a:ext>
            </a:extLst>
          </p:cNvPr>
          <p:cNvSpPr/>
          <p:nvPr/>
        </p:nvSpPr>
        <p:spPr>
          <a:xfrm>
            <a:off x="5598278" y="1170002"/>
            <a:ext cx="2410706" cy="1431220"/>
          </a:xfrm>
          <a:prstGeom prst="rect">
            <a:avLst/>
          </a:prstGeom>
          <a:blipFill dpi="0" rotWithShape="1">
            <a:blip r:embed="rId3"/>
            <a:srcRect/>
            <a:stretch>
              <a:fillRect/>
            </a:stretch>
          </a:blipFill>
          <a:ln w="12700" cap="flat" cmpd="sng" algn="ctr">
            <a:noFill/>
            <a:prstDash val="solid"/>
            <a:miter lim="800000"/>
          </a:ln>
          <a:effectLst/>
        </p:spPr>
        <p:txBody>
          <a:bodyPr rtlCol="0" anchor="ctr"/>
          <a:lstStyle/>
          <a:p>
            <a:pPr algn="ctr" defTabSz="675993">
              <a:defRPr/>
            </a:pPr>
            <a:endParaRPr lang="zh-CN" altLang="en-US" sz="2366" kern="0">
              <a:solidFill>
                <a:schemeClr val="bg1"/>
              </a:solidFill>
              <a:latin typeface="Calibri"/>
              <a:ea typeface="微软雅黑"/>
            </a:endParaRPr>
          </a:p>
        </p:txBody>
      </p:sp>
      <p:sp>
        <p:nvSpPr>
          <p:cNvPr id="24" name="矩形 23">
            <a:extLst>
              <a:ext uri="{FF2B5EF4-FFF2-40B4-BE49-F238E27FC236}">
                <a16:creationId xmlns:a16="http://schemas.microsoft.com/office/drawing/2014/main" xmlns="" id="{98552CF6-D2DF-4B45-ACB1-7436718483CB}"/>
              </a:ext>
            </a:extLst>
          </p:cNvPr>
          <p:cNvSpPr/>
          <p:nvPr/>
        </p:nvSpPr>
        <p:spPr>
          <a:xfrm>
            <a:off x="5598278" y="2744356"/>
            <a:ext cx="2410706" cy="143122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algn="ctr" defTabSz="675993">
              <a:defRPr/>
            </a:pPr>
            <a:endParaRPr lang="zh-CN" altLang="en-US" sz="2366" kern="0">
              <a:solidFill>
                <a:schemeClr val="bg1"/>
              </a:solidFill>
              <a:latin typeface="Calibri"/>
              <a:ea typeface="微软雅黑"/>
            </a:endParaRPr>
          </a:p>
        </p:txBody>
      </p:sp>
    </p:spTree>
    <p:extLst>
      <p:ext uri="{BB962C8B-B14F-4D97-AF65-F5344CB8AC3E}">
        <p14:creationId xmlns:p14="http://schemas.microsoft.com/office/powerpoint/2010/main" val="177677245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rot="5400000">
            <a:off x="4118202" y="-780894"/>
            <a:ext cx="907597" cy="9143500"/>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2073046" y="2371049"/>
            <a:ext cx="1210530" cy="3489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5799146" y="2371049"/>
            <a:ext cx="1210530" cy="3489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4557077" y="2371049"/>
            <a:ext cx="1210530" cy="3489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3315006" y="2371049"/>
            <a:ext cx="1210530" cy="34898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35"/>
          <p:cNvGrpSpPr/>
          <p:nvPr/>
        </p:nvGrpSpPr>
        <p:grpSpPr>
          <a:xfrm>
            <a:off x="1767453" y="2243745"/>
            <a:ext cx="603471" cy="603585"/>
            <a:chOff x="817364" y="1776265"/>
            <a:chExt cx="826181" cy="826181"/>
          </a:xfrm>
        </p:grpSpPr>
        <p:sp>
          <p:nvSpPr>
            <p:cNvPr id="37" name="Oval 36"/>
            <p:cNvSpPr/>
            <p:nvPr/>
          </p:nvSpPr>
          <p:spPr>
            <a:xfrm>
              <a:off x="817364" y="1776265"/>
              <a:ext cx="826181" cy="8261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18" tIns="48210" rIns="96418" bIns="48210"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8"/>
          <p:cNvGrpSpPr/>
          <p:nvPr/>
        </p:nvGrpSpPr>
        <p:grpSpPr>
          <a:xfrm>
            <a:off x="2967005" y="2243745"/>
            <a:ext cx="603471" cy="603585"/>
            <a:chOff x="5773542" y="1776265"/>
            <a:chExt cx="826181" cy="826181"/>
          </a:xfrm>
        </p:grpSpPr>
        <p:sp>
          <p:nvSpPr>
            <p:cNvPr id="40" name="Oval 39"/>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18" tIns="48210" rIns="96418" bIns="48210"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1"/>
          <p:cNvGrpSpPr/>
          <p:nvPr/>
        </p:nvGrpSpPr>
        <p:grpSpPr>
          <a:xfrm>
            <a:off x="5492841" y="2243745"/>
            <a:ext cx="603471" cy="603585"/>
            <a:chOff x="4168892" y="2012305"/>
            <a:chExt cx="739552" cy="743795"/>
          </a:xfrm>
        </p:grpSpPr>
        <p:sp>
          <p:nvSpPr>
            <p:cNvPr id="43" name="Oval 42"/>
            <p:cNvSpPr/>
            <p:nvPr/>
          </p:nvSpPr>
          <p:spPr>
            <a:xfrm>
              <a:off x="4168892" y="2012305"/>
              <a:ext cx="739552" cy="74379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87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3"/>
            <p:cNvGrpSpPr/>
            <p:nvPr/>
          </p:nvGrpSpPr>
          <p:grpSpPr>
            <a:xfrm>
              <a:off x="4374990" y="2274029"/>
              <a:ext cx="335260" cy="209340"/>
              <a:chOff x="7507288" y="3873501"/>
              <a:chExt cx="338138" cy="211137"/>
            </a:xfrm>
            <a:solidFill>
              <a:schemeClr val="bg1"/>
            </a:solidFill>
          </p:grpSpPr>
          <p:sp>
            <p:nvSpPr>
              <p:cNvPr id="45" name="Freeform 8"/>
              <p:cNvSpPr>
                <a:spLocks/>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9"/>
              <p:cNvSpPr>
                <a:spLocks/>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
              <p:cNvSpPr>
                <a:spLocks/>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47"/>
          <p:cNvGrpSpPr/>
          <p:nvPr/>
        </p:nvGrpSpPr>
        <p:grpSpPr>
          <a:xfrm>
            <a:off x="4219258" y="2243745"/>
            <a:ext cx="603471" cy="603585"/>
            <a:chOff x="8173630" y="2776471"/>
            <a:chExt cx="1039365" cy="1045329"/>
          </a:xfrm>
        </p:grpSpPr>
        <p:sp>
          <p:nvSpPr>
            <p:cNvPr id="49" name="Oval 48"/>
            <p:cNvSpPr/>
            <p:nvPr/>
          </p:nvSpPr>
          <p:spPr>
            <a:xfrm>
              <a:off x="8173630" y="2776471"/>
              <a:ext cx="1039365" cy="104532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87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49"/>
            <p:cNvGrpSpPr/>
            <p:nvPr/>
          </p:nvGrpSpPr>
          <p:grpSpPr>
            <a:xfrm>
              <a:off x="8473738" y="3091969"/>
              <a:ext cx="429464" cy="359632"/>
              <a:chOff x="5099051" y="3930651"/>
              <a:chExt cx="390525" cy="327025"/>
            </a:xfrm>
            <a:solidFill>
              <a:schemeClr val="bg1"/>
            </a:solidFill>
          </p:grpSpPr>
          <p:sp>
            <p:nvSpPr>
              <p:cNvPr id="51"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Group 52"/>
          <p:cNvGrpSpPr/>
          <p:nvPr/>
        </p:nvGrpSpPr>
        <p:grpSpPr>
          <a:xfrm>
            <a:off x="6726554" y="2243745"/>
            <a:ext cx="603471" cy="603585"/>
            <a:chOff x="6740410" y="578561"/>
            <a:chExt cx="826181" cy="826181"/>
          </a:xfrm>
        </p:grpSpPr>
        <p:sp>
          <p:nvSpPr>
            <p:cNvPr id="54" name="Oval 53"/>
            <p:cNvSpPr/>
            <p:nvPr/>
          </p:nvSpPr>
          <p:spPr>
            <a:xfrm>
              <a:off x="6740410" y="578561"/>
              <a:ext cx="826181" cy="8261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96418" tIns="48210" rIns="96418" bIns="48210" numCol="1" anchor="t" anchorCtr="0" compatLnSpc="1">
              <a:prstTxWarp prst="textNoShape">
                <a:avLst/>
              </a:prstTxWarp>
            </a:bodyPr>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Box 55"/>
          <p:cNvSpPr txBox="1"/>
          <p:nvPr/>
        </p:nvSpPr>
        <p:spPr>
          <a:xfrm>
            <a:off x="1895925" y="1850654"/>
            <a:ext cx="330050" cy="324143"/>
          </a:xfrm>
          <a:prstGeom prst="rect">
            <a:avLst/>
          </a:prstGeom>
          <a:noFill/>
        </p:spPr>
        <p:txBody>
          <a:bodyPr wrap="none" lIns="65021" tIns="32510" rIns="65021" bIns="32510" rtlCol="0">
            <a:spAutoFit/>
          </a:bodyPr>
          <a:lstStyle/>
          <a:p>
            <a:pPr algn="ctr">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57" name="TextBox 56"/>
          <p:cNvSpPr txBox="1"/>
          <p:nvPr/>
        </p:nvSpPr>
        <p:spPr>
          <a:xfrm>
            <a:off x="3095477" y="1850654"/>
            <a:ext cx="330050" cy="324143"/>
          </a:xfrm>
          <a:prstGeom prst="rect">
            <a:avLst/>
          </a:prstGeom>
          <a:noFill/>
        </p:spPr>
        <p:txBody>
          <a:bodyPr wrap="none" lIns="65021" tIns="32510" rIns="65021" bIns="32510" rtlCol="0">
            <a:spAutoFit/>
          </a:bodyPr>
          <a:lstStyle/>
          <a:p>
            <a:pPr algn="ctr">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0" name="TextBox 59"/>
          <p:cNvSpPr txBox="1"/>
          <p:nvPr/>
        </p:nvSpPr>
        <p:spPr>
          <a:xfrm>
            <a:off x="4344411" y="1850654"/>
            <a:ext cx="330050" cy="324143"/>
          </a:xfrm>
          <a:prstGeom prst="rect">
            <a:avLst/>
          </a:prstGeom>
          <a:noFill/>
        </p:spPr>
        <p:txBody>
          <a:bodyPr wrap="none" lIns="65021" tIns="32510" rIns="65021" bIns="32510" rtlCol="0">
            <a:spAutoFit/>
          </a:bodyPr>
          <a:lstStyle/>
          <a:p>
            <a:pPr algn="ctr">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61" name="TextBox 60"/>
          <p:cNvSpPr txBox="1"/>
          <p:nvPr/>
        </p:nvSpPr>
        <p:spPr>
          <a:xfrm>
            <a:off x="5625882" y="1850654"/>
            <a:ext cx="330050" cy="324143"/>
          </a:xfrm>
          <a:prstGeom prst="rect">
            <a:avLst/>
          </a:prstGeom>
          <a:noFill/>
        </p:spPr>
        <p:txBody>
          <a:bodyPr wrap="none" lIns="65021" tIns="32510" rIns="65021" bIns="32510" rtlCol="0">
            <a:spAutoFit/>
          </a:bodyPr>
          <a:lstStyle/>
          <a:p>
            <a:pPr algn="ctr">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62" name="TextBox 61"/>
          <p:cNvSpPr txBox="1"/>
          <p:nvPr/>
        </p:nvSpPr>
        <p:spPr>
          <a:xfrm>
            <a:off x="6840055" y="1850654"/>
            <a:ext cx="376467" cy="324143"/>
          </a:xfrm>
          <a:prstGeom prst="rect">
            <a:avLst/>
          </a:prstGeom>
          <a:noFill/>
        </p:spPr>
        <p:txBody>
          <a:bodyPr wrap="square" lIns="65021" tIns="32510" rIns="65021" bIns="32510" rtlCol="0">
            <a:spAutoFit/>
          </a:bodyPr>
          <a:lstStyle/>
          <a:p>
            <a:pPr algn="ctr">
              <a:lnSpc>
                <a:spcPct val="120000"/>
              </a:lnSpc>
            </a:pPr>
            <a:r>
              <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p>
        </p:txBody>
      </p:sp>
      <p:sp>
        <p:nvSpPr>
          <p:cNvPr id="63" name="TextBox 62"/>
          <p:cNvSpPr txBox="1"/>
          <p:nvPr/>
        </p:nvSpPr>
        <p:spPr>
          <a:xfrm>
            <a:off x="1639384" y="3758883"/>
            <a:ext cx="256435" cy="332341"/>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4" name="Rectangle 63"/>
          <p:cNvSpPr/>
          <p:nvPr/>
        </p:nvSpPr>
        <p:spPr>
          <a:xfrm>
            <a:off x="1878797" y="3787177"/>
            <a:ext cx="1066867" cy="369268"/>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1875275" y="3512966"/>
            <a:ext cx="718020" cy="258487"/>
          </a:xfrm>
          <a:prstGeom prst="rect">
            <a:avLst/>
          </a:prstGeom>
          <a:noFill/>
        </p:spPr>
        <p:txBody>
          <a:bodyPr wrap="none" lIns="0" tIns="0" rIns="0" bIns="0" rtlCol="0">
            <a:spAutoFit/>
          </a:bodyPr>
          <a:lstStyle/>
          <a:p>
            <a:pPr>
              <a:lnSpc>
                <a:spcPct val="120000"/>
              </a:lnSpc>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3199651" y="3758883"/>
            <a:ext cx="256435" cy="332341"/>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76" name="Rectangle 75"/>
          <p:cNvSpPr/>
          <p:nvPr/>
        </p:nvSpPr>
        <p:spPr>
          <a:xfrm>
            <a:off x="3439065" y="3787177"/>
            <a:ext cx="1066867" cy="369268"/>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3435542" y="3512966"/>
            <a:ext cx="718020" cy="258487"/>
          </a:xfrm>
          <a:prstGeom prst="rect">
            <a:avLst/>
          </a:prstGeom>
          <a:noFill/>
        </p:spPr>
        <p:txBody>
          <a:bodyPr wrap="none" lIns="0" tIns="0" rIns="0" bIns="0" rtlCol="0">
            <a:spAutoFit/>
          </a:bodyPr>
          <a:lstStyle/>
          <a:p>
            <a:pPr>
              <a:lnSpc>
                <a:spcPct val="120000"/>
              </a:lnSpc>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4763442" y="3758883"/>
            <a:ext cx="256435" cy="332341"/>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79" name="Rectangle 78"/>
          <p:cNvSpPr/>
          <p:nvPr/>
        </p:nvSpPr>
        <p:spPr>
          <a:xfrm>
            <a:off x="5002855" y="3787177"/>
            <a:ext cx="1066867" cy="369268"/>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4999332" y="3512966"/>
            <a:ext cx="718020" cy="258487"/>
          </a:xfrm>
          <a:prstGeom prst="rect">
            <a:avLst/>
          </a:prstGeom>
          <a:noFill/>
        </p:spPr>
        <p:txBody>
          <a:bodyPr wrap="none" lIns="0" tIns="0" rIns="0" bIns="0" rtlCol="0">
            <a:spAutoFit/>
          </a:bodyPr>
          <a:lstStyle/>
          <a:p>
            <a:pPr>
              <a:lnSpc>
                <a:spcPct val="120000"/>
              </a:lnSpc>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6323709" y="3758883"/>
            <a:ext cx="256435" cy="332341"/>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82" name="Rectangle 81"/>
          <p:cNvSpPr/>
          <p:nvPr/>
        </p:nvSpPr>
        <p:spPr>
          <a:xfrm>
            <a:off x="6563122" y="3787177"/>
            <a:ext cx="1066867" cy="369268"/>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6559599" y="3512966"/>
            <a:ext cx="718020" cy="258487"/>
          </a:xfrm>
          <a:prstGeom prst="rect">
            <a:avLst/>
          </a:prstGeom>
          <a:noFill/>
        </p:spPr>
        <p:txBody>
          <a:bodyPr wrap="none" lIns="0" tIns="0" rIns="0" bIns="0" rtlCol="0">
            <a:spAutoFit/>
          </a:bodyPr>
          <a:lstStyle/>
          <a:p>
            <a:pPr>
              <a:lnSpc>
                <a:spcPct val="120000"/>
              </a:lnSpc>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95057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animEffect transition="in" filter="fade">
                                      <p:cBhvr>
                                        <p:cTn id="37" dur="250"/>
                                        <p:tgtEl>
                                          <p:spTgt spid="4"/>
                                        </p:tgtEl>
                                      </p:cBhvr>
                                    </p:animEffect>
                                  </p:childTnLst>
                                </p:cTn>
                              </p:par>
                            </p:childTnLst>
                          </p:cTn>
                        </p:par>
                        <p:par>
                          <p:cTn id="38" fill="hold">
                            <p:stCondLst>
                              <p:cond delay="3250"/>
                            </p:stCondLst>
                            <p:childTnLst>
                              <p:par>
                                <p:cTn id="39" presetID="53" presetClass="entr" presetSubtype="16"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250" fill="hold"/>
                                        <p:tgtEl>
                                          <p:spTgt spid="6"/>
                                        </p:tgtEl>
                                        <p:attrNameLst>
                                          <p:attrName>ppt_w</p:attrName>
                                        </p:attrNameLst>
                                      </p:cBhvr>
                                      <p:tavLst>
                                        <p:tav tm="0">
                                          <p:val>
                                            <p:fltVal val="0"/>
                                          </p:val>
                                        </p:tav>
                                        <p:tav tm="100000">
                                          <p:val>
                                            <p:strVal val="#ppt_w"/>
                                          </p:val>
                                        </p:tav>
                                      </p:tavLst>
                                    </p:anim>
                                    <p:anim calcmode="lin" valueType="num">
                                      <p:cBhvr>
                                        <p:cTn id="42" dur="250" fill="hold"/>
                                        <p:tgtEl>
                                          <p:spTgt spid="6"/>
                                        </p:tgtEl>
                                        <p:attrNameLst>
                                          <p:attrName>ppt_h</p:attrName>
                                        </p:attrNameLst>
                                      </p:cBhvr>
                                      <p:tavLst>
                                        <p:tav tm="0">
                                          <p:val>
                                            <p:fltVal val="0"/>
                                          </p:val>
                                        </p:tav>
                                        <p:tav tm="100000">
                                          <p:val>
                                            <p:strVal val="#ppt_h"/>
                                          </p:val>
                                        </p:tav>
                                      </p:tavLst>
                                    </p:anim>
                                    <p:animEffect transition="in" filter="fade">
                                      <p:cBhvr>
                                        <p:cTn id="43" dur="250"/>
                                        <p:tgtEl>
                                          <p:spTgt spid="6"/>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9500"/>
                            </p:stCondLst>
                            <p:childTnLst>
                              <p:par>
                                <p:cTn id="95" presetID="10" presetClass="entr" presetSubtype="0"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fade">
                                      <p:cBhvr>
                                        <p:cTn id="97" dur="500"/>
                                        <p:tgtEl>
                                          <p:spTgt spid="76"/>
                                        </p:tgtEl>
                                      </p:cBhvr>
                                    </p:animEffect>
                                  </p:childTnLst>
                                </p:cTn>
                              </p:par>
                            </p:childTnLst>
                          </p:cTn>
                        </p:par>
                        <p:par>
                          <p:cTn id="98" fill="hold">
                            <p:stCondLst>
                              <p:cond delay="100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105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11000"/>
                            </p:stCondLst>
                            <p:childTnLst>
                              <p:par>
                                <p:cTn id="107" presetID="10" presetClass="entr" presetSubtype="0" fill="hold" grpId="0" nodeType="after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fade">
                                      <p:cBhvr>
                                        <p:cTn id="109" dur="500"/>
                                        <p:tgtEl>
                                          <p:spTgt spid="79"/>
                                        </p:tgtEl>
                                      </p:cBhvr>
                                    </p:animEffect>
                                  </p:childTnLst>
                                </p:cTn>
                              </p:par>
                            </p:childTnLst>
                          </p:cTn>
                        </p:par>
                        <p:par>
                          <p:cTn id="110" fill="hold">
                            <p:stCondLst>
                              <p:cond delay="11500"/>
                            </p:stCondLst>
                            <p:childTnLst>
                              <p:par>
                                <p:cTn id="111" presetID="10" presetClass="entr" presetSubtype="0" fill="hold" grpId="0" nodeType="after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childTnLst>
                          </p:cTn>
                        </p:par>
                        <p:par>
                          <p:cTn id="114" fill="hold">
                            <p:stCondLst>
                              <p:cond delay="120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125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1" grpId="0" animBg="1"/>
      <p:bldP spid="7" grpId="0" animBg="1"/>
      <p:bldP spid="8" grpId="0" animBg="1"/>
      <p:bldP spid="9" grpId="0" animBg="1"/>
      <p:bldP spid="56" grpId="0"/>
      <p:bldP spid="57" grpId="0"/>
      <p:bldP spid="60" grpId="0"/>
      <p:bldP spid="61" grpId="0"/>
      <p:bldP spid="62" grpId="0"/>
      <p:bldP spid="63" grpId="0"/>
      <p:bldP spid="64" grpId="0"/>
      <p:bldP spid="65" grpId="0"/>
      <p:bldP spid="75" grpId="0"/>
      <p:bldP spid="76" grpId="0"/>
      <p:bldP spid="77" grpId="0"/>
      <p:bldP spid="78" grpId="0"/>
      <p:bldP spid="79" grpId="0"/>
      <p:bldP spid="80" grpId="0"/>
      <p:bldP spid="81" grpId="0"/>
      <p:bldP spid="82"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3">
            <a:extLst>
              <a:ext uri="{FF2B5EF4-FFF2-40B4-BE49-F238E27FC236}">
                <a16:creationId xmlns:a16="http://schemas.microsoft.com/office/drawing/2014/main" xmlns="" id="{237D197F-7C47-4A1F-9DD5-456BE4D17677}"/>
              </a:ext>
            </a:extLst>
          </p:cNvPr>
          <p:cNvSpPr txBox="1"/>
          <p:nvPr/>
        </p:nvSpPr>
        <p:spPr>
          <a:xfrm>
            <a:off x="2114212" y="2637430"/>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endParaRPr>
          </a:p>
        </p:txBody>
      </p:sp>
      <p:sp>
        <p:nvSpPr>
          <p:cNvPr id="4" name="TextBox 24">
            <a:extLst>
              <a:ext uri="{FF2B5EF4-FFF2-40B4-BE49-F238E27FC236}">
                <a16:creationId xmlns:a16="http://schemas.microsoft.com/office/drawing/2014/main" xmlns="" id="{B6A74DA3-B770-4656-817C-262974E1CD7C}"/>
              </a:ext>
            </a:extLst>
          </p:cNvPr>
          <p:cNvSpPr txBox="1"/>
          <p:nvPr/>
        </p:nvSpPr>
        <p:spPr>
          <a:xfrm>
            <a:off x="2266388" y="2202455"/>
            <a:ext cx="1362396" cy="434975"/>
          </a:xfrm>
          <a:prstGeom prst="rect">
            <a:avLst/>
          </a:prstGeom>
          <a:noFill/>
        </p:spPr>
        <p:txBody>
          <a:bodyPr wrap="none" lIns="65010" tIns="32504" rIns="65010" bIns="32504" rtlCol="0">
            <a:spAutoFit/>
          </a:bodyPr>
          <a:lstStyle/>
          <a:p>
            <a:r>
              <a:rPr lang="zh-CN" altLang="en-US" sz="2400" dirty="0">
                <a:solidFill>
                  <a:schemeClr val="accent1"/>
                </a:solidFill>
                <a:ea typeface="微软雅黑" panose="020B0503020204020204" pitchFamily="34" charset="-122"/>
              </a:rPr>
              <a:t>自我评价</a:t>
            </a:r>
          </a:p>
        </p:txBody>
      </p:sp>
      <p:grpSp>
        <p:nvGrpSpPr>
          <p:cNvPr id="7" name="组合 53">
            <a:extLst>
              <a:ext uri="{FF2B5EF4-FFF2-40B4-BE49-F238E27FC236}">
                <a16:creationId xmlns:a16="http://schemas.microsoft.com/office/drawing/2014/main" xmlns="" id="{AFF36C36-C2FF-45A2-B56B-8E90440140A8}"/>
              </a:ext>
            </a:extLst>
          </p:cNvPr>
          <p:cNvGrpSpPr/>
          <p:nvPr/>
        </p:nvGrpSpPr>
        <p:grpSpPr>
          <a:xfrm>
            <a:off x="1288475" y="1987391"/>
            <a:ext cx="908076" cy="865101"/>
            <a:chOff x="971600" y="2565539"/>
            <a:chExt cx="1210768" cy="1153112"/>
          </a:xfrm>
        </p:grpSpPr>
        <p:sp>
          <p:nvSpPr>
            <p:cNvPr id="8" name="正五边形 54">
              <a:extLst>
                <a:ext uri="{FF2B5EF4-FFF2-40B4-BE49-F238E27FC236}">
                  <a16:creationId xmlns:a16="http://schemas.microsoft.com/office/drawing/2014/main" xmlns="" id="{88BD2A1C-C2D4-4042-90DE-7DC9A3FF0878}"/>
                </a:ext>
              </a:extLst>
            </p:cNvPr>
            <p:cNvSpPr/>
            <p:nvPr/>
          </p:nvSpPr>
          <p:spPr>
            <a:xfrm>
              <a:off x="971600"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9" name="TextBox 64">
              <a:extLst>
                <a:ext uri="{FF2B5EF4-FFF2-40B4-BE49-F238E27FC236}">
                  <a16:creationId xmlns:a16="http://schemas.microsoft.com/office/drawing/2014/main" xmlns="" id="{0BCAE2A1-03AD-4F54-ACC9-1CC0B4ED0D67}"/>
                </a:ext>
              </a:extLst>
            </p:cNvPr>
            <p:cNvSpPr txBox="1"/>
            <p:nvPr/>
          </p:nvSpPr>
          <p:spPr>
            <a:xfrm>
              <a:off x="1117445" y="2956794"/>
              <a:ext cx="882744" cy="615363"/>
            </a:xfrm>
            <a:prstGeom prst="rect">
              <a:avLst/>
            </a:prstGeom>
            <a:noFill/>
          </p:spPr>
          <p:txBody>
            <a:bodyPr wrap="square" rtlCol="0">
              <a:spAutoFit/>
            </a:bodyPr>
            <a:lstStyle/>
            <a:p>
              <a:pPr algn="ctr"/>
              <a:r>
                <a:rPr lang="en-US" altLang="zh-CN" sz="2400" dirty="0">
                  <a:solidFill>
                    <a:schemeClr val="bg1"/>
                  </a:solidFill>
                  <a:latin typeface="Broadway" pitchFamily="82" charset="0"/>
                </a:rPr>
                <a:t>02</a:t>
              </a:r>
              <a:endParaRPr lang="zh-CN" altLang="en-US" sz="2400" dirty="0">
                <a:solidFill>
                  <a:schemeClr val="bg1"/>
                </a:solidFill>
                <a:latin typeface="Broadway" pitchFamily="82" charset="0"/>
              </a:endParaRPr>
            </a:p>
          </p:txBody>
        </p:sp>
      </p:grpSp>
      <p:pic>
        <p:nvPicPr>
          <p:cNvPr id="10" name="图片 9">
            <a:extLst>
              <a:ext uri="{FF2B5EF4-FFF2-40B4-BE49-F238E27FC236}">
                <a16:creationId xmlns:a16="http://schemas.microsoft.com/office/drawing/2014/main" xmlns="" id="{D9F6F428-1580-48B3-863E-ACD5DD20C6BC}"/>
              </a:ext>
            </a:extLst>
          </p:cNvPr>
          <p:cNvPicPr>
            <a:picLocks noChangeAspect="1"/>
          </p:cNvPicPr>
          <p:nvPr/>
        </p:nvPicPr>
        <p:blipFill>
          <a:blip r:embed="rId3"/>
          <a:stretch>
            <a:fillRect/>
          </a:stretch>
        </p:blipFill>
        <p:spPr>
          <a:xfrm>
            <a:off x="3764225" y="1569"/>
            <a:ext cx="5553076" cy="5143519"/>
          </a:xfrm>
          <a:prstGeom prst="chevron">
            <a:avLst>
              <a:gd name="adj" fmla="val 58704"/>
            </a:avLst>
          </a:prstGeom>
        </p:spPr>
      </p:pic>
    </p:spTree>
    <p:extLst>
      <p:ext uri="{BB962C8B-B14F-4D97-AF65-F5344CB8AC3E}">
        <p14:creationId xmlns:p14="http://schemas.microsoft.com/office/powerpoint/2010/main" val="41041664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流程图: 联系 34"/>
          <p:cNvSpPr/>
          <p:nvPr/>
        </p:nvSpPr>
        <p:spPr>
          <a:xfrm>
            <a:off x="2529980" y="3051718"/>
            <a:ext cx="222006" cy="222075"/>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91012">
              <a:defRPr/>
            </a:pPr>
            <a:endParaRPr lang="zh-CN" altLang="en-US"/>
          </a:p>
        </p:txBody>
      </p:sp>
      <p:cxnSp>
        <p:nvCxnSpPr>
          <p:cNvPr id="36" name="直接连接符 35"/>
          <p:cNvCxnSpPr/>
          <p:nvPr/>
        </p:nvCxnSpPr>
        <p:spPr>
          <a:xfrm flipV="1">
            <a:off x="674643" y="3191838"/>
            <a:ext cx="1099460" cy="83278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244544" y="3086087"/>
            <a:ext cx="274865" cy="6873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762559" y="2708030"/>
            <a:ext cx="673947" cy="412425"/>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914877" y="2647225"/>
            <a:ext cx="957896" cy="348975"/>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V="1">
            <a:off x="6814458" y="1316402"/>
            <a:ext cx="1748518" cy="714598"/>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6"/>
          </p:cNvCxnSpPr>
          <p:nvPr/>
        </p:nvCxnSpPr>
        <p:spPr>
          <a:xfrm flipV="1">
            <a:off x="5382090" y="2418540"/>
            <a:ext cx="953396" cy="667546"/>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组合 41"/>
          <p:cNvGrpSpPr/>
          <p:nvPr/>
        </p:nvGrpSpPr>
        <p:grpSpPr>
          <a:xfrm>
            <a:off x="6246186" y="1894676"/>
            <a:ext cx="632760" cy="632955"/>
            <a:chOff x="8328248" y="2436308"/>
            <a:chExt cx="843680" cy="843680"/>
          </a:xfrm>
        </p:grpSpPr>
        <p:sp>
          <p:nvSpPr>
            <p:cNvPr id="43" name="椭圆 42"/>
            <p:cNvSpPr/>
            <p:nvPr/>
          </p:nvSpPr>
          <p:spPr>
            <a:xfrm>
              <a:off x="8328248" y="2436308"/>
              <a:ext cx="843680" cy="84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KSO_Shape"/>
            <p:cNvSpPr>
              <a:spLocks/>
            </p:cNvSpPr>
            <p:nvPr/>
          </p:nvSpPr>
          <p:spPr bwMode="auto">
            <a:xfrm>
              <a:off x="8480463" y="2653727"/>
              <a:ext cx="585453" cy="408841"/>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 name="组合 68"/>
          <p:cNvGrpSpPr/>
          <p:nvPr/>
        </p:nvGrpSpPr>
        <p:grpSpPr>
          <a:xfrm>
            <a:off x="4872772" y="2831349"/>
            <a:ext cx="509318" cy="509475"/>
            <a:chOff x="6497030" y="3684820"/>
            <a:chExt cx="679090" cy="679090"/>
          </a:xfrm>
        </p:grpSpPr>
        <p:sp>
          <p:nvSpPr>
            <p:cNvPr id="70" name="椭圆 69"/>
            <p:cNvSpPr/>
            <p:nvPr/>
          </p:nvSpPr>
          <p:spPr>
            <a:xfrm>
              <a:off x="6497030" y="3684820"/>
              <a:ext cx="679090" cy="679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KSO_Shape"/>
            <p:cNvSpPr>
              <a:spLocks/>
            </p:cNvSpPr>
            <p:nvPr/>
          </p:nvSpPr>
          <p:spPr bwMode="auto">
            <a:xfrm>
              <a:off x="6673239" y="3927267"/>
              <a:ext cx="412395" cy="222006"/>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6" name="组合 71"/>
          <p:cNvGrpSpPr/>
          <p:nvPr/>
        </p:nvGrpSpPr>
        <p:grpSpPr>
          <a:xfrm>
            <a:off x="3405559" y="2321874"/>
            <a:ext cx="509318" cy="509475"/>
            <a:chOff x="4540745" y="3005730"/>
            <a:chExt cx="679090" cy="679090"/>
          </a:xfrm>
        </p:grpSpPr>
        <p:sp>
          <p:nvSpPr>
            <p:cNvPr id="73" name="椭圆 72"/>
            <p:cNvSpPr/>
            <p:nvPr/>
          </p:nvSpPr>
          <p:spPr>
            <a:xfrm>
              <a:off x="4540745" y="3005730"/>
              <a:ext cx="679090" cy="6790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KSO_Shape"/>
            <p:cNvSpPr/>
            <p:nvPr/>
          </p:nvSpPr>
          <p:spPr>
            <a:xfrm>
              <a:off x="4663586" y="3279988"/>
              <a:ext cx="433407" cy="165417"/>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7" name="组合 74"/>
          <p:cNvGrpSpPr/>
          <p:nvPr/>
        </p:nvGrpSpPr>
        <p:grpSpPr>
          <a:xfrm>
            <a:off x="1735226" y="2803115"/>
            <a:ext cx="509318" cy="509475"/>
            <a:chOff x="2313635" y="3647187"/>
            <a:chExt cx="679090" cy="679090"/>
          </a:xfrm>
        </p:grpSpPr>
        <p:sp>
          <p:nvSpPr>
            <p:cNvPr id="76" name="椭圆 75"/>
            <p:cNvSpPr/>
            <p:nvPr/>
          </p:nvSpPr>
          <p:spPr>
            <a:xfrm>
              <a:off x="2313635" y="3647187"/>
              <a:ext cx="679090" cy="6790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KSO_Shape"/>
            <p:cNvSpPr>
              <a:spLocks/>
            </p:cNvSpPr>
            <p:nvPr/>
          </p:nvSpPr>
          <p:spPr bwMode="auto">
            <a:xfrm>
              <a:off x="2522728" y="3846909"/>
              <a:ext cx="260904" cy="279646"/>
            </a:xfrm>
            <a:custGeom>
              <a:avLst/>
              <a:gdLst>
                <a:gd name="T0" fmla="*/ 1079664 w 8375649"/>
                <a:gd name="T1" fmla="*/ 1200052 h 8974137"/>
                <a:gd name="T2" fmla="*/ 1320120 w 8375649"/>
                <a:gd name="T3" fmla="*/ 1200052 h 8974137"/>
                <a:gd name="T4" fmla="*/ 1320120 w 8375649"/>
                <a:gd name="T5" fmla="*/ 1440190 h 8974137"/>
                <a:gd name="T6" fmla="*/ 1079664 w 8375649"/>
                <a:gd name="T7" fmla="*/ 1440190 h 8974137"/>
                <a:gd name="T8" fmla="*/ 719776 w 8375649"/>
                <a:gd name="T9" fmla="*/ 1200052 h 8974137"/>
                <a:gd name="T10" fmla="*/ 959914 w 8375649"/>
                <a:gd name="T11" fmla="*/ 1200052 h 8974137"/>
                <a:gd name="T12" fmla="*/ 959914 w 8375649"/>
                <a:gd name="T13" fmla="*/ 1440190 h 8974137"/>
                <a:gd name="T14" fmla="*/ 719776 w 8375649"/>
                <a:gd name="T15" fmla="*/ 1440190 h 8974137"/>
                <a:gd name="T16" fmla="*/ 359570 w 8375649"/>
                <a:gd name="T17" fmla="*/ 1200052 h 8974137"/>
                <a:gd name="T18" fmla="*/ 599707 w 8375649"/>
                <a:gd name="T19" fmla="*/ 1200052 h 8974137"/>
                <a:gd name="T20" fmla="*/ 599707 w 8375649"/>
                <a:gd name="T21" fmla="*/ 1440190 h 8974137"/>
                <a:gd name="T22" fmla="*/ 359570 w 8375649"/>
                <a:gd name="T23" fmla="*/ 1440190 h 8974137"/>
                <a:gd name="T24" fmla="*/ 1079664 w 8375649"/>
                <a:gd name="T25" fmla="*/ 839846 h 8974137"/>
                <a:gd name="T26" fmla="*/ 1320120 w 8375649"/>
                <a:gd name="T27" fmla="*/ 839846 h 8974137"/>
                <a:gd name="T28" fmla="*/ 1320120 w 8375649"/>
                <a:gd name="T29" fmla="*/ 1080302 h 8974137"/>
                <a:gd name="T30" fmla="*/ 1079664 w 8375649"/>
                <a:gd name="T31" fmla="*/ 1080302 h 8974137"/>
                <a:gd name="T32" fmla="*/ 719776 w 8375649"/>
                <a:gd name="T33" fmla="*/ 839846 h 8974137"/>
                <a:gd name="T34" fmla="*/ 959914 w 8375649"/>
                <a:gd name="T35" fmla="*/ 839846 h 8974137"/>
                <a:gd name="T36" fmla="*/ 959914 w 8375649"/>
                <a:gd name="T37" fmla="*/ 1080302 h 8974137"/>
                <a:gd name="T38" fmla="*/ 719776 w 8375649"/>
                <a:gd name="T39" fmla="*/ 1080302 h 8974137"/>
                <a:gd name="T40" fmla="*/ 180089 w 8375649"/>
                <a:gd name="T41" fmla="*/ 719406 h 8974137"/>
                <a:gd name="T42" fmla="*/ 180089 w 8375649"/>
                <a:gd name="T43" fmla="*/ 1577419 h 8974137"/>
                <a:gd name="T44" fmla="*/ 840163 w 8375649"/>
                <a:gd name="T45" fmla="*/ 1629397 h 8974137"/>
                <a:gd name="T46" fmla="*/ 1500238 w 8375649"/>
                <a:gd name="T47" fmla="*/ 1577419 h 8974137"/>
                <a:gd name="T48" fmla="*/ 1500238 w 8375649"/>
                <a:gd name="T49" fmla="*/ 719406 h 8974137"/>
                <a:gd name="T50" fmla="*/ 180089 w 8375649"/>
                <a:gd name="T51" fmla="*/ 719406 h 8974137"/>
                <a:gd name="T52" fmla="*/ 479986 w 8375649"/>
                <a:gd name="T53" fmla="*/ 0 h 8974137"/>
                <a:gd name="T54" fmla="*/ 599794 w 8375649"/>
                <a:gd name="T55" fmla="*/ 120529 h 8974137"/>
                <a:gd name="T56" fmla="*/ 599794 w 8375649"/>
                <a:gd name="T57" fmla="*/ 186819 h 8974137"/>
                <a:gd name="T58" fmla="*/ 840163 w 8375649"/>
                <a:gd name="T59" fmla="*/ 180040 h 8974137"/>
                <a:gd name="T60" fmla="*/ 959972 w 8375649"/>
                <a:gd name="T61" fmla="*/ 182300 h 8974137"/>
                <a:gd name="T62" fmla="*/ 959972 w 8375649"/>
                <a:gd name="T63" fmla="*/ 300568 h 8974137"/>
                <a:gd name="T64" fmla="*/ 1109920 w 8375649"/>
                <a:gd name="T65" fmla="*/ 450476 h 8974137"/>
                <a:gd name="T66" fmla="*/ 1119716 w 8375649"/>
                <a:gd name="T67" fmla="*/ 448969 h 8974137"/>
                <a:gd name="T68" fmla="*/ 1080533 w 8375649"/>
                <a:gd name="T69" fmla="*/ 360079 h 8974137"/>
                <a:gd name="T70" fmla="*/ 1080533 w 8375649"/>
                <a:gd name="T71" fmla="*/ 120529 h 8974137"/>
                <a:gd name="T72" fmla="*/ 1199588 w 8375649"/>
                <a:gd name="T73" fmla="*/ 0 h 8974137"/>
                <a:gd name="T74" fmla="*/ 1320149 w 8375649"/>
                <a:gd name="T75" fmla="*/ 120529 h 8974137"/>
                <a:gd name="T76" fmla="*/ 1320149 w 8375649"/>
                <a:gd name="T77" fmla="*/ 205652 h 8974137"/>
                <a:gd name="T78" fmla="*/ 1607990 w 8375649"/>
                <a:gd name="T79" fmla="*/ 246330 h 8974137"/>
                <a:gd name="T80" fmla="*/ 1680327 w 8375649"/>
                <a:gd name="T81" fmla="*/ 334467 h 8974137"/>
                <a:gd name="T82" fmla="*/ 1680327 w 8375649"/>
                <a:gd name="T83" fmla="*/ 1644463 h 8974137"/>
                <a:gd name="T84" fmla="*/ 1608744 w 8375649"/>
                <a:gd name="T85" fmla="*/ 1732600 h 8974137"/>
                <a:gd name="T86" fmla="*/ 840163 w 8375649"/>
                <a:gd name="T87" fmla="*/ 1800397 h 8974137"/>
                <a:gd name="T88" fmla="*/ 70830 w 8375649"/>
                <a:gd name="T89" fmla="*/ 1732600 h 8974137"/>
                <a:gd name="T90" fmla="*/ 0 w 8375649"/>
                <a:gd name="T91" fmla="*/ 1644463 h 8974137"/>
                <a:gd name="T92" fmla="*/ 0 w 8375649"/>
                <a:gd name="T93" fmla="*/ 334467 h 8974137"/>
                <a:gd name="T94" fmla="*/ 71583 w 8375649"/>
                <a:gd name="T95" fmla="*/ 246330 h 8974137"/>
                <a:gd name="T96" fmla="*/ 239616 w 8375649"/>
                <a:gd name="T97" fmla="*/ 219212 h 8974137"/>
                <a:gd name="T98" fmla="*/ 239616 w 8375649"/>
                <a:gd name="T99" fmla="*/ 300568 h 8974137"/>
                <a:gd name="T100" fmla="*/ 389565 w 8375649"/>
                <a:gd name="T101" fmla="*/ 450476 h 8974137"/>
                <a:gd name="T102" fmla="*/ 400114 w 8375649"/>
                <a:gd name="T103" fmla="*/ 448969 h 8974137"/>
                <a:gd name="T104" fmla="*/ 360178 w 8375649"/>
                <a:gd name="T105" fmla="*/ 360079 h 8974137"/>
                <a:gd name="T106" fmla="*/ 360178 w 8375649"/>
                <a:gd name="T107" fmla="*/ 120529 h 8974137"/>
                <a:gd name="T108" fmla="*/ 479986 w 8375649"/>
                <a:gd name="T109" fmla="*/ 0 h 89741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375649" h="8974137">
                  <a:moveTo>
                    <a:pt x="5381624" y="5981700"/>
                  </a:moveTo>
                  <a:lnTo>
                    <a:pt x="6580187" y="5981700"/>
                  </a:lnTo>
                  <a:lnTo>
                    <a:pt x="6580187" y="7178675"/>
                  </a:lnTo>
                  <a:lnTo>
                    <a:pt x="5381624" y="7178675"/>
                  </a:lnTo>
                  <a:lnTo>
                    <a:pt x="5381624" y="5981700"/>
                  </a:lnTo>
                  <a:close/>
                  <a:moveTo>
                    <a:pt x="3587749" y="5981700"/>
                  </a:moveTo>
                  <a:lnTo>
                    <a:pt x="4784724" y="5981700"/>
                  </a:lnTo>
                  <a:lnTo>
                    <a:pt x="4784724" y="7178675"/>
                  </a:lnTo>
                  <a:lnTo>
                    <a:pt x="3587749" y="7178675"/>
                  </a:lnTo>
                  <a:lnTo>
                    <a:pt x="3587749" y="5981700"/>
                  </a:lnTo>
                  <a:close/>
                  <a:moveTo>
                    <a:pt x="1792287" y="5981700"/>
                  </a:moveTo>
                  <a:lnTo>
                    <a:pt x="2989262" y="5981700"/>
                  </a:lnTo>
                  <a:lnTo>
                    <a:pt x="2989262" y="7178675"/>
                  </a:lnTo>
                  <a:lnTo>
                    <a:pt x="1792287" y="7178675"/>
                  </a:lnTo>
                  <a:lnTo>
                    <a:pt x="1792287" y="5981700"/>
                  </a:lnTo>
                  <a:close/>
                  <a:moveTo>
                    <a:pt x="5381624" y="4186238"/>
                  </a:moveTo>
                  <a:lnTo>
                    <a:pt x="6580187" y="4186238"/>
                  </a:lnTo>
                  <a:lnTo>
                    <a:pt x="6580187" y="5384800"/>
                  </a:lnTo>
                  <a:lnTo>
                    <a:pt x="5381624" y="5384800"/>
                  </a:lnTo>
                  <a:lnTo>
                    <a:pt x="5381624" y="4186238"/>
                  </a:lnTo>
                  <a:close/>
                  <a:moveTo>
                    <a:pt x="3587750" y="4186238"/>
                  </a:moveTo>
                  <a:lnTo>
                    <a:pt x="4784724" y="4186238"/>
                  </a:lnTo>
                  <a:lnTo>
                    <a:pt x="4784724" y="5384800"/>
                  </a:lnTo>
                  <a:lnTo>
                    <a:pt x="3587750" y="5384800"/>
                  </a:lnTo>
                  <a:lnTo>
                    <a:pt x="3587750" y="4186238"/>
                  </a:lnTo>
                  <a:close/>
                  <a:moveTo>
                    <a:pt x="897659" y="3585900"/>
                  </a:moveTo>
                  <a:cubicBezTo>
                    <a:pt x="897659" y="3585900"/>
                    <a:pt x="897659" y="3585900"/>
                    <a:pt x="897659" y="7862696"/>
                  </a:cubicBezTo>
                  <a:cubicBezTo>
                    <a:pt x="1461044" y="7952813"/>
                    <a:pt x="2655418" y="8121782"/>
                    <a:pt x="4187824" y="8121782"/>
                  </a:cubicBezTo>
                  <a:cubicBezTo>
                    <a:pt x="5723986" y="8121782"/>
                    <a:pt x="6914605" y="7952813"/>
                    <a:pt x="7477990" y="7862696"/>
                  </a:cubicBezTo>
                  <a:lnTo>
                    <a:pt x="7477990" y="3585900"/>
                  </a:lnTo>
                  <a:cubicBezTo>
                    <a:pt x="7477990" y="3585900"/>
                    <a:pt x="7477990" y="3585900"/>
                    <a:pt x="897659" y="3585900"/>
                  </a:cubicBezTo>
                  <a:close/>
                  <a:moveTo>
                    <a:pt x="2392506" y="0"/>
                  </a:moveTo>
                  <a:cubicBezTo>
                    <a:pt x="2723025" y="0"/>
                    <a:pt x="2989694" y="270350"/>
                    <a:pt x="2989694" y="600779"/>
                  </a:cubicBezTo>
                  <a:cubicBezTo>
                    <a:pt x="2989694" y="600779"/>
                    <a:pt x="2989694" y="600779"/>
                    <a:pt x="2989694" y="931207"/>
                  </a:cubicBezTo>
                  <a:cubicBezTo>
                    <a:pt x="3361528" y="912433"/>
                    <a:pt x="3763409" y="897413"/>
                    <a:pt x="4187824" y="897413"/>
                  </a:cubicBezTo>
                  <a:cubicBezTo>
                    <a:pt x="4390643" y="897413"/>
                    <a:pt x="4589705" y="901168"/>
                    <a:pt x="4785012" y="908678"/>
                  </a:cubicBezTo>
                  <a:cubicBezTo>
                    <a:pt x="4785012" y="908678"/>
                    <a:pt x="4785012" y="908678"/>
                    <a:pt x="4785012" y="1498193"/>
                  </a:cubicBezTo>
                  <a:cubicBezTo>
                    <a:pt x="4785012" y="1911228"/>
                    <a:pt x="5119287" y="2245412"/>
                    <a:pt x="5532435" y="2245412"/>
                  </a:cubicBezTo>
                  <a:cubicBezTo>
                    <a:pt x="5551215" y="2245412"/>
                    <a:pt x="5566238" y="2241657"/>
                    <a:pt x="5581262" y="2237902"/>
                  </a:cubicBezTo>
                  <a:cubicBezTo>
                    <a:pt x="5461073" y="2129011"/>
                    <a:pt x="5385955" y="1971306"/>
                    <a:pt x="5385955" y="1794827"/>
                  </a:cubicBezTo>
                  <a:cubicBezTo>
                    <a:pt x="5385955" y="1794827"/>
                    <a:pt x="5385955" y="1794827"/>
                    <a:pt x="5385955" y="600779"/>
                  </a:cubicBezTo>
                  <a:cubicBezTo>
                    <a:pt x="5385955" y="270350"/>
                    <a:pt x="5648868" y="0"/>
                    <a:pt x="5979387" y="0"/>
                  </a:cubicBezTo>
                  <a:cubicBezTo>
                    <a:pt x="6309906" y="0"/>
                    <a:pt x="6580331" y="270350"/>
                    <a:pt x="6580331" y="600779"/>
                  </a:cubicBezTo>
                  <a:cubicBezTo>
                    <a:pt x="6580331" y="600779"/>
                    <a:pt x="6580331" y="600779"/>
                    <a:pt x="6580331" y="1025079"/>
                  </a:cubicBezTo>
                  <a:cubicBezTo>
                    <a:pt x="7440431" y="1115196"/>
                    <a:pt x="7977524" y="1220332"/>
                    <a:pt x="8015083" y="1227842"/>
                  </a:cubicBezTo>
                  <a:cubicBezTo>
                    <a:pt x="8225413" y="1269146"/>
                    <a:pt x="8375649" y="1453134"/>
                    <a:pt x="8375649" y="1667162"/>
                  </a:cubicBezTo>
                  <a:cubicBezTo>
                    <a:pt x="8375649" y="1667162"/>
                    <a:pt x="8375649" y="1667162"/>
                    <a:pt x="8375649" y="8196879"/>
                  </a:cubicBezTo>
                  <a:cubicBezTo>
                    <a:pt x="8375649" y="8407152"/>
                    <a:pt x="8225413" y="8591140"/>
                    <a:pt x="8018839" y="8636199"/>
                  </a:cubicBezTo>
                  <a:cubicBezTo>
                    <a:pt x="7954989" y="8651218"/>
                    <a:pt x="6433851" y="8974137"/>
                    <a:pt x="4187824" y="8974137"/>
                  </a:cubicBezTo>
                  <a:cubicBezTo>
                    <a:pt x="1938042" y="8974137"/>
                    <a:pt x="416904" y="8651218"/>
                    <a:pt x="353054" y="8636199"/>
                  </a:cubicBezTo>
                  <a:cubicBezTo>
                    <a:pt x="146480" y="8591140"/>
                    <a:pt x="0" y="8407152"/>
                    <a:pt x="0" y="8196879"/>
                  </a:cubicBezTo>
                  <a:cubicBezTo>
                    <a:pt x="0" y="8196879"/>
                    <a:pt x="0" y="8196879"/>
                    <a:pt x="0" y="1667162"/>
                  </a:cubicBezTo>
                  <a:cubicBezTo>
                    <a:pt x="0" y="1453134"/>
                    <a:pt x="150236" y="1269146"/>
                    <a:pt x="356810" y="1227842"/>
                  </a:cubicBezTo>
                  <a:cubicBezTo>
                    <a:pt x="386857" y="1220332"/>
                    <a:pt x="691085" y="1160254"/>
                    <a:pt x="1194375" y="1092667"/>
                  </a:cubicBezTo>
                  <a:cubicBezTo>
                    <a:pt x="1194375" y="1092667"/>
                    <a:pt x="1194375" y="1092667"/>
                    <a:pt x="1194375" y="1498193"/>
                  </a:cubicBezTo>
                  <a:cubicBezTo>
                    <a:pt x="1194375" y="1911228"/>
                    <a:pt x="1528650" y="2245412"/>
                    <a:pt x="1941798" y="2245412"/>
                  </a:cubicBezTo>
                  <a:cubicBezTo>
                    <a:pt x="1960578" y="2245412"/>
                    <a:pt x="1975601" y="2241657"/>
                    <a:pt x="1994381" y="2237902"/>
                  </a:cubicBezTo>
                  <a:cubicBezTo>
                    <a:pt x="1870436" y="2129011"/>
                    <a:pt x="1795319" y="1971306"/>
                    <a:pt x="1795319" y="1794827"/>
                  </a:cubicBezTo>
                  <a:cubicBezTo>
                    <a:pt x="1795319" y="1794827"/>
                    <a:pt x="1795319" y="1794827"/>
                    <a:pt x="1795319" y="600779"/>
                  </a:cubicBezTo>
                  <a:cubicBezTo>
                    <a:pt x="1795319" y="270350"/>
                    <a:pt x="2061987" y="0"/>
                    <a:pt x="2392506" y="0"/>
                  </a:cubicBezTo>
                  <a:close/>
                </a:path>
              </a:pathLst>
            </a:custGeom>
            <a:solidFill>
              <a:schemeClr val="bg1"/>
            </a:solidFill>
            <a:ln>
              <a:noFill/>
            </a:ln>
          </p:spPr>
          <p:txBody>
            <a:bodyPr anchor="ctr" anchorCtr="1"/>
            <a:lstStyle/>
            <a:p>
              <a:endParaRPr lang="zh-CN" altLang="en-US"/>
            </a:p>
          </p:txBody>
        </p:sp>
      </p:grpSp>
      <p:grpSp>
        <p:nvGrpSpPr>
          <p:cNvPr id="8" name="组合 77"/>
          <p:cNvGrpSpPr/>
          <p:nvPr/>
        </p:nvGrpSpPr>
        <p:grpSpPr>
          <a:xfrm>
            <a:off x="973910" y="1724378"/>
            <a:ext cx="1741025" cy="1029124"/>
            <a:chOff x="1298545" y="2209314"/>
            <a:chExt cx="2321366" cy="1371741"/>
          </a:xfrm>
        </p:grpSpPr>
        <p:sp>
          <p:nvSpPr>
            <p:cNvPr id="79" name="TextBox 1"/>
            <p:cNvSpPr txBox="1">
              <a:spLocks noChangeArrowheads="1"/>
            </p:cNvSpPr>
            <p:nvPr/>
          </p:nvSpPr>
          <p:spPr bwMode="auto">
            <a:xfrm>
              <a:off x="1667326" y="2209314"/>
              <a:ext cx="1403958" cy="369218"/>
            </a:xfrm>
            <a:prstGeom prst="rect">
              <a:avLst/>
            </a:prstGeom>
            <a:noFill/>
            <a:ln w="9525">
              <a:noFill/>
              <a:miter lim="800000"/>
              <a:headEnd/>
              <a:tailEnd/>
            </a:ln>
          </p:spPr>
          <p:txBody>
            <a:bodyPr wrap="squar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80" name="矩形 79"/>
            <p:cNvSpPr/>
            <p:nvPr/>
          </p:nvSpPr>
          <p:spPr>
            <a:xfrm>
              <a:off x="1298545" y="2659891"/>
              <a:ext cx="2321366" cy="921164"/>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9" name="组合 80"/>
          <p:cNvGrpSpPr/>
          <p:nvPr/>
        </p:nvGrpSpPr>
        <p:grpSpPr>
          <a:xfrm>
            <a:off x="2952233" y="1316402"/>
            <a:ext cx="1741025" cy="983988"/>
            <a:chOff x="3936310" y="1665514"/>
            <a:chExt cx="2321366" cy="1311579"/>
          </a:xfrm>
        </p:grpSpPr>
        <p:sp>
          <p:nvSpPr>
            <p:cNvPr id="82" name="TextBox 25"/>
            <p:cNvSpPr txBox="1">
              <a:spLocks noChangeArrowheads="1"/>
            </p:cNvSpPr>
            <p:nvPr/>
          </p:nvSpPr>
          <p:spPr bwMode="auto">
            <a:xfrm>
              <a:off x="4178475" y="1665514"/>
              <a:ext cx="1403958" cy="369218"/>
            </a:xfrm>
            <a:prstGeom prst="rect">
              <a:avLst/>
            </a:prstGeom>
            <a:noFill/>
            <a:ln w="9525">
              <a:noFill/>
              <a:miter lim="800000"/>
              <a:headEnd/>
              <a:tailEnd/>
            </a:ln>
          </p:spPr>
          <p:txBody>
            <a:bodyPr wrap="squar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83" name="矩形 82"/>
            <p:cNvSpPr/>
            <p:nvPr/>
          </p:nvSpPr>
          <p:spPr>
            <a:xfrm>
              <a:off x="3936310" y="2055928"/>
              <a:ext cx="2321366" cy="92116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10" name="组合 83"/>
          <p:cNvGrpSpPr/>
          <p:nvPr/>
        </p:nvGrpSpPr>
        <p:grpSpPr>
          <a:xfrm>
            <a:off x="4351550" y="3514037"/>
            <a:ext cx="1741025" cy="978605"/>
            <a:chOff x="5802065" y="4594791"/>
            <a:chExt cx="2321366" cy="1304403"/>
          </a:xfrm>
        </p:grpSpPr>
        <p:sp>
          <p:nvSpPr>
            <p:cNvPr id="85" name="TextBox 26"/>
            <p:cNvSpPr txBox="1">
              <a:spLocks noChangeArrowheads="1"/>
            </p:cNvSpPr>
            <p:nvPr/>
          </p:nvSpPr>
          <p:spPr bwMode="auto">
            <a:xfrm>
              <a:off x="5898108" y="4594791"/>
              <a:ext cx="1805283" cy="369218"/>
            </a:xfrm>
            <a:prstGeom prst="rect">
              <a:avLst/>
            </a:prstGeom>
            <a:noFill/>
            <a:ln w="9525">
              <a:noFill/>
              <a:miter lim="800000"/>
              <a:headEnd/>
              <a:tailEnd/>
            </a:ln>
          </p:spPr>
          <p:txBody>
            <a:bodyPr wrap="squar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86" name="矩形 85"/>
            <p:cNvSpPr/>
            <p:nvPr/>
          </p:nvSpPr>
          <p:spPr>
            <a:xfrm>
              <a:off x="5802065" y="4978030"/>
              <a:ext cx="2321366" cy="921164"/>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11" name="组合 86"/>
          <p:cNvGrpSpPr/>
          <p:nvPr/>
        </p:nvGrpSpPr>
        <p:grpSpPr>
          <a:xfrm>
            <a:off x="6246187" y="2579418"/>
            <a:ext cx="1741025" cy="991263"/>
            <a:chOff x="8328248" y="3349019"/>
            <a:chExt cx="2321366" cy="1321276"/>
          </a:xfrm>
        </p:grpSpPr>
        <p:sp>
          <p:nvSpPr>
            <p:cNvPr id="88" name="TextBox 26"/>
            <p:cNvSpPr txBox="1">
              <a:spLocks noChangeArrowheads="1"/>
            </p:cNvSpPr>
            <p:nvPr/>
          </p:nvSpPr>
          <p:spPr bwMode="auto">
            <a:xfrm>
              <a:off x="8419619" y="3349019"/>
              <a:ext cx="1805283" cy="369218"/>
            </a:xfrm>
            <a:prstGeom prst="rect">
              <a:avLst/>
            </a:prstGeom>
            <a:noFill/>
            <a:ln w="9525">
              <a:noFill/>
              <a:miter lim="800000"/>
              <a:headEnd/>
              <a:tailEnd/>
            </a:ln>
          </p:spPr>
          <p:txBody>
            <a:bodyPr wrap="squar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89" name="矩形 88"/>
            <p:cNvSpPr/>
            <p:nvPr/>
          </p:nvSpPr>
          <p:spPr>
            <a:xfrm>
              <a:off x="8328248" y="3749130"/>
              <a:ext cx="2321366" cy="92116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spTree>
    <p:extLst>
      <p:ext uri="{BB962C8B-B14F-4D97-AF65-F5344CB8AC3E}">
        <p14:creationId xmlns:p14="http://schemas.microsoft.com/office/powerpoint/2010/main" val="77630437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200"/>
                                        <p:tgtEl>
                                          <p:spTgt spid="36"/>
                                        </p:tgtEl>
                                      </p:cBhvr>
                                    </p:animEffect>
                                  </p:childTnLst>
                                </p:cTn>
                              </p:par>
                            </p:childTnLst>
                          </p:cTn>
                        </p:par>
                        <p:par>
                          <p:cTn id="8" fill="hold">
                            <p:stCondLst>
                              <p:cond delay="2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700"/>
                            </p:stCondLst>
                            <p:childTnLst>
                              <p:par>
                                <p:cTn id="15" presetID="1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up)">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200"/>
                                        <p:tgtEl>
                                          <p:spTgt spid="37"/>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400" fill="hold"/>
                                        <p:tgtEl>
                                          <p:spTgt spid="35"/>
                                        </p:tgtEl>
                                        <p:attrNameLst>
                                          <p:attrName>ppt_w</p:attrName>
                                        </p:attrNameLst>
                                      </p:cBhvr>
                                      <p:tavLst>
                                        <p:tav tm="0">
                                          <p:val>
                                            <p:fltVal val="0"/>
                                          </p:val>
                                        </p:tav>
                                        <p:tav tm="100000">
                                          <p:val>
                                            <p:strVal val="#ppt_w"/>
                                          </p:val>
                                        </p:tav>
                                      </p:tavLst>
                                    </p:anim>
                                    <p:anim calcmode="lin" valueType="num">
                                      <p:cBhvr>
                                        <p:cTn id="25" dur="400" fill="hold"/>
                                        <p:tgtEl>
                                          <p:spTgt spid="35"/>
                                        </p:tgtEl>
                                        <p:attrNameLst>
                                          <p:attrName>ppt_h</p:attrName>
                                        </p:attrNameLst>
                                      </p:cBhvr>
                                      <p:tavLst>
                                        <p:tav tm="0">
                                          <p:val>
                                            <p:fltVal val="0"/>
                                          </p:val>
                                        </p:tav>
                                        <p:tav tm="100000">
                                          <p:val>
                                            <p:strVal val="#ppt_h"/>
                                          </p:val>
                                        </p:tav>
                                      </p:tavLst>
                                    </p:anim>
                                    <p:animEffect transition="in" filter="fade">
                                      <p:cBhvr>
                                        <p:cTn id="26" dur="400"/>
                                        <p:tgtEl>
                                          <p:spTgt spid="35"/>
                                        </p:tgtEl>
                                      </p:cBhvr>
                                    </p:animEffect>
                                  </p:childTnLst>
                                </p:cTn>
                              </p:par>
                              <p:par>
                                <p:cTn id="27" presetID="22" presetClass="entr" presetSubtype="8" fill="hold" nodeType="withEffect">
                                  <p:stCondLst>
                                    <p:cond delay="50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200"/>
                                        <p:tgtEl>
                                          <p:spTgt spid="38"/>
                                        </p:tgtEl>
                                      </p:cBhvr>
                                    </p:animEffect>
                                  </p:childTnLst>
                                </p:cTn>
                              </p:par>
                            </p:childTnLst>
                          </p:cTn>
                        </p:par>
                        <p:par>
                          <p:cTn id="30" fill="hold">
                            <p:stCondLst>
                              <p:cond delay="14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1900"/>
                            </p:stCondLst>
                            <p:childTnLst>
                              <p:par>
                                <p:cTn id="37" presetID="12" presetClass="entr" presetSubtype="4"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ppt_y</p:attrName>
                                        </p:attrNameLst>
                                      </p:cBhvr>
                                      <p:tavLst>
                                        <p:tav tm="0">
                                          <p:val>
                                            <p:strVal val="#ppt_y+#ppt_h*1.125000"/>
                                          </p:val>
                                        </p:tav>
                                        <p:tav tm="100000">
                                          <p:val>
                                            <p:strVal val="#ppt_y"/>
                                          </p:val>
                                        </p:tav>
                                      </p:tavLst>
                                    </p:anim>
                                    <p:animEffect transition="in" filter="wipe(up)">
                                      <p:cBhvr>
                                        <p:cTn id="40" dur="500"/>
                                        <p:tgtEl>
                                          <p:spTgt spid="9"/>
                                        </p:tgtEl>
                                      </p:cBhvr>
                                    </p:animEffect>
                                  </p:childTnLst>
                                </p:cTn>
                              </p:par>
                              <p:par>
                                <p:cTn id="41" presetID="22" presetClass="entr" presetSubtype="8"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00"/>
                                        <p:tgtEl>
                                          <p:spTgt spid="39"/>
                                        </p:tgtEl>
                                      </p:cBhvr>
                                    </p:animEffect>
                                  </p:childTnLst>
                                </p:cTn>
                              </p:par>
                            </p:childTnLst>
                          </p:cTn>
                        </p:par>
                        <p:par>
                          <p:cTn id="44" fill="hold">
                            <p:stCondLst>
                              <p:cond delay="2400"/>
                            </p:stCondLst>
                            <p:childTnLst>
                              <p:par>
                                <p:cTn id="45" presetID="53" presetClass="entr" presetSubtype="16"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childTnLst>
                          </p:cTn>
                        </p:par>
                        <p:par>
                          <p:cTn id="50" fill="hold">
                            <p:stCondLst>
                              <p:cond delay="2900"/>
                            </p:stCondLst>
                            <p:childTnLst>
                              <p:par>
                                <p:cTn id="51" presetID="12" presetClass="entr" presetSubtype="1"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p:tgtEl>
                                          <p:spTgt spid="10"/>
                                        </p:tgtEl>
                                        <p:attrNameLst>
                                          <p:attrName>ppt_y</p:attrName>
                                        </p:attrNameLst>
                                      </p:cBhvr>
                                      <p:tavLst>
                                        <p:tav tm="0">
                                          <p:val>
                                            <p:strVal val="#ppt_y-#ppt_h*1.125000"/>
                                          </p:val>
                                        </p:tav>
                                        <p:tav tm="100000">
                                          <p:val>
                                            <p:strVal val="#ppt_y"/>
                                          </p:val>
                                        </p:tav>
                                      </p:tavLst>
                                    </p:anim>
                                    <p:animEffect transition="in" filter="wipe(down)">
                                      <p:cBhvr>
                                        <p:cTn id="54" dur="500"/>
                                        <p:tgtEl>
                                          <p:spTgt spid="10"/>
                                        </p:tgtEl>
                                      </p:cBhvr>
                                    </p:animEffect>
                                  </p:childTnLst>
                                </p:cTn>
                              </p:par>
                              <p:par>
                                <p:cTn id="55" presetID="22" presetClass="entr" presetSubtype="8"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200"/>
                                        <p:tgtEl>
                                          <p:spTgt spid="41"/>
                                        </p:tgtEl>
                                      </p:cBhvr>
                                    </p:animEffect>
                                  </p:childTnLst>
                                </p:cTn>
                              </p:par>
                            </p:childTnLst>
                          </p:cTn>
                        </p:par>
                        <p:par>
                          <p:cTn id="58" fill="hold">
                            <p:stCondLst>
                              <p:cond delay="3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3900"/>
                            </p:stCondLst>
                            <p:childTnLst>
                              <p:par>
                                <p:cTn id="65" presetID="1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ppt_y</p:attrName>
                                        </p:attrNameLst>
                                      </p:cBhvr>
                                      <p:tavLst>
                                        <p:tav tm="0">
                                          <p:val>
                                            <p:strVal val="#ppt_y-#ppt_h*1.125000"/>
                                          </p:val>
                                        </p:tav>
                                        <p:tav tm="100000">
                                          <p:val>
                                            <p:strVal val="#ppt_y"/>
                                          </p:val>
                                        </p:tav>
                                      </p:tavLst>
                                    </p:anim>
                                    <p:animEffect transition="in" filter="wipe(down)">
                                      <p:cBhvr>
                                        <p:cTn id="68" dur="500"/>
                                        <p:tgtEl>
                                          <p:spTgt spid="11"/>
                                        </p:tgtEl>
                                      </p:cBhvr>
                                    </p:animEffect>
                                  </p:childTnLst>
                                </p:cTn>
                              </p:par>
                              <p:par>
                                <p:cTn id="69" presetID="22" presetClass="entr" presetSubtype="8"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2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143" y="1504216"/>
            <a:ext cx="2514461" cy="213348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3314770" y="1504216"/>
            <a:ext cx="2514461" cy="213348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p:cNvSpPr/>
          <p:nvPr/>
        </p:nvSpPr>
        <p:spPr>
          <a:xfrm>
            <a:off x="6000396" y="1504216"/>
            <a:ext cx="2514461" cy="213348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TextBox 15"/>
          <p:cNvSpPr txBox="1"/>
          <p:nvPr/>
        </p:nvSpPr>
        <p:spPr>
          <a:xfrm>
            <a:off x="1038808" y="4140812"/>
            <a:ext cx="1927062" cy="596682"/>
          </a:xfrm>
          <a:prstGeom prst="rect">
            <a:avLst/>
          </a:prstGeom>
          <a:noFill/>
        </p:spPr>
        <p:txBody>
          <a:bodyPr wrap="square" lIns="70557" tIns="35278" rIns="70557"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6" name="TextBox 16"/>
          <p:cNvSpPr txBox="1"/>
          <p:nvPr/>
        </p:nvSpPr>
        <p:spPr>
          <a:xfrm>
            <a:off x="1038807" y="3912737"/>
            <a:ext cx="1296453" cy="224465"/>
          </a:xfrm>
          <a:prstGeom prst="rect">
            <a:avLst/>
          </a:prstGeom>
          <a:noFill/>
        </p:spPr>
        <p:txBody>
          <a:bodyPr wrap="none" lIns="70557" tIns="35278" rIns="70557"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7" name="TextBox 15"/>
          <p:cNvSpPr txBox="1"/>
          <p:nvPr/>
        </p:nvSpPr>
        <p:spPr>
          <a:xfrm>
            <a:off x="3714275" y="4140812"/>
            <a:ext cx="1927062" cy="596682"/>
          </a:xfrm>
          <a:prstGeom prst="rect">
            <a:avLst/>
          </a:prstGeom>
          <a:noFill/>
        </p:spPr>
        <p:txBody>
          <a:bodyPr wrap="square" lIns="70557" tIns="35278" rIns="70557"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8" name="TextBox 16"/>
          <p:cNvSpPr txBox="1"/>
          <p:nvPr/>
        </p:nvSpPr>
        <p:spPr>
          <a:xfrm>
            <a:off x="3714274" y="3912737"/>
            <a:ext cx="1296453" cy="224465"/>
          </a:xfrm>
          <a:prstGeom prst="rect">
            <a:avLst/>
          </a:prstGeom>
          <a:noFill/>
        </p:spPr>
        <p:txBody>
          <a:bodyPr wrap="none" lIns="70557" tIns="35278" rIns="70557"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9" name="TextBox 15"/>
          <p:cNvSpPr txBox="1"/>
          <p:nvPr/>
        </p:nvSpPr>
        <p:spPr>
          <a:xfrm>
            <a:off x="6450702" y="4140812"/>
            <a:ext cx="1927062" cy="596682"/>
          </a:xfrm>
          <a:prstGeom prst="rect">
            <a:avLst/>
          </a:prstGeom>
          <a:noFill/>
        </p:spPr>
        <p:txBody>
          <a:bodyPr wrap="square" lIns="70557" tIns="35278" rIns="70557"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16"/>
          <p:cNvSpPr txBox="1"/>
          <p:nvPr/>
        </p:nvSpPr>
        <p:spPr>
          <a:xfrm>
            <a:off x="6450701" y="3912737"/>
            <a:ext cx="1296453" cy="224465"/>
          </a:xfrm>
          <a:prstGeom prst="rect">
            <a:avLst/>
          </a:prstGeom>
          <a:noFill/>
        </p:spPr>
        <p:txBody>
          <a:bodyPr wrap="none" lIns="70557" tIns="35278" rIns="70557"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96229659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54133" y="1292800"/>
            <a:ext cx="3117381" cy="3107249"/>
            <a:chOff x="4071470" y="2018014"/>
            <a:chExt cx="4155786" cy="4141720"/>
          </a:xfrm>
        </p:grpSpPr>
        <p:sp>
          <p:nvSpPr>
            <p:cNvPr id="3" name="任意多边形 2"/>
            <p:cNvSpPr>
              <a:spLocks noChangeAspect="1"/>
            </p:cNvSpPr>
            <p:nvPr/>
          </p:nvSpPr>
          <p:spPr>
            <a:xfrm>
              <a:off x="4071471" y="2018014"/>
              <a:ext cx="2077893" cy="3004580"/>
            </a:xfrm>
            <a:custGeom>
              <a:avLst/>
              <a:gdLst>
                <a:gd name="connsiteX0" fmla="*/ 1502290 w 2077893"/>
                <a:gd name="connsiteY0" fmla="*/ 0 h 3004580"/>
                <a:gd name="connsiteX1" fmla="*/ 1949025 w 2077893"/>
                <a:gd name="connsiteY1" fmla="*/ 67540 h 3004580"/>
                <a:gd name="connsiteX2" fmla="*/ 2077893 w 2077893"/>
                <a:gd name="connsiteY2" fmla="*/ 114706 h 3004580"/>
                <a:gd name="connsiteX3" fmla="*/ 2068737 w 2077893"/>
                <a:gd name="connsiteY3" fmla="*/ 118058 h 3004580"/>
                <a:gd name="connsiteX4" fmla="*/ 1151206 w 2077893"/>
                <a:gd name="connsiteY4" fmla="*/ 1502290 h 3004580"/>
                <a:gd name="connsiteX5" fmla="*/ 2068737 w 2077893"/>
                <a:gd name="connsiteY5" fmla="*/ 2886523 h 3004580"/>
                <a:gd name="connsiteX6" fmla="*/ 2077893 w 2077893"/>
                <a:gd name="connsiteY6" fmla="*/ 2889874 h 3004580"/>
                <a:gd name="connsiteX7" fmla="*/ 1949025 w 2077893"/>
                <a:gd name="connsiteY7" fmla="*/ 2937040 h 3004580"/>
                <a:gd name="connsiteX8" fmla="*/ 1502290 w 2077893"/>
                <a:gd name="connsiteY8" fmla="*/ 3004580 h 3004580"/>
                <a:gd name="connsiteX9" fmla="*/ 0 w 2077893"/>
                <a:gd name="connsiteY9" fmla="*/ 1502290 h 3004580"/>
                <a:gd name="connsiteX10" fmla="*/ 1502290 w 2077893"/>
                <a:gd name="connsiteY10"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7893" h="3004580">
                  <a:moveTo>
                    <a:pt x="1502290" y="0"/>
                  </a:moveTo>
                  <a:cubicBezTo>
                    <a:pt x="1657858" y="0"/>
                    <a:pt x="1807902" y="23646"/>
                    <a:pt x="1949025" y="67540"/>
                  </a:cubicBezTo>
                  <a:lnTo>
                    <a:pt x="2077893" y="114706"/>
                  </a:lnTo>
                  <a:lnTo>
                    <a:pt x="2068737" y="118058"/>
                  </a:lnTo>
                  <a:cubicBezTo>
                    <a:pt x="1529543" y="346118"/>
                    <a:pt x="1151206" y="880021"/>
                    <a:pt x="1151206" y="1502290"/>
                  </a:cubicBezTo>
                  <a:cubicBezTo>
                    <a:pt x="1151206" y="2124559"/>
                    <a:pt x="1529543" y="2658463"/>
                    <a:pt x="2068737" y="2886523"/>
                  </a:cubicBezTo>
                  <a:lnTo>
                    <a:pt x="2077893" y="2889874"/>
                  </a:lnTo>
                  <a:lnTo>
                    <a:pt x="1949025" y="2937040"/>
                  </a:lnTo>
                  <a:cubicBezTo>
                    <a:pt x="1807902" y="2980934"/>
                    <a:pt x="1657858" y="3004580"/>
                    <a:pt x="1502290" y="3004580"/>
                  </a:cubicBezTo>
                  <a:cubicBezTo>
                    <a:pt x="672598" y="3004580"/>
                    <a:pt x="0" y="2331982"/>
                    <a:pt x="0" y="1502290"/>
                  </a:cubicBezTo>
                  <a:cubicBezTo>
                    <a:pt x="0" y="672598"/>
                    <a:pt x="672598" y="0"/>
                    <a:pt x="1502290" y="0"/>
                  </a:cubicBez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4" name="任意多边形 3"/>
            <p:cNvSpPr>
              <a:spLocks noChangeAspect="1"/>
            </p:cNvSpPr>
            <p:nvPr/>
          </p:nvSpPr>
          <p:spPr>
            <a:xfrm>
              <a:off x="4071470" y="3155154"/>
              <a:ext cx="3004580" cy="3004580"/>
            </a:xfrm>
            <a:custGeom>
              <a:avLst/>
              <a:gdLst>
                <a:gd name="connsiteX0" fmla="*/ 1502290 w 3004580"/>
                <a:gd name="connsiteY0" fmla="*/ 0 h 3004580"/>
                <a:gd name="connsiteX1" fmla="*/ 3004580 w 3004580"/>
                <a:gd name="connsiteY1" fmla="*/ 1502290 h 3004580"/>
                <a:gd name="connsiteX2" fmla="*/ 1502290 w 3004580"/>
                <a:gd name="connsiteY2" fmla="*/ 3004580 h 3004580"/>
                <a:gd name="connsiteX3" fmla="*/ 0 w 3004580"/>
                <a:gd name="connsiteY3" fmla="*/ 1502290 h 3004580"/>
                <a:gd name="connsiteX4" fmla="*/ 67540 w 3004580"/>
                <a:gd name="connsiteY4" fmla="*/ 1055555 h 3004580"/>
                <a:gd name="connsiteX5" fmla="*/ 112133 w 3004580"/>
                <a:gd name="connsiteY5" fmla="*/ 933719 h 3004580"/>
                <a:gd name="connsiteX6" fmla="*/ 118059 w 3004580"/>
                <a:gd name="connsiteY6" fmla="*/ 949909 h 3004580"/>
                <a:gd name="connsiteX7" fmla="*/ 1502291 w 3004580"/>
                <a:gd name="connsiteY7" fmla="*/ 1867440 h 3004580"/>
                <a:gd name="connsiteX8" fmla="*/ 1949026 w 3004580"/>
                <a:gd name="connsiteY8" fmla="*/ 1799900 h 3004580"/>
                <a:gd name="connsiteX9" fmla="*/ 2077894 w 3004580"/>
                <a:gd name="connsiteY9" fmla="*/ 1752734 h 3004580"/>
                <a:gd name="connsiteX10" fmla="*/ 2068738 w 3004580"/>
                <a:gd name="connsiteY10" fmla="*/ 1749383 h 3004580"/>
                <a:gd name="connsiteX11" fmla="*/ 1151207 w 3004580"/>
                <a:gd name="connsiteY11" fmla="*/ 365150 h 3004580"/>
                <a:gd name="connsiteX12" fmla="*/ 1168517 w 3004580"/>
                <a:gd name="connsiteY12" fmla="*/ 136366 h 3004580"/>
                <a:gd name="connsiteX13" fmla="*/ 1188231 w 3004580"/>
                <a:gd name="connsiteY13" fmla="*/ 33426 h 3004580"/>
                <a:gd name="connsiteX14" fmla="*/ 1199526 w 3004580"/>
                <a:gd name="connsiteY14" fmla="*/ 30521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2331982"/>
                    <a:pt x="2331982" y="3004580"/>
                    <a:pt x="1502290" y="3004580"/>
                  </a:cubicBezTo>
                  <a:cubicBezTo>
                    <a:pt x="672598" y="3004580"/>
                    <a:pt x="0" y="2331982"/>
                    <a:pt x="0" y="1502290"/>
                  </a:cubicBezTo>
                  <a:cubicBezTo>
                    <a:pt x="0" y="1346723"/>
                    <a:pt x="23646" y="1196679"/>
                    <a:pt x="67540" y="1055555"/>
                  </a:cubicBezTo>
                  <a:lnTo>
                    <a:pt x="112133" y="933719"/>
                  </a:lnTo>
                  <a:lnTo>
                    <a:pt x="118059" y="949909"/>
                  </a:lnTo>
                  <a:cubicBezTo>
                    <a:pt x="346119" y="1489104"/>
                    <a:pt x="880022" y="1867440"/>
                    <a:pt x="1502291" y="1867440"/>
                  </a:cubicBezTo>
                  <a:cubicBezTo>
                    <a:pt x="1657859" y="1867440"/>
                    <a:pt x="1807903" y="1843794"/>
                    <a:pt x="1949026" y="1799900"/>
                  </a:cubicBezTo>
                  <a:lnTo>
                    <a:pt x="2077894" y="1752734"/>
                  </a:lnTo>
                  <a:lnTo>
                    <a:pt x="2068738" y="1749383"/>
                  </a:lnTo>
                  <a:cubicBezTo>
                    <a:pt x="1529544" y="1521323"/>
                    <a:pt x="1151207" y="987419"/>
                    <a:pt x="1151207" y="365150"/>
                  </a:cubicBezTo>
                  <a:cubicBezTo>
                    <a:pt x="1151207" y="287367"/>
                    <a:pt x="1157119" y="210964"/>
                    <a:pt x="1168517" y="136366"/>
                  </a:cubicBezTo>
                  <a:lnTo>
                    <a:pt x="1188231" y="33426"/>
                  </a:lnTo>
                  <a:lnTo>
                    <a:pt x="1199526" y="30521"/>
                  </a:lnTo>
                  <a:cubicBezTo>
                    <a:pt x="1297322" y="10510"/>
                    <a:pt x="1398579" y="0"/>
                    <a:pt x="1502290" y="0"/>
                  </a:cubicBezTo>
                  <a:close/>
                </a:path>
              </a:pathLst>
            </a:custGeom>
            <a:no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 name="任意多边形 4"/>
            <p:cNvSpPr>
              <a:spLocks noChangeAspect="1"/>
            </p:cNvSpPr>
            <p:nvPr/>
          </p:nvSpPr>
          <p:spPr>
            <a:xfrm>
              <a:off x="6149315" y="3155154"/>
              <a:ext cx="2077843" cy="3004580"/>
            </a:xfrm>
            <a:custGeom>
              <a:avLst/>
              <a:gdLst>
                <a:gd name="connsiteX0" fmla="*/ 575553 w 2077843"/>
                <a:gd name="connsiteY0" fmla="*/ 0 h 3004580"/>
                <a:gd name="connsiteX1" fmla="*/ 2077843 w 2077843"/>
                <a:gd name="connsiteY1" fmla="*/ 1502290 h 3004580"/>
                <a:gd name="connsiteX2" fmla="*/ 575553 w 2077843"/>
                <a:gd name="connsiteY2" fmla="*/ 3004580 h 3004580"/>
                <a:gd name="connsiteX3" fmla="*/ 128818 w 2077843"/>
                <a:gd name="connsiteY3" fmla="*/ 2937040 h 3004580"/>
                <a:gd name="connsiteX4" fmla="*/ 0 w 2077843"/>
                <a:gd name="connsiteY4" fmla="*/ 2889892 h 3004580"/>
                <a:gd name="connsiteX5" fmla="*/ 9205 w 2077843"/>
                <a:gd name="connsiteY5" fmla="*/ 2886523 h 3004580"/>
                <a:gd name="connsiteX6" fmla="*/ 9230 w 2077843"/>
                <a:gd name="connsiteY6" fmla="*/ 2886511 h 3004580"/>
                <a:gd name="connsiteX7" fmla="*/ 140526 w 2077843"/>
                <a:gd name="connsiteY7" fmla="*/ 2823262 h 3004580"/>
                <a:gd name="connsiteX8" fmla="*/ 182019 w 2077843"/>
                <a:gd name="connsiteY8" fmla="*/ 2798054 h 3004580"/>
                <a:gd name="connsiteX9" fmla="*/ 203438 w 2077843"/>
                <a:gd name="connsiteY9" fmla="*/ 2787089 h 3004580"/>
                <a:gd name="connsiteX10" fmla="*/ 223229 w 2077843"/>
                <a:gd name="connsiteY10" fmla="*/ 2773018 h 3004580"/>
                <a:gd name="connsiteX11" fmla="*/ 264390 w 2077843"/>
                <a:gd name="connsiteY11" fmla="*/ 2748013 h 3004580"/>
                <a:gd name="connsiteX12" fmla="*/ 380011 w 2077843"/>
                <a:gd name="connsiteY12" fmla="*/ 2661553 h 3004580"/>
                <a:gd name="connsiteX13" fmla="*/ 380042 w 2077843"/>
                <a:gd name="connsiteY13" fmla="*/ 2661531 h 3004580"/>
                <a:gd name="connsiteX14" fmla="*/ 380072 w 2077843"/>
                <a:gd name="connsiteY14" fmla="*/ 2661502 h 3004580"/>
                <a:gd name="connsiteX15" fmla="*/ 486725 w 2077843"/>
                <a:gd name="connsiteY15" fmla="*/ 2564570 h 3004580"/>
                <a:gd name="connsiteX16" fmla="*/ 519049 w 2077843"/>
                <a:gd name="connsiteY16" fmla="*/ 2529004 h 3004580"/>
                <a:gd name="connsiteX17" fmla="*/ 536469 w 2077843"/>
                <a:gd name="connsiteY17" fmla="*/ 2512396 h 3004580"/>
                <a:gd name="connsiteX18" fmla="*/ 551308 w 2077843"/>
                <a:gd name="connsiteY18" fmla="*/ 2493510 h 3004580"/>
                <a:gd name="connsiteX19" fmla="*/ 583685 w 2077843"/>
                <a:gd name="connsiteY19" fmla="*/ 2457886 h 3004580"/>
                <a:gd name="connsiteX20" fmla="*/ 670142 w 2077843"/>
                <a:gd name="connsiteY20" fmla="*/ 2342269 h 3004580"/>
                <a:gd name="connsiteX21" fmla="*/ 670169 w 2077843"/>
                <a:gd name="connsiteY21" fmla="*/ 2342235 h 3004580"/>
                <a:gd name="connsiteX22" fmla="*/ 670191 w 2077843"/>
                <a:gd name="connsiteY22" fmla="*/ 2342197 h 3004580"/>
                <a:gd name="connsiteX23" fmla="*/ 745417 w 2077843"/>
                <a:gd name="connsiteY23" fmla="*/ 2218371 h 3004580"/>
                <a:gd name="connsiteX24" fmla="*/ 766406 w 2077843"/>
                <a:gd name="connsiteY24" fmla="*/ 2174801 h 3004580"/>
                <a:gd name="connsiteX25" fmla="*/ 778594 w 2077843"/>
                <a:gd name="connsiteY25" fmla="*/ 2153595 h 3004580"/>
                <a:gd name="connsiteX26" fmla="*/ 787457 w 2077843"/>
                <a:gd name="connsiteY26" fmla="*/ 2131100 h 3004580"/>
                <a:gd name="connsiteX27" fmla="*/ 808678 w 2077843"/>
                <a:gd name="connsiteY27" fmla="*/ 2087049 h 3004580"/>
                <a:gd name="connsiteX28" fmla="*/ 859181 w 2077843"/>
                <a:gd name="connsiteY28" fmla="*/ 1949064 h 3004580"/>
                <a:gd name="connsiteX29" fmla="*/ 859196 w 2077843"/>
                <a:gd name="connsiteY29" fmla="*/ 1949025 h 3004580"/>
                <a:gd name="connsiteX30" fmla="*/ 859206 w 2077843"/>
                <a:gd name="connsiteY30" fmla="*/ 1948986 h 3004580"/>
                <a:gd name="connsiteX31" fmla="*/ 896214 w 2077843"/>
                <a:gd name="connsiteY31" fmla="*/ 1805054 h 3004580"/>
                <a:gd name="connsiteX32" fmla="*/ 903737 w 2077843"/>
                <a:gd name="connsiteY32" fmla="*/ 1755761 h 3004580"/>
                <a:gd name="connsiteX33" fmla="*/ 909427 w 2077843"/>
                <a:gd name="connsiteY33" fmla="*/ 1731074 h 3004580"/>
                <a:gd name="connsiteX34" fmla="*/ 911316 w 2077843"/>
                <a:gd name="connsiteY34" fmla="*/ 1706102 h 3004580"/>
                <a:gd name="connsiteX35" fmla="*/ 918979 w 2077843"/>
                <a:gd name="connsiteY35" fmla="*/ 1655891 h 3004580"/>
                <a:gd name="connsiteX36" fmla="*/ 926733 w 2077843"/>
                <a:gd name="connsiteY36" fmla="*/ 1502330 h 3004580"/>
                <a:gd name="connsiteX37" fmla="*/ 926736 w 2077843"/>
                <a:gd name="connsiteY37" fmla="*/ 1502290 h 3004580"/>
                <a:gd name="connsiteX38" fmla="*/ 926733 w 2077843"/>
                <a:gd name="connsiteY38" fmla="*/ 1502251 h 3004580"/>
                <a:gd name="connsiteX39" fmla="*/ 918979 w 2077843"/>
                <a:gd name="connsiteY39" fmla="*/ 1348690 h 3004580"/>
                <a:gd name="connsiteX40" fmla="*/ 911316 w 2077843"/>
                <a:gd name="connsiteY40" fmla="*/ 1298478 h 3004580"/>
                <a:gd name="connsiteX41" fmla="*/ 909427 w 2077843"/>
                <a:gd name="connsiteY41" fmla="*/ 1273506 h 3004580"/>
                <a:gd name="connsiteX42" fmla="*/ 903737 w 2077843"/>
                <a:gd name="connsiteY42" fmla="*/ 1248819 h 3004580"/>
                <a:gd name="connsiteX43" fmla="*/ 896214 w 2077843"/>
                <a:gd name="connsiteY43" fmla="*/ 1199526 h 3004580"/>
                <a:gd name="connsiteX44" fmla="*/ 859205 w 2077843"/>
                <a:gd name="connsiteY44" fmla="*/ 1055594 h 3004580"/>
                <a:gd name="connsiteX45" fmla="*/ 859196 w 2077843"/>
                <a:gd name="connsiteY45" fmla="*/ 1055555 h 3004580"/>
                <a:gd name="connsiteX46" fmla="*/ 859182 w 2077843"/>
                <a:gd name="connsiteY46" fmla="*/ 1055519 h 3004580"/>
                <a:gd name="connsiteX47" fmla="*/ 808678 w 2077843"/>
                <a:gd name="connsiteY47" fmla="*/ 917531 h 3004580"/>
                <a:gd name="connsiteX48" fmla="*/ 787457 w 2077843"/>
                <a:gd name="connsiteY48" fmla="*/ 873479 h 3004580"/>
                <a:gd name="connsiteX49" fmla="*/ 778594 w 2077843"/>
                <a:gd name="connsiteY49" fmla="*/ 850985 h 3004580"/>
                <a:gd name="connsiteX50" fmla="*/ 766407 w 2077843"/>
                <a:gd name="connsiteY50" fmla="*/ 829781 h 3004580"/>
                <a:gd name="connsiteX51" fmla="*/ 745417 w 2077843"/>
                <a:gd name="connsiteY51" fmla="*/ 786209 h 3004580"/>
                <a:gd name="connsiteX52" fmla="*/ 670185 w 2077843"/>
                <a:gd name="connsiteY52" fmla="*/ 662374 h 3004580"/>
                <a:gd name="connsiteX53" fmla="*/ 670169 w 2077843"/>
                <a:gd name="connsiteY53" fmla="*/ 662346 h 3004580"/>
                <a:gd name="connsiteX54" fmla="*/ 670151 w 2077843"/>
                <a:gd name="connsiteY54" fmla="*/ 662323 h 3004580"/>
                <a:gd name="connsiteX55" fmla="*/ 583685 w 2077843"/>
                <a:gd name="connsiteY55" fmla="*/ 546694 h 3004580"/>
                <a:gd name="connsiteX56" fmla="*/ 551305 w 2077843"/>
                <a:gd name="connsiteY56" fmla="*/ 511066 h 3004580"/>
                <a:gd name="connsiteX57" fmla="*/ 536469 w 2077843"/>
                <a:gd name="connsiteY57" fmla="*/ 492185 h 3004580"/>
                <a:gd name="connsiteX58" fmla="*/ 519054 w 2077843"/>
                <a:gd name="connsiteY58" fmla="*/ 475582 h 3004580"/>
                <a:gd name="connsiteX59" fmla="*/ 486725 w 2077843"/>
                <a:gd name="connsiteY59" fmla="*/ 440011 h 3004580"/>
                <a:gd name="connsiteX60" fmla="*/ 380053 w 2077843"/>
                <a:gd name="connsiteY60" fmla="*/ 343061 h 3004580"/>
                <a:gd name="connsiteX61" fmla="*/ 380042 w 2077843"/>
                <a:gd name="connsiteY61" fmla="*/ 343051 h 3004580"/>
                <a:gd name="connsiteX62" fmla="*/ 380034 w 2077843"/>
                <a:gd name="connsiteY62" fmla="*/ 343045 h 3004580"/>
                <a:gd name="connsiteX63" fmla="*/ 264390 w 2077843"/>
                <a:gd name="connsiteY63" fmla="*/ 256568 h 3004580"/>
                <a:gd name="connsiteX64" fmla="*/ 223220 w 2077843"/>
                <a:gd name="connsiteY64" fmla="*/ 231557 h 3004580"/>
                <a:gd name="connsiteX65" fmla="*/ 203438 w 2077843"/>
                <a:gd name="connsiteY65" fmla="*/ 217492 h 3004580"/>
                <a:gd name="connsiteX66" fmla="*/ 182029 w 2077843"/>
                <a:gd name="connsiteY66" fmla="*/ 206532 h 3004580"/>
                <a:gd name="connsiteX67" fmla="*/ 140526 w 2077843"/>
                <a:gd name="connsiteY67" fmla="*/ 181318 h 3004580"/>
                <a:gd name="connsiteX68" fmla="*/ 9204 w 2077843"/>
                <a:gd name="connsiteY68" fmla="*/ 118058 h 3004580"/>
                <a:gd name="connsiteX69" fmla="*/ 6008 w 2077843"/>
                <a:gd name="connsiteY69" fmla="*/ 116888 h 3004580"/>
                <a:gd name="connsiteX70" fmla="*/ 0 w 2077843"/>
                <a:gd name="connsiteY70" fmla="*/ 114688 h 3004580"/>
                <a:gd name="connsiteX71" fmla="*/ 128818 w 2077843"/>
                <a:gd name="connsiteY71" fmla="*/ 67540 h 3004580"/>
                <a:gd name="connsiteX72" fmla="*/ 575553 w 2077843"/>
                <a:gd name="connsiteY72"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77843" h="3004580">
                  <a:moveTo>
                    <a:pt x="575553" y="0"/>
                  </a:moveTo>
                  <a:cubicBezTo>
                    <a:pt x="1405245" y="0"/>
                    <a:pt x="2077843" y="672598"/>
                    <a:pt x="2077843" y="1502290"/>
                  </a:cubicBezTo>
                  <a:cubicBezTo>
                    <a:pt x="2077843" y="2331982"/>
                    <a:pt x="1405245" y="3004580"/>
                    <a:pt x="575553" y="3004580"/>
                  </a:cubicBezTo>
                  <a:cubicBezTo>
                    <a:pt x="419986" y="3004580"/>
                    <a:pt x="269942" y="2980934"/>
                    <a:pt x="128818" y="2937040"/>
                  </a:cubicBezTo>
                  <a:lnTo>
                    <a:pt x="0" y="2889892"/>
                  </a:lnTo>
                  <a:lnTo>
                    <a:pt x="9205" y="2886523"/>
                  </a:lnTo>
                  <a:lnTo>
                    <a:pt x="9230" y="2886511"/>
                  </a:lnTo>
                  <a:lnTo>
                    <a:pt x="140526" y="2823262"/>
                  </a:lnTo>
                  <a:lnTo>
                    <a:pt x="182019" y="2798054"/>
                  </a:lnTo>
                  <a:lnTo>
                    <a:pt x="203438" y="2787089"/>
                  </a:lnTo>
                  <a:lnTo>
                    <a:pt x="223229" y="2773018"/>
                  </a:lnTo>
                  <a:lnTo>
                    <a:pt x="264390" y="2748013"/>
                  </a:lnTo>
                  <a:lnTo>
                    <a:pt x="380011" y="2661553"/>
                  </a:lnTo>
                  <a:lnTo>
                    <a:pt x="380042" y="2661531"/>
                  </a:lnTo>
                  <a:lnTo>
                    <a:pt x="380072" y="2661502"/>
                  </a:lnTo>
                  <a:lnTo>
                    <a:pt x="486725" y="2564570"/>
                  </a:lnTo>
                  <a:lnTo>
                    <a:pt x="519049" y="2529004"/>
                  </a:lnTo>
                  <a:lnTo>
                    <a:pt x="536469" y="2512396"/>
                  </a:lnTo>
                  <a:lnTo>
                    <a:pt x="551308" y="2493510"/>
                  </a:lnTo>
                  <a:lnTo>
                    <a:pt x="583685" y="2457886"/>
                  </a:lnTo>
                  <a:lnTo>
                    <a:pt x="670142" y="2342269"/>
                  </a:lnTo>
                  <a:lnTo>
                    <a:pt x="670169" y="2342235"/>
                  </a:lnTo>
                  <a:lnTo>
                    <a:pt x="670191" y="2342197"/>
                  </a:lnTo>
                  <a:lnTo>
                    <a:pt x="745417" y="2218371"/>
                  </a:lnTo>
                  <a:lnTo>
                    <a:pt x="766406" y="2174801"/>
                  </a:lnTo>
                  <a:lnTo>
                    <a:pt x="778594" y="2153595"/>
                  </a:lnTo>
                  <a:lnTo>
                    <a:pt x="787457" y="2131100"/>
                  </a:lnTo>
                  <a:lnTo>
                    <a:pt x="808678" y="2087049"/>
                  </a:lnTo>
                  <a:lnTo>
                    <a:pt x="859181" y="1949064"/>
                  </a:lnTo>
                  <a:lnTo>
                    <a:pt x="859196" y="1949025"/>
                  </a:lnTo>
                  <a:lnTo>
                    <a:pt x="859206" y="1948986"/>
                  </a:lnTo>
                  <a:lnTo>
                    <a:pt x="896214" y="1805054"/>
                  </a:lnTo>
                  <a:lnTo>
                    <a:pt x="903737" y="1755761"/>
                  </a:lnTo>
                  <a:lnTo>
                    <a:pt x="909427" y="1731074"/>
                  </a:lnTo>
                  <a:lnTo>
                    <a:pt x="911316" y="1706102"/>
                  </a:lnTo>
                  <a:lnTo>
                    <a:pt x="918979" y="1655891"/>
                  </a:lnTo>
                  <a:lnTo>
                    <a:pt x="926733" y="1502330"/>
                  </a:lnTo>
                  <a:lnTo>
                    <a:pt x="926736" y="1502290"/>
                  </a:lnTo>
                  <a:lnTo>
                    <a:pt x="926733" y="1502251"/>
                  </a:lnTo>
                  <a:lnTo>
                    <a:pt x="918979" y="1348690"/>
                  </a:lnTo>
                  <a:lnTo>
                    <a:pt x="911316" y="1298478"/>
                  </a:lnTo>
                  <a:lnTo>
                    <a:pt x="909427" y="1273506"/>
                  </a:lnTo>
                  <a:lnTo>
                    <a:pt x="903737" y="1248819"/>
                  </a:lnTo>
                  <a:lnTo>
                    <a:pt x="896214" y="1199526"/>
                  </a:lnTo>
                  <a:lnTo>
                    <a:pt x="859205" y="1055594"/>
                  </a:lnTo>
                  <a:lnTo>
                    <a:pt x="859196" y="1055555"/>
                  </a:lnTo>
                  <a:lnTo>
                    <a:pt x="859182" y="1055519"/>
                  </a:lnTo>
                  <a:lnTo>
                    <a:pt x="808678" y="917531"/>
                  </a:lnTo>
                  <a:lnTo>
                    <a:pt x="787457" y="873479"/>
                  </a:lnTo>
                  <a:lnTo>
                    <a:pt x="778594" y="850985"/>
                  </a:lnTo>
                  <a:lnTo>
                    <a:pt x="766407" y="829781"/>
                  </a:lnTo>
                  <a:lnTo>
                    <a:pt x="745417" y="786209"/>
                  </a:lnTo>
                  <a:lnTo>
                    <a:pt x="670185" y="662374"/>
                  </a:lnTo>
                  <a:lnTo>
                    <a:pt x="670169" y="662346"/>
                  </a:lnTo>
                  <a:lnTo>
                    <a:pt x="670151" y="662323"/>
                  </a:lnTo>
                  <a:lnTo>
                    <a:pt x="583685" y="546694"/>
                  </a:lnTo>
                  <a:lnTo>
                    <a:pt x="551305" y="511066"/>
                  </a:lnTo>
                  <a:lnTo>
                    <a:pt x="536469" y="492185"/>
                  </a:lnTo>
                  <a:lnTo>
                    <a:pt x="519054" y="475582"/>
                  </a:lnTo>
                  <a:lnTo>
                    <a:pt x="486725" y="440011"/>
                  </a:lnTo>
                  <a:lnTo>
                    <a:pt x="380053" y="343061"/>
                  </a:lnTo>
                  <a:lnTo>
                    <a:pt x="380042" y="343051"/>
                  </a:lnTo>
                  <a:lnTo>
                    <a:pt x="380034" y="343045"/>
                  </a:lnTo>
                  <a:lnTo>
                    <a:pt x="264390" y="256568"/>
                  </a:lnTo>
                  <a:lnTo>
                    <a:pt x="223220" y="231557"/>
                  </a:lnTo>
                  <a:lnTo>
                    <a:pt x="203438" y="217492"/>
                  </a:lnTo>
                  <a:lnTo>
                    <a:pt x="182029" y="206532"/>
                  </a:lnTo>
                  <a:lnTo>
                    <a:pt x="140526" y="181318"/>
                  </a:lnTo>
                  <a:cubicBezTo>
                    <a:pt x="97953" y="158191"/>
                    <a:pt x="54137" y="137063"/>
                    <a:pt x="9204" y="118058"/>
                  </a:cubicBezTo>
                  <a:lnTo>
                    <a:pt x="6008" y="116888"/>
                  </a:lnTo>
                  <a:lnTo>
                    <a:pt x="0" y="114688"/>
                  </a:lnTo>
                  <a:lnTo>
                    <a:pt x="128818" y="67540"/>
                  </a:lnTo>
                  <a:cubicBezTo>
                    <a:pt x="269942" y="23646"/>
                    <a:pt x="419986" y="0"/>
                    <a:pt x="575553" y="0"/>
                  </a:cubicBez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 name="任意多边形 5"/>
            <p:cNvSpPr>
              <a:spLocks noChangeAspect="1"/>
            </p:cNvSpPr>
            <p:nvPr/>
          </p:nvSpPr>
          <p:spPr>
            <a:xfrm>
              <a:off x="5222676" y="2018014"/>
              <a:ext cx="3004580" cy="3004580"/>
            </a:xfrm>
            <a:custGeom>
              <a:avLst/>
              <a:gdLst>
                <a:gd name="connsiteX0" fmla="*/ 1502290 w 3004580"/>
                <a:gd name="connsiteY0" fmla="*/ 0 h 3004580"/>
                <a:gd name="connsiteX1" fmla="*/ 3004580 w 3004580"/>
                <a:gd name="connsiteY1" fmla="*/ 1502290 h 3004580"/>
                <a:gd name="connsiteX2" fmla="*/ 2937040 w 3004580"/>
                <a:gd name="connsiteY2" fmla="*/ 1949025 h 3004580"/>
                <a:gd name="connsiteX3" fmla="*/ 2892399 w 3004580"/>
                <a:gd name="connsiteY3" fmla="*/ 2070994 h 3004580"/>
                <a:gd name="connsiteX4" fmla="*/ 2886425 w 3004580"/>
                <a:gd name="connsiteY4" fmla="*/ 2054671 h 3004580"/>
                <a:gd name="connsiteX5" fmla="*/ 1502192 w 3004580"/>
                <a:gd name="connsiteY5" fmla="*/ 1137140 h 3004580"/>
                <a:gd name="connsiteX6" fmla="*/ 1055457 w 3004580"/>
                <a:gd name="connsiteY6" fmla="*/ 1204680 h 3004580"/>
                <a:gd name="connsiteX7" fmla="*/ 926639 w 3004580"/>
                <a:gd name="connsiteY7" fmla="*/ 1251828 h 3004580"/>
                <a:gd name="connsiteX8" fmla="*/ 935844 w 3004580"/>
                <a:gd name="connsiteY8" fmla="*/ 1255198 h 3004580"/>
                <a:gd name="connsiteX9" fmla="*/ 1853375 w 3004580"/>
                <a:gd name="connsiteY9" fmla="*/ 2639430 h 3004580"/>
                <a:gd name="connsiteX10" fmla="*/ 1836066 w 3004580"/>
                <a:gd name="connsiteY10" fmla="*/ 2868214 h 3004580"/>
                <a:gd name="connsiteX11" fmla="*/ 1816352 w 3004580"/>
                <a:gd name="connsiteY11" fmla="*/ 2971154 h 3004580"/>
                <a:gd name="connsiteX12" fmla="*/ 1805054 w 3004580"/>
                <a:gd name="connsiteY12" fmla="*/ 2974059 h 3004580"/>
                <a:gd name="connsiteX13" fmla="*/ 1502290 w 3004580"/>
                <a:gd name="connsiteY13" fmla="*/ 3004580 h 3004580"/>
                <a:gd name="connsiteX14" fmla="*/ 0 w 3004580"/>
                <a:gd name="connsiteY14" fmla="*/ 1502290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1657857"/>
                    <a:pt x="2980934" y="1807902"/>
                    <a:pt x="2937040" y="1949025"/>
                  </a:cubicBezTo>
                  <a:lnTo>
                    <a:pt x="2892399" y="2070994"/>
                  </a:lnTo>
                  <a:lnTo>
                    <a:pt x="2886425" y="2054671"/>
                  </a:lnTo>
                  <a:cubicBezTo>
                    <a:pt x="2658365" y="1515477"/>
                    <a:pt x="2124461" y="1137140"/>
                    <a:pt x="1502192" y="1137140"/>
                  </a:cubicBezTo>
                  <a:cubicBezTo>
                    <a:pt x="1346625" y="1137140"/>
                    <a:pt x="1196581" y="1160786"/>
                    <a:pt x="1055457" y="1204680"/>
                  </a:cubicBezTo>
                  <a:lnTo>
                    <a:pt x="926639" y="1251828"/>
                  </a:lnTo>
                  <a:lnTo>
                    <a:pt x="935844" y="1255198"/>
                  </a:lnTo>
                  <a:cubicBezTo>
                    <a:pt x="1475039" y="1483258"/>
                    <a:pt x="1853375" y="2017161"/>
                    <a:pt x="1853375" y="2639430"/>
                  </a:cubicBezTo>
                  <a:cubicBezTo>
                    <a:pt x="1853375" y="2717214"/>
                    <a:pt x="1847464" y="2793617"/>
                    <a:pt x="1836066" y="2868214"/>
                  </a:cubicBezTo>
                  <a:lnTo>
                    <a:pt x="1816352" y="2971154"/>
                  </a:lnTo>
                  <a:lnTo>
                    <a:pt x="1805054" y="2974059"/>
                  </a:lnTo>
                  <a:cubicBezTo>
                    <a:pt x="1707259" y="2994071"/>
                    <a:pt x="1606002" y="3004580"/>
                    <a:pt x="1502290" y="3004580"/>
                  </a:cubicBezTo>
                  <a:cubicBezTo>
                    <a:pt x="672598" y="3004580"/>
                    <a:pt x="0" y="2331982"/>
                    <a:pt x="0" y="1502290"/>
                  </a:cubicBezTo>
                  <a:cubicBezTo>
                    <a:pt x="0" y="672598"/>
                    <a:pt x="672598" y="0"/>
                    <a:pt x="1502290" y="0"/>
                  </a:cubicBezTo>
                  <a:close/>
                </a:path>
              </a:pathLst>
            </a:cu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7" name="椭圆 6"/>
            <p:cNvSpPr>
              <a:spLocks noChangeAspect="1"/>
            </p:cNvSpPr>
            <p:nvPr/>
          </p:nvSpPr>
          <p:spPr>
            <a:xfrm>
              <a:off x="4886174" y="2844036"/>
              <a:ext cx="2543889" cy="254388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8" name="组合 21"/>
            <p:cNvGrpSpPr/>
            <p:nvPr/>
          </p:nvGrpSpPr>
          <p:grpSpPr>
            <a:xfrm>
              <a:off x="5877391" y="3366547"/>
              <a:ext cx="532501" cy="512098"/>
              <a:chOff x="9791183" y="5224434"/>
              <a:chExt cx="645684" cy="620945"/>
            </a:xfrm>
            <a:solidFill>
              <a:srgbClr val="4C4B50"/>
            </a:solidFill>
            <a:effectLst/>
          </p:grpSpPr>
          <p:sp>
            <p:nvSpPr>
              <p:cNvPr id="14" name="Oval 131"/>
              <p:cNvSpPr>
                <a:spLocks noChangeArrowheads="1"/>
              </p:cNvSpPr>
              <p:nvPr/>
            </p:nvSpPr>
            <p:spPr bwMode="auto">
              <a:xfrm>
                <a:off x="9968746" y="5224434"/>
                <a:ext cx="290558" cy="2942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9" name="文本框 24"/>
            <p:cNvSpPr txBox="1"/>
            <p:nvPr/>
          </p:nvSpPr>
          <p:spPr>
            <a:xfrm>
              <a:off x="5566974" y="4107737"/>
              <a:ext cx="1203539" cy="410243"/>
            </a:xfrm>
            <a:prstGeom prst="rect">
              <a:avLst/>
            </a:prstGeom>
            <a:noFill/>
            <a:effectLst/>
          </p:spPr>
          <p:txBody>
            <a:bodyPr wrap="none" rtlCol="0">
              <a:spAutoFit/>
            </a:bodyPr>
            <a:lstStyle/>
            <a:p>
              <a:r>
                <a:rPr lang="zh-CN" altLang="en-US" sz="1400" dirty="0">
                  <a:solidFill>
                    <a:schemeClr val="bg1"/>
                  </a:solidFill>
                  <a:latin typeface="微软雅黑" pitchFamily="34" charset="-122"/>
                  <a:ea typeface="微软雅黑" pitchFamily="34" charset="-122"/>
                </a:rPr>
                <a:t>添加标题</a:t>
              </a:r>
              <a:endParaRPr lang="en-US" altLang="zh-CN" sz="1400" b="1" dirty="0">
                <a:solidFill>
                  <a:schemeClr val="bg1"/>
                </a:solidFill>
                <a:latin typeface="微软雅黑" pitchFamily="34" charset="-122"/>
                <a:ea typeface="微软雅黑" pitchFamily="34" charset="-122"/>
              </a:endParaRPr>
            </a:p>
          </p:txBody>
        </p:sp>
        <p:sp>
          <p:nvSpPr>
            <p:cNvPr id="10" name="文本框 25"/>
            <p:cNvSpPr txBox="1"/>
            <p:nvPr/>
          </p:nvSpPr>
          <p:spPr>
            <a:xfrm>
              <a:off x="4789661" y="5310400"/>
              <a:ext cx="848803" cy="533315"/>
            </a:xfrm>
            <a:prstGeom prst="rect">
              <a:avLst/>
            </a:prstGeom>
            <a:noFill/>
            <a:effectLst/>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  04</a:t>
              </a:r>
            </a:p>
          </p:txBody>
        </p:sp>
        <p:sp>
          <p:nvSpPr>
            <p:cNvPr id="11" name="文本框 26"/>
            <p:cNvSpPr txBox="1"/>
            <p:nvPr/>
          </p:nvSpPr>
          <p:spPr>
            <a:xfrm>
              <a:off x="7216640" y="4764072"/>
              <a:ext cx="848803" cy="533315"/>
            </a:xfrm>
            <a:prstGeom prst="rect">
              <a:avLst/>
            </a:prstGeom>
            <a:noFill/>
            <a:effectLst/>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  03</a:t>
              </a:r>
            </a:p>
          </p:txBody>
        </p:sp>
        <p:sp>
          <p:nvSpPr>
            <p:cNvPr id="12" name="文本框 28"/>
            <p:cNvSpPr txBox="1"/>
            <p:nvPr/>
          </p:nvSpPr>
          <p:spPr>
            <a:xfrm>
              <a:off x="6677935" y="2259261"/>
              <a:ext cx="874447" cy="533315"/>
            </a:xfrm>
            <a:prstGeom prst="rect">
              <a:avLst/>
            </a:prstGeom>
            <a:noFill/>
            <a:effectLst/>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  02</a:t>
              </a:r>
            </a:p>
          </p:txBody>
        </p:sp>
        <p:sp>
          <p:nvSpPr>
            <p:cNvPr id="13" name="文本框 29"/>
            <p:cNvSpPr txBox="1"/>
            <p:nvPr/>
          </p:nvSpPr>
          <p:spPr>
            <a:xfrm>
              <a:off x="4183762" y="2935529"/>
              <a:ext cx="848803" cy="533315"/>
            </a:xfrm>
            <a:prstGeom prst="rect">
              <a:avLst/>
            </a:prstGeom>
            <a:noFill/>
            <a:effectLst/>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  01</a:t>
              </a:r>
            </a:p>
          </p:txBody>
        </p:sp>
      </p:grpSp>
      <p:sp>
        <p:nvSpPr>
          <p:cNvPr id="16" name="文本框 38"/>
          <p:cNvSpPr txBox="1"/>
          <p:nvPr/>
        </p:nvSpPr>
        <p:spPr>
          <a:xfrm>
            <a:off x="737259" y="1632243"/>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17" name="文本框 39"/>
          <p:cNvSpPr txBox="1"/>
          <p:nvPr/>
        </p:nvSpPr>
        <p:spPr>
          <a:xfrm>
            <a:off x="720463" y="3575563"/>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18" name="文本框 40"/>
          <p:cNvSpPr txBox="1"/>
          <p:nvPr/>
        </p:nvSpPr>
        <p:spPr>
          <a:xfrm>
            <a:off x="6669356" y="1611134"/>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19" name="文本框 41"/>
          <p:cNvSpPr txBox="1"/>
          <p:nvPr/>
        </p:nvSpPr>
        <p:spPr>
          <a:xfrm>
            <a:off x="6652560" y="3554454"/>
            <a:ext cx="1869761" cy="946423"/>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1379344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extLst/>
          </p:nvPr>
        </p:nvGraphicFramePr>
        <p:xfrm>
          <a:off x="819979" y="1668891"/>
          <a:ext cx="3687183" cy="2523687"/>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2150"/>
          <p:cNvGrpSpPr/>
          <p:nvPr/>
        </p:nvGrpSpPr>
        <p:grpSpPr>
          <a:xfrm>
            <a:off x="4916142" y="2115692"/>
            <a:ext cx="1531402" cy="968554"/>
            <a:chOff x="-1" y="0"/>
            <a:chExt cx="4823912" cy="3050360"/>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261762" cy="81407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7" y="724418"/>
              <a:ext cx="3392814" cy="23259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9" name="Shape 2149"/>
            <p:cNvSpPr/>
            <p:nvPr/>
          </p:nvSpPr>
          <p:spPr>
            <a:xfrm>
              <a:off x="400064" y="550397"/>
              <a:ext cx="494760" cy="63963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155"/>
          <p:cNvGrpSpPr/>
          <p:nvPr/>
        </p:nvGrpSpPr>
        <p:grpSpPr>
          <a:xfrm>
            <a:off x="4916145" y="3340776"/>
            <a:ext cx="1540843" cy="968554"/>
            <a:chOff x="-1" y="0"/>
            <a:chExt cx="4853654" cy="3050364"/>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4" y="0"/>
              <a:ext cx="2261763" cy="8140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19"/>
              <a:ext cx="3392816" cy="23259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4" name="Shape 2154"/>
            <p:cNvSpPr/>
            <p:nvPr/>
          </p:nvSpPr>
          <p:spPr>
            <a:xfrm>
              <a:off x="400064" y="555851"/>
              <a:ext cx="494760" cy="6396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160"/>
          <p:cNvGrpSpPr/>
          <p:nvPr/>
        </p:nvGrpSpPr>
        <p:grpSpPr>
          <a:xfrm>
            <a:off x="6722640" y="2115693"/>
            <a:ext cx="1565214" cy="968554"/>
            <a:chOff x="0" y="0"/>
            <a:chExt cx="4930421" cy="3050364"/>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2" y="0"/>
              <a:ext cx="2261762" cy="8140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9" y="724419"/>
              <a:ext cx="3392812" cy="23259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9" name="Shape 2159"/>
            <p:cNvSpPr/>
            <p:nvPr/>
          </p:nvSpPr>
          <p:spPr>
            <a:xfrm>
              <a:off x="400068" y="550398"/>
              <a:ext cx="494760" cy="6396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165"/>
          <p:cNvGrpSpPr/>
          <p:nvPr/>
        </p:nvGrpSpPr>
        <p:grpSpPr>
          <a:xfrm>
            <a:off x="6722642" y="3340776"/>
            <a:ext cx="1574656" cy="968554"/>
            <a:chOff x="0" y="0"/>
            <a:chExt cx="4960164" cy="3050364"/>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3" y="0"/>
              <a:ext cx="2261764" cy="8140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19"/>
              <a:ext cx="3392814" cy="23259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4" name="Shape 2164"/>
            <p:cNvSpPr/>
            <p:nvPr/>
          </p:nvSpPr>
          <p:spPr>
            <a:xfrm>
              <a:off x="400065" y="555851"/>
              <a:ext cx="494760" cy="6396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71780965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23" presetClass="entr" presetSubtype="16" fill="hold" grpId="0" nodeType="afterEffect">
                                  <p:stCondLst>
                                    <p:cond delay="0"/>
                                  </p:stCondLst>
                                  <p:iterate>
                                    <p:tmAbs val="0"/>
                                  </p:iterate>
                                  <p:childTnLst>
                                    <p:set>
                                      <p:cBhvr>
                                        <p:cTn id="11" fill="hold"/>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strVal val="4*#ppt_w"/>
                                          </p:val>
                                        </p:tav>
                                        <p:tav tm="100000">
                                          <p:val>
                                            <p:strVal val="#ppt_w"/>
                                          </p:val>
                                        </p:tav>
                                      </p:tavLst>
                                    </p:anim>
                                    <p:anim calcmode="lin" valueType="num">
                                      <p:cBhvr>
                                        <p:cTn id="13" dur="75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1450"/>
                            </p:stCondLst>
                            <p:childTnLst>
                              <p:par>
                                <p:cTn id="15" presetID="23" presetClass="entr" presetSubtype="16" fill="hold" grpId="0" nodeType="afterEffect">
                                  <p:stCondLst>
                                    <p:cond delay="0"/>
                                  </p:stCondLst>
                                  <p:iterate>
                                    <p:tmAbs val="0"/>
                                  </p:iterate>
                                  <p:childTnLst>
                                    <p:set>
                                      <p:cBhvr>
                                        <p:cTn id="16" fill="hold"/>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strVal val="4*#ppt_w"/>
                                          </p:val>
                                        </p:tav>
                                        <p:tav tm="100000">
                                          <p:val>
                                            <p:strVal val="#ppt_w"/>
                                          </p:val>
                                        </p:tav>
                                      </p:tavLst>
                                    </p:anim>
                                    <p:anim calcmode="lin" valueType="num">
                                      <p:cBhvr>
                                        <p:cTn id="18" dur="75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2200"/>
                            </p:stCondLst>
                            <p:childTnLst>
                              <p:par>
                                <p:cTn id="20" presetID="23" presetClass="entr" presetSubtype="16" fill="hold" grpId="0" nodeType="afterEffect">
                                  <p:stCondLst>
                                    <p:cond delay="0"/>
                                  </p:stCondLst>
                                  <p:iterate>
                                    <p:tmAbs val="0"/>
                                  </p:iterate>
                                  <p:childTnLst>
                                    <p:set>
                                      <p:cBhvr>
                                        <p:cTn id="21" fill="hold"/>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strVal val="4*#ppt_w"/>
                                          </p:val>
                                        </p:tav>
                                        <p:tav tm="100000">
                                          <p:val>
                                            <p:strVal val="#ppt_w"/>
                                          </p:val>
                                        </p:tav>
                                      </p:tavLst>
                                    </p:anim>
                                    <p:anim calcmode="lin" valueType="num">
                                      <p:cBhvr>
                                        <p:cTn id="23" dur="750" fill="hold"/>
                                        <p:tgtEl>
                                          <p:spTgt spid="3"/>
                                        </p:tgtEl>
                                        <p:attrNameLst>
                                          <p:attrName>ppt_h</p:attrName>
                                        </p:attrNameLst>
                                      </p:cBhvr>
                                      <p:tavLst>
                                        <p:tav tm="0">
                                          <p:val>
                                            <p:strVal val="4*#ppt_h"/>
                                          </p:val>
                                        </p:tav>
                                        <p:tav tm="100000">
                                          <p:val>
                                            <p:strVal val="#ppt_h"/>
                                          </p:val>
                                        </p:tav>
                                      </p:tavLst>
                                    </p:anim>
                                  </p:childTnLst>
                                </p:cTn>
                              </p:par>
                            </p:childTnLst>
                          </p:cTn>
                        </p:par>
                        <p:par>
                          <p:cTn id="24" fill="hold">
                            <p:stCondLst>
                              <p:cond delay="2950"/>
                            </p:stCondLst>
                            <p:childTnLst>
                              <p:par>
                                <p:cTn id="25" presetID="23" presetClass="entr" presetSubtype="16" fill="hold" grpId="0" nodeType="afterEffect">
                                  <p:stCondLst>
                                    <p:cond delay="0"/>
                                  </p:stCondLst>
                                  <p:iterate>
                                    <p:tmAbs val="0"/>
                                  </p:iterate>
                                  <p:childTnLst>
                                    <p:set>
                                      <p:cBhvr>
                                        <p:cTn id="26" fill="hold"/>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strVal val="4*#ppt_w"/>
                                          </p:val>
                                        </p:tav>
                                        <p:tav tm="100000">
                                          <p:val>
                                            <p:strVal val="#ppt_w"/>
                                          </p:val>
                                        </p:tav>
                                      </p:tavLst>
                                    </p:anim>
                                    <p:anim calcmode="lin" valueType="num">
                                      <p:cBhvr>
                                        <p:cTn id="28" dur="75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 grpId="0" advAuto="0"/>
      <p:bldP spid="3" grpId="0" advAuto="0"/>
      <p:bldP spid="4" grpId="0" advAuto="0"/>
      <p:bldP spid="5" grpId="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3">
            <a:extLst>
              <a:ext uri="{FF2B5EF4-FFF2-40B4-BE49-F238E27FC236}">
                <a16:creationId xmlns:a16="http://schemas.microsoft.com/office/drawing/2014/main" xmlns="" id="{237D197F-7C47-4A1F-9DD5-456BE4D17677}"/>
              </a:ext>
            </a:extLst>
          </p:cNvPr>
          <p:cNvSpPr txBox="1"/>
          <p:nvPr/>
        </p:nvSpPr>
        <p:spPr>
          <a:xfrm>
            <a:off x="2014364" y="2623536"/>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endParaRPr>
          </a:p>
        </p:txBody>
      </p:sp>
      <p:sp>
        <p:nvSpPr>
          <p:cNvPr id="4" name="TextBox 24">
            <a:extLst>
              <a:ext uri="{FF2B5EF4-FFF2-40B4-BE49-F238E27FC236}">
                <a16:creationId xmlns:a16="http://schemas.microsoft.com/office/drawing/2014/main" xmlns="" id="{B6A74DA3-B770-4656-817C-262974E1CD7C}"/>
              </a:ext>
            </a:extLst>
          </p:cNvPr>
          <p:cNvSpPr txBox="1"/>
          <p:nvPr/>
        </p:nvSpPr>
        <p:spPr>
          <a:xfrm>
            <a:off x="2166539" y="2188561"/>
            <a:ext cx="1362397" cy="434975"/>
          </a:xfrm>
          <a:prstGeom prst="rect">
            <a:avLst/>
          </a:prstGeom>
          <a:noFill/>
        </p:spPr>
        <p:txBody>
          <a:bodyPr wrap="none" lIns="65010" tIns="32504" rIns="65010" bIns="32504" rtlCol="0">
            <a:spAutoFit/>
          </a:bodyPr>
          <a:lstStyle/>
          <a:p>
            <a:pPr algn="r"/>
            <a:r>
              <a:rPr lang="zh-CN" altLang="en-US" sz="2400" dirty="0">
                <a:solidFill>
                  <a:schemeClr val="accent1"/>
                </a:solidFill>
                <a:ea typeface="微软雅黑" panose="020B0503020204020204" pitchFamily="34" charset="-122"/>
              </a:rPr>
              <a:t>工作体会</a:t>
            </a:r>
          </a:p>
        </p:txBody>
      </p:sp>
      <p:grpSp>
        <p:nvGrpSpPr>
          <p:cNvPr id="7" name="组合 53">
            <a:extLst>
              <a:ext uri="{FF2B5EF4-FFF2-40B4-BE49-F238E27FC236}">
                <a16:creationId xmlns:a16="http://schemas.microsoft.com/office/drawing/2014/main" xmlns="" id="{AFF36C36-C2FF-45A2-B56B-8E90440140A8}"/>
              </a:ext>
            </a:extLst>
          </p:cNvPr>
          <p:cNvGrpSpPr/>
          <p:nvPr/>
        </p:nvGrpSpPr>
        <p:grpSpPr>
          <a:xfrm>
            <a:off x="1188627" y="1973499"/>
            <a:ext cx="908076" cy="865102"/>
            <a:chOff x="971600" y="2565539"/>
            <a:chExt cx="1210768" cy="1153112"/>
          </a:xfrm>
        </p:grpSpPr>
        <p:sp>
          <p:nvSpPr>
            <p:cNvPr id="8" name="正五边形 54">
              <a:extLst>
                <a:ext uri="{FF2B5EF4-FFF2-40B4-BE49-F238E27FC236}">
                  <a16:creationId xmlns:a16="http://schemas.microsoft.com/office/drawing/2014/main" xmlns="" id="{88BD2A1C-C2D4-4042-90DE-7DC9A3FF0878}"/>
                </a:ext>
              </a:extLst>
            </p:cNvPr>
            <p:cNvSpPr/>
            <p:nvPr/>
          </p:nvSpPr>
          <p:spPr>
            <a:xfrm>
              <a:off x="971600"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9" name="TextBox 64">
              <a:extLst>
                <a:ext uri="{FF2B5EF4-FFF2-40B4-BE49-F238E27FC236}">
                  <a16:creationId xmlns:a16="http://schemas.microsoft.com/office/drawing/2014/main" xmlns="" id="{0BCAE2A1-03AD-4F54-ACC9-1CC0B4ED0D67}"/>
                </a:ext>
              </a:extLst>
            </p:cNvPr>
            <p:cNvSpPr txBox="1"/>
            <p:nvPr/>
          </p:nvSpPr>
          <p:spPr>
            <a:xfrm>
              <a:off x="1083708" y="2956794"/>
              <a:ext cx="882744" cy="615363"/>
            </a:xfrm>
            <a:prstGeom prst="rect">
              <a:avLst/>
            </a:prstGeom>
            <a:noFill/>
          </p:spPr>
          <p:txBody>
            <a:bodyPr wrap="square" rtlCol="0">
              <a:spAutoFit/>
            </a:bodyPr>
            <a:lstStyle/>
            <a:p>
              <a:pPr algn="ctr"/>
              <a:r>
                <a:rPr lang="en-US" altLang="zh-CN" sz="2400" dirty="0">
                  <a:solidFill>
                    <a:schemeClr val="bg1"/>
                  </a:solidFill>
                  <a:latin typeface="Broadway" pitchFamily="82" charset="0"/>
                </a:rPr>
                <a:t>03</a:t>
              </a:r>
              <a:endParaRPr lang="zh-CN" altLang="en-US" sz="2400" dirty="0">
                <a:solidFill>
                  <a:schemeClr val="bg1"/>
                </a:solidFill>
                <a:latin typeface="Broadway" pitchFamily="82" charset="0"/>
              </a:endParaRPr>
            </a:p>
          </p:txBody>
        </p:sp>
      </p:grpSp>
      <p:pic>
        <p:nvPicPr>
          <p:cNvPr id="10" name="图片 9">
            <a:extLst>
              <a:ext uri="{FF2B5EF4-FFF2-40B4-BE49-F238E27FC236}">
                <a16:creationId xmlns:a16="http://schemas.microsoft.com/office/drawing/2014/main" xmlns="" id="{BAF76FE3-F78B-455B-A0C7-7E951A7A4AA3}"/>
              </a:ext>
            </a:extLst>
          </p:cNvPr>
          <p:cNvPicPr>
            <a:picLocks noChangeAspect="1"/>
          </p:cNvPicPr>
          <p:nvPr/>
        </p:nvPicPr>
        <p:blipFill>
          <a:blip r:embed="rId3"/>
          <a:stretch>
            <a:fillRect/>
          </a:stretch>
        </p:blipFill>
        <p:spPr>
          <a:xfrm>
            <a:off x="3764225" y="1569"/>
            <a:ext cx="5553076" cy="5143519"/>
          </a:xfrm>
          <a:prstGeom prst="chevron">
            <a:avLst>
              <a:gd name="adj" fmla="val 58704"/>
            </a:avLst>
          </a:prstGeom>
        </p:spPr>
      </p:pic>
    </p:spTree>
    <p:extLst>
      <p:ext uri="{BB962C8B-B14F-4D97-AF65-F5344CB8AC3E}">
        <p14:creationId xmlns:p14="http://schemas.microsoft.com/office/powerpoint/2010/main" val="53661937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菱形 58"/>
          <p:cNvSpPr/>
          <p:nvPr/>
        </p:nvSpPr>
        <p:spPr>
          <a:xfrm>
            <a:off x="5730208" y="1498170"/>
            <a:ext cx="2874243" cy="287513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59"/>
          <p:cNvGrpSpPr/>
          <p:nvPr/>
        </p:nvGrpSpPr>
        <p:grpSpPr>
          <a:xfrm>
            <a:off x="6087206" y="1855281"/>
            <a:ext cx="2160240" cy="2160907"/>
            <a:chOff x="5649081" y="1491629"/>
            <a:chExt cx="2160240" cy="2160240"/>
          </a:xfrm>
        </p:grpSpPr>
        <p:sp>
          <p:nvSpPr>
            <p:cNvPr id="61" name="菱形 60"/>
            <p:cNvSpPr/>
            <p:nvPr/>
          </p:nvSpPr>
          <p:spPr>
            <a:xfrm>
              <a:off x="5649081" y="1491629"/>
              <a:ext cx="2160240" cy="2160240"/>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Freeform 37"/>
            <p:cNvSpPr>
              <a:spLocks noEditPoints="1"/>
            </p:cNvSpPr>
            <p:nvPr/>
          </p:nvSpPr>
          <p:spPr bwMode="auto">
            <a:xfrm>
              <a:off x="6444208" y="2280268"/>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62"/>
          <p:cNvGrpSpPr/>
          <p:nvPr/>
        </p:nvGrpSpPr>
        <p:grpSpPr>
          <a:xfrm>
            <a:off x="5730205" y="1503492"/>
            <a:ext cx="1152128" cy="1152484"/>
            <a:chOff x="5292080" y="1139949"/>
            <a:chExt cx="1152128" cy="1152128"/>
          </a:xfrm>
        </p:grpSpPr>
        <p:sp>
          <p:nvSpPr>
            <p:cNvPr id="64" name="椭圆 63"/>
            <p:cNvSpPr/>
            <p:nvPr/>
          </p:nvSpPr>
          <p:spPr>
            <a:xfrm>
              <a:off x="5292080" y="1139949"/>
              <a:ext cx="1152128" cy="1152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Freeform 42"/>
            <p:cNvSpPr>
              <a:spLocks noChangeAspect="1" noEditPoints="1"/>
            </p:cNvSpPr>
            <p:nvPr/>
          </p:nvSpPr>
          <p:spPr bwMode="auto">
            <a:xfrm>
              <a:off x="5629237" y="1424413"/>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 name="组合 65"/>
          <p:cNvGrpSpPr/>
          <p:nvPr/>
        </p:nvGrpSpPr>
        <p:grpSpPr>
          <a:xfrm>
            <a:off x="5733231" y="3151826"/>
            <a:ext cx="1152128" cy="1152484"/>
            <a:chOff x="5295106" y="2787774"/>
            <a:chExt cx="1152128" cy="1152128"/>
          </a:xfrm>
        </p:grpSpPr>
        <p:sp>
          <p:nvSpPr>
            <p:cNvPr id="67" name="椭圆 66"/>
            <p:cNvSpPr/>
            <p:nvPr/>
          </p:nvSpPr>
          <p:spPr>
            <a:xfrm>
              <a:off x="5295106" y="2787774"/>
              <a:ext cx="1152128" cy="1152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Freeform 47"/>
            <p:cNvSpPr>
              <a:spLocks noChangeAspect="1" noEditPoints="1"/>
            </p:cNvSpPr>
            <p:nvPr/>
          </p:nvSpPr>
          <p:spPr bwMode="auto">
            <a:xfrm>
              <a:off x="5511638" y="310107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 name="组合 68"/>
          <p:cNvGrpSpPr/>
          <p:nvPr/>
        </p:nvGrpSpPr>
        <p:grpSpPr>
          <a:xfrm>
            <a:off x="7362006" y="3151826"/>
            <a:ext cx="1152128" cy="1152484"/>
            <a:chOff x="6923881" y="2787774"/>
            <a:chExt cx="1152128" cy="1152128"/>
          </a:xfrm>
        </p:grpSpPr>
        <p:sp>
          <p:nvSpPr>
            <p:cNvPr id="70" name="椭圆 69"/>
            <p:cNvSpPr/>
            <p:nvPr/>
          </p:nvSpPr>
          <p:spPr>
            <a:xfrm>
              <a:off x="6923881" y="2787774"/>
              <a:ext cx="1152128" cy="1152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组合 70"/>
            <p:cNvGrpSpPr/>
            <p:nvPr/>
          </p:nvGrpSpPr>
          <p:grpSpPr>
            <a:xfrm>
              <a:off x="7162685" y="3062938"/>
              <a:ext cx="674520" cy="583200"/>
              <a:chOff x="4848315" y="2995479"/>
              <a:chExt cx="674520" cy="583200"/>
            </a:xfrm>
          </p:grpSpPr>
          <p:sp>
            <p:nvSpPr>
              <p:cNvPr id="72"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7" name="组合 73"/>
          <p:cNvGrpSpPr/>
          <p:nvPr/>
        </p:nvGrpSpPr>
        <p:grpSpPr>
          <a:xfrm>
            <a:off x="7362006" y="1503492"/>
            <a:ext cx="1152128" cy="1152484"/>
            <a:chOff x="6923881" y="1139949"/>
            <a:chExt cx="1152128" cy="1152128"/>
          </a:xfrm>
        </p:grpSpPr>
        <p:sp>
          <p:nvSpPr>
            <p:cNvPr id="75" name="椭圆 74"/>
            <p:cNvSpPr/>
            <p:nvPr/>
          </p:nvSpPr>
          <p:spPr>
            <a:xfrm>
              <a:off x="6923881" y="1139949"/>
              <a:ext cx="1152128" cy="1152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Freeform 21"/>
            <p:cNvSpPr>
              <a:spLocks noChangeAspect="1" noEditPoints="1"/>
            </p:cNvSpPr>
            <p:nvPr/>
          </p:nvSpPr>
          <p:spPr bwMode="auto">
            <a:xfrm>
              <a:off x="7177642" y="1415320"/>
              <a:ext cx="621073" cy="58320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组合 76"/>
          <p:cNvGrpSpPr/>
          <p:nvPr/>
        </p:nvGrpSpPr>
        <p:grpSpPr>
          <a:xfrm>
            <a:off x="611560" y="1734362"/>
            <a:ext cx="2244926" cy="507831"/>
            <a:chOff x="620366" y="1874630"/>
            <a:chExt cx="2244926" cy="507674"/>
          </a:xfrm>
        </p:grpSpPr>
        <p:grpSp>
          <p:nvGrpSpPr>
            <p:cNvPr id="9" name="组合 77"/>
            <p:cNvGrpSpPr/>
            <p:nvPr/>
          </p:nvGrpSpPr>
          <p:grpSpPr>
            <a:xfrm>
              <a:off x="620366" y="2007613"/>
              <a:ext cx="288032" cy="288032"/>
              <a:chOff x="1331640" y="2292077"/>
              <a:chExt cx="571152" cy="571152"/>
            </a:xfrm>
          </p:grpSpPr>
          <p:sp>
            <p:nvSpPr>
              <p:cNvPr id="80" name="椭圆 79"/>
              <p:cNvSpPr/>
              <p:nvPr/>
            </p:nvSpPr>
            <p:spPr>
              <a:xfrm>
                <a:off x="1331640" y="2292077"/>
                <a:ext cx="571152" cy="5711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1" name="加号 8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7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0" name="组合 81"/>
          <p:cNvGrpSpPr/>
          <p:nvPr/>
        </p:nvGrpSpPr>
        <p:grpSpPr>
          <a:xfrm>
            <a:off x="3121967" y="1752277"/>
            <a:ext cx="2244926" cy="507831"/>
            <a:chOff x="620366" y="1874630"/>
            <a:chExt cx="2244926" cy="507674"/>
          </a:xfrm>
        </p:grpSpPr>
        <p:grpSp>
          <p:nvGrpSpPr>
            <p:cNvPr id="11" name="组合 82"/>
            <p:cNvGrpSpPr/>
            <p:nvPr/>
          </p:nvGrpSpPr>
          <p:grpSpPr>
            <a:xfrm>
              <a:off x="620366" y="2007613"/>
              <a:ext cx="288032" cy="288032"/>
              <a:chOff x="1331640" y="2292077"/>
              <a:chExt cx="571152" cy="571152"/>
            </a:xfrm>
          </p:grpSpPr>
          <p:sp>
            <p:nvSpPr>
              <p:cNvPr id="85" name="椭圆 84"/>
              <p:cNvSpPr/>
              <p:nvPr/>
            </p:nvSpPr>
            <p:spPr>
              <a:xfrm>
                <a:off x="1331640" y="2292077"/>
                <a:ext cx="571152" cy="5711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6" name="加号 8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2" name="组合 86"/>
          <p:cNvGrpSpPr/>
          <p:nvPr/>
        </p:nvGrpSpPr>
        <p:grpSpPr>
          <a:xfrm>
            <a:off x="611560" y="2453597"/>
            <a:ext cx="2244926" cy="507831"/>
            <a:chOff x="620366" y="1874630"/>
            <a:chExt cx="2244926" cy="507674"/>
          </a:xfrm>
        </p:grpSpPr>
        <p:grpSp>
          <p:nvGrpSpPr>
            <p:cNvPr id="13" name="组合 87"/>
            <p:cNvGrpSpPr/>
            <p:nvPr/>
          </p:nvGrpSpPr>
          <p:grpSpPr>
            <a:xfrm>
              <a:off x="620366" y="2007613"/>
              <a:ext cx="288032" cy="288032"/>
              <a:chOff x="1331640" y="2292077"/>
              <a:chExt cx="571152" cy="571152"/>
            </a:xfrm>
          </p:grpSpPr>
          <p:sp>
            <p:nvSpPr>
              <p:cNvPr id="90" name="椭圆 89"/>
              <p:cNvSpPr/>
              <p:nvPr/>
            </p:nvSpPr>
            <p:spPr>
              <a:xfrm>
                <a:off x="1331640" y="2292077"/>
                <a:ext cx="571152" cy="571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1" name="加号 9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4" name="组合 91"/>
          <p:cNvGrpSpPr/>
          <p:nvPr/>
        </p:nvGrpSpPr>
        <p:grpSpPr>
          <a:xfrm>
            <a:off x="3121967" y="2453597"/>
            <a:ext cx="2244926" cy="507831"/>
            <a:chOff x="620366" y="1874630"/>
            <a:chExt cx="2244926" cy="507674"/>
          </a:xfrm>
        </p:grpSpPr>
        <p:grpSp>
          <p:nvGrpSpPr>
            <p:cNvPr id="15" name="组合 92"/>
            <p:cNvGrpSpPr/>
            <p:nvPr/>
          </p:nvGrpSpPr>
          <p:grpSpPr>
            <a:xfrm>
              <a:off x="620366" y="2007613"/>
              <a:ext cx="288032" cy="288032"/>
              <a:chOff x="1331640" y="2292077"/>
              <a:chExt cx="571152" cy="571152"/>
            </a:xfrm>
          </p:grpSpPr>
          <p:sp>
            <p:nvSpPr>
              <p:cNvPr id="95" name="椭圆 94"/>
              <p:cNvSpPr/>
              <p:nvPr/>
            </p:nvSpPr>
            <p:spPr>
              <a:xfrm>
                <a:off x="1331640" y="2292077"/>
                <a:ext cx="571152" cy="5711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6" name="加号 9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9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sp>
        <p:nvSpPr>
          <p:cNvPr id="97" name="矩形 96"/>
          <p:cNvSpPr/>
          <p:nvPr/>
        </p:nvSpPr>
        <p:spPr>
          <a:xfrm>
            <a:off x="683569" y="3223856"/>
            <a:ext cx="1518197" cy="105517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矩形 97"/>
          <p:cNvSpPr/>
          <p:nvPr/>
        </p:nvSpPr>
        <p:spPr>
          <a:xfrm>
            <a:off x="2267747" y="3223856"/>
            <a:ext cx="1518197" cy="105517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矩形 98"/>
          <p:cNvSpPr/>
          <p:nvPr/>
        </p:nvSpPr>
        <p:spPr>
          <a:xfrm>
            <a:off x="3851922" y="3223856"/>
            <a:ext cx="1518197" cy="105517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52393073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400" fill="hold"/>
                                        <p:tgtEl>
                                          <p:spTgt spid="59"/>
                                        </p:tgtEl>
                                        <p:attrNameLst>
                                          <p:attrName>ppt_w</p:attrName>
                                        </p:attrNameLst>
                                      </p:cBhvr>
                                      <p:tavLst>
                                        <p:tav tm="0">
                                          <p:val>
                                            <p:fltVal val="0"/>
                                          </p:val>
                                        </p:tav>
                                        <p:tav tm="100000">
                                          <p:val>
                                            <p:strVal val="#ppt_w"/>
                                          </p:val>
                                        </p:tav>
                                      </p:tavLst>
                                    </p:anim>
                                    <p:anim calcmode="lin" valueType="num">
                                      <p:cBhvr>
                                        <p:cTn id="8" dur="400" fill="hold"/>
                                        <p:tgtEl>
                                          <p:spTgt spid="59"/>
                                        </p:tgtEl>
                                        <p:attrNameLst>
                                          <p:attrName>ppt_h</p:attrName>
                                        </p:attrNameLst>
                                      </p:cBhvr>
                                      <p:tavLst>
                                        <p:tav tm="0">
                                          <p:val>
                                            <p:fltVal val="0"/>
                                          </p:val>
                                        </p:tav>
                                        <p:tav tm="100000">
                                          <p:val>
                                            <p:strVal val="#ppt_h"/>
                                          </p:val>
                                        </p:tav>
                                      </p:tavLst>
                                    </p:anim>
                                    <p:animEffect transition="in" filter="fade">
                                      <p:cBhvr>
                                        <p:cTn id="9" dur="400"/>
                                        <p:tgtEl>
                                          <p:spTgt spid="59"/>
                                        </p:tgtEl>
                                      </p:cBhvr>
                                    </p:animEffect>
                                  </p:childTnLst>
                                </p:cTn>
                              </p:par>
                              <p:par>
                                <p:cTn id="10" presetID="53" presetClass="entr" presetSubtype="16" fill="hold" nodeType="withEffect">
                                  <p:stCondLst>
                                    <p:cond delay="100"/>
                                  </p:stCondLst>
                                  <p:childTnLst>
                                    <p:set>
                                      <p:cBhvr>
                                        <p:cTn id="11" dur="1" fill="hold">
                                          <p:stCondLst>
                                            <p:cond delay="0"/>
                                          </p:stCondLst>
                                        </p:cTn>
                                        <p:tgtEl>
                                          <p:spTgt spid="2"/>
                                        </p:tgtEl>
                                        <p:attrNameLst>
                                          <p:attrName>style.visibility</p:attrName>
                                        </p:attrNameLst>
                                      </p:cBhvr>
                                      <p:to>
                                        <p:strVal val="visible"/>
                                      </p:to>
                                    </p:set>
                                    <p:anim calcmode="lin" valueType="num">
                                      <p:cBhvr>
                                        <p:cTn id="12" dur="400" fill="hold"/>
                                        <p:tgtEl>
                                          <p:spTgt spid="2"/>
                                        </p:tgtEl>
                                        <p:attrNameLst>
                                          <p:attrName>ppt_w</p:attrName>
                                        </p:attrNameLst>
                                      </p:cBhvr>
                                      <p:tavLst>
                                        <p:tav tm="0">
                                          <p:val>
                                            <p:fltVal val="0"/>
                                          </p:val>
                                        </p:tav>
                                        <p:tav tm="100000">
                                          <p:val>
                                            <p:strVal val="#ppt_w"/>
                                          </p:val>
                                        </p:tav>
                                      </p:tavLst>
                                    </p:anim>
                                    <p:anim calcmode="lin" valueType="num">
                                      <p:cBhvr>
                                        <p:cTn id="13" dur="400" fill="hold"/>
                                        <p:tgtEl>
                                          <p:spTgt spid="2"/>
                                        </p:tgtEl>
                                        <p:attrNameLst>
                                          <p:attrName>ppt_h</p:attrName>
                                        </p:attrNameLst>
                                      </p:cBhvr>
                                      <p:tavLst>
                                        <p:tav tm="0">
                                          <p:val>
                                            <p:fltVal val="0"/>
                                          </p:val>
                                        </p:tav>
                                        <p:tav tm="100000">
                                          <p:val>
                                            <p:strVal val="#ppt_h"/>
                                          </p:val>
                                        </p:tav>
                                      </p:tavLst>
                                    </p:anim>
                                    <p:animEffect transition="in" filter="fade">
                                      <p:cBhvr>
                                        <p:cTn id="14" dur="400"/>
                                        <p:tgtEl>
                                          <p:spTgt spid="2"/>
                                        </p:tgtEl>
                                      </p:cBhvr>
                                    </p:animEffect>
                                  </p:childTnLst>
                                </p:cTn>
                              </p:par>
                            </p:childTnLst>
                          </p:cTn>
                        </p:par>
                        <p:par>
                          <p:cTn id="15" fill="hold">
                            <p:stCondLst>
                              <p:cond delay="500"/>
                            </p:stCondLst>
                            <p:childTnLst>
                              <p:par>
                                <p:cTn id="16" presetID="2" presetClass="entr" presetSubtype="9"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400" fill="hold"/>
                                        <p:tgtEl>
                                          <p:spTgt spid="3"/>
                                        </p:tgtEl>
                                        <p:attrNameLst>
                                          <p:attrName>ppt_x</p:attrName>
                                        </p:attrNameLst>
                                      </p:cBhvr>
                                      <p:tavLst>
                                        <p:tav tm="0">
                                          <p:val>
                                            <p:strVal val="0-#ppt_w/2"/>
                                          </p:val>
                                        </p:tav>
                                        <p:tav tm="100000">
                                          <p:val>
                                            <p:strVal val="#ppt_x"/>
                                          </p:val>
                                        </p:tav>
                                      </p:tavLst>
                                    </p:anim>
                                    <p:anim calcmode="lin" valueType="num">
                                      <p:cBhvr additive="base">
                                        <p:cTn id="19" dur="400" fill="hold"/>
                                        <p:tgtEl>
                                          <p:spTgt spid="3"/>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400" fill="hold"/>
                                        <p:tgtEl>
                                          <p:spTgt spid="7"/>
                                        </p:tgtEl>
                                        <p:attrNameLst>
                                          <p:attrName>ppt_x</p:attrName>
                                        </p:attrNameLst>
                                      </p:cBhvr>
                                      <p:tavLst>
                                        <p:tav tm="0">
                                          <p:val>
                                            <p:strVal val="1+#ppt_w/2"/>
                                          </p:val>
                                        </p:tav>
                                        <p:tav tm="100000">
                                          <p:val>
                                            <p:strVal val="#ppt_x"/>
                                          </p:val>
                                        </p:tav>
                                      </p:tavLst>
                                    </p:anim>
                                    <p:anim calcmode="lin" valueType="num">
                                      <p:cBhvr additive="base">
                                        <p:cTn id="23" dur="400" fill="hold"/>
                                        <p:tgtEl>
                                          <p:spTgt spid="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400" fill="hold"/>
                                        <p:tgtEl>
                                          <p:spTgt spid="5"/>
                                        </p:tgtEl>
                                        <p:attrNameLst>
                                          <p:attrName>ppt_x</p:attrName>
                                        </p:attrNameLst>
                                      </p:cBhvr>
                                      <p:tavLst>
                                        <p:tav tm="0">
                                          <p:val>
                                            <p:strVal val="1+#ppt_w/2"/>
                                          </p:val>
                                        </p:tav>
                                        <p:tav tm="100000">
                                          <p:val>
                                            <p:strVal val="#ppt_x"/>
                                          </p:val>
                                        </p:tav>
                                      </p:tavLst>
                                    </p:anim>
                                    <p:anim calcmode="lin" valueType="num">
                                      <p:cBhvr additive="base">
                                        <p:cTn id="27" dur="4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400" fill="hold"/>
                                        <p:tgtEl>
                                          <p:spTgt spid="4"/>
                                        </p:tgtEl>
                                        <p:attrNameLst>
                                          <p:attrName>ppt_x</p:attrName>
                                        </p:attrNameLst>
                                      </p:cBhvr>
                                      <p:tavLst>
                                        <p:tav tm="0">
                                          <p:val>
                                            <p:strVal val="0-#ppt_w/2"/>
                                          </p:val>
                                        </p:tav>
                                        <p:tav tm="100000">
                                          <p:val>
                                            <p:strVal val="#ppt_x"/>
                                          </p:val>
                                        </p:tav>
                                      </p:tavLst>
                                    </p:anim>
                                    <p:anim calcmode="lin" valueType="num">
                                      <p:cBhvr additive="base">
                                        <p:cTn id="31" dur="4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900"/>
                            </p:stCondLst>
                            <p:childTnLst>
                              <p:par>
                                <p:cTn id="33" presetID="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0-#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1800"/>
                            </p:stCondLst>
                            <p:childTnLst>
                              <p:par>
                                <p:cTn id="50" presetID="42"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fade">
                                      <p:cBhvr>
                                        <p:cTn id="52" dur="400"/>
                                        <p:tgtEl>
                                          <p:spTgt spid="97"/>
                                        </p:tgtEl>
                                      </p:cBhvr>
                                    </p:animEffect>
                                    <p:anim calcmode="lin" valueType="num">
                                      <p:cBhvr>
                                        <p:cTn id="53" dur="400" fill="hold"/>
                                        <p:tgtEl>
                                          <p:spTgt spid="97"/>
                                        </p:tgtEl>
                                        <p:attrNameLst>
                                          <p:attrName>ppt_x</p:attrName>
                                        </p:attrNameLst>
                                      </p:cBhvr>
                                      <p:tavLst>
                                        <p:tav tm="0">
                                          <p:val>
                                            <p:strVal val="#ppt_x"/>
                                          </p:val>
                                        </p:tav>
                                        <p:tav tm="100000">
                                          <p:val>
                                            <p:strVal val="#ppt_x"/>
                                          </p:val>
                                        </p:tav>
                                      </p:tavLst>
                                    </p:anim>
                                    <p:anim calcmode="lin" valueType="num">
                                      <p:cBhvr>
                                        <p:cTn id="54" dur="400" fill="hold"/>
                                        <p:tgtEl>
                                          <p:spTgt spid="9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0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400"/>
                                        <p:tgtEl>
                                          <p:spTgt spid="98"/>
                                        </p:tgtEl>
                                      </p:cBhvr>
                                    </p:animEffect>
                                    <p:anim calcmode="lin" valueType="num">
                                      <p:cBhvr>
                                        <p:cTn id="58" dur="400" fill="hold"/>
                                        <p:tgtEl>
                                          <p:spTgt spid="98"/>
                                        </p:tgtEl>
                                        <p:attrNameLst>
                                          <p:attrName>ppt_x</p:attrName>
                                        </p:attrNameLst>
                                      </p:cBhvr>
                                      <p:tavLst>
                                        <p:tav tm="0">
                                          <p:val>
                                            <p:strVal val="#ppt_x"/>
                                          </p:val>
                                        </p:tav>
                                        <p:tav tm="100000">
                                          <p:val>
                                            <p:strVal val="#ppt_x"/>
                                          </p:val>
                                        </p:tav>
                                      </p:tavLst>
                                    </p:anim>
                                    <p:anim calcmode="lin" valueType="num">
                                      <p:cBhvr>
                                        <p:cTn id="59" dur="400" fill="hold"/>
                                        <p:tgtEl>
                                          <p:spTgt spid="9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99"/>
                                        </p:tgtEl>
                                        <p:attrNameLst>
                                          <p:attrName>style.visibility</p:attrName>
                                        </p:attrNameLst>
                                      </p:cBhvr>
                                      <p:to>
                                        <p:strVal val="visible"/>
                                      </p:to>
                                    </p:set>
                                    <p:animEffect transition="in" filter="fade">
                                      <p:cBhvr>
                                        <p:cTn id="62" dur="400"/>
                                        <p:tgtEl>
                                          <p:spTgt spid="99"/>
                                        </p:tgtEl>
                                      </p:cBhvr>
                                    </p:animEffect>
                                    <p:anim calcmode="lin" valueType="num">
                                      <p:cBhvr>
                                        <p:cTn id="63" dur="400" fill="hold"/>
                                        <p:tgtEl>
                                          <p:spTgt spid="99"/>
                                        </p:tgtEl>
                                        <p:attrNameLst>
                                          <p:attrName>ppt_x</p:attrName>
                                        </p:attrNameLst>
                                      </p:cBhvr>
                                      <p:tavLst>
                                        <p:tav tm="0">
                                          <p:val>
                                            <p:strVal val="#ppt_x"/>
                                          </p:val>
                                        </p:tav>
                                        <p:tav tm="100000">
                                          <p:val>
                                            <p:strVal val="#ppt_x"/>
                                          </p:val>
                                        </p:tav>
                                      </p:tavLst>
                                    </p:anim>
                                    <p:anim calcmode="lin" valueType="num">
                                      <p:cBhvr>
                                        <p:cTn id="64" dur="4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7" grpId="0" animBg="1"/>
      <p:bldP spid="98" grpId="0" animBg="1"/>
      <p:bldP spid="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A0DBF866-D719-4AA3-94C2-8DC8605CC859}"/>
              </a:ext>
            </a:extLst>
          </p:cNvPr>
          <p:cNvGrpSpPr/>
          <p:nvPr/>
        </p:nvGrpSpPr>
        <p:grpSpPr>
          <a:xfrm>
            <a:off x="863984" y="1403334"/>
            <a:ext cx="7488561" cy="1497713"/>
            <a:chOff x="1579115" y="2110468"/>
            <a:chExt cx="9033772" cy="1806755"/>
          </a:xfrm>
        </p:grpSpPr>
        <p:sp>
          <p:nvSpPr>
            <p:cNvPr id="7" name="Speech Bubble: Rectangle with Corners Rounded 1">
              <a:extLst>
                <a:ext uri="{FF2B5EF4-FFF2-40B4-BE49-F238E27FC236}">
                  <a16:creationId xmlns:a16="http://schemas.microsoft.com/office/drawing/2014/main" xmlns="" id="{D2EE46EA-5A12-4B18-B250-D7A751AA99A1}"/>
                </a:ext>
              </a:extLst>
            </p:cNvPr>
            <p:cNvSpPr/>
            <p:nvPr/>
          </p:nvSpPr>
          <p:spPr>
            <a:xfrm>
              <a:off x="1579115" y="2133894"/>
              <a:ext cx="2628006" cy="1783329"/>
            </a:xfrm>
            <a:prstGeom prst="wedgeRoundRectCallout">
              <a:avLst/>
            </a:prstGeom>
            <a:noFill/>
            <a:ln w="254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774" dirty="0"/>
            </a:p>
          </p:txBody>
        </p:sp>
        <p:sp>
          <p:nvSpPr>
            <p:cNvPr id="8" name="Speech Bubble: Rectangle with Corners Rounded 2">
              <a:extLst>
                <a:ext uri="{FF2B5EF4-FFF2-40B4-BE49-F238E27FC236}">
                  <a16:creationId xmlns:a16="http://schemas.microsoft.com/office/drawing/2014/main" xmlns="" id="{32169654-D6AD-4C08-BF53-318FBFF4CCFB}"/>
                </a:ext>
              </a:extLst>
            </p:cNvPr>
            <p:cNvSpPr/>
            <p:nvPr/>
          </p:nvSpPr>
          <p:spPr>
            <a:xfrm>
              <a:off x="4781998" y="2110468"/>
              <a:ext cx="2628006" cy="1783329"/>
            </a:xfrm>
            <a:prstGeom prst="wedgeRoundRectCallout">
              <a:avLst/>
            </a:prstGeom>
            <a:noFill/>
            <a:ln w="254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774" dirty="0"/>
            </a:p>
          </p:txBody>
        </p:sp>
        <p:sp>
          <p:nvSpPr>
            <p:cNvPr id="9" name="Speech Bubble: Rectangle with Corners Rounded 3">
              <a:extLst>
                <a:ext uri="{FF2B5EF4-FFF2-40B4-BE49-F238E27FC236}">
                  <a16:creationId xmlns:a16="http://schemas.microsoft.com/office/drawing/2014/main" xmlns="" id="{4085CCBD-AC13-4380-A4D8-9867536EB41E}"/>
                </a:ext>
              </a:extLst>
            </p:cNvPr>
            <p:cNvSpPr/>
            <p:nvPr/>
          </p:nvSpPr>
          <p:spPr>
            <a:xfrm>
              <a:off x="7984881" y="2110472"/>
              <a:ext cx="2628006" cy="1806561"/>
            </a:xfrm>
            <a:prstGeom prst="wedgeRoundRectCallout">
              <a:avLst/>
            </a:prstGeom>
            <a:noFill/>
            <a:ln w="254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774" dirty="0"/>
            </a:p>
          </p:txBody>
        </p:sp>
      </p:grpSp>
      <p:sp>
        <p:nvSpPr>
          <p:cNvPr id="13" name="文本框 12">
            <a:extLst>
              <a:ext uri="{FF2B5EF4-FFF2-40B4-BE49-F238E27FC236}">
                <a16:creationId xmlns:a16="http://schemas.microsoft.com/office/drawing/2014/main" xmlns="" id="{44C99877-C833-4DDF-8A21-D84DDDA2BF10}"/>
              </a:ext>
            </a:extLst>
          </p:cNvPr>
          <p:cNvSpPr txBox="1"/>
          <p:nvPr/>
        </p:nvSpPr>
        <p:spPr>
          <a:xfrm>
            <a:off x="985343" y="204399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4" name="Rectangle 24">
            <a:extLst>
              <a:ext uri="{FF2B5EF4-FFF2-40B4-BE49-F238E27FC236}">
                <a16:creationId xmlns:a16="http://schemas.microsoft.com/office/drawing/2014/main" xmlns="" id="{A1A36B3C-A055-46D8-BE5D-F668D6E1DBF0}"/>
              </a:ext>
            </a:extLst>
          </p:cNvPr>
          <p:cNvSpPr>
            <a:spLocks noChangeArrowheads="1"/>
          </p:cNvSpPr>
          <p:nvPr/>
        </p:nvSpPr>
        <p:spPr bwMode="auto">
          <a:xfrm>
            <a:off x="1277596" y="1827487"/>
            <a:ext cx="1236327"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solidFill>
                  <a:schemeClr val="bg2">
                    <a:lumMod val="25000"/>
                  </a:schemeClr>
                </a:solidFill>
                <a:latin typeface="微软雅黑" pitchFamily="34" charset="-122"/>
                <a:ea typeface="微软雅黑" pitchFamily="34" charset="-122"/>
              </a:rPr>
              <a:t>单击填加标题</a:t>
            </a:r>
            <a:endParaRPr lang="zh-CN" altLang="en-US" sz="1183" b="1" dirty="0">
              <a:solidFill>
                <a:schemeClr val="bg2">
                  <a:lumMod val="25000"/>
                </a:schemeClr>
              </a:solidFill>
            </a:endParaRPr>
          </a:p>
        </p:txBody>
      </p:sp>
      <p:sp>
        <p:nvSpPr>
          <p:cNvPr id="15" name="文本框 14">
            <a:extLst>
              <a:ext uri="{FF2B5EF4-FFF2-40B4-BE49-F238E27FC236}">
                <a16:creationId xmlns:a16="http://schemas.microsoft.com/office/drawing/2014/main" xmlns="" id="{6C537BA4-54F6-4568-A794-F02DFB7EC85E}"/>
              </a:ext>
            </a:extLst>
          </p:cNvPr>
          <p:cNvSpPr txBox="1"/>
          <p:nvPr/>
        </p:nvSpPr>
        <p:spPr>
          <a:xfrm>
            <a:off x="3681865" y="204399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6" name="Rectangle 24">
            <a:extLst>
              <a:ext uri="{FF2B5EF4-FFF2-40B4-BE49-F238E27FC236}">
                <a16:creationId xmlns:a16="http://schemas.microsoft.com/office/drawing/2014/main" xmlns="" id="{69252699-8D46-4F5F-8FD6-5A3FF2EC5B12}"/>
              </a:ext>
            </a:extLst>
          </p:cNvPr>
          <p:cNvSpPr>
            <a:spLocks noChangeArrowheads="1"/>
          </p:cNvSpPr>
          <p:nvPr/>
        </p:nvSpPr>
        <p:spPr bwMode="auto">
          <a:xfrm>
            <a:off x="3974118" y="1827487"/>
            <a:ext cx="1236327"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solidFill>
                  <a:schemeClr val="bg2">
                    <a:lumMod val="25000"/>
                  </a:schemeClr>
                </a:solidFill>
                <a:latin typeface="微软雅黑" pitchFamily="34" charset="-122"/>
                <a:ea typeface="微软雅黑" pitchFamily="34" charset="-122"/>
              </a:rPr>
              <a:t>单击填加标题</a:t>
            </a:r>
            <a:endParaRPr lang="zh-CN" altLang="en-US" sz="1183" b="1" dirty="0">
              <a:solidFill>
                <a:schemeClr val="bg2">
                  <a:lumMod val="25000"/>
                </a:schemeClr>
              </a:solidFill>
            </a:endParaRPr>
          </a:p>
        </p:txBody>
      </p:sp>
      <p:sp>
        <p:nvSpPr>
          <p:cNvPr id="17" name="文本框 16">
            <a:extLst>
              <a:ext uri="{FF2B5EF4-FFF2-40B4-BE49-F238E27FC236}">
                <a16:creationId xmlns:a16="http://schemas.microsoft.com/office/drawing/2014/main" xmlns="" id="{4D101AD9-DAF4-45B0-A89D-B776BB6853C9}"/>
              </a:ext>
            </a:extLst>
          </p:cNvPr>
          <p:cNvSpPr txBox="1"/>
          <p:nvPr/>
        </p:nvSpPr>
        <p:spPr>
          <a:xfrm>
            <a:off x="6360145" y="204399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18" name="Rectangle 24">
            <a:extLst>
              <a:ext uri="{FF2B5EF4-FFF2-40B4-BE49-F238E27FC236}">
                <a16:creationId xmlns:a16="http://schemas.microsoft.com/office/drawing/2014/main" xmlns="" id="{F9367CDB-4731-4EE7-80A9-867E443A2C4A}"/>
              </a:ext>
            </a:extLst>
          </p:cNvPr>
          <p:cNvSpPr>
            <a:spLocks noChangeArrowheads="1"/>
          </p:cNvSpPr>
          <p:nvPr/>
        </p:nvSpPr>
        <p:spPr bwMode="auto">
          <a:xfrm>
            <a:off x="6652398" y="1827487"/>
            <a:ext cx="1236327" cy="2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6"/>
              </a:spcBef>
            </a:pPr>
            <a:r>
              <a:rPr lang="zh-CN" altLang="en-US" sz="1183" b="1" dirty="0">
                <a:solidFill>
                  <a:schemeClr val="bg2">
                    <a:lumMod val="25000"/>
                  </a:schemeClr>
                </a:solidFill>
                <a:latin typeface="微软雅黑" pitchFamily="34" charset="-122"/>
                <a:ea typeface="微软雅黑" pitchFamily="34" charset="-122"/>
              </a:rPr>
              <a:t>单击填加标题</a:t>
            </a:r>
            <a:endParaRPr lang="zh-CN" altLang="en-US" sz="1183" b="1" dirty="0">
              <a:solidFill>
                <a:schemeClr val="bg2">
                  <a:lumMod val="25000"/>
                </a:schemeClr>
              </a:solidFill>
            </a:endParaRPr>
          </a:p>
        </p:txBody>
      </p:sp>
      <p:sp>
        <p:nvSpPr>
          <p:cNvPr id="20" name="文本框 19">
            <a:extLst>
              <a:ext uri="{FF2B5EF4-FFF2-40B4-BE49-F238E27FC236}">
                <a16:creationId xmlns:a16="http://schemas.microsoft.com/office/drawing/2014/main" xmlns="" id="{C79450D8-7725-4C6F-82F3-2487FC3D0DD4}"/>
              </a:ext>
            </a:extLst>
          </p:cNvPr>
          <p:cNvSpPr txBox="1"/>
          <p:nvPr/>
        </p:nvSpPr>
        <p:spPr>
          <a:xfrm>
            <a:off x="1101306" y="3305623"/>
            <a:ext cx="1283348" cy="758442"/>
          </a:xfrm>
          <a:prstGeom prst="rect">
            <a:avLst/>
          </a:prstGeom>
          <a:noFill/>
        </p:spPr>
        <p:txBody>
          <a:bodyPr wrap="none" rtlCol="0">
            <a:spAutoFit/>
          </a:bodyPr>
          <a:lstStyle/>
          <a:p>
            <a:r>
              <a:rPr lang="en-US" altLang="zh-CN" sz="4337" dirty="0">
                <a:solidFill>
                  <a:schemeClr val="accent1"/>
                </a:solidFill>
                <a:latin typeface="Berlin Sans FB" panose="020E0602020502020306" pitchFamily="34" charset="0"/>
              </a:rPr>
              <a:t>ONE</a:t>
            </a:r>
            <a:endParaRPr lang="zh-CN" altLang="en-US" sz="4337" dirty="0">
              <a:solidFill>
                <a:schemeClr val="accent1"/>
              </a:solidFill>
              <a:latin typeface="Berlin Sans FB" panose="020E0602020502020306" pitchFamily="34" charset="0"/>
            </a:endParaRPr>
          </a:p>
        </p:txBody>
      </p:sp>
      <p:sp>
        <p:nvSpPr>
          <p:cNvPr id="21" name="文本框 20">
            <a:extLst>
              <a:ext uri="{FF2B5EF4-FFF2-40B4-BE49-F238E27FC236}">
                <a16:creationId xmlns:a16="http://schemas.microsoft.com/office/drawing/2014/main" xmlns="" id="{1BF9AAB9-CA55-47A2-AC31-280EA6599A76}"/>
              </a:ext>
            </a:extLst>
          </p:cNvPr>
          <p:cNvSpPr txBox="1"/>
          <p:nvPr/>
        </p:nvSpPr>
        <p:spPr>
          <a:xfrm>
            <a:off x="3534844" y="3305623"/>
            <a:ext cx="1367093" cy="758442"/>
          </a:xfrm>
          <a:prstGeom prst="rect">
            <a:avLst/>
          </a:prstGeom>
          <a:noFill/>
        </p:spPr>
        <p:txBody>
          <a:bodyPr wrap="none" rtlCol="0">
            <a:spAutoFit/>
          </a:bodyPr>
          <a:lstStyle/>
          <a:p>
            <a:r>
              <a:rPr lang="en-US" altLang="zh-CN" sz="4337" dirty="0">
                <a:solidFill>
                  <a:schemeClr val="tx1">
                    <a:lumMod val="75000"/>
                    <a:lumOff val="25000"/>
                  </a:schemeClr>
                </a:solidFill>
                <a:latin typeface="Berlin Sans FB" panose="020E0602020502020306" pitchFamily="34" charset="0"/>
              </a:rPr>
              <a:t>TWO</a:t>
            </a:r>
            <a:endParaRPr lang="zh-CN" altLang="en-US" sz="4337" dirty="0">
              <a:solidFill>
                <a:schemeClr val="tx1">
                  <a:lumMod val="75000"/>
                  <a:lumOff val="25000"/>
                </a:schemeClr>
              </a:solidFill>
              <a:latin typeface="Berlin Sans FB" panose="020E0602020502020306" pitchFamily="34" charset="0"/>
            </a:endParaRPr>
          </a:p>
        </p:txBody>
      </p:sp>
      <p:sp>
        <p:nvSpPr>
          <p:cNvPr id="22" name="文本框 21">
            <a:extLst>
              <a:ext uri="{FF2B5EF4-FFF2-40B4-BE49-F238E27FC236}">
                <a16:creationId xmlns:a16="http://schemas.microsoft.com/office/drawing/2014/main" xmlns="" id="{1233E12F-6ACE-449C-942D-C8842D31F8C3}"/>
              </a:ext>
            </a:extLst>
          </p:cNvPr>
          <p:cNvSpPr txBox="1"/>
          <p:nvPr/>
        </p:nvSpPr>
        <p:spPr>
          <a:xfrm>
            <a:off x="6274962" y="3305623"/>
            <a:ext cx="1793717" cy="758442"/>
          </a:xfrm>
          <a:prstGeom prst="rect">
            <a:avLst/>
          </a:prstGeom>
          <a:noFill/>
        </p:spPr>
        <p:txBody>
          <a:bodyPr wrap="none" rtlCol="0">
            <a:spAutoFit/>
          </a:bodyPr>
          <a:lstStyle/>
          <a:p>
            <a:r>
              <a:rPr lang="en-US" altLang="zh-CN" sz="4337" dirty="0">
                <a:solidFill>
                  <a:schemeClr val="accent1"/>
                </a:solidFill>
                <a:latin typeface="Berlin Sans FB" panose="020E0602020502020306" pitchFamily="34" charset="0"/>
              </a:rPr>
              <a:t>THREE</a:t>
            </a:r>
            <a:endParaRPr lang="zh-CN" altLang="en-US" sz="4337" dirty="0">
              <a:solidFill>
                <a:schemeClr val="accent1"/>
              </a:solidFill>
              <a:latin typeface="Berlin Sans FB" panose="020E0602020502020306" pitchFamily="34" charset="0"/>
            </a:endParaRPr>
          </a:p>
        </p:txBody>
      </p:sp>
    </p:spTree>
    <p:extLst>
      <p:ext uri="{BB962C8B-B14F-4D97-AF65-F5344CB8AC3E}">
        <p14:creationId xmlns:p14="http://schemas.microsoft.com/office/powerpoint/2010/main" val="402553009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5473521" y="794"/>
            <a:ext cx="3670479" cy="5143500"/>
          </a:xfrm>
          <a:prstGeom prst="rect">
            <a:avLst/>
          </a:prstGeom>
          <a:blipFill dpi="0" rotWithShape="1">
            <a:blip r:embed="rId3"/>
            <a:srcRect/>
            <a:stretch>
              <a:fillRect l="-79020" r="-75053"/>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grpSp>
        <p:nvGrpSpPr>
          <p:cNvPr id="3" name="组合 2"/>
          <p:cNvGrpSpPr/>
          <p:nvPr/>
        </p:nvGrpSpPr>
        <p:grpSpPr>
          <a:xfrm>
            <a:off x="856060" y="1200944"/>
            <a:ext cx="7373541" cy="1371600"/>
            <a:chOff x="7921625" y="1600200"/>
            <a:chExt cx="3051175" cy="1828800"/>
          </a:xfrm>
          <a:solidFill>
            <a:schemeClr val="accent1"/>
          </a:solidFill>
        </p:grpSpPr>
        <p:sp>
          <p:nvSpPr>
            <p:cNvPr id="28680" name="Rectangle 4"/>
            <p:cNvSpPr>
              <a:spLocks noChangeArrowheads="1"/>
            </p:cNvSpPr>
            <p:nvPr/>
          </p:nvSpPr>
          <p:spPr bwMode="auto">
            <a:xfrm>
              <a:off x="7921625" y="1600200"/>
              <a:ext cx="3051175" cy="1828800"/>
            </a:xfrm>
            <a:prstGeom prst="rect">
              <a:avLst/>
            </a:prstGeom>
            <a:gr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dirty="0">
                <a:solidFill>
                  <a:srgbClr val="FFFFFF"/>
                </a:solidFill>
              </a:endParaRPr>
            </a:p>
          </p:txBody>
        </p:sp>
        <p:sp>
          <p:nvSpPr>
            <p:cNvPr id="28682" name="TextBox 6"/>
            <p:cNvSpPr>
              <a:spLocks noChangeArrowheads="1"/>
            </p:cNvSpPr>
            <p:nvPr/>
          </p:nvSpPr>
          <p:spPr bwMode="auto">
            <a:xfrm>
              <a:off x="8121650" y="1914525"/>
              <a:ext cx="2757423" cy="12311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700" dirty="0">
                  <a:solidFill>
                    <a:srgbClr val="F2F2F2"/>
                  </a:solidFill>
                  <a:latin typeface="GeosansLight" pitchFamily="2" charset="0"/>
                  <a:sym typeface="GeosansLight" pitchFamily="2" charset="0"/>
                </a:rPr>
                <a:t>YOUR SMART</a:t>
              </a:r>
              <a:endParaRPr lang="zh-CN" altLang="en-US" sz="2700" dirty="0">
                <a:solidFill>
                  <a:srgbClr val="F2F2F2"/>
                </a:solidFill>
                <a:latin typeface="GeosansLight" pitchFamily="2" charset="0"/>
                <a:sym typeface="GeosansLight" pitchFamily="2" charset="0"/>
              </a:endParaRPr>
            </a:p>
            <a:p>
              <a:pPr eaLnBrk="1" hangingPunct="1">
                <a:lnSpc>
                  <a:spcPct val="100000"/>
                </a:lnSpc>
                <a:spcBef>
                  <a:spcPct val="0"/>
                </a:spcBef>
                <a:buFont typeface="Arial" panose="020B0604020202020204" pitchFamily="34" charset="0"/>
                <a:buNone/>
              </a:pPr>
              <a:r>
                <a:rPr lang="en-US" altLang="zh-CN" sz="2700" dirty="0">
                  <a:solidFill>
                    <a:srgbClr val="F2F2F2"/>
                  </a:solidFill>
                  <a:latin typeface="GeosansLight" pitchFamily="2" charset="0"/>
                  <a:sym typeface="GeosansLight" pitchFamily="2" charset="0"/>
                </a:rPr>
                <a:t>BUSINESS</a:t>
              </a:r>
            </a:p>
          </p:txBody>
        </p:sp>
      </p:grpSp>
      <p:sp>
        <p:nvSpPr>
          <p:cNvPr id="28690" name="TextBox 17"/>
          <p:cNvSpPr>
            <a:spLocks noChangeArrowheads="1"/>
          </p:cNvSpPr>
          <p:nvPr/>
        </p:nvSpPr>
        <p:spPr bwMode="auto">
          <a:xfrm>
            <a:off x="856060" y="3120231"/>
            <a:ext cx="4947047"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dirty="0">
                <a:solidFill>
                  <a:srgbClr val="595959"/>
                </a:solidFill>
                <a:latin typeface="Open Sans" panose="020B0606030504020204" pitchFamily="34" charset="0"/>
                <a:sym typeface="Open Sans" panose="020B0606030504020204" pitchFamily="34" charset="0"/>
              </a:rPr>
              <a:t>Lid </a:t>
            </a:r>
            <a:r>
              <a:rPr lang="en-US" altLang="zh-CN" sz="750" dirty="0" err="1">
                <a:solidFill>
                  <a:srgbClr val="595959"/>
                </a:solidFill>
                <a:latin typeface="Open Sans" panose="020B0606030504020204" pitchFamily="34" charset="0"/>
                <a:sym typeface="Open Sans" panose="020B0606030504020204" pitchFamily="34" charset="0"/>
              </a:rPr>
              <a:t>est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laborum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rumes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fugats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untras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Etharums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ser</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quidem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rerum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facilis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nemis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omnis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fugats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vitaes</a:t>
            </a:r>
            <a:r>
              <a:rPr lang="en-US" altLang="zh-CN" sz="750" dirty="0">
                <a:solidFill>
                  <a:srgbClr val="595959"/>
                </a:solidFill>
                <a:latin typeface="Open Sans" panose="020B0606030504020204" pitchFamily="34" charset="0"/>
                <a:sym typeface="Open Sans" panose="020B0606030504020204" pitchFamily="34" charset="0"/>
              </a:rPr>
              <a:t> nemo minima </a:t>
            </a:r>
            <a:r>
              <a:rPr lang="en-US" altLang="zh-CN" sz="750" dirty="0" err="1">
                <a:solidFill>
                  <a:srgbClr val="595959"/>
                </a:solidFill>
                <a:latin typeface="Open Sans" panose="020B0606030504020204" pitchFamily="34" charset="0"/>
                <a:sym typeface="Open Sans" panose="020B0606030504020204" pitchFamily="34" charset="0"/>
              </a:rPr>
              <a:t>rerums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unsers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sadips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amets</a:t>
            </a:r>
            <a:r>
              <a:rPr lang="en-US" altLang="zh-CN" sz="750" dirty="0">
                <a:solidFill>
                  <a:srgbClr val="595959"/>
                </a:solidFill>
                <a:latin typeface="Open Sans" panose="020B0606030504020204" pitchFamily="34" charset="0"/>
                <a:sym typeface="Open Sans" panose="020B0606030504020204" pitchFamily="34" charset="0"/>
              </a:rPr>
              <a:t>.. </a:t>
            </a:r>
          </a:p>
          <a:p>
            <a:pPr eaLnBrk="1" hangingPunct="1">
              <a:lnSpc>
                <a:spcPct val="100000"/>
              </a:lnSpc>
              <a:spcBef>
                <a:spcPct val="0"/>
              </a:spcBef>
              <a:buFont typeface="Arial" panose="020B0604020202020204" pitchFamily="34" charset="0"/>
              <a:buNone/>
            </a:pPr>
            <a:endParaRPr lang="zh-CN" altLang="en-US" sz="750" dirty="0">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dirty="0" err="1">
                <a:solidFill>
                  <a:srgbClr val="595959"/>
                </a:solidFill>
                <a:latin typeface="Open Sans" panose="020B0606030504020204" pitchFamily="34" charset="0"/>
                <a:sym typeface="Open Sans" panose="020B0606030504020204" pitchFamily="34" charset="0"/>
              </a:rPr>
              <a:t>Sed</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perspiciatis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unde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omnis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iste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natus</a:t>
            </a:r>
            <a:r>
              <a:rPr lang="en-US" altLang="zh-CN" sz="750" dirty="0">
                <a:solidFill>
                  <a:srgbClr val="595959"/>
                </a:solidFill>
                <a:latin typeface="Open Sans" panose="020B0606030504020204" pitchFamily="34" charset="0"/>
                <a:sym typeface="Open Sans" panose="020B0606030504020204" pitchFamily="34" charset="0"/>
              </a:rPr>
              <a:t> error sit </a:t>
            </a:r>
            <a:r>
              <a:rPr lang="en-US" altLang="zh-CN" sz="750" dirty="0" err="1">
                <a:solidFill>
                  <a:srgbClr val="595959"/>
                </a:solidFill>
                <a:latin typeface="Open Sans" panose="020B0606030504020204" pitchFamily="34" charset="0"/>
                <a:sym typeface="Open Sans" panose="020B0606030504020204" pitchFamily="34" charset="0"/>
              </a:rPr>
              <a:t>voluptatem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accusantium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doloremque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laudantium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totam</a:t>
            </a:r>
            <a:r>
              <a:rPr lang="en-US" altLang="zh-CN" sz="750" dirty="0">
                <a:solidFill>
                  <a:srgbClr val="595959"/>
                </a:solidFill>
                <a:latin typeface="Open Sans" panose="020B0606030504020204" pitchFamily="34" charset="0"/>
                <a:sym typeface="Open Sans" panose="020B0606030504020204" pitchFamily="34" charset="0"/>
              </a:rPr>
              <a:t> rem </a:t>
            </a:r>
            <a:r>
              <a:rPr lang="en-US" altLang="zh-CN" sz="750" dirty="0" err="1">
                <a:solidFill>
                  <a:srgbClr val="595959"/>
                </a:solidFill>
                <a:latin typeface="Open Sans" panose="020B0606030504020204" pitchFamily="34" charset="0"/>
                <a:sym typeface="Open Sans" panose="020B0606030504020204" pitchFamily="34" charset="0"/>
              </a:rPr>
              <a:t>aperiam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eaque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ipsa</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quae</a:t>
            </a:r>
            <a:r>
              <a:rPr lang="en-US" altLang="zh-CN" sz="750" dirty="0">
                <a:solidFill>
                  <a:srgbClr val="595959"/>
                </a:solidFill>
                <a:latin typeface="Open Sans" panose="020B0606030504020204" pitchFamily="34" charset="0"/>
                <a:sym typeface="Open Sans" panose="020B0606030504020204" pitchFamily="34" charset="0"/>
              </a:rPr>
              <a:t> ab </a:t>
            </a:r>
            <a:r>
              <a:rPr lang="en-US" altLang="zh-CN" sz="750" dirty="0" err="1">
                <a:solidFill>
                  <a:srgbClr val="595959"/>
                </a:solidFill>
                <a:latin typeface="Open Sans" panose="020B0606030504020204" pitchFamily="34" charset="0"/>
                <a:sym typeface="Open Sans" panose="020B0606030504020204" pitchFamily="34" charset="0"/>
              </a:rPr>
              <a:t>illo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inventore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veritatis</a:t>
            </a:r>
            <a:r>
              <a:rPr lang="en-US" altLang="zh-CN" sz="750" dirty="0">
                <a:solidFill>
                  <a:srgbClr val="595959"/>
                </a:solidFill>
                <a:latin typeface="Open Sans" panose="020B0606030504020204" pitchFamily="34" charset="0"/>
                <a:sym typeface="Open Sans" panose="020B0606030504020204" pitchFamily="34" charset="0"/>
              </a:rPr>
              <a:t> et quasi </a:t>
            </a:r>
            <a:r>
              <a:rPr lang="en-US" altLang="zh-CN" sz="750" dirty="0" err="1">
                <a:solidFill>
                  <a:srgbClr val="595959"/>
                </a:solidFill>
                <a:latin typeface="Open Sans" panose="020B0606030504020204" pitchFamily="34" charset="0"/>
                <a:sym typeface="Open Sans" panose="020B0606030504020204" pitchFamily="34" charset="0"/>
              </a:rPr>
              <a:t>architecto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beatae</a:t>
            </a:r>
            <a:r>
              <a:rPr lang="en-US" altLang="zh-CN" sz="750" dirty="0">
                <a:solidFill>
                  <a:srgbClr val="595959"/>
                </a:solidFill>
                <a:latin typeface="Open Sans" panose="020B0606030504020204" pitchFamily="34" charset="0"/>
                <a:sym typeface="Open Sans" panose="020B0606030504020204" pitchFamily="34" charset="0"/>
              </a:rPr>
              <a:t> vitae dicta </a:t>
            </a:r>
            <a:r>
              <a:rPr lang="en-US" altLang="zh-CN" sz="750" dirty="0" err="1">
                <a:solidFill>
                  <a:srgbClr val="595959"/>
                </a:solidFill>
                <a:latin typeface="Open Sans" panose="020B0606030504020204" pitchFamily="34" charset="0"/>
                <a:sym typeface="Open Sans" panose="020B0606030504020204" pitchFamily="34" charset="0"/>
              </a:rPr>
              <a:t>sunt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explicabo</a:t>
            </a:r>
            <a:r>
              <a:rPr lang="en-US" altLang="zh-CN" sz="750" dirty="0">
                <a:solidFill>
                  <a:srgbClr val="595959"/>
                </a:solidFill>
                <a:latin typeface="Open Sans" panose="020B0606030504020204" pitchFamily="34" charset="0"/>
                <a:sym typeface="Open Sans" panose="020B0606030504020204" pitchFamily="34" charset="0"/>
              </a:rPr>
              <a:t>. Nemo </a:t>
            </a:r>
            <a:r>
              <a:rPr lang="en-US" altLang="zh-CN" sz="750" dirty="0" err="1">
                <a:solidFill>
                  <a:srgbClr val="595959"/>
                </a:solidFill>
                <a:latin typeface="Open Sans" panose="020B0606030504020204" pitchFamily="34" charset="0"/>
                <a:sym typeface="Open Sans" panose="020B0606030504020204" pitchFamily="34" charset="0"/>
              </a:rPr>
              <a:t>enim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ipsam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voluptatem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quia</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voluptas</a:t>
            </a:r>
            <a:r>
              <a:rPr lang="en-US" altLang="zh-CN" sz="750" dirty="0">
                <a:solidFill>
                  <a:srgbClr val="595959"/>
                </a:solidFill>
                <a:latin typeface="Open Sans" panose="020B0606030504020204" pitchFamily="34" charset="0"/>
                <a:sym typeface="Open Sans" panose="020B0606030504020204" pitchFamily="34" charset="0"/>
              </a:rPr>
              <a:t> sit </a:t>
            </a:r>
            <a:r>
              <a:rPr lang="en-US" altLang="zh-CN" sz="750" dirty="0" err="1">
                <a:solidFill>
                  <a:srgbClr val="595959"/>
                </a:solidFill>
                <a:latin typeface="Open Sans" panose="020B0606030504020204" pitchFamily="34" charset="0"/>
                <a:sym typeface="Open Sans" panose="020B0606030504020204" pitchFamily="34" charset="0"/>
              </a:rPr>
              <a:t>aspernatur</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aut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odit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aut</a:t>
            </a:r>
            <a:r>
              <a:rPr lang="en-US" altLang="zh-CN" sz="750" dirty="0">
                <a:solidFill>
                  <a:srgbClr val="595959"/>
                </a:solidFill>
                <a:latin typeface="Open Sans" panose="020B0606030504020204" pitchFamily="34" charset="0"/>
                <a:sym typeface="Open Sans" panose="020B0606030504020204" pitchFamily="34" charset="0"/>
              </a:rPr>
              <a:t> fugit, </a:t>
            </a:r>
            <a:r>
              <a:rPr lang="en-US" altLang="zh-CN" sz="750" dirty="0" err="1">
                <a:solidFill>
                  <a:srgbClr val="595959"/>
                </a:solidFill>
                <a:latin typeface="Open Sans" panose="020B0606030504020204" pitchFamily="34" charset="0"/>
                <a:sym typeface="Open Sans" panose="020B0606030504020204" pitchFamily="34" charset="0"/>
              </a:rPr>
              <a:t>sed</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quia</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consequuntur</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magni</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eos</a:t>
            </a:r>
            <a:r>
              <a:rPr lang="en-US" altLang="zh-CN" sz="750" dirty="0">
                <a:solidFill>
                  <a:srgbClr val="595959"/>
                </a:solidFill>
                <a:latin typeface="Open Sans" panose="020B0606030504020204" pitchFamily="34" charset="0"/>
                <a:sym typeface="Open Sans" panose="020B0606030504020204" pitchFamily="34" charset="0"/>
              </a:rPr>
              <a:t> qui </a:t>
            </a:r>
            <a:r>
              <a:rPr lang="en-US" altLang="zh-CN" sz="750" dirty="0" err="1">
                <a:solidFill>
                  <a:srgbClr val="595959"/>
                </a:solidFill>
                <a:latin typeface="Open Sans" panose="020B0606030504020204" pitchFamily="34" charset="0"/>
                <a:sym typeface="Open Sans" panose="020B0606030504020204" pitchFamily="34" charset="0"/>
              </a:rPr>
              <a:t>ratione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voluptatem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sequi</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nesciunt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Neque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porro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quisquam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est</a:t>
            </a:r>
            <a:r>
              <a:rPr lang="en-US" altLang="zh-CN" sz="750" dirty="0">
                <a:solidFill>
                  <a:srgbClr val="595959"/>
                </a:solidFill>
                <a:latin typeface="Open Sans" panose="020B0606030504020204" pitchFamily="34" charset="0"/>
                <a:sym typeface="Open Sans" panose="020B0606030504020204" pitchFamily="34" charset="0"/>
              </a:rPr>
              <a:t>, qui </a:t>
            </a:r>
            <a:r>
              <a:rPr lang="en-US" altLang="zh-CN" sz="750" dirty="0" err="1">
                <a:solidFill>
                  <a:srgbClr val="595959"/>
                </a:solidFill>
                <a:latin typeface="Open Sans" panose="020B0606030504020204" pitchFamily="34" charset="0"/>
                <a:sym typeface="Open Sans" panose="020B0606030504020204" pitchFamily="34" charset="0"/>
              </a:rPr>
              <a:t>dolorem</a:t>
            </a:r>
            <a:r>
              <a:rPr lang="en-US" altLang="zh-CN" sz="750" dirty="0">
                <a:solidFill>
                  <a:srgbClr val="595959"/>
                </a:solidFill>
                <a:latin typeface="Open Sans" panose="020B0606030504020204" pitchFamily="34" charset="0"/>
                <a:sym typeface="Open Sans" panose="020B0606030504020204" pitchFamily="34" charset="0"/>
              </a:rPr>
              <a:t> ipsum </a:t>
            </a:r>
            <a:r>
              <a:rPr lang="en-US" altLang="zh-CN" sz="750" dirty="0" err="1">
                <a:solidFill>
                  <a:srgbClr val="595959"/>
                </a:solidFill>
                <a:latin typeface="Open Sans" panose="020B0606030504020204" pitchFamily="34" charset="0"/>
                <a:sym typeface="Open Sans" panose="020B0606030504020204" pitchFamily="34" charset="0"/>
              </a:rPr>
              <a:t>quia</a:t>
            </a:r>
            <a:r>
              <a:rPr lang="en-US" altLang="zh-CN" sz="750" dirty="0">
                <a:solidFill>
                  <a:srgbClr val="595959"/>
                </a:solidFill>
                <a:latin typeface="Open Sans" panose="020B0606030504020204" pitchFamily="34" charset="0"/>
                <a:sym typeface="Open Sans" panose="020B0606030504020204" pitchFamily="34" charset="0"/>
              </a:rPr>
              <a:t> dolor sit </a:t>
            </a:r>
            <a:r>
              <a:rPr lang="en-US" altLang="zh-CN" sz="750" dirty="0" err="1">
                <a:solidFill>
                  <a:srgbClr val="595959"/>
                </a:solidFill>
                <a:latin typeface="Open Sans" panose="020B0606030504020204" pitchFamily="34" charset="0"/>
                <a:sym typeface="Open Sans" panose="020B0606030504020204" pitchFamily="34" charset="0"/>
              </a:rPr>
              <a:t>amet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consectetur</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adipisci</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velit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sed</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quia</a:t>
            </a:r>
            <a:r>
              <a:rPr lang="en-US" altLang="zh-CN" sz="750" dirty="0">
                <a:solidFill>
                  <a:srgbClr val="595959"/>
                </a:solidFill>
                <a:latin typeface="Open Sans" panose="020B0606030504020204" pitchFamily="34" charset="0"/>
                <a:sym typeface="Open Sans" panose="020B0606030504020204" pitchFamily="34" charset="0"/>
              </a:rPr>
              <a:t> non </a:t>
            </a:r>
            <a:r>
              <a:rPr lang="en-US" altLang="zh-CN" sz="750" dirty="0" err="1">
                <a:solidFill>
                  <a:srgbClr val="595959"/>
                </a:solidFill>
                <a:latin typeface="Open Sans" panose="020B0606030504020204" pitchFamily="34" charset="0"/>
                <a:sym typeface="Open Sans" panose="020B0606030504020204" pitchFamily="34" charset="0"/>
              </a:rPr>
              <a:t>numquam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eius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modi</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tempora</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incidunt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labore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magnm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aliquam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quaerat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voluptatem</a:t>
            </a:r>
            <a:r>
              <a:rPr lang="en-US" altLang="zh-CN" sz="750" dirty="0">
                <a:solidFill>
                  <a:srgbClr val="595959"/>
                </a:solidFill>
                <a:latin typeface="Open Sans" panose="020B0606030504020204" pitchFamily="34" charset="0"/>
                <a:sym typeface="Open Sans" panose="020B0606030504020204" pitchFamily="34" charset="0"/>
              </a:rPr>
              <a:t>.</a:t>
            </a:r>
            <a:endParaRPr lang="zh-CN" altLang="en-US" sz="1350" dirty="0">
              <a:latin typeface="Arial" panose="020B0604020202020204" pitchFamily="34" charset="0"/>
            </a:endParaRPr>
          </a:p>
        </p:txBody>
      </p:sp>
    </p:spTree>
    <p:extLst>
      <p:ext uri="{BB962C8B-B14F-4D97-AF65-F5344CB8AC3E}">
        <p14:creationId xmlns:p14="http://schemas.microsoft.com/office/powerpoint/2010/main" val="720811147"/>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randombar(horizontal)">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8690"/>
                                        </p:tgtEl>
                                        <p:attrNameLst>
                                          <p:attrName>style.visibility</p:attrName>
                                        </p:attrNameLst>
                                      </p:cBhvr>
                                      <p:to>
                                        <p:strVal val="visible"/>
                                      </p:to>
                                    </p:set>
                                    <p:animEffect transition="in" filter="fade">
                                      <p:cBhvr>
                                        <p:cTn id="18" dur="500"/>
                                        <p:tgtEl>
                                          <p:spTgt spid="28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9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a:spLocks/>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4"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7"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10"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5239302" y="2745368"/>
            <a:ext cx="401728" cy="261041"/>
            <a:chOff x="7058307" y="1859447"/>
            <a:chExt cx="535637" cy="348055"/>
          </a:xfrm>
          <a:solidFill>
            <a:schemeClr val="accent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4114403" y="3365926"/>
            <a:ext cx="401728" cy="296010"/>
            <a:chOff x="5958843" y="1820413"/>
            <a:chExt cx="535637" cy="394680"/>
          </a:xfrm>
          <a:solidFill>
            <a:schemeClr val="accent3"/>
          </a:solidFill>
        </p:grpSpPr>
        <p:sp>
          <p:nvSpPr>
            <p:cNvPr id="30"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1043608" y="1918926"/>
            <a:ext cx="2944366" cy="874548"/>
            <a:chOff x="1148437" y="1844993"/>
            <a:chExt cx="2944366" cy="874548"/>
          </a:xfrm>
        </p:grpSpPr>
        <p:sp>
          <p:nvSpPr>
            <p:cNvPr id="33" name="TextBox 32"/>
            <p:cNvSpPr txBox="1"/>
            <p:nvPr/>
          </p:nvSpPr>
          <p:spPr>
            <a:xfrm>
              <a:off x="1292453" y="1844993"/>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39019"/>
            <a:chOff x="1148437" y="1880522"/>
            <a:chExt cx="2944366" cy="839019"/>
          </a:xfrm>
        </p:grpSpPr>
        <p:sp>
          <p:nvSpPr>
            <p:cNvPr id="36" name="TextBox 35"/>
            <p:cNvSpPr txBox="1"/>
            <p:nvPr/>
          </p:nvSpPr>
          <p:spPr>
            <a:xfrm>
              <a:off x="1292453" y="1880522"/>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39019"/>
            <a:chOff x="553519" y="310390"/>
            <a:chExt cx="2952328" cy="839019"/>
          </a:xfrm>
        </p:grpSpPr>
        <p:sp>
          <p:nvSpPr>
            <p:cNvPr id="39" name="TextBox 38"/>
            <p:cNvSpPr txBox="1"/>
            <p:nvPr/>
          </p:nvSpPr>
          <p:spPr>
            <a:xfrm>
              <a:off x="553519" y="310390"/>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07831"/>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863192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68117EC9-A30D-4357-A9B0-A481E03C2986}"/>
              </a:ext>
            </a:extLst>
          </p:cNvPr>
          <p:cNvGrpSpPr/>
          <p:nvPr/>
        </p:nvGrpSpPr>
        <p:grpSpPr>
          <a:xfrm>
            <a:off x="225662" y="1327808"/>
            <a:ext cx="8510294" cy="3021316"/>
            <a:chOff x="1005" y="2109847"/>
            <a:chExt cx="12190662" cy="4327916"/>
          </a:xfrm>
        </p:grpSpPr>
        <p:graphicFrame>
          <p:nvGraphicFramePr>
            <p:cNvPr id="7" name="Chart 1">
              <a:extLst>
                <a:ext uri="{FF2B5EF4-FFF2-40B4-BE49-F238E27FC236}">
                  <a16:creationId xmlns:a16="http://schemas.microsoft.com/office/drawing/2014/main" xmlns="" id="{E20B857F-3AAE-4ECE-B8BA-B72A153ABDC5}"/>
                </a:ext>
              </a:extLst>
            </p:cNvPr>
            <p:cNvGraphicFramePr/>
            <p:nvPr>
              <p:extLst/>
            </p:nvPr>
          </p:nvGraphicFramePr>
          <p:xfrm>
            <a:off x="957572" y="2109847"/>
            <a:ext cx="5960146" cy="4327916"/>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400">
              <a:extLst>
                <a:ext uri="{FF2B5EF4-FFF2-40B4-BE49-F238E27FC236}">
                  <a16:creationId xmlns:a16="http://schemas.microsoft.com/office/drawing/2014/main" xmlns="" id="{B78B14EC-4FF8-491D-B4D4-23360D13DFED}"/>
                </a:ext>
              </a:extLst>
            </p:cNvPr>
            <p:cNvCxnSpPr/>
            <p:nvPr/>
          </p:nvCxnSpPr>
          <p:spPr>
            <a:xfrm>
              <a:off x="1005" y="6364632"/>
              <a:ext cx="12190662" cy="0"/>
            </a:xfrm>
            <a:prstGeom prst="line">
              <a:avLst/>
            </a:prstGeom>
            <a:ln w="12700">
              <a:solidFill>
                <a:schemeClr val="bg1">
                  <a:lumMod val="65000"/>
                </a:schemeClr>
              </a:solidFill>
              <a:prstDash val="sysDot"/>
              <a:headEnd type="none" w="med" len="med"/>
              <a:tailEnd type="none"/>
            </a:ln>
          </p:spPr>
          <p:style>
            <a:lnRef idx="1">
              <a:schemeClr val="accent1"/>
            </a:lnRef>
            <a:fillRef idx="0">
              <a:schemeClr val="accent1"/>
            </a:fillRef>
            <a:effectRef idx="0">
              <a:schemeClr val="accent1"/>
            </a:effectRef>
            <a:fontRef idx="minor">
              <a:schemeClr val="tx1"/>
            </a:fontRef>
          </p:style>
        </p:cxnSp>
      </p:grpSp>
      <p:sp>
        <p:nvSpPr>
          <p:cNvPr id="9" name="矩形 8">
            <a:extLst>
              <a:ext uri="{FF2B5EF4-FFF2-40B4-BE49-F238E27FC236}">
                <a16:creationId xmlns:a16="http://schemas.microsoft.com/office/drawing/2014/main" xmlns="" id="{EEC6CDA8-E9D0-43BC-A28D-E1108F578CBA}"/>
              </a:ext>
            </a:extLst>
          </p:cNvPr>
          <p:cNvSpPr/>
          <p:nvPr/>
        </p:nvSpPr>
        <p:spPr>
          <a:xfrm>
            <a:off x="5170255" y="1327808"/>
            <a:ext cx="3565701" cy="249428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pic>
        <p:nvPicPr>
          <p:cNvPr id="12" name="图片 11">
            <a:extLst>
              <a:ext uri="{FF2B5EF4-FFF2-40B4-BE49-F238E27FC236}">
                <a16:creationId xmlns:a16="http://schemas.microsoft.com/office/drawing/2014/main" xmlns="" id="{226E2949-F8E2-46C5-9116-3417B71244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8414" y="1470440"/>
            <a:ext cx="3469384" cy="2209021"/>
          </a:xfrm>
          <a:prstGeom prst="rect">
            <a:avLst/>
          </a:prstGeom>
        </p:spPr>
      </p:pic>
      <p:sp>
        <p:nvSpPr>
          <p:cNvPr id="13" name="文本框 12">
            <a:extLst>
              <a:ext uri="{FF2B5EF4-FFF2-40B4-BE49-F238E27FC236}">
                <a16:creationId xmlns:a16="http://schemas.microsoft.com/office/drawing/2014/main" xmlns="" id="{C7C70E3A-9AEB-479B-9805-E44E97652D6F}"/>
              </a:ext>
            </a:extLst>
          </p:cNvPr>
          <p:cNvSpPr txBox="1"/>
          <p:nvPr/>
        </p:nvSpPr>
        <p:spPr>
          <a:xfrm>
            <a:off x="1399098" y="4429281"/>
            <a:ext cx="6949358" cy="546079"/>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986" dirty="0">
                <a:latin typeface="Kozuka Gothic Pro R" panose="020B0400000000000000" pitchFamily="34" charset="-128"/>
                <a:ea typeface="Kozuka Gothic Pro R" panose="020B0400000000000000" pitchFamily="34" charset="-128"/>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148839221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3">
            <a:extLst>
              <a:ext uri="{FF2B5EF4-FFF2-40B4-BE49-F238E27FC236}">
                <a16:creationId xmlns:a16="http://schemas.microsoft.com/office/drawing/2014/main" xmlns="" id="{237D197F-7C47-4A1F-9DD5-456BE4D17677}"/>
              </a:ext>
            </a:extLst>
          </p:cNvPr>
          <p:cNvSpPr txBox="1"/>
          <p:nvPr/>
        </p:nvSpPr>
        <p:spPr>
          <a:xfrm>
            <a:off x="2263657" y="2734978"/>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75000"/>
                  <a:lumOff val="25000"/>
                </a:schemeClr>
              </a:solidFill>
              <a:latin typeface="Arial" panose="020B0604020202020204" pitchFamily="34" charset="0"/>
              <a:ea typeface="微软雅黑" panose="020B0503020204020204" pitchFamily="34" charset="-122"/>
              <a:cs typeface="+mn-ea"/>
              <a:sym typeface="+mn-lt"/>
            </a:endParaRPr>
          </a:p>
        </p:txBody>
      </p:sp>
      <p:sp>
        <p:nvSpPr>
          <p:cNvPr id="4" name="TextBox 24">
            <a:extLst>
              <a:ext uri="{FF2B5EF4-FFF2-40B4-BE49-F238E27FC236}">
                <a16:creationId xmlns:a16="http://schemas.microsoft.com/office/drawing/2014/main" xmlns="" id="{B6A74DA3-B770-4656-817C-262974E1CD7C}"/>
              </a:ext>
            </a:extLst>
          </p:cNvPr>
          <p:cNvSpPr txBox="1"/>
          <p:nvPr/>
        </p:nvSpPr>
        <p:spPr>
          <a:xfrm>
            <a:off x="2415833" y="2300003"/>
            <a:ext cx="2285726" cy="434975"/>
          </a:xfrm>
          <a:prstGeom prst="rect">
            <a:avLst/>
          </a:prstGeom>
          <a:noFill/>
        </p:spPr>
        <p:txBody>
          <a:bodyPr wrap="none" lIns="65010" tIns="32504" rIns="65010" bIns="32504" rtlCol="0">
            <a:spAutoFit/>
          </a:bodyPr>
          <a:lstStyle/>
          <a:p>
            <a:r>
              <a:rPr lang="zh-CN" altLang="en-US" sz="2400" dirty="0">
                <a:solidFill>
                  <a:schemeClr val="accent1"/>
                </a:solidFill>
                <a:ea typeface="微软雅黑" panose="020B0503020204020204" pitchFamily="34" charset="-122"/>
              </a:rPr>
              <a:t>工作规划和展望</a:t>
            </a:r>
          </a:p>
        </p:txBody>
      </p:sp>
      <p:grpSp>
        <p:nvGrpSpPr>
          <p:cNvPr id="7" name="组合 53">
            <a:extLst>
              <a:ext uri="{FF2B5EF4-FFF2-40B4-BE49-F238E27FC236}">
                <a16:creationId xmlns:a16="http://schemas.microsoft.com/office/drawing/2014/main" xmlns="" id="{AFF36C36-C2FF-45A2-B56B-8E90440140A8}"/>
              </a:ext>
            </a:extLst>
          </p:cNvPr>
          <p:cNvGrpSpPr/>
          <p:nvPr/>
        </p:nvGrpSpPr>
        <p:grpSpPr>
          <a:xfrm>
            <a:off x="1437920" y="2084939"/>
            <a:ext cx="908076" cy="865101"/>
            <a:chOff x="971600" y="2565539"/>
            <a:chExt cx="1210768" cy="1153112"/>
          </a:xfrm>
        </p:grpSpPr>
        <p:sp>
          <p:nvSpPr>
            <p:cNvPr id="8" name="正五边形 54">
              <a:extLst>
                <a:ext uri="{FF2B5EF4-FFF2-40B4-BE49-F238E27FC236}">
                  <a16:creationId xmlns:a16="http://schemas.microsoft.com/office/drawing/2014/main" xmlns="" id="{88BD2A1C-C2D4-4042-90DE-7DC9A3FF0878}"/>
                </a:ext>
              </a:extLst>
            </p:cNvPr>
            <p:cNvSpPr/>
            <p:nvPr/>
          </p:nvSpPr>
          <p:spPr>
            <a:xfrm>
              <a:off x="971600"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9" name="TextBox 64">
              <a:extLst>
                <a:ext uri="{FF2B5EF4-FFF2-40B4-BE49-F238E27FC236}">
                  <a16:creationId xmlns:a16="http://schemas.microsoft.com/office/drawing/2014/main" xmlns="" id="{0BCAE2A1-03AD-4F54-ACC9-1CC0B4ED0D67}"/>
                </a:ext>
              </a:extLst>
            </p:cNvPr>
            <p:cNvSpPr txBox="1"/>
            <p:nvPr/>
          </p:nvSpPr>
          <p:spPr>
            <a:xfrm>
              <a:off x="1019348" y="2956794"/>
              <a:ext cx="975860" cy="615363"/>
            </a:xfrm>
            <a:prstGeom prst="rect">
              <a:avLst/>
            </a:prstGeom>
            <a:noFill/>
          </p:spPr>
          <p:txBody>
            <a:bodyPr wrap="square" rtlCol="0">
              <a:spAutoFit/>
            </a:bodyPr>
            <a:lstStyle/>
            <a:p>
              <a:pPr algn="ctr"/>
              <a:r>
                <a:rPr lang="en-US" altLang="zh-CN" sz="2400" dirty="0">
                  <a:solidFill>
                    <a:schemeClr val="bg1"/>
                  </a:solidFill>
                  <a:latin typeface="Broadway" pitchFamily="82" charset="0"/>
                </a:rPr>
                <a:t>04</a:t>
              </a:r>
              <a:endParaRPr lang="zh-CN" altLang="en-US" sz="2400" dirty="0">
                <a:solidFill>
                  <a:schemeClr val="bg1"/>
                </a:solidFill>
                <a:latin typeface="Broadway" pitchFamily="82" charset="0"/>
              </a:endParaRPr>
            </a:p>
          </p:txBody>
        </p:sp>
      </p:grpSp>
      <p:pic>
        <p:nvPicPr>
          <p:cNvPr id="10" name="图片 9">
            <a:extLst>
              <a:ext uri="{FF2B5EF4-FFF2-40B4-BE49-F238E27FC236}">
                <a16:creationId xmlns:a16="http://schemas.microsoft.com/office/drawing/2014/main" xmlns="" id="{FEBA9694-E815-4EF4-ACA3-A70A0C2A0062}"/>
              </a:ext>
            </a:extLst>
          </p:cNvPr>
          <p:cNvPicPr>
            <a:picLocks noChangeAspect="1"/>
          </p:cNvPicPr>
          <p:nvPr/>
        </p:nvPicPr>
        <p:blipFill>
          <a:blip r:embed="rId3"/>
          <a:stretch>
            <a:fillRect/>
          </a:stretch>
        </p:blipFill>
        <p:spPr>
          <a:xfrm>
            <a:off x="3764225" y="1569"/>
            <a:ext cx="5553076" cy="5143519"/>
          </a:xfrm>
          <a:prstGeom prst="chevron">
            <a:avLst>
              <a:gd name="adj" fmla="val 58704"/>
            </a:avLst>
          </a:prstGeom>
        </p:spPr>
      </p:pic>
    </p:spTree>
    <p:extLst>
      <p:ext uri="{BB962C8B-B14F-4D97-AF65-F5344CB8AC3E}">
        <p14:creationId xmlns:p14="http://schemas.microsoft.com/office/powerpoint/2010/main" val="1168863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88121" y="1960031"/>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21988" y="250566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55857" y="3051291"/>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0275" y="359692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69128" y="414255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 name="组合 48"/>
          <p:cNvGrpSpPr/>
          <p:nvPr/>
        </p:nvGrpSpPr>
        <p:grpSpPr>
          <a:xfrm>
            <a:off x="306377" y="2000328"/>
            <a:ext cx="2678041" cy="1137839"/>
            <a:chOff x="408449" y="2666898"/>
            <a:chExt cx="3570257" cy="1517001"/>
          </a:xfrm>
        </p:grpSpPr>
        <p:sp>
          <p:nvSpPr>
            <p:cNvPr id="3" name="平行四边形 2"/>
            <p:cNvSpPr/>
            <p:nvPr/>
          </p:nvSpPr>
          <p:spPr>
            <a:xfrm>
              <a:off x="1114184" y="2728997"/>
              <a:ext cx="1739374" cy="1454902"/>
            </a:xfrm>
            <a:prstGeom prst="parallelogram">
              <a:avLst>
                <a:gd name="adj" fmla="val 522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408449" y="2666898"/>
              <a:ext cx="3570257" cy="6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组合 19"/>
            <p:cNvGrpSpPr/>
            <p:nvPr/>
          </p:nvGrpSpPr>
          <p:grpSpPr>
            <a:xfrm>
              <a:off x="1483995" y="3529072"/>
              <a:ext cx="505799" cy="505799"/>
              <a:chOff x="10116616" y="1869747"/>
              <a:chExt cx="1375218" cy="1375218"/>
            </a:xfrm>
            <a:effectLst>
              <a:reflection blurRad="6350" stA="52000" endA="300" endPos="35000" dir="5400000" sy="-100000" algn="bl" rotWithShape="0"/>
            </a:effectLst>
          </p:grpSpPr>
          <p:sp>
            <p:nvSpPr>
              <p:cNvPr id="21" name="椭圆 20"/>
              <p:cNvSpPr/>
              <p:nvPr/>
            </p:nvSpPr>
            <p:spPr>
              <a:xfrm>
                <a:off x="10116616" y="1869747"/>
                <a:ext cx="1375218" cy="1375218"/>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746497" y="1951747"/>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217185" y="2499628"/>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1268744" y="2499627"/>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0746497" y="3052138"/>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10798596" y="2116250"/>
                <a:ext cx="5630" cy="453804"/>
              </a:xfrm>
              <a:prstGeom prst="line">
                <a:avLst/>
              </a:prstGeom>
              <a:ln w="15875">
                <a:solidFill>
                  <a:schemeClr val="bg1"/>
                </a:solidFill>
                <a:headEnd type="none" w="sm" len="med"/>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0438596" y="2563704"/>
                <a:ext cx="360000" cy="2"/>
              </a:xfrm>
              <a:prstGeom prst="line">
                <a:avLst/>
              </a:prstGeom>
              <a:ln w="15875">
                <a:solidFill>
                  <a:schemeClr val="bg1"/>
                </a:solidFill>
                <a:headEnd type="none" w="sm" len="med"/>
                <a:tailEnd type="none"/>
              </a:ln>
            </p:spPr>
            <p:style>
              <a:lnRef idx="1">
                <a:schemeClr val="accent1"/>
              </a:lnRef>
              <a:fillRef idx="0">
                <a:schemeClr val="accent1"/>
              </a:fillRef>
              <a:effectRef idx="0">
                <a:schemeClr val="accent1"/>
              </a:effectRef>
              <a:fontRef idx="minor">
                <a:schemeClr val="tx1"/>
              </a:fontRef>
            </p:style>
          </p:cxnSp>
        </p:grpSp>
      </p:grpSp>
      <p:grpSp>
        <p:nvGrpSpPr>
          <p:cNvPr id="39" name="组合 49"/>
          <p:cNvGrpSpPr/>
          <p:nvPr/>
        </p:nvGrpSpPr>
        <p:grpSpPr>
          <a:xfrm>
            <a:off x="1275060" y="2592536"/>
            <a:ext cx="1304700" cy="1091261"/>
            <a:chOff x="1699858" y="3456448"/>
            <a:chExt cx="1739374" cy="1454902"/>
          </a:xfrm>
          <a:solidFill>
            <a:schemeClr val="accent3"/>
          </a:solidFill>
        </p:grpSpPr>
        <p:sp>
          <p:nvSpPr>
            <p:cNvPr id="4" name="平行四边形 3"/>
            <p:cNvSpPr/>
            <p:nvPr/>
          </p:nvSpPr>
          <p:spPr>
            <a:xfrm>
              <a:off x="1699858" y="3456448"/>
              <a:ext cx="1739374" cy="1454902"/>
            </a:xfrm>
            <a:prstGeom prst="parallelogram">
              <a:avLst>
                <a:gd name="adj" fmla="val 52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27"/>
            <p:cNvGrpSpPr/>
            <p:nvPr/>
          </p:nvGrpSpPr>
          <p:grpSpPr>
            <a:xfrm>
              <a:off x="2141499" y="4214248"/>
              <a:ext cx="573004" cy="528927"/>
              <a:chOff x="9756576" y="1288324"/>
              <a:chExt cx="1586854" cy="2003506"/>
            </a:xfrm>
            <a:grpFill/>
            <a:effectLst>
              <a:reflection blurRad="6350" stA="52000" endA="300" endPos="35000" dir="5400000" sy="-100000" algn="bl" rotWithShape="0"/>
            </a:effectLst>
          </p:grpSpPr>
          <p:sp>
            <p:nvSpPr>
              <p:cNvPr id="29" name="圆角矩形 28"/>
              <p:cNvSpPr/>
              <p:nvPr/>
            </p:nvSpPr>
            <p:spPr>
              <a:xfrm>
                <a:off x="10359467" y="2820142"/>
                <a:ext cx="381068" cy="127021"/>
              </a:xfrm>
              <a:prstGeom prst="round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422966" y="3130514"/>
                <a:ext cx="254075" cy="161316"/>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10388002" y="2975327"/>
                <a:ext cx="323999" cy="127021"/>
              </a:xfrm>
              <a:prstGeom prst="round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9756576" y="1570987"/>
                <a:ext cx="288453" cy="223045"/>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1054978" y="1590032"/>
                <a:ext cx="288452" cy="204000"/>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550007" y="1288324"/>
                <a:ext cx="0" cy="301707"/>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圆角矩形 66"/>
              <p:cNvSpPr/>
              <p:nvPr/>
            </p:nvSpPr>
            <p:spPr>
              <a:xfrm>
                <a:off x="10045029" y="1681611"/>
                <a:ext cx="1009948" cy="1073456"/>
              </a:xfrm>
              <a:custGeom>
                <a:avLst/>
                <a:gdLst/>
                <a:ahLst/>
                <a:cxnLst/>
                <a:rect l="l" t="t" r="r" b="b"/>
                <a:pathLst>
                  <a:path w="286232" h="304231">
                    <a:moveTo>
                      <a:pt x="143116" y="0"/>
                    </a:moveTo>
                    <a:cubicBezTo>
                      <a:pt x="222157" y="0"/>
                      <a:pt x="286232" y="64075"/>
                      <a:pt x="286232" y="143116"/>
                    </a:cubicBezTo>
                    <a:cubicBezTo>
                      <a:pt x="286232" y="204128"/>
                      <a:pt x="248053" y="256223"/>
                      <a:pt x="193959" y="275967"/>
                    </a:cubicBezTo>
                    <a:lnTo>
                      <a:pt x="193959" y="298231"/>
                    </a:lnTo>
                    <a:cubicBezTo>
                      <a:pt x="193959" y="301545"/>
                      <a:pt x="191273" y="304231"/>
                      <a:pt x="187959" y="304231"/>
                    </a:cubicBezTo>
                    <a:lnTo>
                      <a:pt x="91959" y="304231"/>
                    </a:lnTo>
                    <a:cubicBezTo>
                      <a:pt x="88645" y="304231"/>
                      <a:pt x="85959" y="301545"/>
                      <a:pt x="85959" y="298231"/>
                    </a:cubicBezTo>
                    <a:lnTo>
                      <a:pt x="85959" y="274231"/>
                    </a:lnTo>
                    <a:lnTo>
                      <a:pt x="86092" y="274098"/>
                    </a:lnTo>
                    <a:cubicBezTo>
                      <a:pt x="35372" y="252309"/>
                      <a:pt x="0" y="201843"/>
                      <a:pt x="0" y="143116"/>
                    </a:cubicBezTo>
                    <a:cubicBezTo>
                      <a:pt x="0" y="64075"/>
                      <a:pt x="64075" y="0"/>
                      <a:pt x="143116" y="0"/>
                    </a:cubicBezTo>
                    <a:close/>
                  </a:path>
                </a:pathLst>
              </a:custGeom>
              <a:grp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a:off x="11054977" y="2497747"/>
                <a:ext cx="288453" cy="223045"/>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9756576" y="2502236"/>
                <a:ext cx="288454" cy="218556"/>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7" name="组合 50"/>
          <p:cNvGrpSpPr/>
          <p:nvPr/>
        </p:nvGrpSpPr>
        <p:grpSpPr>
          <a:xfrm>
            <a:off x="1725003" y="3138165"/>
            <a:ext cx="1304700" cy="1091261"/>
            <a:chOff x="2299704" y="4183898"/>
            <a:chExt cx="1739374" cy="1454902"/>
          </a:xfrm>
          <a:solidFill>
            <a:schemeClr val="accent4"/>
          </a:solidFill>
        </p:grpSpPr>
        <p:sp>
          <p:nvSpPr>
            <p:cNvPr id="5" name="平行四边形 4"/>
            <p:cNvSpPr/>
            <p:nvPr/>
          </p:nvSpPr>
          <p:spPr>
            <a:xfrm>
              <a:off x="2299704" y="4183898"/>
              <a:ext cx="1739374" cy="1454902"/>
            </a:xfrm>
            <a:prstGeom prst="parallelogram">
              <a:avLst>
                <a:gd name="adj" fmla="val 52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37"/>
            <p:cNvGrpSpPr/>
            <p:nvPr/>
          </p:nvGrpSpPr>
          <p:grpSpPr>
            <a:xfrm>
              <a:off x="2605086" y="4994049"/>
              <a:ext cx="573004" cy="528927"/>
              <a:chOff x="4274149" y="4104491"/>
              <a:chExt cx="595703" cy="565393"/>
            </a:xfrm>
            <a:grpFill/>
          </p:grpSpPr>
          <p:grpSp>
            <p:nvGrpSpPr>
              <p:cNvPr id="49" name="组合 38"/>
              <p:cNvGrpSpPr/>
              <p:nvPr/>
            </p:nvGrpSpPr>
            <p:grpSpPr>
              <a:xfrm>
                <a:off x="4274149" y="4165884"/>
                <a:ext cx="595703" cy="504000"/>
                <a:chOff x="13212960" y="2833360"/>
                <a:chExt cx="936104" cy="792000"/>
              </a:xfrm>
              <a:grpFill/>
              <a:effectLst>
                <a:reflection blurRad="6350" stA="52000" endA="300" endPos="35000" dir="5400000" sy="-100000" algn="bl" rotWithShape="0"/>
              </a:effectLst>
            </p:grpSpPr>
            <p:sp>
              <p:nvSpPr>
                <p:cNvPr id="41" name="矩形 40"/>
                <p:cNvSpPr/>
                <p:nvPr/>
              </p:nvSpPr>
              <p:spPr>
                <a:xfrm>
                  <a:off x="13212960" y="3373360"/>
                  <a:ext cx="144016"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3476989" y="3229360"/>
                  <a:ext cx="144016" cy="39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4005048" y="2833360"/>
                  <a:ext cx="144016" cy="7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3741018" y="3121360"/>
                  <a:ext cx="144016" cy="5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任意多边形 39"/>
              <p:cNvSpPr/>
              <p:nvPr/>
            </p:nvSpPr>
            <p:spPr>
              <a:xfrm>
                <a:off x="4279106" y="4104491"/>
                <a:ext cx="499099" cy="367497"/>
              </a:xfrm>
              <a:custGeom>
                <a:avLst/>
                <a:gdLst>
                  <a:gd name="connsiteX0" fmla="*/ 0 w 416719"/>
                  <a:gd name="connsiteY0" fmla="*/ 302419 h 302419"/>
                  <a:gd name="connsiteX1" fmla="*/ 269082 w 416719"/>
                  <a:gd name="connsiteY1" fmla="*/ 166687 h 302419"/>
                  <a:gd name="connsiteX2" fmla="*/ 416719 w 416719"/>
                  <a:gd name="connsiteY2" fmla="*/ 0 h 302419"/>
                  <a:gd name="connsiteX3" fmla="*/ 416719 w 416719"/>
                  <a:gd name="connsiteY3" fmla="*/ 0 h 302419"/>
                </a:gdLst>
                <a:ahLst/>
                <a:cxnLst>
                  <a:cxn ang="0">
                    <a:pos x="connsiteX0" y="connsiteY0"/>
                  </a:cxn>
                  <a:cxn ang="0">
                    <a:pos x="connsiteX1" y="connsiteY1"/>
                  </a:cxn>
                  <a:cxn ang="0">
                    <a:pos x="connsiteX2" y="connsiteY2"/>
                  </a:cxn>
                  <a:cxn ang="0">
                    <a:pos x="connsiteX3" y="connsiteY3"/>
                  </a:cxn>
                </a:cxnLst>
                <a:rect l="l" t="t" r="r" b="b"/>
                <a:pathLst>
                  <a:path w="416719" h="302419">
                    <a:moveTo>
                      <a:pt x="0" y="302419"/>
                    </a:moveTo>
                    <a:cubicBezTo>
                      <a:pt x="99814" y="259754"/>
                      <a:pt x="199629" y="217090"/>
                      <a:pt x="269082" y="166687"/>
                    </a:cubicBezTo>
                    <a:cubicBezTo>
                      <a:pt x="338535" y="116284"/>
                      <a:pt x="416719" y="0"/>
                      <a:pt x="416719" y="0"/>
                    </a:cubicBezTo>
                    <a:lnTo>
                      <a:pt x="416719" y="0"/>
                    </a:lnTo>
                  </a:path>
                </a:pathLst>
              </a:custGeom>
              <a:grpFill/>
              <a:ln w="15875">
                <a:solidFill>
                  <a:schemeClr val="bg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pic>
        <p:nvPicPr>
          <p:cNvPr id="45"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254252" y="1405549"/>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组合 47"/>
          <p:cNvGrpSpPr/>
          <p:nvPr/>
        </p:nvGrpSpPr>
        <p:grpSpPr>
          <a:xfrm>
            <a:off x="-87391" y="1457838"/>
            <a:ext cx="2678041" cy="1134699"/>
            <a:chOff x="-116507" y="1943633"/>
            <a:chExt cx="3570257" cy="1512815"/>
          </a:xfrm>
        </p:grpSpPr>
        <p:grpSp>
          <p:nvGrpSpPr>
            <p:cNvPr id="51" name="组合 45"/>
            <p:cNvGrpSpPr/>
            <p:nvPr/>
          </p:nvGrpSpPr>
          <p:grpSpPr>
            <a:xfrm>
              <a:off x="518696" y="2001546"/>
              <a:ext cx="1739374" cy="1454902"/>
              <a:chOff x="518696" y="2001546"/>
              <a:chExt cx="1739374" cy="1454902"/>
            </a:xfrm>
          </p:grpSpPr>
          <p:sp>
            <p:nvSpPr>
              <p:cNvPr id="2" name="平行四边形 1"/>
              <p:cNvSpPr/>
              <p:nvPr/>
            </p:nvSpPr>
            <p:spPr>
              <a:xfrm>
                <a:off x="518696" y="2001546"/>
                <a:ext cx="1739374" cy="1454902"/>
              </a:xfrm>
              <a:prstGeom prst="parallelogram">
                <a:avLst>
                  <a:gd name="adj" fmla="val 522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11"/>
              <p:cNvGrpSpPr/>
              <p:nvPr/>
            </p:nvGrpSpPr>
            <p:grpSpPr>
              <a:xfrm>
                <a:off x="880529" y="2763054"/>
                <a:ext cx="620320" cy="620320"/>
                <a:chOff x="1319543" y="1686014"/>
                <a:chExt cx="506645" cy="506645"/>
              </a:xfrm>
              <a:effectLst>
                <a:reflection blurRad="6350" stA="52000" endA="300" endPos="35000" dir="5400000" sy="-100000" algn="bl" rotWithShape="0"/>
              </a:effectLst>
            </p:grpSpPr>
            <p:sp>
              <p:nvSpPr>
                <p:cNvPr id="13" name="椭圆 12"/>
                <p:cNvSpPr/>
                <p:nvPr/>
              </p:nvSpPr>
              <p:spPr>
                <a:xfrm rot="2871423">
                  <a:off x="1522201" y="1888672"/>
                  <a:ext cx="101329" cy="101329"/>
                </a:xfrm>
                <a:prstGeom prst="ellipse">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弧形 13"/>
                <p:cNvSpPr/>
                <p:nvPr/>
              </p:nvSpPr>
              <p:spPr>
                <a:xfrm rot="2871423">
                  <a:off x="1420872" y="1787343"/>
                  <a:ext cx="303987" cy="303987"/>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rot="2871423">
                  <a:off x="1370208" y="1736679"/>
                  <a:ext cx="405316" cy="405316"/>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rot="2871423">
                  <a:off x="1319543" y="1686014"/>
                  <a:ext cx="506645" cy="506645"/>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弧形 16"/>
                <p:cNvSpPr/>
                <p:nvPr/>
              </p:nvSpPr>
              <p:spPr>
                <a:xfrm rot="2871423">
                  <a:off x="1420872" y="1787343"/>
                  <a:ext cx="303987" cy="303987"/>
                </a:xfrm>
                <a:prstGeom prst="arc">
                  <a:avLst>
                    <a:gd name="adj1" fmla="val 5326050"/>
                    <a:gd name="adj2" fmla="val 10634375"/>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rot="2871423">
                  <a:off x="1370208" y="1736679"/>
                  <a:ext cx="405316" cy="405316"/>
                </a:xfrm>
                <a:prstGeom prst="arc">
                  <a:avLst>
                    <a:gd name="adj1" fmla="val 5299373"/>
                    <a:gd name="adj2" fmla="val 10617012"/>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rot="2871423">
                  <a:off x="1319543" y="1686014"/>
                  <a:ext cx="506645" cy="506645"/>
                </a:xfrm>
                <a:prstGeom prst="arc">
                  <a:avLst>
                    <a:gd name="adj1" fmla="val 5198408"/>
                    <a:gd name="adj2" fmla="val 10677568"/>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pic>
          <p:nvPicPr>
            <p:cNvPr id="63"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16507" y="1943633"/>
              <a:ext cx="3570257" cy="6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8" name="文本框 27"/>
          <p:cNvSpPr txBox="1"/>
          <p:nvPr/>
        </p:nvSpPr>
        <p:spPr>
          <a:xfrm>
            <a:off x="912176" y="1519382"/>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01</a:t>
            </a:r>
            <a:endParaRPr lang="zh-CN" altLang="en-US" sz="2100" b="1" i="1" dirty="0">
              <a:solidFill>
                <a:schemeClr val="bg1"/>
              </a:solidFill>
              <a:latin typeface="微软雅黑" pitchFamily="34" charset="-122"/>
              <a:ea typeface="微软雅黑" pitchFamily="34" charset="-122"/>
            </a:endParaRPr>
          </a:p>
        </p:txBody>
      </p:sp>
      <p:sp>
        <p:nvSpPr>
          <p:cNvPr id="79" name="文本框 27"/>
          <p:cNvSpPr txBox="1"/>
          <p:nvPr/>
        </p:nvSpPr>
        <p:spPr>
          <a:xfrm>
            <a:off x="1331018" y="2064839"/>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02</a:t>
            </a:r>
            <a:endParaRPr lang="zh-CN" altLang="en-US" sz="2100" b="1" i="1" dirty="0">
              <a:solidFill>
                <a:schemeClr val="bg1"/>
              </a:solidFill>
              <a:latin typeface="微软雅黑" pitchFamily="34" charset="-122"/>
              <a:ea typeface="微软雅黑" pitchFamily="34" charset="-122"/>
            </a:endParaRPr>
          </a:p>
        </p:txBody>
      </p:sp>
      <p:sp>
        <p:nvSpPr>
          <p:cNvPr id="80" name="文本框 27"/>
          <p:cNvSpPr txBox="1"/>
          <p:nvPr/>
        </p:nvSpPr>
        <p:spPr>
          <a:xfrm>
            <a:off x="1742972" y="2617997"/>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03</a:t>
            </a:r>
            <a:endParaRPr lang="zh-CN" altLang="en-US" sz="2100" b="1" i="1" dirty="0">
              <a:solidFill>
                <a:schemeClr val="bg1"/>
              </a:solidFill>
              <a:latin typeface="微软雅黑" pitchFamily="34" charset="-122"/>
              <a:ea typeface="微软雅黑" pitchFamily="34" charset="-122"/>
            </a:endParaRPr>
          </a:p>
        </p:txBody>
      </p:sp>
      <p:sp>
        <p:nvSpPr>
          <p:cNvPr id="81" name="文本框 27"/>
          <p:cNvSpPr txBox="1"/>
          <p:nvPr/>
        </p:nvSpPr>
        <p:spPr>
          <a:xfrm>
            <a:off x="2216258" y="3138165"/>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04</a:t>
            </a:r>
            <a:endParaRPr lang="zh-CN" altLang="en-US" sz="2100" b="1" i="1" dirty="0">
              <a:solidFill>
                <a:schemeClr val="bg1"/>
              </a:solidFill>
              <a:latin typeface="微软雅黑" pitchFamily="34" charset="-122"/>
              <a:ea typeface="微软雅黑" pitchFamily="34" charset="-122"/>
            </a:endParaRPr>
          </a:p>
        </p:txBody>
      </p:sp>
      <p:sp>
        <p:nvSpPr>
          <p:cNvPr id="82" name="TextBox 81"/>
          <p:cNvSpPr txBox="1"/>
          <p:nvPr/>
        </p:nvSpPr>
        <p:spPr>
          <a:xfrm>
            <a:off x="2158998" y="1636975"/>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3" name="TextBox 82"/>
          <p:cNvSpPr txBox="1"/>
          <p:nvPr/>
        </p:nvSpPr>
        <p:spPr>
          <a:xfrm>
            <a:off x="2718698" y="2174365"/>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4" name="TextBox 83"/>
          <p:cNvSpPr txBox="1"/>
          <p:nvPr/>
        </p:nvSpPr>
        <p:spPr>
          <a:xfrm>
            <a:off x="3072027" y="2721898"/>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5" name="TextBox 84"/>
          <p:cNvSpPr txBox="1"/>
          <p:nvPr/>
        </p:nvSpPr>
        <p:spPr>
          <a:xfrm>
            <a:off x="3324144" y="3296209"/>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6" name="TextBox 85"/>
          <p:cNvSpPr txBox="1"/>
          <p:nvPr/>
        </p:nvSpPr>
        <p:spPr>
          <a:xfrm>
            <a:off x="2956425" y="3813892"/>
            <a:ext cx="3373273" cy="210314"/>
          </a:xfrm>
          <a:prstGeom prst="rect">
            <a:avLst/>
          </a:prstGeom>
          <a:noFill/>
        </p:spPr>
        <p:txBody>
          <a:bodyPr wrap="square" lIns="68580" tIns="34290" rIns="68580" bIns="34290" rtlCol="0">
            <a:spAutoFit/>
          </a:bodyPr>
          <a:lstStyle>
            <a:defPPr>
              <a:defRPr lang="zh-CN"/>
            </a:defPPr>
            <a:lvl1pPr>
              <a:defRPr sz="1600">
                <a:solidFill>
                  <a:schemeClr val="accent1">
                    <a:lumMod val="50000"/>
                  </a:schemeClr>
                </a:solidFill>
                <a:effectLst/>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8" name="Freeform 512"/>
          <p:cNvSpPr>
            <a:spLocks/>
          </p:cNvSpPr>
          <p:nvPr/>
        </p:nvSpPr>
        <p:spPr bwMode="auto">
          <a:xfrm>
            <a:off x="6516216" y="1676397"/>
            <a:ext cx="88877" cy="176067"/>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89" name="TextBox 88"/>
          <p:cNvSpPr txBox="1"/>
          <p:nvPr/>
        </p:nvSpPr>
        <p:spPr>
          <a:xfrm>
            <a:off x="6696236" y="1600436"/>
            <a:ext cx="2011459" cy="373949"/>
          </a:xfrm>
          <a:prstGeom prst="rect">
            <a:avLst/>
          </a:prstGeom>
          <a:noFill/>
        </p:spPr>
        <p:txBody>
          <a:bodyPr wrap="square" lIns="68580" tIns="34290" rIns="68580" bIns="34290" rtlCol="0">
            <a:spAutoFit/>
          </a:bodyPr>
          <a:lstStyle/>
          <a:p>
            <a:pPr>
              <a:lnSpc>
                <a:spcPct val="110000"/>
              </a:lnSpc>
            </a:pPr>
            <a:r>
              <a:rPr lang="zh-CN" altLang="en-US" sz="900" dirty="0">
                <a:solidFill>
                  <a:schemeClr val="tx1">
                    <a:lumMod val="50000"/>
                    <a:lumOff val="50000"/>
                  </a:schemeClr>
                </a:solidFill>
                <a:latin typeface="微软雅黑" pitchFamily="34" charset="-122"/>
                <a:ea typeface="微软雅黑" pitchFamily="34" charset="-122"/>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90" name="TextBox 89"/>
          <p:cNvSpPr txBox="1"/>
          <p:nvPr/>
        </p:nvSpPr>
        <p:spPr>
          <a:xfrm>
            <a:off x="6696236" y="2068488"/>
            <a:ext cx="1992786" cy="373949"/>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ct val="110000"/>
              </a:lnSpc>
            </a:pPr>
            <a:r>
              <a:rPr lang="zh-CN" altLang="en-US" sz="900" dirty="0">
                <a:sym typeface="方正兰亭黑_GBK" pitchFamily="2" charset="-122"/>
              </a:rPr>
              <a:t>点击输入详细的文字说明或复制文本粘帖自此点击输入详细的文字说明</a:t>
            </a:r>
            <a:endParaRPr lang="zh-CN" altLang="en-US" sz="900" dirty="0"/>
          </a:p>
        </p:txBody>
      </p:sp>
      <p:sp>
        <p:nvSpPr>
          <p:cNvPr id="91" name="TextBox 90"/>
          <p:cNvSpPr txBox="1"/>
          <p:nvPr/>
        </p:nvSpPr>
        <p:spPr>
          <a:xfrm>
            <a:off x="6696236" y="2594639"/>
            <a:ext cx="2028789" cy="373949"/>
          </a:xfrm>
          <a:prstGeom prst="rect">
            <a:avLst/>
          </a:prstGeom>
          <a:noFill/>
        </p:spPr>
        <p:txBody>
          <a:bodyPr wrap="square" lIns="68580" tIns="34290" rIns="68580" bIns="34290" rtlCol="0">
            <a:spAutoFit/>
          </a:bodyPr>
          <a:lstStyle>
            <a:defPPr>
              <a:defRPr lang="zh-CN"/>
            </a:defPPr>
            <a:lvl1pPr>
              <a:lnSpc>
                <a:spcPts val="1500"/>
              </a:lnSpc>
              <a:defRPr sz="1400">
                <a:solidFill>
                  <a:schemeClr val="tx1">
                    <a:lumMod val="65000"/>
                    <a:lumOff val="35000"/>
                  </a:schemeClr>
                </a:solidFill>
                <a:latin typeface="微软雅黑" pitchFamily="34" charset="-122"/>
                <a:ea typeface="微软雅黑" pitchFamily="34" charset="-122"/>
              </a:defRPr>
            </a:lvl1pPr>
          </a:lstStyle>
          <a:p>
            <a:pPr>
              <a:lnSpc>
                <a:spcPct val="110000"/>
              </a:lnSpc>
            </a:pPr>
            <a:r>
              <a:rPr lang="zh-CN" altLang="en-US" sz="900" dirty="0">
                <a:solidFill>
                  <a:schemeClr val="tx1">
                    <a:lumMod val="50000"/>
                    <a:lumOff val="50000"/>
                  </a:schemeClr>
                </a:solidFill>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endParaRPr>
          </a:p>
        </p:txBody>
      </p:sp>
      <p:sp>
        <p:nvSpPr>
          <p:cNvPr id="92" name="TextBox 91"/>
          <p:cNvSpPr txBox="1"/>
          <p:nvPr/>
        </p:nvSpPr>
        <p:spPr>
          <a:xfrm>
            <a:off x="6696236" y="3148608"/>
            <a:ext cx="1980220" cy="373949"/>
          </a:xfrm>
          <a:prstGeom prst="rect">
            <a:avLst/>
          </a:prstGeom>
          <a:noFill/>
        </p:spPr>
        <p:txBody>
          <a:bodyPr wrap="square" lIns="68580" tIns="34290" rIns="68580" bIns="34290" rtlCol="0">
            <a:spAutoFit/>
          </a:bodyPr>
          <a:lstStyle>
            <a:defPPr>
              <a:defRPr lang="zh-CN"/>
            </a:defPPr>
            <a:lvl1pPr>
              <a:lnSpc>
                <a:spcPts val="1500"/>
              </a:lnSpc>
              <a:defRPr sz="1400">
                <a:solidFill>
                  <a:schemeClr val="tx1">
                    <a:lumMod val="65000"/>
                    <a:lumOff val="35000"/>
                  </a:schemeClr>
                </a:solidFill>
                <a:latin typeface="微软雅黑" pitchFamily="34" charset="-122"/>
                <a:ea typeface="微软雅黑" pitchFamily="34" charset="-122"/>
              </a:defRPr>
            </a:lvl1pPr>
          </a:lstStyle>
          <a:p>
            <a:pPr>
              <a:lnSpc>
                <a:spcPct val="110000"/>
              </a:lnSpc>
            </a:pPr>
            <a:r>
              <a:rPr lang="zh-CN" altLang="en-US" sz="900" dirty="0">
                <a:solidFill>
                  <a:schemeClr val="tx1">
                    <a:lumMod val="50000"/>
                    <a:lumOff val="50000"/>
                  </a:schemeClr>
                </a:solidFill>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endParaRPr>
          </a:p>
        </p:txBody>
      </p:sp>
    </p:spTree>
    <p:extLst>
      <p:ext uri="{BB962C8B-B14F-4D97-AF65-F5344CB8AC3E}">
        <p14:creationId xmlns:p14="http://schemas.microsoft.com/office/powerpoint/2010/main" val="59830958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p:cTn id="11" dur="500" fill="hold"/>
                                        <p:tgtEl>
                                          <p:spTgt spid="78"/>
                                        </p:tgtEl>
                                        <p:attrNameLst>
                                          <p:attrName>ppt_w</p:attrName>
                                        </p:attrNameLst>
                                      </p:cBhvr>
                                      <p:tavLst>
                                        <p:tav tm="0">
                                          <p:val>
                                            <p:fltVal val="0"/>
                                          </p:val>
                                        </p:tav>
                                        <p:tav tm="100000">
                                          <p:val>
                                            <p:strVal val="#ppt_w"/>
                                          </p:val>
                                        </p:tav>
                                      </p:tavLst>
                                    </p:anim>
                                    <p:anim calcmode="lin" valueType="num">
                                      <p:cBhvr>
                                        <p:cTn id="12" dur="500" fill="hold"/>
                                        <p:tgtEl>
                                          <p:spTgt spid="78"/>
                                        </p:tgtEl>
                                        <p:attrNameLst>
                                          <p:attrName>ppt_h</p:attrName>
                                        </p:attrNameLst>
                                      </p:cBhvr>
                                      <p:tavLst>
                                        <p:tav tm="0">
                                          <p:val>
                                            <p:fltVal val="0"/>
                                          </p:val>
                                        </p:tav>
                                        <p:tav tm="100000">
                                          <p:val>
                                            <p:strVal val="#ppt_h"/>
                                          </p:val>
                                        </p:tav>
                                      </p:tavLst>
                                    </p:anim>
                                    <p:animEffect transition="in" filter="fade">
                                      <p:cBhvr>
                                        <p:cTn id="13" dur="500"/>
                                        <p:tgtEl>
                                          <p:spTgt spid="7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2"/>
                                        </p:tgtEl>
                                        <p:attrNameLst>
                                          <p:attrName>style.visibility</p:attrName>
                                        </p:attrNameLst>
                                      </p:cBhvr>
                                      <p:to>
                                        <p:strVal val="visible"/>
                                      </p:to>
                                    </p:set>
                                    <p:anim calcmode="lin" valueType="num">
                                      <p:cBhvr>
                                        <p:cTn id="21"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2"/>
                                        </p:tgtEl>
                                        <p:attrNameLst>
                                          <p:attrName>ppt_y</p:attrName>
                                        </p:attrNameLst>
                                      </p:cBhvr>
                                      <p:tavLst>
                                        <p:tav tm="0">
                                          <p:val>
                                            <p:strVal val="#ppt_y"/>
                                          </p:val>
                                        </p:tav>
                                        <p:tav tm="100000">
                                          <p:val>
                                            <p:strVal val="#ppt_y"/>
                                          </p:val>
                                        </p:tav>
                                      </p:tavLst>
                                    </p:anim>
                                    <p:anim calcmode="lin" valueType="num">
                                      <p:cBhvr>
                                        <p:cTn id="23"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2"/>
                                        </p:tgtEl>
                                      </p:cBhvr>
                                    </p:animEffect>
                                  </p:childTnLst>
                                </p:cTn>
                              </p:par>
                            </p:childTnLst>
                          </p:cTn>
                        </p:par>
                        <p:par>
                          <p:cTn id="26" fill="hold">
                            <p:stCondLst>
                              <p:cond delay="2350"/>
                            </p:stCondLst>
                            <p:childTnLst>
                              <p:par>
                                <p:cTn id="27" presetID="22" presetClass="entr" presetSubtype="4"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par>
                          <p:cTn id="30" fill="hold">
                            <p:stCondLst>
                              <p:cond delay="285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childTnLst>
                          </p:cTn>
                        </p:par>
                        <p:par>
                          <p:cTn id="36" fill="hold">
                            <p:stCondLst>
                              <p:cond delay="33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83"/>
                                        </p:tgtEl>
                                        <p:attrNameLst>
                                          <p:attrName>style.visibility</p:attrName>
                                        </p:attrNameLst>
                                      </p:cBhvr>
                                      <p:to>
                                        <p:strVal val="visible"/>
                                      </p:to>
                                    </p:set>
                                    <p:anim calcmode="lin" valueType="num">
                                      <p:cBhvr>
                                        <p:cTn id="39"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83"/>
                                        </p:tgtEl>
                                        <p:attrNameLst>
                                          <p:attrName>ppt_y</p:attrName>
                                        </p:attrNameLst>
                                      </p:cBhvr>
                                      <p:tavLst>
                                        <p:tav tm="0">
                                          <p:val>
                                            <p:strVal val="#ppt_y"/>
                                          </p:val>
                                        </p:tav>
                                        <p:tav tm="100000">
                                          <p:val>
                                            <p:strVal val="#ppt_y"/>
                                          </p:val>
                                        </p:tav>
                                      </p:tavLst>
                                    </p:anim>
                                    <p:anim calcmode="lin" valueType="num">
                                      <p:cBhvr>
                                        <p:cTn id="41"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83"/>
                                        </p:tgtEl>
                                      </p:cBhvr>
                                    </p:animEffect>
                                  </p:childTnLst>
                                </p:cTn>
                              </p:par>
                            </p:childTnLst>
                          </p:cTn>
                        </p:par>
                        <p:par>
                          <p:cTn id="44" fill="hold">
                            <p:stCondLst>
                              <p:cond delay="4200"/>
                            </p:stCondLst>
                            <p:childTnLst>
                              <p:par>
                                <p:cTn id="45" presetID="2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4700"/>
                            </p:stCondLst>
                            <p:childTnLst>
                              <p:par>
                                <p:cTn id="49" presetID="22" presetClass="entr" presetSubtype="4"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5200"/>
                            </p:stCondLst>
                            <p:childTnLst>
                              <p:par>
                                <p:cTn id="53" presetID="53" presetClass="entr" presetSubtype="16" fill="hold" grpId="0"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700"/>
                            </p:stCondLst>
                            <p:childTnLst>
                              <p:par>
                                <p:cTn id="59" presetID="22" presetClass="entr" presetSubtype="8"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par>
                          <p:cTn id="62" fill="hold">
                            <p:stCondLst>
                              <p:cond delay="62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4"/>
                                        </p:tgtEl>
                                        <p:attrNameLst>
                                          <p:attrName>style.visibility</p:attrName>
                                        </p:attrNameLst>
                                      </p:cBhvr>
                                      <p:to>
                                        <p:strVal val="visible"/>
                                      </p:to>
                                    </p:set>
                                    <p:anim calcmode="lin" valueType="num">
                                      <p:cBhvr>
                                        <p:cTn id="65"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4"/>
                                        </p:tgtEl>
                                        <p:attrNameLst>
                                          <p:attrName>ppt_y</p:attrName>
                                        </p:attrNameLst>
                                      </p:cBhvr>
                                      <p:tavLst>
                                        <p:tav tm="0">
                                          <p:val>
                                            <p:strVal val="#ppt_y"/>
                                          </p:val>
                                        </p:tav>
                                        <p:tav tm="100000">
                                          <p:val>
                                            <p:strVal val="#ppt_y"/>
                                          </p:val>
                                        </p:tav>
                                      </p:tavLst>
                                    </p:anim>
                                    <p:anim calcmode="lin" valueType="num">
                                      <p:cBhvr>
                                        <p:cTn id="67"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4"/>
                                        </p:tgtEl>
                                      </p:cBhvr>
                                    </p:animEffect>
                                  </p:childTnLst>
                                </p:cTn>
                              </p:par>
                            </p:childTnLst>
                          </p:cTn>
                        </p:par>
                        <p:par>
                          <p:cTn id="70" fill="hold">
                            <p:stCondLst>
                              <p:cond delay="7050"/>
                            </p:stCondLst>
                            <p:childTnLst>
                              <p:par>
                                <p:cTn id="71" presetID="22" presetClass="entr" presetSubtype="4"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down)">
                                      <p:cBhvr>
                                        <p:cTn id="73" dur="500"/>
                                        <p:tgtEl>
                                          <p:spTgt spid="47"/>
                                        </p:tgtEl>
                                      </p:cBhvr>
                                    </p:animEffect>
                                  </p:childTnLst>
                                </p:cTn>
                              </p:par>
                            </p:childTnLst>
                          </p:cTn>
                        </p:par>
                        <p:par>
                          <p:cTn id="74" fill="hold">
                            <p:stCondLst>
                              <p:cond delay="7550"/>
                            </p:stCondLst>
                            <p:childTnLst>
                              <p:par>
                                <p:cTn id="75" presetID="53" presetClass="entr" presetSubtype="16"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p:cTn id="77" dur="500" fill="hold"/>
                                        <p:tgtEl>
                                          <p:spTgt spid="81"/>
                                        </p:tgtEl>
                                        <p:attrNameLst>
                                          <p:attrName>ppt_w</p:attrName>
                                        </p:attrNameLst>
                                      </p:cBhvr>
                                      <p:tavLst>
                                        <p:tav tm="0">
                                          <p:val>
                                            <p:fltVal val="0"/>
                                          </p:val>
                                        </p:tav>
                                        <p:tav tm="100000">
                                          <p:val>
                                            <p:strVal val="#ppt_w"/>
                                          </p:val>
                                        </p:tav>
                                      </p:tavLst>
                                    </p:anim>
                                    <p:anim calcmode="lin" valueType="num">
                                      <p:cBhvr>
                                        <p:cTn id="78" dur="500" fill="hold"/>
                                        <p:tgtEl>
                                          <p:spTgt spid="81"/>
                                        </p:tgtEl>
                                        <p:attrNameLst>
                                          <p:attrName>ppt_h</p:attrName>
                                        </p:attrNameLst>
                                      </p:cBhvr>
                                      <p:tavLst>
                                        <p:tav tm="0">
                                          <p:val>
                                            <p:fltVal val="0"/>
                                          </p:val>
                                        </p:tav>
                                        <p:tav tm="100000">
                                          <p:val>
                                            <p:strVal val="#ppt_h"/>
                                          </p:val>
                                        </p:tav>
                                      </p:tavLst>
                                    </p:anim>
                                    <p:animEffect transition="in" filter="fade">
                                      <p:cBhvr>
                                        <p:cTn id="79" dur="500"/>
                                        <p:tgtEl>
                                          <p:spTgt spid="81"/>
                                        </p:tgtEl>
                                      </p:cBhvr>
                                    </p:animEffect>
                                  </p:childTnLst>
                                </p:cTn>
                              </p:par>
                            </p:childTnLst>
                          </p:cTn>
                        </p:par>
                        <p:par>
                          <p:cTn id="80" fill="hold">
                            <p:stCondLst>
                              <p:cond delay="8050"/>
                            </p:stCondLst>
                            <p:childTnLst>
                              <p:par>
                                <p:cTn id="81" presetID="22" presetClass="entr" presetSubtype="8"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left)">
                                      <p:cBhvr>
                                        <p:cTn id="83" dur="500"/>
                                        <p:tgtEl>
                                          <p:spTgt spid="9"/>
                                        </p:tgtEl>
                                      </p:cBhvr>
                                    </p:animEffect>
                                  </p:childTnLst>
                                </p:cTn>
                              </p:par>
                            </p:childTnLst>
                          </p:cTn>
                        </p:par>
                        <p:par>
                          <p:cTn id="84" fill="hold">
                            <p:stCondLst>
                              <p:cond delay="855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85"/>
                                        </p:tgtEl>
                                        <p:attrNameLst>
                                          <p:attrName>style.visibility</p:attrName>
                                        </p:attrNameLst>
                                      </p:cBhvr>
                                      <p:to>
                                        <p:strVal val="visible"/>
                                      </p:to>
                                    </p:set>
                                    <p:anim calcmode="lin" valueType="num">
                                      <p:cBhvr>
                                        <p:cTn id="87"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85"/>
                                        </p:tgtEl>
                                        <p:attrNameLst>
                                          <p:attrName>ppt_y</p:attrName>
                                        </p:attrNameLst>
                                      </p:cBhvr>
                                      <p:tavLst>
                                        <p:tav tm="0">
                                          <p:val>
                                            <p:strVal val="#ppt_y"/>
                                          </p:val>
                                        </p:tav>
                                        <p:tav tm="100000">
                                          <p:val>
                                            <p:strVal val="#ppt_y"/>
                                          </p:val>
                                        </p:tav>
                                      </p:tavLst>
                                    </p:anim>
                                    <p:anim calcmode="lin" valueType="num">
                                      <p:cBhvr>
                                        <p:cTn id="89"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85"/>
                                        </p:tgtEl>
                                      </p:cBhvr>
                                    </p:animEffect>
                                  </p:childTnLst>
                                </p:cTn>
                              </p:par>
                            </p:childTnLst>
                          </p:cTn>
                        </p:par>
                        <p:par>
                          <p:cTn id="92" fill="hold">
                            <p:stCondLst>
                              <p:cond delay="94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9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86"/>
                                        </p:tgtEl>
                                        <p:attrNameLst>
                                          <p:attrName>style.visibility</p:attrName>
                                        </p:attrNameLst>
                                      </p:cBhvr>
                                      <p:to>
                                        <p:strVal val="visible"/>
                                      </p:to>
                                    </p:set>
                                    <p:anim calcmode="lin" valueType="num">
                                      <p:cBhvr>
                                        <p:cTn id="99"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86"/>
                                        </p:tgtEl>
                                        <p:attrNameLst>
                                          <p:attrName>ppt_y</p:attrName>
                                        </p:attrNameLst>
                                      </p:cBhvr>
                                      <p:tavLst>
                                        <p:tav tm="0">
                                          <p:val>
                                            <p:strVal val="#ppt_y"/>
                                          </p:val>
                                        </p:tav>
                                        <p:tav tm="100000">
                                          <p:val>
                                            <p:strVal val="#ppt_y"/>
                                          </p:val>
                                        </p:tav>
                                      </p:tavLst>
                                    </p:anim>
                                    <p:anim calcmode="lin" valueType="num">
                                      <p:cBhvr>
                                        <p:cTn id="101"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86"/>
                                        </p:tgtEl>
                                      </p:cBhvr>
                                    </p:animEffect>
                                  </p:childTnLst>
                                </p:cTn>
                              </p:par>
                            </p:childTnLst>
                          </p:cTn>
                        </p:par>
                        <p:par>
                          <p:cTn id="104" fill="hold">
                            <p:stCondLst>
                              <p:cond delay="10750"/>
                            </p:stCondLst>
                            <p:childTnLst>
                              <p:par>
                                <p:cTn id="105" presetID="22" presetClass="entr" presetSubtype="8" fill="hold"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left)">
                                      <p:cBhvr>
                                        <p:cTn id="107" dur="500"/>
                                        <p:tgtEl>
                                          <p:spTgt spid="11"/>
                                        </p:tgtEl>
                                      </p:cBhvr>
                                    </p:animEffect>
                                  </p:childTnLst>
                                </p:cTn>
                              </p:par>
                            </p:childTnLst>
                          </p:cTn>
                        </p:par>
                        <p:par>
                          <p:cTn id="108" fill="hold">
                            <p:stCondLst>
                              <p:cond delay="11250"/>
                            </p:stCondLst>
                            <p:childTnLst>
                              <p:par>
                                <p:cTn id="109" presetID="22" presetClass="entr" presetSubtype="8" fill="hold" grpId="0"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wipe(left)">
                                      <p:cBhvr>
                                        <p:cTn id="111" dur="250"/>
                                        <p:tgtEl>
                                          <p:spTgt spid="88"/>
                                        </p:tgtEl>
                                      </p:cBhvr>
                                    </p:animEffect>
                                  </p:childTnLst>
                                </p:cTn>
                              </p:par>
                            </p:childTnLst>
                          </p:cTn>
                        </p:par>
                        <p:par>
                          <p:cTn id="112" fill="hold">
                            <p:stCondLst>
                              <p:cond delay="1150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89"/>
                                        </p:tgtEl>
                                        <p:attrNameLst>
                                          <p:attrName>style.visibility</p:attrName>
                                        </p:attrNameLst>
                                      </p:cBhvr>
                                      <p:to>
                                        <p:strVal val="visible"/>
                                      </p:to>
                                    </p:set>
                                    <p:anim calcmode="lin" valueType="num">
                                      <p:cBhvr>
                                        <p:cTn id="115"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89"/>
                                        </p:tgtEl>
                                        <p:attrNameLst>
                                          <p:attrName>ppt_y</p:attrName>
                                        </p:attrNameLst>
                                      </p:cBhvr>
                                      <p:tavLst>
                                        <p:tav tm="0">
                                          <p:val>
                                            <p:strVal val="#ppt_y"/>
                                          </p:val>
                                        </p:tav>
                                        <p:tav tm="100000">
                                          <p:val>
                                            <p:strVal val="#ppt_y"/>
                                          </p:val>
                                        </p:tav>
                                      </p:tavLst>
                                    </p:anim>
                                    <p:anim calcmode="lin" valueType="num">
                                      <p:cBhvr>
                                        <p:cTn id="117"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89"/>
                                        </p:tgtEl>
                                      </p:cBhvr>
                                    </p:animEffect>
                                  </p:childTnLst>
                                </p:cTn>
                              </p:par>
                            </p:childTnLst>
                          </p:cTn>
                        </p:par>
                        <p:par>
                          <p:cTn id="120" fill="hold">
                            <p:stCondLst>
                              <p:cond delay="13500"/>
                            </p:stCondLst>
                            <p:childTnLst>
                              <p:par>
                                <p:cTn id="121" presetID="42" presetClass="entr" presetSubtype="0" fill="hold" grpId="0" nodeType="afterEffect">
                                  <p:stCondLst>
                                    <p:cond delay="0"/>
                                  </p:stCondLst>
                                  <p:childTnLst>
                                    <p:set>
                                      <p:cBhvr>
                                        <p:cTn id="122" dur="1" fill="hold">
                                          <p:stCondLst>
                                            <p:cond delay="0"/>
                                          </p:stCondLst>
                                        </p:cTn>
                                        <p:tgtEl>
                                          <p:spTgt spid="90"/>
                                        </p:tgtEl>
                                        <p:attrNameLst>
                                          <p:attrName>style.visibility</p:attrName>
                                        </p:attrNameLst>
                                      </p:cBhvr>
                                      <p:to>
                                        <p:strVal val="visible"/>
                                      </p:to>
                                    </p:set>
                                    <p:animEffect transition="in" filter="fade">
                                      <p:cBhvr>
                                        <p:cTn id="123" dur="500"/>
                                        <p:tgtEl>
                                          <p:spTgt spid="90"/>
                                        </p:tgtEl>
                                      </p:cBhvr>
                                    </p:animEffect>
                                    <p:anim calcmode="lin" valueType="num">
                                      <p:cBhvr>
                                        <p:cTn id="124" dur="500" fill="hold"/>
                                        <p:tgtEl>
                                          <p:spTgt spid="90"/>
                                        </p:tgtEl>
                                        <p:attrNameLst>
                                          <p:attrName>ppt_x</p:attrName>
                                        </p:attrNameLst>
                                      </p:cBhvr>
                                      <p:tavLst>
                                        <p:tav tm="0">
                                          <p:val>
                                            <p:strVal val="#ppt_x"/>
                                          </p:val>
                                        </p:tav>
                                        <p:tav tm="100000">
                                          <p:val>
                                            <p:strVal val="#ppt_x"/>
                                          </p:val>
                                        </p:tav>
                                      </p:tavLst>
                                    </p:anim>
                                    <p:anim calcmode="lin" valueType="num">
                                      <p:cBhvr>
                                        <p:cTn id="125" dur="500" fill="hold"/>
                                        <p:tgtEl>
                                          <p:spTgt spid="90"/>
                                        </p:tgtEl>
                                        <p:attrNameLst>
                                          <p:attrName>ppt_y</p:attrName>
                                        </p:attrNameLst>
                                      </p:cBhvr>
                                      <p:tavLst>
                                        <p:tav tm="0">
                                          <p:val>
                                            <p:strVal val="#ppt_y+.1"/>
                                          </p:val>
                                        </p:tav>
                                        <p:tav tm="100000">
                                          <p:val>
                                            <p:strVal val="#ppt_y"/>
                                          </p:val>
                                        </p:tav>
                                      </p:tavLst>
                                    </p:anim>
                                  </p:childTnLst>
                                </p:cTn>
                              </p:par>
                            </p:childTnLst>
                          </p:cTn>
                        </p:par>
                        <p:par>
                          <p:cTn id="126" fill="hold">
                            <p:stCondLst>
                              <p:cond delay="14000"/>
                            </p:stCondLst>
                            <p:childTnLst>
                              <p:par>
                                <p:cTn id="127" presetID="42" presetClass="entr" presetSubtype="0" fill="hold" grpId="0" nodeType="afterEffect">
                                  <p:stCondLst>
                                    <p:cond delay="0"/>
                                  </p:stCondLst>
                                  <p:childTnLst>
                                    <p:set>
                                      <p:cBhvr>
                                        <p:cTn id="128" dur="1" fill="hold">
                                          <p:stCondLst>
                                            <p:cond delay="0"/>
                                          </p:stCondLst>
                                        </p:cTn>
                                        <p:tgtEl>
                                          <p:spTgt spid="91"/>
                                        </p:tgtEl>
                                        <p:attrNameLst>
                                          <p:attrName>style.visibility</p:attrName>
                                        </p:attrNameLst>
                                      </p:cBhvr>
                                      <p:to>
                                        <p:strVal val="visible"/>
                                      </p:to>
                                    </p:set>
                                    <p:animEffect transition="in" filter="fade">
                                      <p:cBhvr>
                                        <p:cTn id="129" dur="500"/>
                                        <p:tgtEl>
                                          <p:spTgt spid="91"/>
                                        </p:tgtEl>
                                      </p:cBhvr>
                                    </p:animEffect>
                                    <p:anim calcmode="lin" valueType="num">
                                      <p:cBhvr>
                                        <p:cTn id="130" dur="500" fill="hold"/>
                                        <p:tgtEl>
                                          <p:spTgt spid="91"/>
                                        </p:tgtEl>
                                        <p:attrNameLst>
                                          <p:attrName>ppt_x</p:attrName>
                                        </p:attrNameLst>
                                      </p:cBhvr>
                                      <p:tavLst>
                                        <p:tav tm="0">
                                          <p:val>
                                            <p:strVal val="#ppt_x"/>
                                          </p:val>
                                        </p:tav>
                                        <p:tav tm="100000">
                                          <p:val>
                                            <p:strVal val="#ppt_x"/>
                                          </p:val>
                                        </p:tav>
                                      </p:tavLst>
                                    </p:anim>
                                    <p:anim calcmode="lin" valueType="num">
                                      <p:cBhvr>
                                        <p:cTn id="131" dur="500" fill="hold"/>
                                        <p:tgtEl>
                                          <p:spTgt spid="91"/>
                                        </p:tgtEl>
                                        <p:attrNameLst>
                                          <p:attrName>ppt_y</p:attrName>
                                        </p:attrNameLst>
                                      </p:cBhvr>
                                      <p:tavLst>
                                        <p:tav tm="0">
                                          <p:val>
                                            <p:strVal val="#ppt_y+.1"/>
                                          </p:val>
                                        </p:tav>
                                        <p:tav tm="100000">
                                          <p:val>
                                            <p:strVal val="#ppt_y"/>
                                          </p:val>
                                        </p:tav>
                                      </p:tavLst>
                                    </p:anim>
                                  </p:childTnLst>
                                </p:cTn>
                              </p:par>
                            </p:childTnLst>
                          </p:cTn>
                        </p:par>
                        <p:par>
                          <p:cTn id="132" fill="hold">
                            <p:stCondLst>
                              <p:cond delay="14500"/>
                            </p:stCondLst>
                            <p:childTnLst>
                              <p:par>
                                <p:cTn id="133" presetID="42" presetClass="entr" presetSubtype="0" fill="hold" grpId="0" nodeType="afterEffect">
                                  <p:stCondLst>
                                    <p:cond delay="0"/>
                                  </p:stCondLst>
                                  <p:childTnLst>
                                    <p:set>
                                      <p:cBhvr>
                                        <p:cTn id="134" dur="1" fill="hold">
                                          <p:stCondLst>
                                            <p:cond delay="0"/>
                                          </p:stCondLst>
                                        </p:cTn>
                                        <p:tgtEl>
                                          <p:spTgt spid="92"/>
                                        </p:tgtEl>
                                        <p:attrNameLst>
                                          <p:attrName>style.visibility</p:attrName>
                                        </p:attrNameLst>
                                      </p:cBhvr>
                                      <p:to>
                                        <p:strVal val="visible"/>
                                      </p:to>
                                    </p:set>
                                    <p:animEffect transition="in" filter="fade">
                                      <p:cBhvr>
                                        <p:cTn id="135" dur="500"/>
                                        <p:tgtEl>
                                          <p:spTgt spid="92"/>
                                        </p:tgtEl>
                                      </p:cBhvr>
                                    </p:animEffect>
                                    <p:anim calcmode="lin" valueType="num">
                                      <p:cBhvr>
                                        <p:cTn id="136" dur="500" fill="hold"/>
                                        <p:tgtEl>
                                          <p:spTgt spid="92"/>
                                        </p:tgtEl>
                                        <p:attrNameLst>
                                          <p:attrName>ppt_x</p:attrName>
                                        </p:attrNameLst>
                                      </p:cBhvr>
                                      <p:tavLst>
                                        <p:tav tm="0">
                                          <p:val>
                                            <p:strVal val="#ppt_x"/>
                                          </p:val>
                                        </p:tav>
                                        <p:tav tm="100000">
                                          <p:val>
                                            <p:strVal val="#ppt_x"/>
                                          </p:val>
                                        </p:tav>
                                      </p:tavLst>
                                    </p:anim>
                                    <p:anim calcmode="lin" valueType="num">
                                      <p:cBhvr>
                                        <p:cTn id="137"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P spid="82" grpId="0"/>
      <p:bldP spid="83" grpId="0"/>
      <p:bldP spid="84" grpId="0"/>
      <p:bldP spid="85" grpId="0"/>
      <p:bldP spid="86" grpId="0"/>
      <p:bldP spid="88" grpId="0" animBg="1"/>
      <p:bldP spid="89" grpId="0"/>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C7F21265-DFC0-4520-8B6F-72691F596F25}"/>
              </a:ext>
            </a:extLst>
          </p:cNvPr>
          <p:cNvGrpSpPr/>
          <p:nvPr/>
        </p:nvGrpSpPr>
        <p:grpSpPr>
          <a:xfrm>
            <a:off x="623520" y="1868498"/>
            <a:ext cx="7771814" cy="518505"/>
            <a:chOff x="874713" y="1930397"/>
            <a:chExt cx="10442575" cy="696687"/>
          </a:xfrm>
        </p:grpSpPr>
        <p:sp>
          <p:nvSpPr>
            <p:cNvPr id="9" name="矩形: 圆角 8">
              <a:extLst>
                <a:ext uri="{FF2B5EF4-FFF2-40B4-BE49-F238E27FC236}">
                  <a16:creationId xmlns:a16="http://schemas.microsoft.com/office/drawing/2014/main" xmlns="" id="{C453D575-4805-490C-ACEA-7346047D68A2}"/>
                </a:ext>
              </a:extLst>
            </p:cNvPr>
            <p:cNvSpPr/>
            <p:nvPr/>
          </p:nvSpPr>
          <p:spPr>
            <a:xfrm>
              <a:off x="874713" y="1930397"/>
              <a:ext cx="2101397" cy="6966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dirty="0"/>
            </a:p>
          </p:txBody>
        </p:sp>
        <p:sp>
          <p:nvSpPr>
            <p:cNvPr id="10" name="矩形: 圆角 9">
              <a:extLst>
                <a:ext uri="{FF2B5EF4-FFF2-40B4-BE49-F238E27FC236}">
                  <a16:creationId xmlns:a16="http://schemas.microsoft.com/office/drawing/2014/main" xmlns="" id="{81CB0FA7-295B-4975-BCED-ED02EDACB2AC}"/>
                </a:ext>
              </a:extLst>
            </p:cNvPr>
            <p:cNvSpPr/>
            <p:nvPr/>
          </p:nvSpPr>
          <p:spPr>
            <a:xfrm>
              <a:off x="3655106" y="1930397"/>
              <a:ext cx="2101397" cy="6966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11" name="矩形: 圆角 10">
              <a:extLst>
                <a:ext uri="{FF2B5EF4-FFF2-40B4-BE49-F238E27FC236}">
                  <a16:creationId xmlns:a16="http://schemas.microsoft.com/office/drawing/2014/main" xmlns="" id="{B52BD5DD-1772-4AB8-A57A-CBAF8A7E4F83}"/>
                </a:ext>
              </a:extLst>
            </p:cNvPr>
            <p:cNvSpPr/>
            <p:nvPr/>
          </p:nvSpPr>
          <p:spPr>
            <a:xfrm>
              <a:off x="6435499" y="1930397"/>
              <a:ext cx="2101397" cy="6966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12" name="矩形: 圆角 11">
              <a:extLst>
                <a:ext uri="{FF2B5EF4-FFF2-40B4-BE49-F238E27FC236}">
                  <a16:creationId xmlns:a16="http://schemas.microsoft.com/office/drawing/2014/main" xmlns="" id="{2F8DF469-E47C-4EF2-AA6C-5FAC3B81E579}"/>
                </a:ext>
              </a:extLst>
            </p:cNvPr>
            <p:cNvSpPr/>
            <p:nvPr/>
          </p:nvSpPr>
          <p:spPr>
            <a:xfrm>
              <a:off x="9215891" y="1930397"/>
              <a:ext cx="2101397" cy="6966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13" name="箭头: V 形 12">
              <a:extLst>
                <a:ext uri="{FF2B5EF4-FFF2-40B4-BE49-F238E27FC236}">
                  <a16:creationId xmlns:a16="http://schemas.microsoft.com/office/drawing/2014/main" xmlns="" id="{2E93E00F-E358-4978-B598-B1F029B86BFC}"/>
                </a:ext>
              </a:extLst>
            </p:cNvPr>
            <p:cNvSpPr/>
            <p:nvPr/>
          </p:nvSpPr>
          <p:spPr>
            <a:xfrm>
              <a:off x="2631489" y="2148111"/>
              <a:ext cx="232229" cy="26125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solidFill>
                  <a:schemeClr val="tx1"/>
                </a:solidFill>
              </a:endParaRPr>
            </a:p>
          </p:txBody>
        </p:sp>
        <p:sp>
          <p:nvSpPr>
            <p:cNvPr id="14" name="箭头: V 形 13">
              <a:extLst>
                <a:ext uri="{FF2B5EF4-FFF2-40B4-BE49-F238E27FC236}">
                  <a16:creationId xmlns:a16="http://schemas.microsoft.com/office/drawing/2014/main" xmlns="" id="{A0A90D01-4B56-45FF-BCA9-F450195E9288}"/>
                </a:ext>
              </a:extLst>
            </p:cNvPr>
            <p:cNvSpPr/>
            <p:nvPr/>
          </p:nvSpPr>
          <p:spPr>
            <a:xfrm>
              <a:off x="5412677" y="2148111"/>
              <a:ext cx="232229" cy="26125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solidFill>
                  <a:schemeClr val="tx1"/>
                </a:solidFill>
              </a:endParaRPr>
            </a:p>
          </p:txBody>
        </p:sp>
        <p:sp>
          <p:nvSpPr>
            <p:cNvPr id="15" name="箭头: V 形 14">
              <a:extLst>
                <a:ext uri="{FF2B5EF4-FFF2-40B4-BE49-F238E27FC236}">
                  <a16:creationId xmlns:a16="http://schemas.microsoft.com/office/drawing/2014/main" xmlns="" id="{0D710958-02F1-423C-A6E5-2F4F93D0F68B}"/>
                </a:ext>
              </a:extLst>
            </p:cNvPr>
            <p:cNvSpPr/>
            <p:nvPr/>
          </p:nvSpPr>
          <p:spPr>
            <a:xfrm>
              <a:off x="8212686" y="2148110"/>
              <a:ext cx="232229" cy="26125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solidFill>
                  <a:schemeClr val="tx1"/>
                </a:solidFill>
              </a:endParaRPr>
            </a:p>
          </p:txBody>
        </p:sp>
      </p:grpSp>
      <p:sp>
        <p:nvSpPr>
          <p:cNvPr id="20" name="文本框 19">
            <a:extLst>
              <a:ext uri="{FF2B5EF4-FFF2-40B4-BE49-F238E27FC236}">
                <a16:creationId xmlns:a16="http://schemas.microsoft.com/office/drawing/2014/main" xmlns="" id="{02EEB1CF-0FEA-4F26-BDBB-14ACE0AD6ACF}"/>
              </a:ext>
            </a:extLst>
          </p:cNvPr>
          <p:cNvSpPr txBox="1"/>
          <p:nvPr/>
        </p:nvSpPr>
        <p:spPr>
          <a:xfrm>
            <a:off x="417950" y="277383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xmlns="" id="{BE06BF61-BF6B-4F5A-B84A-2788B6BA70CA}"/>
              </a:ext>
            </a:extLst>
          </p:cNvPr>
          <p:cNvSpPr txBox="1"/>
          <p:nvPr/>
        </p:nvSpPr>
        <p:spPr>
          <a:xfrm>
            <a:off x="2496137" y="277383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2" name="文本框 21">
            <a:extLst>
              <a:ext uri="{FF2B5EF4-FFF2-40B4-BE49-F238E27FC236}">
                <a16:creationId xmlns:a16="http://schemas.microsoft.com/office/drawing/2014/main" xmlns="" id="{DB3F8C70-B29D-4480-A926-4A9E5224838C}"/>
              </a:ext>
            </a:extLst>
          </p:cNvPr>
          <p:cNvSpPr txBox="1"/>
          <p:nvPr/>
        </p:nvSpPr>
        <p:spPr>
          <a:xfrm>
            <a:off x="4617636" y="277383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3" name="文本框 22">
            <a:extLst>
              <a:ext uri="{FF2B5EF4-FFF2-40B4-BE49-F238E27FC236}">
                <a16:creationId xmlns:a16="http://schemas.microsoft.com/office/drawing/2014/main" xmlns="" id="{20250C67-6828-4837-A68A-9CAE86B2B6F6}"/>
              </a:ext>
            </a:extLst>
          </p:cNvPr>
          <p:cNvSpPr txBox="1"/>
          <p:nvPr/>
        </p:nvSpPr>
        <p:spPr>
          <a:xfrm>
            <a:off x="6739136" y="277383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24" name="箭头: V 形 23">
            <a:extLst>
              <a:ext uri="{FF2B5EF4-FFF2-40B4-BE49-F238E27FC236}">
                <a16:creationId xmlns:a16="http://schemas.microsoft.com/office/drawing/2014/main" xmlns="" id="{2DD00E2B-A667-4363-9F83-E87D86932AD5}"/>
              </a:ext>
            </a:extLst>
          </p:cNvPr>
          <p:cNvSpPr/>
          <p:nvPr/>
        </p:nvSpPr>
        <p:spPr>
          <a:xfrm>
            <a:off x="8106091" y="2030529"/>
            <a:ext cx="172835" cy="194439"/>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solidFill>
                <a:schemeClr val="tx1"/>
              </a:solidFill>
            </a:endParaRPr>
          </a:p>
        </p:txBody>
      </p:sp>
      <p:sp>
        <p:nvSpPr>
          <p:cNvPr id="25" name="TextBox 9">
            <a:extLst>
              <a:ext uri="{FF2B5EF4-FFF2-40B4-BE49-F238E27FC236}">
                <a16:creationId xmlns:a16="http://schemas.microsoft.com/office/drawing/2014/main" xmlns="" id="{8A49ECA7-2F29-40EC-9860-40F9E1EA4252}"/>
              </a:ext>
            </a:extLst>
          </p:cNvPr>
          <p:cNvSpPr txBox="1"/>
          <p:nvPr/>
        </p:nvSpPr>
        <p:spPr>
          <a:xfrm>
            <a:off x="769782" y="2015849"/>
            <a:ext cx="1417688" cy="223797"/>
          </a:xfrm>
          <a:prstGeom prst="rect">
            <a:avLst/>
          </a:prstGeom>
          <a:noFill/>
        </p:spPr>
        <p:txBody>
          <a:bodyPr wrap="square" lIns="71410" tIns="35705" rIns="71410" bIns="35705" rtlCol="0">
            <a:spAutoFit/>
          </a:bodyPr>
          <a:lstStyle/>
          <a:p>
            <a:r>
              <a:rPr lang="zh-CN" altLang="en-US" sz="986" spc="591" dirty="0">
                <a:solidFill>
                  <a:schemeClr val="bg1"/>
                </a:solidFill>
              </a:rPr>
              <a:t>summary</a:t>
            </a:r>
          </a:p>
        </p:txBody>
      </p:sp>
      <p:sp>
        <p:nvSpPr>
          <p:cNvPr id="26" name="TextBox 9">
            <a:extLst>
              <a:ext uri="{FF2B5EF4-FFF2-40B4-BE49-F238E27FC236}">
                <a16:creationId xmlns:a16="http://schemas.microsoft.com/office/drawing/2014/main" xmlns="" id="{4D2773DB-2648-4E65-8873-FE8C33303F5F}"/>
              </a:ext>
            </a:extLst>
          </p:cNvPr>
          <p:cNvSpPr txBox="1"/>
          <p:nvPr/>
        </p:nvSpPr>
        <p:spPr>
          <a:xfrm>
            <a:off x="2897275" y="2015849"/>
            <a:ext cx="1417688" cy="223797"/>
          </a:xfrm>
          <a:prstGeom prst="rect">
            <a:avLst/>
          </a:prstGeom>
          <a:noFill/>
        </p:spPr>
        <p:txBody>
          <a:bodyPr wrap="square" lIns="71410" tIns="35705" rIns="71410" bIns="35705" rtlCol="0">
            <a:spAutoFit/>
          </a:bodyPr>
          <a:lstStyle/>
          <a:p>
            <a:r>
              <a:rPr lang="zh-CN" altLang="en-US" sz="986" spc="591" dirty="0">
                <a:solidFill>
                  <a:schemeClr val="bg1"/>
                </a:solidFill>
              </a:rPr>
              <a:t>summary</a:t>
            </a:r>
          </a:p>
        </p:txBody>
      </p:sp>
      <p:sp>
        <p:nvSpPr>
          <p:cNvPr id="27" name="TextBox 9">
            <a:extLst>
              <a:ext uri="{FF2B5EF4-FFF2-40B4-BE49-F238E27FC236}">
                <a16:creationId xmlns:a16="http://schemas.microsoft.com/office/drawing/2014/main" xmlns="" id="{544AC155-C6AC-4DCC-9135-4FDA9936EED2}"/>
              </a:ext>
            </a:extLst>
          </p:cNvPr>
          <p:cNvSpPr txBox="1"/>
          <p:nvPr/>
        </p:nvSpPr>
        <p:spPr>
          <a:xfrm>
            <a:off x="4966564" y="2015849"/>
            <a:ext cx="1417688" cy="223797"/>
          </a:xfrm>
          <a:prstGeom prst="rect">
            <a:avLst/>
          </a:prstGeom>
          <a:noFill/>
        </p:spPr>
        <p:txBody>
          <a:bodyPr wrap="square" lIns="71410" tIns="35705" rIns="71410" bIns="35705" rtlCol="0">
            <a:spAutoFit/>
          </a:bodyPr>
          <a:lstStyle/>
          <a:p>
            <a:r>
              <a:rPr lang="zh-CN" altLang="en-US" sz="986" spc="591" dirty="0">
                <a:solidFill>
                  <a:schemeClr val="bg1"/>
                </a:solidFill>
              </a:rPr>
              <a:t>summary</a:t>
            </a:r>
          </a:p>
        </p:txBody>
      </p:sp>
      <p:sp>
        <p:nvSpPr>
          <p:cNvPr id="28" name="TextBox 9">
            <a:extLst>
              <a:ext uri="{FF2B5EF4-FFF2-40B4-BE49-F238E27FC236}">
                <a16:creationId xmlns:a16="http://schemas.microsoft.com/office/drawing/2014/main" xmlns="" id="{706344E1-36B8-46D6-BD70-AD8F4A1572BD}"/>
              </a:ext>
            </a:extLst>
          </p:cNvPr>
          <p:cNvSpPr txBox="1"/>
          <p:nvPr/>
        </p:nvSpPr>
        <p:spPr>
          <a:xfrm>
            <a:off x="6998178" y="2001171"/>
            <a:ext cx="1417688" cy="223797"/>
          </a:xfrm>
          <a:prstGeom prst="rect">
            <a:avLst/>
          </a:prstGeom>
          <a:noFill/>
        </p:spPr>
        <p:txBody>
          <a:bodyPr wrap="square" lIns="71410" tIns="35705" rIns="71410" bIns="35705" rtlCol="0">
            <a:spAutoFit/>
          </a:bodyPr>
          <a:lstStyle/>
          <a:p>
            <a:r>
              <a:rPr lang="zh-CN" altLang="en-US" sz="986" spc="591" dirty="0">
                <a:solidFill>
                  <a:schemeClr val="bg1"/>
                </a:solidFill>
              </a:rPr>
              <a:t>summary</a:t>
            </a:r>
          </a:p>
        </p:txBody>
      </p:sp>
    </p:spTree>
    <p:extLst>
      <p:ext uri="{BB962C8B-B14F-4D97-AF65-F5344CB8AC3E}">
        <p14:creationId xmlns:p14="http://schemas.microsoft.com/office/powerpoint/2010/main" val="278781108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113838" y="898358"/>
            <a:ext cx="2933282" cy="3576206"/>
            <a:chOff x="0" y="-25400"/>
            <a:chExt cx="5645913" cy="6883400"/>
          </a:xfrm>
        </p:grpSpPr>
        <p:sp>
          <p:nvSpPr>
            <p:cNvPr id="24" name="任意多边形: 形状 23">
              <a:extLst/>
            </p:cNvPr>
            <p:cNvSpPr>
              <a:spLocks/>
            </p:cNvSpPr>
            <p:nvPr/>
          </p:nvSpPr>
          <p:spPr bwMode="auto">
            <a:xfrm>
              <a:off x="11875" y="5353050"/>
              <a:ext cx="5099050" cy="1504950"/>
            </a:xfrm>
            <a:custGeom>
              <a:avLst/>
              <a:gdLst>
                <a:gd name="T0" fmla="*/ 1488 w 1603"/>
                <a:gd name="T1" fmla="*/ 214 h 473"/>
                <a:gd name="T2" fmla="*/ 1365 w 1603"/>
                <a:gd name="T3" fmla="*/ 236 h 473"/>
                <a:gd name="T4" fmla="*/ 1216 w 1603"/>
                <a:gd name="T5" fmla="*/ 220 h 473"/>
                <a:gd name="T6" fmla="*/ 1172 w 1603"/>
                <a:gd name="T7" fmla="*/ 214 h 473"/>
                <a:gd name="T8" fmla="*/ 1130 w 1603"/>
                <a:gd name="T9" fmla="*/ 208 h 473"/>
                <a:gd name="T10" fmla="*/ 1125 w 1603"/>
                <a:gd name="T11" fmla="*/ 207 h 473"/>
                <a:gd name="T12" fmla="*/ 1000 w 1603"/>
                <a:gd name="T13" fmla="*/ 426 h 473"/>
                <a:gd name="T14" fmla="*/ 1000 w 1603"/>
                <a:gd name="T15" fmla="*/ 426 h 473"/>
                <a:gd name="T16" fmla="*/ 1000 w 1603"/>
                <a:gd name="T17" fmla="*/ 428 h 473"/>
                <a:gd name="T18" fmla="*/ 998 w 1603"/>
                <a:gd name="T19" fmla="*/ 428 h 473"/>
                <a:gd name="T20" fmla="*/ 998 w 1603"/>
                <a:gd name="T21" fmla="*/ 428 h 473"/>
                <a:gd name="T22" fmla="*/ 997 w 1603"/>
                <a:gd name="T23" fmla="*/ 429 h 473"/>
                <a:gd name="T24" fmla="*/ 996 w 1603"/>
                <a:gd name="T25" fmla="*/ 430 h 473"/>
                <a:gd name="T26" fmla="*/ 995 w 1603"/>
                <a:gd name="T27" fmla="*/ 431 h 473"/>
                <a:gd name="T28" fmla="*/ 995 w 1603"/>
                <a:gd name="T29" fmla="*/ 432 h 473"/>
                <a:gd name="T30" fmla="*/ 992 w 1603"/>
                <a:gd name="T31" fmla="*/ 435 h 473"/>
                <a:gd name="T32" fmla="*/ 990 w 1603"/>
                <a:gd name="T33" fmla="*/ 437 h 473"/>
                <a:gd name="T34" fmla="*/ 989 w 1603"/>
                <a:gd name="T35" fmla="*/ 438 h 473"/>
                <a:gd name="T36" fmla="*/ 988 w 1603"/>
                <a:gd name="T37" fmla="*/ 441 h 473"/>
                <a:gd name="T38" fmla="*/ 979 w 1603"/>
                <a:gd name="T39" fmla="*/ 449 h 473"/>
                <a:gd name="T40" fmla="*/ 978 w 1603"/>
                <a:gd name="T41" fmla="*/ 450 h 473"/>
                <a:gd name="T42" fmla="*/ 974 w 1603"/>
                <a:gd name="T43" fmla="*/ 454 h 473"/>
                <a:gd name="T44" fmla="*/ 973 w 1603"/>
                <a:gd name="T45" fmla="*/ 455 h 473"/>
                <a:gd name="T46" fmla="*/ 967 w 1603"/>
                <a:gd name="T47" fmla="*/ 462 h 473"/>
                <a:gd name="T48" fmla="*/ 966 w 1603"/>
                <a:gd name="T49" fmla="*/ 463 h 473"/>
                <a:gd name="T50" fmla="*/ 963 w 1603"/>
                <a:gd name="T51" fmla="*/ 468 h 473"/>
                <a:gd name="T52" fmla="*/ 960 w 1603"/>
                <a:gd name="T53" fmla="*/ 469 h 473"/>
                <a:gd name="T54" fmla="*/ 958 w 1603"/>
                <a:gd name="T55" fmla="*/ 473 h 473"/>
                <a:gd name="T56" fmla="*/ 700 w 1603"/>
                <a:gd name="T57" fmla="*/ 473 h 473"/>
                <a:gd name="T58" fmla="*/ 313 w 1603"/>
                <a:gd name="T59" fmla="*/ 473 h 473"/>
                <a:gd name="T60" fmla="*/ 233 w 1603"/>
                <a:gd name="T61" fmla="*/ 395 h 473"/>
                <a:gd name="T62" fmla="*/ 233 w 1603"/>
                <a:gd name="T63" fmla="*/ 318 h 473"/>
                <a:gd name="T64" fmla="*/ 179 w 1603"/>
                <a:gd name="T65" fmla="*/ 264 h 473"/>
                <a:gd name="T66" fmla="*/ 100 w 1603"/>
                <a:gd name="T67" fmla="*/ 264 h 473"/>
                <a:gd name="T68" fmla="*/ 0 w 1603"/>
                <a:gd name="T69" fmla="*/ 164 h 473"/>
                <a:gd name="T70" fmla="*/ 0 w 1603"/>
                <a:gd name="T71" fmla="*/ 100 h 473"/>
                <a:gd name="T72" fmla="*/ 100 w 1603"/>
                <a:gd name="T73" fmla="*/ 0 h 473"/>
                <a:gd name="T74" fmla="*/ 700 w 1603"/>
                <a:gd name="T75" fmla="*/ 0 h 473"/>
                <a:gd name="T76" fmla="*/ 1564 w 1603"/>
                <a:gd name="T77" fmla="*/ 0 h 473"/>
                <a:gd name="T78" fmla="*/ 1488 w 1603"/>
                <a:gd name="T79" fmla="*/ 21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3" h="473">
                  <a:moveTo>
                    <a:pt x="1488" y="214"/>
                  </a:moveTo>
                  <a:cubicBezTo>
                    <a:pt x="1455" y="229"/>
                    <a:pt x="1414" y="236"/>
                    <a:pt x="1365" y="236"/>
                  </a:cubicBezTo>
                  <a:cubicBezTo>
                    <a:pt x="1311" y="236"/>
                    <a:pt x="1258" y="228"/>
                    <a:pt x="1216" y="220"/>
                  </a:cubicBezTo>
                  <a:cubicBezTo>
                    <a:pt x="1198" y="217"/>
                    <a:pt x="1183" y="215"/>
                    <a:pt x="1172" y="214"/>
                  </a:cubicBezTo>
                  <a:cubicBezTo>
                    <a:pt x="1155" y="211"/>
                    <a:pt x="1140" y="209"/>
                    <a:pt x="1130" y="208"/>
                  </a:cubicBezTo>
                  <a:cubicBezTo>
                    <a:pt x="1127" y="207"/>
                    <a:pt x="1126" y="207"/>
                    <a:pt x="1125" y="207"/>
                  </a:cubicBezTo>
                  <a:cubicBezTo>
                    <a:pt x="1070" y="398"/>
                    <a:pt x="1006" y="424"/>
                    <a:pt x="1000" y="426"/>
                  </a:cubicBezTo>
                  <a:cubicBezTo>
                    <a:pt x="1000" y="426"/>
                    <a:pt x="1000" y="426"/>
                    <a:pt x="1000" y="426"/>
                  </a:cubicBezTo>
                  <a:cubicBezTo>
                    <a:pt x="1000" y="426"/>
                    <a:pt x="1000" y="426"/>
                    <a:pt x="1000" y="428"/>
                  </a:cubicBezTo>
                  <a:cubicBezTo>
                    <a:pt x="1000" y="428"/>
                    <a:pt x="1000" y="428"/>
                    <a:pt x="998" y="428"/>
                  </a:cubicBezTo>
                  <a:cubicBezTo>
                    <a:pt x="998" y="428"/>
                    <a:pt x="998" y="428"/>
                    <a:pt x="998" y="428"/>
                  </a:cubicBezTo>
                  <a:cubicBezTo>
                    <a:pt x="998" y="429"/>
                    <a:pt x="998" y="429"/>
                    <a:pt x="997" y="429"/>
                  </a:cubicBezTo>
                  <a:cubicBezTo>
                    <a:pt x="997" y="430"/>
                    <a:pt x="997" y="430"/>
                    <a:pt x="996" y="430"/>
                  </a:cubicBezTo>
                  <a:cubicBezTo>
                    <a:pt x="996" y="431"/>
                    <a:pt x="996" y="431"/>
                    <a:pt x="995" y="431"/>
                  </a:cubicBezTo>
                  <a:cubicBezTo>
                    <a:pt x="995" y="432"/>
                    <a:pt x="995" y="432"/>
                    <a:pt x="995" y="432"/>
                  </a:cubicBezTo>
                  <a:cubicBezTo>
                    <a:pt x="994" y="433"/>
                    <a:pt x="992" y="433"/>
                    <a:pt x="992" y="435"/>
                  </a:cubicBezTo>
                  <a:cubicBezTo>
                    <a:pt x="991" y="436"/>
                    <a:pt x="991" y="436"/>
                    <a:pt x="990" y="437"/>
                  </a:cubicBezTo>
                  <a:cubicBezTo>
                    <a:pt x="989" y="438"/>
                    <a:pt x="989" y="438"/>
                    <a:pt x="989" y="438"/>
                  </a:cubicBezTo>
                  <a:cubicBezTo>
                    <a:pt x="988" y="439"/>
                    <a:pt x="988" y="439"/>
                    <a:pt x="988" y="441"/>
                  </a:cubicBezTo>
                  <a:cubicBezTo>
                    <a:pt x="984" y="443"/>
                    <a:pt x="982" y="445"/>
                    <a:pt x="979" y="449"/>
                  </a:cubicBezTo>
                  <a:cubicBezTo>
                    <a:pt x="978" y="450"/>
                    <a:pt x="978" y="450"/>
                    <a:pt x="978" y="450"/>
                  </a:cubicBezTo>
                  <a:cubicBezTo>
                    <a:pt x="977" y="451"/>
                    <a:pt x="976" y="453"/>
                    <a:pt x="974" y="454"/>
                  </a:cubicBezTo>
                  <a:cubicBezTo>
                    <a:pt x="974" y="455"/>
                    <a:pt x="973" y="455"/>
                    <a:pt x="973" y="455"/>
                  </a:cubicBezTo>
                  <a:cubicBezTo>
                    <a:pt x="971" y="457"/>
                    <a:pt x="970" y="460"/>
                    <a:pt x="967" y="462"/>
                  </a:cubicBezTo>
                  <a:cubicBezTo>
                    <a:pt x="966" y="463"/>
                    <a:pt x="966" y="463"/>
                    <a:pt x="966" y="463"/>
                  </a:cubicBezTo>
                  <a:cubicBezTo>
                    <a:pt x="965" y="465"/>
                    <a:pt x="964" y="466"/>
                    <a:pt x="963" y="468"/>
                  </a:cubicBezTo>
                  <a:cubicBezTo>
                    <a:pt x="961" y="468"/>
                    <a:pt x="961" y="469"/>
                    <a:pt x="960" y="469"/>
                  </a:cubicBezTo>
                  <a:cubicBezTo>
                    <a:pt x="960" y="470"/>
                    <a:pt x="959" y="472"/>
                    <a:pt x="958" y="473"/>
                  </a:cubicBezTo>
                  <a:cubicBezTo>
                    <a:pt x="700" y="473"/>
                    <a:pt x="700" y="473"/>
                    <a:pt x="700" y="473"/>
                  </a:cubicBezTo>
                  <a:cubicBezTo>
                    <a:pt x="313" y="473"/>
                    <a:pt x="313" y="473"/>
                    <a:pt x="313" y="473"/>
                  </a:cubicBezTo>
                  <a:cubicBezTo>
                    <a:pt x="269" y="473"/>
                    <a:pt x="233" y="438"/>
                    <a:pt x="233" y="395"/>
                  </a:cubicBezTo>
                  <a:cubicBezTo>
                    <a:pt x="233" y="318"/>
                    <a:pt x="233" y="318"/>
                    <a:pt x="233" y="318"/>
                  </a:cubicBezTo>
                  <a:cubicBezTo>
                    <a:pt x="233" y="288"/>
                    <a:pt x="209" y="264"/>
                    <a:pt x="179" y="264"/>
                  </a:cubicBezTo>
                  <a:cubicBezTo>
                    <a:pt x="100" y="264"/>
                    <a:pt x="100" y="264"/>
                    <a:pt x="100" y="264"/>
                  </a:cubicBezTo>
                  <a:cubicBezTo>
                    <a:pt x="44" y="264"/>
                    <a:pt x="0" y="219"/>
                    <a:pt x="0" y="164"/>
                  </a:cubicBezTo>
                  <a:cubicBezTo>
                    <a:pt x="0" y="100"/>
                    <a:pt x="0" y="100"/>
                    <a:pt x="0" y="100"/>
                  </a:cubicBezTo>
                  <a:cubicBezTo>
                    <a:pt x="0" y="45"/>
                    <a:pt x="44" y="0"/>
                    <a:pt x="100" y="0"/>
                  </a:cubicBezTo>
                  <a:cubicBezTo>
                    <a:pt x="700" y="0"/>
                    <a:pt x="700" y="0"/>
                    <a:pt x="700" y="0"/>
                  </a:cubicBezTo>
                  <a:cubicBezTo>
                    <a:pt x="1564" y="0"/>
                    <a:pt x="1564" y="0"/>
                    <a:pt x="1564" y="0"/>
                  </a:cubicBezTo>
                  <a:cubicBezTo>
                    <a:pt x="1603" y="131"/>
                    <a:pt x="1545" y="189"/>
                    <a:pt x="1488" y="214"/>
                  </a:cubicBezTo>
                  <a:close/>
                </a:path>
              </a:pathLst>
            </a:custGeom>
            <a:solidFill>
              <a:schemeClr val="accent5"/>
            </a:solidFill>
            <a:ln>
              <a:noFill/>
            </a:ln>
          </p:spPr>
          <p:txBody>
            <a:bodyPr anchor="ctr"/>
            <a:lstStyle/>
            <a:p>
              <a:pPr algn="ctr"/>
              <a:endParaRPr/>
            </a:p>
          </p:txBody>
        </p:sp>
        <p:sp>
          <p:nvSpPr>
            <p:cNvPr id="25" name="任意多边形: 形状 24">
              <a:extLst/>
            </p:cNvPr>
            <p:cNvSpPr>
              <a:spLocks/>
            </p:cNvSpPr>
            <p:nvPr/>
          </p:nvSpPr>
          <p:spPr bwMode="auto">
            <a:xfrm>
              <a:off x="0" y="-25400"/>
              <a:ext cx="5095875" cy="1798638"/>
            </a:xfrm>
            <a:custGeom>
              <a:avLst/>
              <a:gdLst>
                <a:gd name="T0" fmla="*/ 735 w 1602"/>
                <a:gd name="T1" fmla="*/ 530 h 565"/>
                <a:gd name="T2" fmla="*/ 735 w 1602"/>
                <a:gd name="T3" fmla="*/ 509 h 565"/>
                <a:gd name="T4" fmla="*/ 700 w 1602"/>
                <a:gd name="T5" fmla="*/ 474 h 565"/>
                <a:gd name="T6" fmla="*/ 313 w 1602"/>
                <a:gd name="T7" fmla="*/ 474 h 565"/>
                <a:gd name="T8" fmla="*/ 233 w 1602"/>
                <a:gd name="T9" fmla="*/ 397 h 565"/>
                <a:gd name="T10" fmla="*/ 233 w 1602"/>
                <a:gd name="T11" fmla="*/ 319 h 565"/>
                <a:gd name="T12" fmla="*/ 179 w 1602"/>
                <a:gd name="T13" fmla="*/ 265 h 565"/>
                <a:gd name="T14" fmla="*/ 100 w 1602"/>
                <a:gd name="T15" fmla="*/ 265 h 565"/>
                <a:gd name="T16" fmla="*/ 0 w 1602"/>
                <a:gd name="T17" fmla="*/ 165 h 565"/>
                <a:gd name="T18" fmla="*/ 0 w 1602"/>
                <a:gd name="T19" fmla="*/ 103 h 565"/>
                <a:gd name="T20" fmla="*/ 100 w 1602"/>
                <a:gd name="T21" fmla="*/ 2 h 565"/>
                <a:gd name="T22" fmla="*/ 785 w 1602"/>
                <a:gd name="T23" fmla="*/ 2 h 565"/>
                <a:gd name="T24" fmla="*/ 835 w 1602"/>
                <a:gd name="T25" fmla="*/ 0 h 565"/>
                <a:gd name="T26" fmla="*/ 1450 w 1602"/>
                <a:gd name="T27" fmla="*/ 234 h 565"/>
                <a:gd name="T28" fmla="*/ 1602 w 1602"/>
                <a:gd name="T29" fmla="*/ 565 h 565"/>
                <a:gd name="T30" fmla="*/ 705 w 1602"/>
                <a:gd name="T31" fmla="*/ 565 h 565"/>
                <a:gd name="T32" fmla="*/ 735 w 1602"/>
                <a:gd name="T33" fmla="*/ 53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2" h="565">
                  <a:moveTo>
                    <a:pt x="735" y="530"/>
                  </a:moveTo>
                  <a:cubicBezTo>
                    <a:pt x="735" y="509"/>
                    <a:pt x="735" y="509"/>
                    <a:pt x="735" y="509"/>
                  </a:cubicBezTo>
                  <a:cubicBezTo>
                    <a:pt x="735" y="490"/>
                    <a:pt x="719" y="474"/>
                    <a:pt x="700" y="474"/>
                  </a:cubicBezTo>
                  <a:cubicBezTo>
                    <a:pt x="313" y="474"/>
                    <a:pt x="313" y="474"/>
                    <a:pt x="313" y="474"/>
                  </a:cubicBezTo>
                  <a:cubicBezTo>
                    <a:pt x="269" y="474"/>
                    <a:pt x="233" y="440"/>
                    <a:pt x="233" y="397"/>
                  </a:cubicBezTo>
                  <a:cubicBezTo>
                    <a:pt x="233" y="319"/>
                    <a:pt x="233" y="319"/>
                    <a:pt x="233" y="319"/>
                  </a:cubicBezTo>
                  <a:cubicBezTo>
                    <a:pt x="233" y="289"/>
                    <a:pt x="209" y="265"/>
                    <a:pt x="179" y="265"/>
                  </a:cubicBezTo>
                  <a:cubicBezTo>
                    <a:pt x="100" y="265"/>
                    <a:pt x="100" y="265"/>
                    <a:pt x="100" y="265"/>
                  </a:cubicBezTo>
                  <a:cubicBezTo>
                    <a:pt x="44" y="265"/>
                    <a:pt x="0" y="221"/>
                    <a:pt x="0" y="165"/>
                  </a:cubicBezTo>
                  <a:cubicBezTo>
                    <a:pt x="0" y="103"/>
                    <a:pt x="0" y="103"/>
                    <a:pt x="0" y="103"/>
                  </a:cubicBezTo>
                  <a:cubicBezTo>
                    <a:pt x="0" y="47"/>
                    <a:pt x="44" y="2"/>
                    <a:pt x="100" y="2"/>
                  </a:cubicBezTo>
                  <a:cubicBezTo>
                    <a:pt x="785" y="2"/>
                    <a:pt x="785" y="2"/>
                    <a:pt x="785" y="2"/>
                  </a:cubicBezTo>
                  <a:cubicBezTo>
                    <a:pt x="801" y="1"/>
                    <a:pt x="818" y="0"/>
                    <a:pt x="835" y="0"/>
                  </a:cubicBezTo>
                  <a:cubicBezTo>
                    <a:pt x="1118" y="0"/>
                    <a:pt x="1313" y="75"/>
                    <a:pt x="1450" y="234"/>
                  </a:cubicBezTo>
                  <a:cubicBezTo>
                    <a:pt x="1537" y="337"/>
                    <a:pt x="1579" y="462"/>
                    <a:pt x="1602" y="565"/>
                  </a:cubicBezTo>
                  <a:cubicBezTo>
                    <a:pt x="705" y="565"/>
                    <a:pt x="705" y="565"/>
                    <a:pt x="705" y="565"/>
                  </a:cubicBezTo>
                  <a:cubicBezTo>
                    <a:pt x="721" y="563"/>
                    <a:pt x="735" y="548"/>
                    <a:pt x="735" y="530"/>
                  </a:cubicBezTo>
                  <a:close/>
                </a:path>
              </a:pathLst>
            </a:custGeom>
            <a:solidFill>
              <a:schemeClr val="accent1"/>
            </a:solidFill>
            <a:ln>
              <a:noFill/>
            </a:ln>
          </p:spPr>
          <p:txBody>
            <a:bodyPr anchor="ctr"/>
            <a:lstStyle/>
            <a:p>
              <a:pPr algn="ctr"/>
              <a:endParaRPr/>
            </a:p>
          </p:txBody>
        </p:sp>
        <p:sp>
          <p:nvSpPr>
            <p:cNvPr id="26" name="任意多边形: 形状 25">
              <a:extLst/>
            </p:cNvPr>
            <p:cNvSpPr>
              <a:spLocks/>
            </p:cNvSpPr>
            <p:nvPr/>
          </p:nvSpPr>
          <p:spPr bwMode="auto">
            <a:xfrm>
              <a:off x="11875" y="3560763"/>
              <a:ext cx="5634038" cy="1792288"/>
            </a:xfrm>
            <a:custGeom>
              <a:avLst/>
              <a:gdLst>
                <a:gd name="T0" fmla="*/ 1701 w 1771"/>
                <a:gd name="T1" fmla="*/ 0 h 563"/>
                <a:gd name="T2" fmla="*/ 1735 w 1771"/>
                <a:gd name="T3" fmla="*/ 63 h 563"/>
                <a:gd name="T4" fmla="*/ 1753 w 1771"/>
                <a:gd name="T5" fmla="*/ 179 h 563"/>
                <a:gd name="T6" fmla="*/ 1690 w 1771"/>
                <a:gd name="T7" fmla="*/ 228 h 563"/>
                <a:gd name="T8" fmla="*/ 1608 w 1771"/>
                <a:gd name="T9" fmla="*/ 269 h 563"/>
                <a:gd name="T10" fmla="*/ 1618 w 1771"/>
                <a:gd name="T11" fmla="*/ 302 h 563"/>
                <a:gd name="T12" fmla="*/ 1616 w 1771"/>
                <a:gd name="T13" fmla="*/ 392 h 563"/>
                <a:gd name="T14" fmla="*/ 1615 w 1771"/>
                <a:gd name="T15" fmla="*/ 392 h 563"/>
                <a:gd name="T16" fmla="*/ 1605 w 1771"/>
                <a:gd name="T17" fmla="*/ 405 h 563"/>
                <a:gd name="T18" fmla="*/ 1581 w 1771"/>
                <a:gd name="T19" fmla="*/ 500 h 563"/>
                <a:gd name="T20" fmla="*/ 1572 w 1771"/>
                <a:gd name="T21" fmla="*/ 508 h 563"/>
                <a:gd name="T22" fmla="*/ 1560 w 1771"/>
                <a:gd name="T23" fmla="*/ 548 h 563"/>
                <a:gd name="T24" fmla="*/ 1565 w 1771"/>
                <a:gd name="T25" fmla="*/ 563 h 563"/>
                <a:gd name="T26" fmla="*/ 700 w 1771"/>
                <a:gd name="T27" fmla="*/ 563 h 563"/>
                <a:gd name="T28" fmla="*/ 734 w 1771"/>
                <a:gd name="T29" fmla="*/ 528 h 563"/>
                <a:gd name="T30" fmla="*/ 734 w 1771"/>
                <a:gd name="T31" fmla="*/ 507 h 563"/>
                <a:gd name="T32" fmla="*/ 700 w 1771"/>
                <a:gd name="T33" fmla="*/ 472 h 563"/>
                <a:gd name="T34" fmla="*/ 313 w 1771"/>
                <a:gd name="T35" fmla="*/ 472 h 563"/>
                <a:gd name="T36" fmla="*/ 233 w 1771"/>
                <a:gd name="T37" fmla="*/ 395 h 563"/>
                <a:gd name="T38" fmla="*/ 233 w 1771"/>
                <a:gd name="T39" fmla="*/ 317 h 563"/>
                <a:gd name="T40" fmla="*/ 179 w 1771"/>
                <a:gd name="T41" fmla="*/ 263 h 563"/>
                <a:gd name="T42" fmla="*/ 100 w 1771"/>
                <a:gd name="T43" fmla="*/ 263 h 563"/>
                <a:gd name="T44" fmla="*/ 0 w 1771"/>
                <a:gd name="T45" fmla="*/ 163 h 563"/>
                <a:gd name="T46" fmla="*/ 0 w 1771"/>
                <a:gd name="T47" fmla="*/ 101 h 563"/>
                <a:gd name="T48" fmla="*/ 100 w 1771"/>
                <a:gd name="T49" fmla="*/ 0 h 563"/>
                <a:gd name="T50" fmla="*/ 700 w 1771"/>
                <a:gd name="T51" fmla="*/ 0 h 563"/>
                <a:gd name="T52" fmla="*/ 1701 w 1771"/>
                <a:gd name="T53" fmla="*/ 0 h 563"/>
                <a:gd name="T54" fmla="*/ 1701 w 1771"/>
                <a:gd name="T55" fmla="*/ 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1" h="563">
                  <a:moveTo>
                    <a:pt x="1701" y="0"/>
                  </a:moveTo>
                  <a:cubicBezTo>
                    <a:pt x="1716" y="28"/>
                    <a:pt x="1728" y="51"/>
                    <a:pt x="1735" y="63"/>
                  </a:cubicBezTo>
                  <a:cubicBezTo>
                    <a:pt x="1747" y="89"/>
                    <a:pt x="1771" y="136"/>
                    <a:pt x="1753" y="179"/>
                  </a:cubicBezTo>
                  <a:cubicBezTo>
                    <a:pt x="1746" y="194"/>
                    <a:pt x="1728" y="217"/>
                    <a:pt x="1690" y="228"/>
                  </a:cubicBezTo>
                  <a:cubicBezTo>
                    <a:pt x="1608" y="254"/>
                    <a:pt x="1608" y="268"/>
                    <a:pt x="1608" y="269"/>
                  </a:cubicBezTo>
                  <a:cubicBezTo>
                    <a:pt x="1610" y="283"/>
                    <a:pt x="1615" y="292"/>
                    <a:pt x="1618" y="302"/>
                  </a:cubicBezTo>
                  <a:cubicBezTo>
                    <a:pt x="1628" y="325"/>
                    <a:pt x="1641" y="359"/>
                    <a:pt x="1616" y="392"/>
                  </a:cubicBezTo>
                  <a:cubicBezTo>
                    <a:pt x="1615" y="392"/>
                    <a:pt x="1615" y="392"/>
                    <a:pt x="1615" y="392"/>
                  </a:cubicBezTo>
                  <a:cubicBezTo>
                    <a:pt x="1605" y="405"/>
                    <a:pt x="1605" y="405"/>
                    <a:pt x="1605" y="405"/>
                  </a:cubicBezTo>
                  <a:cubicBezTo>
                    <a:pt x="1608" y="431"/>
                    <a:pt x="1610" y="472"/>
                    <a:pt x="1581" y="500"/>
                  </a:cubicBezTo>
                  <a:cubicBezTo>
                    <a:pt x="1579" y="503"/>
                    <a:pt x="1574" y="506"/>
                    <a:pt x="1572" y="508"/>
                  </a:cubicBezTo>
                  <a:cubicBezTo>
                    <a:pt x="1554" y="527"/>
                    <a:pt x="1554" y="527"/>
                    <a:pt x="1560" y="548"/>
                  </a:cubicBezTo>
                  <a:cubicBezTo>
                    <a:pt x="1561" y="554"/>
                    <a:pt x="1563" y="558"/>
                    <a:pt x="1565" y="563"/>
                  </a:cubicBezTo>
                  <a:cubicBezTo>
                    <a:pt x="700" y="563"/>
                    <a:pt x="700" y="563"/>
                    <a:pt x="700" y="563"/>
                  </a:cubicBezTo>
                  <a:cubicBezTo>
                    <a:pt x="719" y="563"/>
                    <a:pt x="734" y="548"/>
                    <a:pt x="734" y="528"/>
                  </a:cubicBezTo>
                  <a:cubicBezTo>
                    <a:pt x="734" y="507"/>
                    <a:pt x="734" y="507"/>
                    <a:pt x="734" y="507"/>
                  </a:cubicBezTo>
                  <a:cubicBezTo>
                    <a:pt x="734" y="488"/>
                    <a:pt x="719" y="472"/>
                    <a:pt x="700" y="472"/>
                  </a:cubicBezTo>
                  <a:cubicBezTo>
                    <a:pt x="313" y="472"/>
                    <a:pt x="313" y="472"/>
                    <a:pt x="313" y="472"/>
                  </a:cubicBezTo>
                  <a:cubicBezTo>
                    <a:pt x="269" y="472"/>
                    <a:pt x="233" y="438"/>
                    <a:pt x="233" y="395"/>
                  </a:cubicBezTo>
                  <a:cubicBezTo>
                    <a:pt x="233" y="317"/>
                    <a:pt x="233" y="317"/>
                    <a:pt x="233" y="317"/>
                  </a:cubicBezTo>
                  <a:cubicBezTo>
                    <a:pt x="233" y="287"/>
                    <a:pt x="209" y="263"/>
                    <a:pt x="179" y="263"/>
                  </a:cubicBezTo>
                  <a:cubicBezTo>
                    <a:pt x="100" y="263"/>
                    <a:pt x="100" y="263"/>
                    <a:pt x="100" y="263"/>
                  </a:cubicBezTo>
                  <a:cubicBezTo>
                    <a:pt x="44" y="263"/>
                    <a:pt x="0" y="219"/>
                    <a:pt x="0" y="163"/>
                  </a:cubicBezTo>
                  <a:cubicBezTo>
                    <a:pt x="0" y="101"/>
                    <a:pt x="0" y="101"/>
                    <a:pt x="0" y="101"/>
                  </a:cubicBezTo>
                  <a:cubicBezTo>
                    <a:pt x="0" y="45"/>
                    <a:pt x="44" y="0"/>
                    <a:pt x="100" y="0"/>
                  </a:cubicBezTo>
                  <a:cubicBezTo>
                    <a:pt x="700" y="0"/>
                    <a:pt x="700" y="0"/>
                    <a:pt x="700" y="0"/>
                  </a:cubicBezTo>
                  <a:cubicBezTo>
                    <a:pt x="1701" y="0"/>
                    <a:pt x="1701" y="0"/>
                    <a:pt x="1701" y="0"/>
                  </a:cubicBezTo>
                  <a:cubicBezTo>
                    <a:pt x="1701" y="0"/>
                    <a:pt x="1701" y="0"/>
                    <a:pt x="1701" y="0"/>
                  </a:cubicBezTo>
                  <a:close/>
                </a:path>
              </a:pathLst>
            </a:custGeom>
            <a:solidFill>
              <a:schemeClr val="accent3"/>
            </a:solidFill>
            <a:ln>
              <a:noFill/>
            </a:ln>
          </p:spPr>
          <p:txBody>
            <a:bodyPr anchor="ctr"/>
            <a:lstStyle/>
            <a:p>
              <a:pPr algn="ctr"/>
              <a:endParaRPr/>
            </a:p>
          </p:txBody>
        </p:sp>
        <p:sp>
          <p:nvSpPr>
            <p:cNvPr id="27" name="任意多边形: 形状 26">
              <a:extLst/>
            </p:cNvPr>
            <p:cNvSpPr>
              <a:spLocks/>
            </p:cNvSpPr>
            <p:nvPr/>
          </p:nvSpPr>
          <p:spPr bwMode="auto">
            <a:xfrm>
              <a:off x="11875" y="1773238"/>
              <a:ext cx="5411788" cy="1787525"/>
            </a:xfrm>
            <a:custGeom>
              <a:avLst/>
              <a:gdLst>
                <a:gd name="T0" fmla="*/ 734 w 1701"/>
                <a:gd name="T1" fmla="*/ 528 h 562"/>
                <a:gd name="T2" fmla="*/ 734 w 1701"/>
                <a:gd name="T3" fmla="*/ 507 h 562"/>
                <a:gd name="T4" fmla="*/ 700 w 1701"/>
                <a:gd name="T5" fmla="*/ 472 h 562"/>
                <a:gd name="T6" fmla="*/ 313 w 1701"/>
                <a:gd name="T7" fmla="*/ 472 h 562"/>
                <a:gd name="T8" fmla="*/ 233 w 1701"/>
                <a:gd name="T9" fmla="*/ 395 h 562"/>
                <a:gd name="T10" fmla="*/ 233 w 1701"/>
                <a:gd name="T11" fmla="*/ 316 h 562"/>
                <a:gd name="T12" fmla="*/ 179 w 1701"/>
                <a:gd name="T13" fmla="*/ 263 h 562"/>
                <a:gd name="T14" fmla="*/ 100 w 1701"/>
                <a:gd name="T15" fmla="*/ 263 h 562"/>
                <a:gd name="T16" fmla="*/ 0 w 1701"/>
                <a:gd name="T17" fmla="*/ 162 h 562"/>
                <a:gd name="T18" fmla="*/ 0 w 1701"/>
                <a:gd name="T19" fmla="*/ 100 h 562"/>
                <a:gd name="T20" fmla="*/ 100 w 1701"/>
                <a:gd name="T21" fmla="*/ 0 h 562"/>
                <a:gd name="T22" fmla="*/ 700 w 1701"/>
                <a:gd name="T23" fmla="*/ 0 h 562"/>
                <a:gd name="T24" fmla="*/ 700 w 1701"/>
                <a:gd name="T25" fmla="*/ 0 h 562"/>
                <a:gd name="T26" fmla="*/ 705 w 1701"/>
                <a:gd name="T27" fmla="*/ 0 h 562"/>
                <a:gd name="T28" fmla="*/ 1601 w 1701"/>
                <a:gd name="T29" fmla="*/ 0 h 562"/>
                <a:gd name="T30" fmla="*/ 1624 w 1701"/>
                <a:gd name="T31" fmla="*/ 145 h 562"/>
                <a:gd name="T32" fmla="*/ 1625 w 1701"/>
                <a:gd name="T33" fmla="*/ 161 h 562"/>
                <a:gd name="T34" fmla="*/ 1633 w 1701"/>
                <a:gd name="T35" fmla="*/ 252 h 562"/>
                <a:gd name="T36" fmla="*/ 1610 w 1701"/>
                <a:gd name="T37" fmla="*/ 328 h 562"/>
                <a:gd name="T38" fmla="*/ 1603 w 1701"/>
                <a:gd name="T39" fmla="*/ 402 h 562"/>
                <a:gd name="T40" fmla="*/ 1701 w 1701"/>
                <a:gd name="T41" fmla="*/ 562 h 562"/>
                <a:gd name="T42" fmla="*/ 700 w 1701"/>
                <a:gd name="T43" fmla="*/ 562 h 562"/>
                <a:gd name="T44" fmla="*/ 734 w 1701"/>
                <a:gd name="T45" fmla="*/ 52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1" h="562">
                  <a:moveTo>
                    <a:pt x="734" y="528"/>
                  </a:moveTo>
                  <a:cubicBezTo>
                    <a:pt x="734" y="507"/>
                    <a:pt x="734" y="507"/>
                    <a:pt x="734" y="507"/>
                  </a:cubicBezTo>
                  <a:cubicBezTo>
                    <a:pt x="734" y="488"/>
                    <a:pt x="719" y="472"/>
                    <a:pt x="700" y="472"/>
                  </a:cubicBezTo>
                  <a:cubicBezTo>
                    <a:pt x="313" y="472"/>
                    <a:pt x="313" y="472"/>
                    <a:pt x="313" y="472"/>
                  </a:cubicBezTo>
                  <a:cubicBezTo>
                    <a:pt x="269" y="472"/>
                    <a:pt x="233" y="438"/>
                    <a:pt x="233" y="395"/>
                  </a:cubicBezTo>
                  <a:cubicBezTo>
                    <a:pt x="233" y="316"/>
                    <a:pt x="233" y="316"/>
                    <a:pt x="233" y="316"/>
                  </a:cubicBezTo>
                  <a:cubicBezTo>
                    <a:pt x="233" y="287"/>
                    <a:pt x="209" y="263"/>
                    <a:pt x="179" y="263"/>
                  </a:cubicBezTo>
                  <a:cubicBezTo>
                    <a:pt x="100" y="263"/>
                    <a:pt x="100" y="263"/>
                    <a:pt x="100" y="263"/>
                  </a:cubicBezTo>
                  <a:cubicBezTo>
                    <a:pt x="44" y="263"/>
                    <a:pt x="0" y="218"/>
                    <a:pt x="0" y="162"/>
                  </a:cubicBezTo>
                  <a:cubicBezTo>
                    <a:pt x="0" y="100"/>
                    <a:pt x="0" y="100"/>
                    <a:pt x="0" y="100"/>
                  </a:cubicBezTo>
                  <a:cubicBezTo>
                    <a:pt x="0" y="45"/>
                    <a:pt x="44" y="0"/>
                    <a:pt x="100" y="0"/>
                  </a:cubicBezTo>
                  <a:cubicBezTo>
                    <a:pt x="700" y="0"/>
                    <a:pt x="700" y="0"/>
                    <a:pt x="700" y="0"/>
                  </a:cubicBezTo>
                  <a:cubicBezTo>
                    <a:pt x="700" y="0"/>
                    <a:pt x="700" y="0"/>
                    <a:pt x="700" y="0"/>
                  </a:cubicBezTo>
                  <a:cubicBezTo>
                    <a:pt x="701" y="0"/>
                    <a:pt x="703" y="0"/>
                    <a:pt x="705" y="0"/>
                  </a:cubicBezTo>
                  <a:cubicBezTo>
                    <a:pt x="1601" y="0"/>
                    <a:pt x="1601" y="0"/>
                    <a:pt x="1601" y="0"/>
                  </a:cubicBezTo>
                  <a:cubicBezTo>
                    <a:pt x="1615" y="60"/>
                    <a:pt x="1621" y="111"/>
                    <a:pt x="1624" y="145"/>
                  </a:cubicBezTo>
                  <a:cubicBezTo>
                    <a:pt x="1624" y="151"/>
                    <a:pt x="1625" y="157"/>
                    <a:pt x="1625" y="161"/>
                  </a:cubicBezTo>
                  <a:cubicBezTo>
                    <a:pt x="1630" y="198"/>
                    <a:pt x="1633" y="228"/>
                    <a:pt x="1633" y="252"/>
                  </a:cubicBezTo>
                  <a:cubicBezTo>
                    <a:pt x="1633" y="287"/>
                    <a:pt x="1627" y="312"/>
                    <a:pt x="1610" y="328"/>
                  </a:cubicBezTo>
                  <a:cubicBezTo>
                    <a:pt x="1585" y="353"/>
                    <a:pt x="1584" y="376"/>
                    <a:pt x="1603" y="402"/>
                  </a:cubicBezTo>
                  <a:cubicBezTo>
                    <a:pt x="1633" y="445"/>
                    <a:pt x="1672" y="511"/>
                    <a:pt x="1701" y="562"/>
                  </a:cubicBezTo>
                  <a:cubicBezTo>
                    <a:pt x="700" y="562"/>
                    <a:pt x="700" y="562"/>
                    <a:pt x="700" y="562"/>
                  </a:cubicBezTo>
                  <a:cubicBezTo>
                    <a:pt x="719" y="562"/>
                    <a:pt x="734" y="546"/>
                    <a:pt x="734" y="528"/>
                  </a:cubicBezTo>
                  <a:close/>
                </a:path>
              </a:pathLst>
            </a:custGeom>
            <a:solidFill>
              <a:schemeClr val="accent2"/>
            </a:solidFill>
            <a:ln>
              <a:noFill/>
            </a:ln>
          </p:spPr>
          <p:txBody>
            <a:bodyPr anchor="ctr"/>
            <a:lstStyle/>
            <a:p>
              <a:pPr algn="ctr"/>
              <a:endParaRPr/>
            </a:p>
          </p:txBody>
        </p:sp>
        <p:grpSp>
          <p:nvGrpSpPr>
            <p:cNvPr id="28" name="组合 27">
              <a:extLst/>
            </p:cNvPr>
            <p:cNvGrpSpPr/>
            <p:nvPr/>
          </p:nvGrpSpPr>
          <p:grpSpPr>
            <a:xfrm>
              <a:off x="268768" y="149528"/>
              <a:ext cx="602226" cy="502637"/>
              <a:chOff x="1588" y="-296862"/>
              <a:chExt cx="2649537" cy="2211388"/>
            </a:xfrm>
            <a:solidFill>
              <a:schemeClr val="bg1"/>
            </a:solidFill>
          </p:grpSpPr>
          <p:sp>
            <p:nvSpPr>
              <p:cNvPr id="47" name="任意多边形: 形状 46">
                <a:extLst/>
              </p:cNvPr>
              <p:cNvSpPr>
                <a:spLocks/>
              </p:cNvSpPr>
              <p:nvPr/>
            </p:nvSpPr>
            <p:spPr bwMode="auto">
              <a:xfrm rot="21339349">
                <a:off x="1588" y="-296862"/>
                <a:ext cx="2649537" cy="2211388"/>
              </a:xfrm>
              <a:custGeom>
                <a:avLst/>
                <a:gdLst>
                  <a:gd name="T0" fmla="*/ 2 w 704"/>
                  <a:gd name="T1" fmla="*/ 252 h 586"/>
                  <a:gd name="T2" fmla="*/ 0 w 704"/>
                  <a:gd name="T3" fmla="*/ 279 h 586"/>
                  <a:gd name="T4" fmla="*/ 702 w 704"/>
                  <a:gd name="T5" fmla="*/ 334 h 586"/>
                  <a:gd name="T6" fmla="*/ 704 w 704"/>
                  <a:gd name="T7" fmla="*/ 308 h 586"/>
                  <a:gd name="T8" fmla="*/ 2 w 704"/>
                  <a:gd name="T9" fmla="*/ 252 h 586"/>
                  <a:gd name="T10" fmla="*/ 346 w 704"/>
                  <a:gd name="T11" fmla="*/ 452 h 586"/>
                  <a:gd name="T12" fmla="*/ 200 w 704"/>
                  <a:gd name="T13" fmla="*/ 281 h 586"/>
                  <a:gd name="T14" fmla="*/ 372 w 704"/>
                  <a:gd name="T15" fmla="*/ 134 h 586"/>
                  <a:gd name="T16" fmla="*/ 518 w 704"/>
                  <a:gd name="T17" fmla="*/ 306 h 586"/>
                  <a:gd name="T18" fmla="*/ 346 w 704"/>
                  <a:gd name="T19" fmla="*/ 452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4" h="586">
                    <a:moveTo>
                      <a:pt x="2" y="252"/>
                    </a:moveTo>
                    <a:cubicBezTo>
                      <a:pt x="0" y="279"/>
                      <a:pt x="0" y="279"/>
                      <a:pt x="0" y="279"/>
                    </a:cubicBezTo>
                    <a:cubicBezTo>
                      <a:pt x="138" y="557"/>
                      <a:pt x="522" y="586"/>
                      <a:pt x="702" y="334"/>
                    </a:cubicBezTo>
                    <a:cubicBezTo>
                      <a:pt x="704" y="308"/>
                      <a:pt x="704" y="308"/>
                      <a:pt x="704" y="308"/>
                    </a:cubicBezTo>
                    <a:cubicBezTo>
                      <a:pt x="567" y="30"/>
                      <a:pt x="182" y="0"/>
                      <a:pt x="2" y="252"/>
                    </a:cubicBezTo>
                    <a:close/>
                    <a:moveTo>
                      <a:pt x="346" y="452"/>
                    </a:moveTo>
                    <a:cubicBezTo>
                      <a:pt x="258" y="445"/>
                      <a:pt x="193" y="368"/>
                      <a:pt x="200" y="281"/>
                    </a:cubicBezTo>
                    <a:cubicBezTo>
                      <a:pt x="207" y="193"/>
                      <a:pt x="284" y="127"/>
                      <a:pt x="372" y="134"/>
                    </a:cubicBezTo>
                    <a:cubicBezTo>
                      <a:pt x="459" y="141"/>
                      <a:pt x="525" y="218"/>
                      <a:pt x="518" y="306"/>
                    </a:cubicBezTo>
                    <a:cubicBezTo>
                      <a:pt x="511" y="394"/>
                      <a:pt x="434" y="459"/>
                      <a:pt x="346" y="452"/>
                    </a:cubicBezTo>
                    <a:close/>
                  </a:path>
                </a:pathLst>
              </a:cu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sp>
            <p:nvSpPr>
              <p:cNvPr id="48" name="椭圆 47">
                <a:extLst/>
              </p:cNvPr>
              <p:cNvSpPr>
                <a:spLocks/>
              </p:cNvSpPr>
              <p:nvPr/>
            </p:nvSpPr>
            <p:spPr bwMode="auto">
              <a:xfrm rot="21339349">
                <a:off x="1050925" y="511176"/>
                <a:ext cx="598487" cy="600075"/>
              </a:xfrm>
              <a:prstGeom prst="ellipse">
                <a:avLst/>
              </a:pr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grpSp>
        <p:sp>
          <p:nvSpPr>
            <p:cNvPr id="29" name="文本框 7">
              <a:extLst/>
            </p:cNvPr>
            <p:cNvSpPr txBox="1"/>
            <p:nvPr/>
          </p:nvSpPr>
          <p:spPr>
            <a:xfrm>
              <a:off x="1067769" y="200791"/>
              <a:ext cx="1723549" cy="400110"/>
            </a:xfrm>
            <a:prstGeom prst="rect">
              <a:avLst/>
            </a:prstGeom>
            <a:noFill/>
          </p:spPr>
          <p:txBody>
            <a:bodyPr wrap="none">
              <a:normAutofit fontScale="32500" lnSpcReduction="20000"/>
            </a:bodyPr>
            <a:lstStyle/>
            <a:p>
              <a:pPr>
                <a:lnSpc>
                  <a:spcPct val="120000"/>
                </a:lnSpc>
              </a:pPr>
              <a:r>
                <a:rPr lang="zh-CN" altLang="en-US" sz="2000" b="1">
                  <a:solidFill>
                    <a:schemeClr val="bg1"/>
                  </a:solidFill>
                </a:rPr>
                <a:t>标题文本预设</a:t>
              </a:r>
            </a:p>
          </p:txBody>
        </p:sp>
        <p:sp>
          <p:nvSpPr>
            <p:cNvPr id="30" name="文本框 8">
              <a:extLst/>
            </p:cNvPr>
            <p:cNvSpPr txBox="1"/>
            <p:nvPr/>
          </p:nvSpPr>
          <p:spPr>
            <a:xfrm>
              <a:off x="1067768" y="576970"/>
              <a:ext cx="3445865" cy="836580"/>
            </a:xfrm>
            <a:prstGeom prst="rect">
              <a:avLst/>
            </a:prstGeom>
            <a:noFill/>
          </p:spPr>
          <p:txBody>
            <a:bodyPr wrap="square">
              <a:normAutofit fontScale="77500" lnSpcReduction="20000"/>
            </a:bodyPr>
            <a:lstStyle/>
            <a:p>
              <a:pPr>
                <a:lnSpc>
                  <a:spcPct val="120000"/>
                </a:lnSpc>
              </a:pPr>
              <a:r>
                <a:rPr lang="zh-CN" altLang="en-US" sz="1050">
                  <a:solidFill>
                    <a:schemeClr val="bg1"/>
                  </a:solidFill>
                </a:rPr>
                <a:t>此部分内容作为文字排版占位显示</a:t>
              </a:r>
              <a:br>
                <a:rPr lang="zh-CN" altLang="en-US" sz="1050">
                  <a:solidFill>
                    <a:schemeClr val="bg1"/>
                  </a:solidFill>
                </a:rPr>
              </a:br>
              <a:r>
                <a:rPr lang="zh-CN" altLang="en-US" sz="1050">
                  <a:solidFill>
                    <a:schemeClr val="bg1"/>
                  </a:solidFill>
                </a:rPr>
                <a:t>（建议使用主题字体）</a:t>
              </a:r>
            </a:p>
          </p:txBody>
        </p:sp>
        <p:grpSp>
          <p:nvGrpSpPr>
            <p:cNvPr id="31" name="组合 30">
              <a:extLst/>
            </p:cNvPr>
            <p:cNvGrpSpPr/>
            <p:nvPr/>
          </p:nvGrpSpPr>
          <p:grpSpPr>
            <a:xfrm>
              <a:off x="375247" y="1974031"/>
              <a:ext cx="389268" cy="442910"/>
              <a:chOff x="1416917" y="1026775"/>
              <a:chExt cx="852488" cy="969962"/>
            </a:xfrm>
            <a:solidFill>
              <a:schemeClr val="bg1"/>
            </a:solidFill>
          </p:grpSpPr>
          <p:sp>
            <p:nvSpPr>
              <p:cNvPr id="45" name="任意多边形: 形状 44">
                <a:extLst/>
              </p:cNvPr>
              <p:cNvSpPr>
                <a:spLocks/>
              </p:cNvSpPr>
              <p:nvPr/>
            </p:nvSpPr>
            <p:spPr bwMode="auto">
              <a:xfrm>
                <a:off x="1416917" y="1026775"/>
                <a:ext cx="852488" cy="969962"/>
              </a:xfrm>
              <a:custGeom>
                <a:avLst/>
                <a:gdLst>
                  <a:gd name="T0" fmla="*/ 362 w 537"/>
                  <a:gd name="T1" fmla="*/ 0 h 611"/>
                  <a:gd name="T2" fmla="*/ 0 w 537"/>
                  <a:gd name="T3" fmla="*/ 0 h 611"/>
                  <a:gd name="T4" fmla="*/ 0 w 537"/>
                  <a:gd name="T5" fmla="*/ 611 h 611"/>
                  <a:gd name="T6" fmla="*/ 537 w 537"/>
                  <a:gd name="T7" fmla="*/ 611 h 611"/>
                  <a:gd name="T8" fmla="*/ 537 w 537"/>
                  <a:gd name="T9" fmla="*/ 174 h 611"/>
                  <a:gd name="T10" fmla="*/ 362 w 537"/>
                  <a:gd name="T11" fmla="*/ 0 h 611"/>
                  <a:gd name="T12" fmla="*/ 230 w 537"/>
                  <a:gd name="T13" fmla="*/ 306 h 611"/>
                  <a:gd name="T14" fmla="*/ 269 w 537"/>
                  <a:gd name="T15" fmla="*/ 306 h 611"/>
                  <a:gd name="T16" fmla="*/ 269 w 537"/>
                  <a:gd name="T17" fmla="*/ 267 h 611"/>
                  <a:gd name="T18" fmla="*/ 230 w 537"/>
                  <a:gd name="T19" fmla="*/ 267 h 611"/>
                  <a:gd name="T20" fmla="*/ 230 w 537"/>
                  <a:gd name="T21" fmla="*/ 229 h 611"/>
                  <a:gd name="T22" fmla="*/ 269 w 537"/>
                  <a:gd name="T23" fmla="*/ 229 h 611"/>
                  <a:gd name="T24" fmla="*/ 269 w 537"/>
                  <a:gd name="T25" fmla="*/ 191 h 611"/>
                  <a:gd name="T26" fmla="*/ 230 w 537"/>
                  <a:gd name="T27" fmla="*/ 191 h 611"/>
                  <a:gd name="T28" fmla="*/ 230 w 537"/>
                  <a:gd name="T29" fmla="*/ 153 h 611"/>
                  <a:gd name="T30" fmla="*/ 269 w 537"/>
                  <a:gd name="T31" fmla="*/ 153 h 611"/>
                  <a:gd name="T32" fmla="*/ 269 w 537"/>
                  <a:gd name="T33" fmla="*/ 115 h 611"/>
                  <a:gd name="T34" fmla="*/ 230 w 537"/>
                  <a:gd name="T35" fmla="*/ 115 h 611"/>
                  <a:gd name="T36" fmla="*/ 230 w 537"/>
                  <a:gd name="T37" fmla="*/ 76 h 611"/>
                  <a:gd name="T38" fmla="*/ 269 w 537"/>
                  <a:gd name="T39" fmla="*/ 76 h 611"/>
                  <a:gd name="T40" fmla="*/ 269 w 537"/>
                  <a:gd name="T41" fmla="*/ 115 h 611"/>
                  <a:gd name="T42" fmla="*/ 307 w 537"/>
                  <a:gd name="T43" fmla="*/ 115 h 611"/>
                  <a:gd name="T44" fmla="*/ 307 w 537"/>
                  <a:gd name="T45" fmla="*/ 153 h 611"/>
                  <a:gd name="T46" fmla="*/ 269 w 537"/>
                  <a:gd name="T47" fmla="*/ 153 h 611"/>
                  <a:gd name="T48" fmla="*/ 269 w 537"/>
                  <a:gd name="T49" fmla="*/ 191 h 611"/>
                  <a:gd name="T50" fmla="*/ 307 w 537"/>
                  <a:gd name="T51" fmla="*/ 191 h 611"/>
                  <a:gd name="T52" fmla="*/ 307 w 537"/>
                  <a:gd name="T53" fmla="*/ 229 h 611"/>
                  <a:gd name="T54" fmla="*/ 269 w 537"/>
                  <a:gd name="T55" fmla="*/ 229 h 611"/>
                  <a:gd name="T56" fmla="*/ 269 w 537"/>
                  <a:gd name="T57" fmla="*/ 267 h 611"/>
                  <a:gd name="T58" fmla="*/ 307 w 537"/>
                  <a:gd name="T59" fmla="*/ 267 h 611"/>
                  <a:gd name="T60" fmla="*/ 307 w 537"/>
                  <a:gd name="T61" fmla="*/ 306 h 611"/>
                  <a:gd name="T62" fmla="*/ 269 w 537"/>
                  <a:gd name="T63" fmla="*/ 306 h 611"/>
                  <a:gd name="T64" fmla="*/ 269 w 537"/>
                  <a:gd name="T65" fmla="*/ 344 h 611"/>
                  <a:gd name="T66" fmla="*/ 307 w 537"/>
                  <a:gd name="T67" fmla="*/ 344 h 611"/>
                  <a:gd name="T68" fmla="*/ 307 w 537"/>
                  <a:gd name="T69" fmla="*/ 382 h 611"/>
                  <a:gd name="T70" fmla="*/ 269 w 537"/>
                  <a:gd name="T71" fmla="*/ 382 h 611"/>
                  <a:gd name="T72" fmla="*/ 269 w 537"/>
                  <a:gd name="T73" fmla="*/ 344 h 611"/>
                  <a:gd name="T74" fmla="*/ 230 w 537"/>
                  <a:gd name="T75" fmla="*/ 344 h 611"/>
                  <a:gd name="T76" fmla="*/ 230 w 537"/>
                  <a:gd name="T77" fmla="*/ 306 h 611"/>
                  <a:gd name="T78" fmla="*/ 154 w 537"/>
                  <a:gd name="T79" fmla="*/ 535 h 611"/>
                  <a:gd name="T80" fmla="*/ 77 w 537"/>
                  <a:gd name="T81" fmla="*/ 535 h 611"/>
                  <a:gd name="T82" fmla="*/ 77 w 537"/>
                  <a:gd name="T83" fmla="*/ 76 h 611"/>
                  <a:gd name="T84" fmla="*/ 192 w 537"/>
                  <a:gd name="T85" fmla="*/ 76 h 611"/>
                  <a:gd name="T86" fmla="*/ 192 w 537"/>
                  <a:gd name="T87" fmla="*/ 382 h 611"/>
                  <a:gd name="T88" fmla="*/ 154 w 537"/>
                  <a:gd name="T89" fmla="*/ 382 h 611"/>
                  <a:gd name="T90" fmla="*/ 154 w 537"/>
                  <a:gd name="T91" fmla="*/ 535 h 611"/>
                  <a:gd name="T92" fmla="*/ 345 w 537"/>
                  <a:gd name="T93" fmla="*/ 573 h 611"/>
                  <a:gd name="T94" fmla="*/ 192 w 537"/>
                  <a:gd name="T95" fmla="*/ 573 h 611"/>
                  <a:gd name="T96" fmla="*/ 192 w 537"/>
                  <a:gd name="T97" fmla="*/ 420 h 611"/>
                  <a:gd name="T98" fmla="*/ 345 w 537"/>
                  <a:gd name="T99" fmla="*/ 420 h 611"/>
                  <a:gd name="T100" fmla="*/ 345 w 537"/>
                  <a:gd name="T101" fmla="*/ 573 h 611"/>
                  <a:gd name="T102" fmla="*/ 460 w 537"/>
                  <a:gd name="T103" fmla="*/ 535 h 611"/>
                  <a:gd name="T104" fmla="*/ 384 w 537"/>
                  <a:gd name="T105" fmla="*/ 535 h 611"/>
                  <a:gd name="T106" fmla="*/ 384 w 537"/>
                  <a:gd name="T107" fmla="*/ 382 h 611"/>
                  <a:gd name="T108" fmla="*/ 345 w 537"/>
                  <a:gd name="T109" fmla="*/ 382 h 611"/>
                  <a:gd name="T110" fmla="*/ 345 w 537"/>
                  <a:gd name="T111" fmla="*/ 93 h 611"/>
                  <a:gd name="T112" fmla="*/ 460 w 537"/>
                  <a:gd name="T113" fmla="*/ 208 h 611"/>
                  <a:gd name="T114" fmla="*/ 460 w 537"/>
                  <a:gd name="T115" fmla="*/ 53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7" h="611">
                    <a:moveTo>
                      <a:pt x="362" y="0"/>
                    </a:moveTo>
                    <a:lnTo>
                      <a:pt x="0" y="0"/>
                    </a:lnTo>
                    <a:lnTo>
                      <a:pt x="0" y="611"/>
                    </a:lnTo>
                    <a:lnTo>
                      <a:pt x="537" y="611"/>
                    </a:lnTo>
                    <a:lnTo>
                      <a:pt x="537" y="174"/>
                    </a:lnTo>
                    <a:lnTo>
                      <a:pt x="362" y="0"/>
                    </a:lnTo>
                    <a:close/>
                    <a:moveTo>
                      <a:pt x="230" y="306"/>
                    </a:moveTo>
                    <a:lnTo>
                      <a:pt x="269" y="306"/>
                    </a:lnTo>
                    <a:lnTo>
                      <a:pt x="269" y="267"/>
                    </a:lnTo>
                    <a:lnTo>
                      <a:pt x="230" y="267"/>
                    </a:lnTo>
                    <a:lnTo>
                      <a:pt x="230" y="229"/>
                    </a:lnTo>
                    <a:lnTo>
                      <a:pt x="269" y="229"/>
                    </a:lnTo>
                    <a:lnTo>
                      <a:pt x="269" y="191"/>
                    </a:lnTo>
                    <a:lnTo>
                      <a:pt x="230" y="191"/>
                    </a:lnTo>
                    <a:lnTo>
                      <a:pt x="230" y="153"/>
                    </a:lnTo>
                    <a:lnTo>
                      <a:pt x="269" y="153"/>
                    </a:lnTo>
                    <a:lnTo>
                      <a:pt x="269" y="115"/>
                    </a:lnTo>
                    <a:lnTo>
                      <a:pt x="230" y="115"/>
                    </a:lnTo>
                    <a:lnTo>
                      <a:pt x="230" y="76"/>
                    </a:lnTo>
                    <a:lnTo>
                      <a:pt x="269" y="76"/>
                    </a:lnTo>
                    <a:lnTo>
                      <a:pt x="269" y="115"/>
                    </a:lnTo>
                    <a:lnTo>
                      <a:pt x="307" y="115"/>
                    </a:lnTo>
                    <a:lnTo>
                      <a:pt x="307" y="153"/>
                    </a:lnTo>
                    <a:lnTo>
                      <a:pt x="269" y="153"/>
                    </a:lnTo>
                    <a:lnTo>
                      <a:pt x="269" y="191"/>
                    </a:lnTo>
                    <a:lnTo>
                      <a:pt x="307" y="191"/>
                    </a:lnTo>
                    <a:lnTo>
                      <a:pt x="307" y="229"/>
                    </a:lnTo>
                    <a:lnTo>
                      <a:pt x="269" y="229"/>
                    </a:lnTo>
                    <a:lnTo>
                      <a:pt x="269" y="267"/>
                    </a:lnTo>
                    <a:lnTo>
                      <a:pt x="307" y="267"/>
                    </a:lnTo>
                    <a:lnTo>
                      <a:pt x="307" y="306"/>
                    </a:lnTo>
                    <a:lnTo>
                      <a:pt x="269" y="306"/>
                    </a:lnTo>
                    <a:lnTo>
                      <a:pt x="269" y="344"/>
                    </a:lnTo>
                    <a:lnTo>
                      <a:pt x="307" y="344"/>
                    </a:lnTo>
                    <a:lnTo>
                      <a:pt x="307" y="382"/>
                    </a:lnTo>
                    <a:lnTo>
                      <a:pt x="269" y="382"/>
                    </a:lnTo>
                    <a:lnTo>
                      <a:pt x="269" y="344"/>
                    </a:lnTo>
                    <a:lnTo>
                      <a:pt x="230" y="344"/>
                    </a:lnTo>
                    <a:lnTo>
                      <a:pt x="230" y="306"/>
                    </a:lnTo>
                    <a:close/>
                    <a:moveTo>
                      <a:pt x="154" y="535"/>
                    </a:moveTo>
                    <a:lnTo>
                      <a:pt x="77" y="535"/>
                    </a:lnTo>
                    <a:lnTo>
                      <a:pt x="77" y="76"/>
                    </a:lnTo>
                    <a:lnTo>
                      <a:pt x="192" y="76"/>
                    </a:lnTo>
                    <a:lnTo>
                      <a:pt x="192" y="382"/>
                    </a:lnTo>
                    <a:lnTo>
                      <a:pt x="154" y="382"/>
                    </a:lnTo>
                    <a:lnTo>
                      <a:pt x="154" y="535"/>
                    </a:lnTo>
                    <a:close/>
                    <a:moveTo>
                      <a:pt x="345" y="573"/>
                    </a:moveTo>
                    <a:lnTo>
                      <a:pt x="192" y="573"/>
                    </a:lnTo>
                    <a:lnTo>
                      <a:pt x="192" y="420"/>
                    </a:lnTo>
                    <a:lnTo>
                      <a:pt x="345" y="420"/>
                    </a:lnTo>
                    <a:lnTo>
                      <a:pt x="345" y="573"/>
                    </a:lnTo>
                    <a:close/>
                    <a:moveTo>
                      <a:pt x="460" y="535"/>
                    </a:moveTo>
                    <a:lnTo>
                      <a:pt x="384" y="535"/>
                    </a:lnTo>
                    <a:lnTo>
                      <a:pt x="384" y="382"/>
                    </a:lnTo>
                    <a:lnTo>
                      <a:pt x="345" y="382"/>
                    </a:lnTo>
                    <a:lnTo>
                      <a:pt x="345" y="93"/>
                    </a:lnTo>
                    <a:lnTo>
                      <a:pt x="460" y="208"/>
                    </a:lnTo>
                    <a:lnTo>
                      <a:pt x="460" y="535"/>
                    </a:lnTo>
                    <a:close/>
                  </a:path>
                </a:pathLst>
              </a:cu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sp>
            <p:nvSpPr>
              <p:cNvPr id="46" name="矩形 45">
                <a:extLst/>
              </p:cNvPr>
              <p:cNvSpPr>
                <a:spLocks/>
              </p:cNvSpPr>
              <p:nvPr/>
            </p:nvSpPr>
            <p:spPr bwMode="auto">
              <a:xfrm>
                <a:off x="1782042" y="1755437"/>
                <a:ext cx="122238" cy="60325"/>
              </a:xfrm>
              <a:prstGeom prst="rect">
                <a:avLst/>
              </a:pr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nchor="ctr"/>
              <a:lstStyle/>
              <a:p>
                <a:pPr algn="ctr"/>
                <a:endParaRPr/>
              </a:p>
            </p:txBody>
          </p:sp>
        </p:grpSp>
        <p:sp>
          <p:nvSpPr>
            <p:cNvPr id="32" name="文本框 10">
              <a:extLst/>
            </p:cNvPr>
            <p:cNvSpPr txBox="1"/>
            <p:nvPr/>
          </p:nvSpPr>
          <p:spPr>
            <a:xfrm>
              <a:off x="1067769" y="1995431"/>
              <a:ext cx="1723549" cy="400110"/>
            </a:xfrm>
            <a:prstGeom prst="rect">
              <a:avLst/>
            </a:prstGeom>
            <a:noFill/>
          </p:spPr>
          <p:txBody>
            <a:bodyPr wrap="none">
              <a:normAutofit fontScale="32500" lnSpcReduction="20000"/>
            </a:bodyPr>
            <a:lstStyle/>
            <a:p>
              <a:pPr>
                <a:lnSpc>
                  <a:spcPct val="120000"/>
                </a:lnSpc>
              </a:pPr>
              <a:r>
                <a:rPr lang="zh-CN" altLang="en-US" sz="2000" b="1">
                  <a:solidFill>
                    <a:schemeClr val="bg1"/>
                  </a:solidFill>
                </a:rPr>
                <a:t>标题文本预设</a:t>
              </a:r>
            </a:p>
          </p:txBody>
        </p:sp>
        <p:sp>
          <p:nvSpPr>
            <p:cNvPr id="33" name="文本框 11">
              <a:extLst/>
            </p:cNvPr>
            <p:cNvSpPr txBox="1"/>
            <p:nvPr/>
          </p:nvSpPr>
          <p:spPr>
            <a:xfrm>
              <a:off x="1067769" y="2375606"/>
              <a:ext cx="3533414" cy="836580"/>
            </a:xfrm>
            <a:prstGeom prst="rect">
              <a:avLst/>
            </a:prstGeom>
            <a:noFill/>
          </p:spPr>
          <p:txBody>
            <a:bodyPr wrap="square">
              <a:normAutofit fontScale="77500" lnSpcReduction="20000"/>
            </a:bodyPr>
            <a:lstStyle/>
            <a:p>
              <a:pPr>
                <a:lnSpc>
                  <a:spcPct val="120000"/>
                </a:lnSpc>
              </a:pPr>
              <a:r>
                <a:rPr lang="zh-CN" altLang="en-US" sz="1050">
                  <a:solidFill>
                    <a:schemeClr val="bg1"/>
                  </a:solidFill>
                </a:rPr>
                <a:t>此部分内容作为文字排版占位显示</a:t>
              </a:r>
              <a:br>
                <a:rPr lang="zh-CN" altLang="en-US" sz="1050">
                  <a:solidFill>
                    <a:schemeClr val="bg1"/>
                  </a:solidFill>
                </a:rPr>
              </a:br>
              <a:r>
                <a:rPr lang="zh-CN" altLang="en-US" sz="1050">
                  <a:solidFill>
                    <a:schemeClr val="bg1"/>
                  </a:solidFill>
                </a:rPr>
                <a:t>（建议使用主题字体）</a:t>
              </a:r>
            </a:p>
          </p:txBody>
        </p:sp>
        <p:grpSp>
          <p:nvGrpSpPr>
            <p:cNvPr id="34" name="组合 33">
              <a:extLst/>
            </p:cNvPr>
            <p:cNvGrpSpPr/>
            <p:nvPr/>
          </p:nvGrpSpPr>
          <p:grpSpPr>
            <a:xfrm>
              <a:off x="375247" y="3749098"/>
              <a:ext cx="376794" cy="430968"/>
              <a:chOff x="0" y="4763"/>
              <a:chExt cx="1479550" cy="1692275"/>
            </a:xfrm>
            <a:solidFill>
              <a:schemeClr val="bg1"/>
            </a:solidFill>
          </p:grpSpPr>
          <p:sp>
            <p:nvSpPr>
              <p:cNvPr id="43" name="任意多边形: 形状 42">
                <a:extLst/>
              </p:cNvPr>
              <p:cNvSpPr>
                <a:spLocks/>
              </p:cNvSpPr>
              <p:nvPr/>
            </p:nvSpPr>
            <p:spPr bwMode="auto">
              <a:xfrm>
                <a:off x="0" y="4763"/>
                <a:ext cx="1479550" cy="846138"/>
              </a:xfrm>
              <a:custGeom>
                <a:avLst/>
                <a:gdLst>
                  <a:gd name="T0" fmla="*/ 28 w 392"/>
                  <a:gd name="T1" fmla="*/ 224 h 224"/>
                  <a:gd name="T2" fmla="*/ 364 w 392"/>
                  <a:gd name="T3" fmla="*/ 224 h 224"/>
                  <a:gd name="T4" fmla="*/ 392 w 392"/>
                  <a:gd name="T5" fmla="*/ 196 h 224"/>
                  <a:gd name="T6" fmla="*/ 364 w 392"/>
                  <a:gd name="T7" fmla="*/ 168 h 224"/>
                  <a:gd name="T8" fmla="*/ 280 w 392"/>
                  <a:gd name="T9" fmla="*/ 168 h 224"/>
                  <a:gd name="T10" fmla="*/ 252 w 392"/>
                  <a:gd name="T11" fmla="*/ 140 h 224"/>
                  <a:gd name="T12" fmla="*/ 252 w 392"/>
                  <a:gd name="T13" fmla="*/ 28 h 224"/>
                  <a:gd name="T14" fmla="*/ 224 w 392"/>
                  <a:gd name="T15" fmla="*/ 0 h 224"/>
                  <a:gd name="T16" fmla="*/ 168 w 392"/>
                  <a:gd name="T17" fmla="*/ 0 h 224"/>
                  <a:gd name="T18" fmla="*/ 140 w 392"/>
                  <a:gd name="T19" fmla="*/ 28 h 224"/>
                  <a:gd name="T20" fmla="*/ 140 w 392"/>
                  <a:gd name="T21" fmla="*/ 140 h 224"/>
                  <a:gd name="T22" fmla="*/ 112 w 392"/>
                  <a:gd name="T23" fmla="*/ 168 h 224"/>
                  <a:gd name="T24" fmla="*/ 28 w 392"/>
                  <a:gd name="T25" fmla="*/ 168 h 224"/>
                  <a:gd name="T26" fmla="*/ 0 w 392"/>
                  <a:gd name="T27" fmla="*/ 196 h 224"/>
                  <a:gd name="T28" fmla="*/ 28 w 392"/>
                  <a:gd name="T29" fmla="*/ 224 h 224"/>
                  <a:gd name="T30" fmla="*/ 182 w 392"/>
                  <a:gd name="T31" fmla="*/ 28 h 224"/>
                  <a:gd name="T32" fmla="*/ 210 w 392"/>
                  <a:gd name="T33" fmla="*/ 28 h 224"/>
                  <a:gd name="T34" fmla="*/ 224 w 392"/>
                  <a:gd name="T35" fmla="*/ 42 h 224"/>
                  <a:gd name="T36" fmla="*/ 210 w 392"/>
                  <a:gd name="T37" fmla="*/ 56 h 224"/>
                  <a:gd name="T38" fmla="*/ 182 w 392"/>
                  <a:gd name="T39" fmla="*/ 56 h 224"/>
                  <a:gd name="T40" fmla="*/ 168 w 392"/>
                  <a:gd name="T41" fmla="*/ 42 h 224"/>
                  <a:gd name="T42" fmla="*/ 182 w 392"/>
                  <a:gd name="T43"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2" h="224">
                    <a:moveTo>
                      <a:pt x="28" y="224"/>
                    </a:moveTo>
                    <a:cubicBezTo>
                      <a:pt x="364" y="224"/>
                      <a:pt x="364" y="224"/>
                      <a:pt x="364" y="224"/>
                    </a:cubicBezTo>
                    <a:cubicBezTo>
                      <a:pt x="379" y="224"/>
                      <a:pt x="392" y="211"/>
                      <a:pt x="392" y="196"/>
                    </a:cubicBezTo>
                    <a:cubicBezTo>
                      <a:pt x="392" y="181"/>
                      <a:pt x="379" y="168"/>
                      <a:pt x="364" y="168"/>
                    </a:cubicBezTo>
                    <a:cubicBezTo>
                      <a:pt x="280" y="168"/>
                      <a:pt x="280" y="168"/>
                      <a:pt x="280" y="168"/>
                    </a:cubicBezTo>
                    <a:cubicBezTo>
                      <a:pt x="265" y="168"/>
                      <a:pt x="252" y="155"/>
                      <a:pt x="252" y="140"/>
                    </a:cubicBezTo>
                    <a:cubicBezTo>
                      <a:pt x="252" y="28"/>
                      <a:pt x="252" y="28"/>
                      <a:pt x="252" y="28"/>
                    </a:cubicBezTo>
                    <a:cubicBezTo>
                      <a:pt x="252" y="13"/>
                      <a:pt x="239" y="0"/>
                      <a:pt x="224" y="0"/>
                    </a:cubicBezTo>
                    <a:cubicBezTo>
                      <a:pt x="168" y="0"/>
                      <a:pt x="168" y="0"/>
                      <a:pt x="168" y="0"/>
                    </a:cubicBezTo>
                    <a:cubicBezTo>
                      <a:pt x="153" y="0"/>
                      <a:pt x="140" y="13"/>
                      <a:pt x="140" y="28"/>
                    </a:cubicBezTo>
                    <a:cubicBezTo>
                      <a:pt x="140" y="140"/>
                      <a:pt x="140" y="140"/>
                      <a:pt x="140" y="140"/>
                    </a:cubicBezTo>
                    <a:cubicBezTo>
                      <a:pt x="140" y="155"/>
                      <a:pt x="127" y="168"/>
                      <a:pt x="112" y="168"/>
                    </a:cubicBezTo>
                    <a:cubicBezTo>
                      <a:pt x="28" y="168"/>
                      <a:pt x="28" y="168"/>
                      <a:pt x="28" y="168"/>
                    </a:cubicBezTo>
                    <a:cubicBezTo>
                      <a:pt x="13" y="168"/>
                      <a:pt x="0" y="181"/>
                      <a:pt x="0" y="196"/>
                    </a:cubicBezTo>
                    <a:cubicBezTo>
                      <a:pt x="0" y="211"/>
                      <a:pt x="13" y="224"/>
                      <a:pt x="28" y="224"/>
                    </a:cubicBezTo>
                    <a:close/>
                    <a:moveTo>
                      <a:pt x="182" y="28"/>
                    </a:moveTo>
                    <a:cubicBezTo>
                      <a:pt x="210" y="28"/>
                      <a:pt x="210" y="28"/>
                      <a:pt x="210" y="28"/>
                    </a:cubicBezTo>
                    <a:cubicBezTo>
                      <a:pt x="218" y="28"/>
                      <a:pt x="224" y="34"/>
                      <a:pt x="224" y="42"/>
                    </a:cubicBezTo>
                    <a:cubicBezTo>
                      <a:pt x="224" y="50"/>
                      <a:pt x="218" y="56"/>
                      <a:pt x="210" y="56"/>
                    </a:cubicBezTo>
                    <a:cubicBezTo>
                      <a:pt x="182" y="56"/>
                      <a:pt x="182" y="56"/>
                      <a:pt x="182" y="56"/>
                    </a:cubicBezTo>
                    <a:cubicBezTo>
                      <a:pt x="174" y="56"/>
                      <a:pt x="168" y="50"/>
                      <a:pt x="168" y="42"/>
                    </a:cubicBezTo>
                    <a:cubicBezTo>
                      <a:pt x="168" y="34"/>
                      <a:pt x="174" y="28"/>
                      <a:pt x="182" y="28"/>
                    </a:cubicBezTo>
                    <a:close/>
                  </a:path>
                </a:pathLst>
              </a:cu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sp>
            <p:nvSpPr>
              <p:cNvPr id="44" name="任意多边形: 形状 43">
                <a:extLst/>
              </p:cNvPr>
              <p:cNvSpPr>
                <a:spLocks/>
              </p:cNvSpPr>
              <p:nvPr/>
            </p:nvSpPr>
            <p:spPr bwMode="auto">
              <a:xfrm>
                <a:off x="0" y="957263"/>
                <a:ext cx="1479550" cy="739775"/>
              </a:xfrm>
              <a:custGeom>
                <a:avLst/>
                <a:gdLst>
                  <a:gd name="T0" fmla="*/ 352 w 392"/>
                  <a:gd name="T1" fmla="*/ 0 h 196"/>
                  <a:gd name="T2" fmla="*/ 40 w 392"/>
                  <a:gd name="T3" fmla="*/ 0 h 196"/>
                  <a:gd name="T4" fmla="*/ 26 w 392"/>
                  <a:gd name="T5" fmla="*/ 12 h 196"/>
                  <a:gd name="T6" fmla="*/ 0 w 392"/>
                  <a:gd name="T7" fmla="*/ 196 h 196"/>
                  <a:gd name="T8" fmla="*/ 84 w 392"/>
                  <a:gd name="T9" fmla="*/ 196 h 196"/>
                  <a:gd name="T10" fmla="*/ 112 w 392"/>
                  <a:gd name="T11" fmla="*/ 112 h 196"/>
                  <a:gd name="T12" fmla="*/ 112 w 392"/>
                  <a:gd name="T13" fmla="*/ 196 h 196"/>
                  <a:gd name="T14" fmla="*/ 280 w 392"/>
                  <a:gd name="T15" fmla="*/ 196 h 196"/>
                  <a:gd name="T16" fmla="*/ 280 w 392"/>
                  <a:gd name="T17" fmla="*/ 112 h 196"/>
                  <a:gd name="T18" fmla="*/ 308 w 392"/>
                  <a:gd name="T19" fmla="*/ 196 h 196"/>
                  <a:gd name="T20" fmla="*/ 392 w 392"/>
                  <a:gd name="T21" fmla="*/ 196 h 196"/>
                  <a:gd name="T22" fmla="*/ 366 w 392"/>
                  <a:gd name="T23" fmla="*/ 12 h 196"/>
                  <a:gd name="T24" fmla="*/ 352 w 392"/>
                  <a:gd name="T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2" h="196">
                    <a:moveTo>
                      <a:pt x="352" y="0"/>
                    </a:moveTo>
                    <a:cubicBezTo>
                      <a:pt x="40" y="0"/>
                      <a:pt x="40" y="0"/>
                      <a:pt x="40" y="0"/>
                    </a:cubicBezTo>
                    <a:cubicBezTo>
                      <a:pt x="33" y="0"/>
                      <a:pt x="27" y="5"/>
                      <a:pt x="26" y="12"/>
                    </a:cubicBezTo>
                    <a:cubicBezTo>
                      <a:pt x="0" y="196"/>
                      <a:pt x="0" y="196"/>
                      <a:pt x="0" y="196"/>
                    </a:cubicBezTo>
                    <a:cubicBezTo>
                      <a:pt x="84" y="196"/>
                      <a:pt x="84" y="196"/>
                      <a:pt x="84" y="196"/>
                    </a:cubicBezTo>
                    <a:cubicBezTo>
                      <a:pt x="112" y="112"/>
                      <a:pt x="112" y="112"/>
                      <a:pt x="112" y="112"/>
                    </a:cubicBezTo>
                    <a:cubicBezTo>
                      <a:pt x="112" y="196"/>
                      <a:pt x="112" y="196"/>
                      <a:pt x="112" y="196"/>
                    </a:cubicBezTo>
                    <a:cubicBezTo>
                      <a:pt x="280" y="196"/>
                      <a:pt x="280" y="196"/>
                      <a:pt x="280" y="196"/>
                    </a:cubicBezTo>
                    <a:cubicBezTo>
                      <a:pt x="280" y="112"/>
                      <a:pt x="280" y="112"/>
                      <a:pt x="280" y="112"/>
                    </a:cubicBezTo>
                    <a:cubicBezTo>
                      <a:pt x="308" y="196"/>
                      <a:pt x="308" y="196"/>
                      <a:pt x="308" y="196"/>
                    </a:cubicBezTo>
                    <a:cubicBezTo>
                      <a:pt x="392" y="196"/>
                      <a:pt x="392" y="196"/>
                      <a:pt x="392" y="196"/>
                    </a:cubicBezTo>
                    <a:cubicBezTo>
                      <a:pt x="366" y="12"/>
                      <a:pt x="366" y="12"/>
                      <a:pt x="366" y="12"/>
                    </a:cubicBezTo>
                    <a:cubicBezTo>
                      <a:pt x="365" y="5"/>
                      <a:pt x="359" y="0"/>
                      <a:pt x="352" y="0"/>
                    </a:cubicBezTo>
                    <a:close/>
                  </a:path>
                </a:pathLst>
              </a:cu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grpSp>
        <p:sp>
          <p:nvSpPr>
            <p:cNvPr id="35" name="文本框 13">
              <a:extLst/>
            </p:cNvPr>
            <p:cNvSpPr txBox="1"/>
            <p:nvPr/>
          </p:nvSpPr>
          <p:spPr>
            <a:xfrm>
              <a:off x="1067769" y="3777805"/>
              <a:ext cx="1723549" cy="400110"/>
            </a:xfrm>
            <a:prstGeom prst="rect">
              <a:avLst/>
            </a:prstGeom>
            <a:noFill/>
          </p:spPr>
          <p:txBody>
            <a:bodyPr wrap="none">
              <a:normAutofit fontScale="32500" lnSpcReduction="20000"/>
            </a:bodyPr>
            <a:lstStyle/>
            <a:p>
              <a:pPr>
                <a:lnSpc>
                  <a:spcPct val="120000"/>
                </a:lnSpc>
              </a:pPr>
              <a:r>
                <a:rPr lang="zh-CN" altLang="en-US" sz="2000" b="1">
                  <a:solidFill>
                    <a:schemeClr val="bg1"/>
                  </a:solidFill>
                </a:rPr>
                <a:t>标题文本预设</a:t>
              </a:r>
            </a:p>
          </p:txBody>
        </p:sp>
        <p:sp>
          <p:nvSpPr>
            <p:cNvPr id="36" name="文本框 14">
              <a:extLst/>
            </p:cNvPr>
            <p:cNvSpPr txBox="1"/>
            <p:nvPr/>
          </p:nvSpPr>
          <p:spPr>
            <a:xfrm>
              <a:off x="1067769" y="4172473"/>
              <a:ext cx="3533414" cy="807530"/>
            </a:xfrm>
            <a:prstGeom prst="rect">
              <a:avLst/>
            </a:prstGeom>
            <a:noFill/>
          </p:spPr>
          <p:txBody>
            <a:bodyPr wrap="square">
              <a:normAutofit fontScale="77500" lnSpcReduction="20000"/>
            </a:bodyPr>
            <a:lstStyle/>
            <a:p>
              <a:pPr>
                <a:lnSpc>
                  <a:spcPct val="120000"/>
                </a:lnSpc>
              </a:pPr>
              <a:r>
                <a:rPr lang="zh-CN" altLang="en-US" sz="1050">
                  <a:solidFill>
                    <a:schemeClr val="bg1"/>
                  </a:solidFill>
                </a:rPr>
                <a:t>此部分内容作为文字排版占位显示</a:t>
              </a:r>
              <a:br>
                <a:rPr lang="zh-CN" altLang="en-US" sz="1050">
                  <a:solidFill>
                    <a:schemeClr val="bg1"/>
                  </a:solidFill>
                </a:rPr>
              </a:br>
              <a:r>
                <a:rPr lang="zh-CN" altLang="en-US" sz="1050">
                  <a:solidFill>
                    <a:schemeClr val="bg1"/>
                  </a:solidFill>
                </a:rPr>
                <a:t>（建议使用主题字体）</a:t>
              </a:r>
            </a:p>
          </p:txBody>
        </p:sp>
        <p:grpSp>
          <p:nvGrpSpPr>
            <p:cNvPr id="37" name="组合 36">
              <a:extLst/>
            </p:cNvPr>
            <p:cNvGrpSpPr/>
            <p:nvPr/>
          </p:nvGrpSpPr>
          <p:grpSpPr>
            <a:xfrm flipH="1">
              <a:off x="394395" y="5582827"/>
              <a:ext cx="406788" cy="356716"/>
              <a:chOff x="1588" y="1588"/>
              <a:chExt cx="1663700" cy="1458912"/>
            </a:xfrm>
            <a:solidFill>
              <a:schemeClr val="bg1"/>
            </a:solidFill>
          </p:grpSpPr>
          <p:sp>
            <p:nvSpPr>
              <p:cNvPr id="40" name="椭圆 39">
                <a:extLst/>
              </p:cNvPr>
              <p:cNvSpPr>
                <a:spLocks/>
              </p:cNvSpPr>
              <p:nvPr/>
            </p:nvSpPr>
            <p:spPr bwMode="auto">
              <a:xfrm>
                <a:off x="207963" y="1044575"/>
                <a:ext cx="415925" cy="415925"/>
              </a:xfrm>
              <a:prstGeom prst="ellipse">
                <a:avLst/>
              </a:pr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sp>
            <p:nvSpPr>
              <p:cNvPr id="41" name="椭圆 40">
                <a:extLst/>
              </p:cNvPr>
              <p:cNvSpPr>
                <a:spLocks/>
              </p:cNvSpPr>
              <p:nvPr/>
            </p:nvSpPr>
            <p:spPr bwMode="auto">
              <a:xfrm>
                <a:off x="1144588" y="1044575"/>
                <a:ext cx="419100" cy="415925"/>
              </a:xfrm>
              <a:prstGeom prst="ellipse">
                <a:avLst/>
              </a:pr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sp>
            <p:nvSpPr>
              <p:cNvPr id="42" name="任意多边形: 形状 41">
                <a:extLst/>
              </p:cNvPr>
              <p:cNvSpPr>
                <a:spLocks/>
              </p:cNvSpPr>
              <p:nvPr/>
            </p:nvSpPr>
            <p:spPr bwMode="auto">
              <a:xfrm>
                <a:off x="1588" y="1588"/>
                <a:ext cx="1663700" cy="1144587"/>
              </a:xfrm>
              <a:custGeom>
                <a:avLst/>
                <a:gdLst>
                  <a:gd name="T0" fmla="*/ 427 w 441"/>
                  <a:gd name="T1" fmla="*/ 0 h 303"/>
                  <a:gd name="T2" fmla="*/ 152 w 441"/>
                  <a:gd name="T3" fmla="*/ 0 h 303"/>
                  <a:gd name="T4" fmla="*/ 138 w 441"/>
                  <a:gd name="T5" fmla="*/ 14 h 303"/>
                  <a:gd name="T6" fmla="*/ 138 w 441"/>
                  <a:gd name="T7" fmla="*/ 55 h 303"/>
                  <a:gd name="T8" fmla="*/ 69 w 441"/>
                  <a:gd name="T9" fmla="*/ 55 h 303"/>
                  <a:gd name="T10" fmla="*/ 49 w 441"/>
                  <a:gd name="T11" fmla="*/ 67 h 303"/>
                  <a:gd name="T12" fmla="*/ 6 w 441"/>
                  <a:gd name="T13" fmla="*/ 153 h 303"/>
                  <a:gd name="T14" fmla="*/ 0 w 441"/>
                  <a:gd name="T15" fmla="*/ 179 h 303"/>
                  <a:gd name="T16" fmla="*/ 0 w 441"/>
                  <a:gd name="T17" fmla="*/ 262 h 303"/>
                  <a:gd name="T18" fmla="*/ 10 w 441"/>
                  <a:gd name="T19" fmla="*/ 285 h 303"/>
                  <a:gd name="T20" fmla="*/ 18 w 441"/>
                  <a:gd name="T21" fmla="*/ 294 h 303"/>
                  <a:gd name="T22" fmla="*/ 33 w 441"/>
                  <a:gd name="T23" fmla="*/ 302 h 303"/>
                  <a:gd name="T24" fmla="*/ 110 w 441"/>
                  <a:gd name="T25" fmla="*/ 248 h 303"/>
                  <a:gd name="T26" fmla="*/ 188 w 441"/>
                  <a:gd name="T27" fmla="*/ 303 h 303"/>
                  <a:gd name="T28" fmla="*/ 281 w 441"/>
                  <a:gd name="T29" fmla="*/ 303 h 303"/>
                  <a:gd name="T30" fmla="*/ 358 w 441"/>
                  <a:gd name="T31" fmla="*/ 248 h 303"/>
                  <a:gd name="T32" fmla="*/ 435 w 441"/>
                  <a:gd name="T33" fmla="*/ 301 h 303"/>
                  <a:gd name="T34" fmla="*/ 441 w 441"/>
                  <a:gd name="T35" fmla="*/ 289 h 303"/>
                  <a:gd name="T36" fmla="*/ 441 w 441"/>
                  <a:gd name="T37" fmla="*/ 14 h 303"/>
                  <a:gd name="T38" fmla="*/ 427 w 441"/>
                  <a:gd name="T39" fmla="*/ 0 h 303"/>
                  <a:gd name="T40" fmla="*/ 138 w 441"/>
                  <a:gd name="T41" fmla="*/ 165 h 303"/>
                  <a:gd name="T42" fmla="*/ 55 w 441"/>
                  <a:gd name="T43" fmla="*/ 165 h 303"/>
                  <a:gd name="T44" fmla="*/ 83 w 441"/>
                  <a:gd name="T45" fmla="*/ 83 h 303"/>
                  <a:gd name="T46" fmla="*/ 138 w 441"/>
                  <a:gd name="T47" fmla="*/ 83 h 303"/>
                  <a:gd name="T48" fmla="*/ 138 w 441"/>
                  <a:gd name="T49" fmla="*/ 16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1" h="303">
                    <a:moveTo>
                      <a:pt x="427" y="0"/>
                    </a:moveTo>
                    <a:cubicBezTo>
                      <a:pt x="152" y="0"/>
                      <a:pt x="152" y="0"/>
                      <a:pt x="152" y="0"/>
                    </a:cubicBezTo>
                    <a:cubicBezTo>
                      <a:pt x="144" y="0"/>
                      <a:pt x="138" y="6"/>
                      <a:pt x="138" y="14"/>
                    </a:cubicBezTo>
                    <a:cubicBezTo>
                      <a:pt x="138" y="55"/>
                      <a:pt x="138" y="55"/>
                      <a:pt x="138" y="55"/>
                    </a:cubicBezTo>
                    <a:cubicBezTo>
                      <a:pt x="69" y="55"/>
                      <a:pt x="69" y="55"/>
                      <a:pt x="69" y="55"/>
                    </a:cubicBezTo>
                    <a:cubicBezTo>
                      <a:pt x="61" y="55"/>
                      <a:pt x="52" y="61"/>
                      <a:pt x="49" y="67"/>
                    </a:cubicBezTo>
                    <a:cubicBezTo>
                      <a:pt x="6" y="153"/>
                      <a:pt x="6" y="153"/>
                      <a:pt x="6" y="153"/>
                    </a:cubicBezTo>
                    <a:cubicBezTo>
                      <a:pt x="3" y="160"/>
                      <a:pt x="0" y="172"/>
                      <a:pt x="0" y="179"/>
                    </a:cubicBezTo>
                    <a:cubicBezTo>
                      <a:pt x="0" y="262"/>
                      <a:pt x="0" y="262"/>
                      <a:pt x="0" y="262"/>
                    </a:cubicBezTo>
                    <a:cubicBezTo>
                      <a:pt x="0" y="270"/>
                      <a:pt x="4" y="280"/>
                      <a:pt x="10" y="285"/>
                    </a:cubicBezTo>
                    <a:cubicBezTo>
                      <a:pt x="18" y="294"/>
                      <a:pt x="18" y="294"/>
                      <a:pt x="18" y="294"/>
                    </a:cubicBezTo>
                    <a:cubicBezTo>
                      <a:pt x="21" y="297"/>
                      <a:pt x="27" y="300"/>
                      <a:pt x="33" y="302"/>
                    </a:cubicBezTo>
                    <a:cubicBezTo>
                      <a:pt x="45" y="271"/>
                      <a:pt x="75" y="248"/>
                      <a:pt x="110" y="248"/>
                    </a:cubicBezTo>
                    <a:cubicBezTo>
                      <a:pt x="146" y="248"/>
                      <a:pt x="176" y="271"/>
                      <a:pt x="188" y="303"/>
                    </a:cubicBezTo>
                    <a:cubicBezTo>
                      <a:pt x="281" y="303"/>
                      <a:pt x="281" y="303"/>
                      <a:pt x="281" y="303"/>
                    </a:cubicBezTo>
                    <a:cubicBezTo>
                      <a:pt x="292" y="271"/>
                      <a:pt x="323" y="248"/>
                      <a:pt x="358" y="248"/>
                    </a:cubicBezTo>
                    <a:cubicBezTo>
                      <a:pt x="393" y="248"/>
                      <a:pt x="423" y="270"/>
                      <a:pt x="435" y="301"/>
                    </a:cubicBezTo>
                    <a:cubicBezTo>
                      <a:pt x="439" y="298"/>
                      <a:pt x="441" y="294"/>
                      <a:pt x="441" y="289"/>
                    </a:cubicBezTo>
                    <a:cubicBezTo>
                      <a:pt x="441" y="14"/>
                      <a:pt x="441" y="14"/>
                      <a:pt x="441" y="14"/>
                    </a:cubicBezTo>
                    <a:cubicBezTo>
                      <a:pt x="441" y="6"/>
                      <a:pt x="435" y="0"/>
                      <a:pt x="427" y="0"/>
                    </a:cubicBezTo>
                    <a:close/>
                    <a:moveTo>
                      <a:pt x="138" y="165"/>
                    </a:moveTo>
                    <a:cubicBezTo>
                      <a:pt x="55" y="165"/>
                      <a:pt x="55" y="165"/>
                      <a:pt x="55" y="165"/>
                    </a:cubicBezTo>
                    <a:cubicBezTo>
                      <a:pt x="83" y="83"/>
                      <a:pt x="83" y="83"/>
                      <a:pt x="83" y="83"/>
                    </a:cubicBezTo>
                    <a:cubicBezTo>
                      <a:pt x="138" y="83"/>
                      <a:pt x="138" y="83"/>
                      <a:pt x="138" y="83"/>
                    </a:cubicBezTo>
                    <a:lnTo>
                      <a:pt x="138" y="165"/>
                    </a:lnTo>
                    <a:close/>
                  </a:path>
                </a:pathLst>
              </a:custGeom>
              <a:grpFill/>
              <a:ln>
                <a:noFill/>
              </a:ln>
              <a:extLst>
                <a:ext uri="{91240B29-F687-4f45-9708-019B960494DF}">
                  <a14:hiddenLine xmlns="" xmlns:lc="http://schemas.openxmlformats.org/drawingml/2006/lockedCanva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p>
            </p:txBody>
          </p:sp>
        </p:grpSp>
        <p:sp>
          <p:nvSpPr>
            <p:cNvPr id="38" name="文本框 16">
              <a:extLst/>
            </p:cNvPr>
            <p:cNvSpPr txBox="1"/>
            <p:nvPr/>
          </p:nvSpPr>
          <p:spPr>
            <a:xfrm>
              <a:off x="1067769" y="5547804"/>
              <a:ext cx="1723549" cy="400110"/>
            </a:xfrm>
            <a:prstGeom prst="rect">
              <a:avLst/>
            </a:prstGeom>
            <a:noFill/>
          </p:spPr>
          <p:txBody>
            <a:bodyPr wrap="none">
              <a:normAutofit fontScale="32500" lnSpcReduction="20000"/>
            </a:bodyPr>
            <a:lstStyle/>
            <a:p>
              <a:pPr>
                <a:lnSpc>
                  <a:spcPct val="120000"/>
                </a:lnSpc>
              </a:pPr>
              <a:r>
                <a:rPr lang="zh-CN" altLang="en-US" sz="2000" b="1">
                  <a:solidFill>
                    <a:schemeClr val="bg1"/>
                  </a:solidFill>
                </a:rPr>
                <a:t>标题文本预设</a:t>
              </a:r>
            </a:p>
          </p:txBody>
        </p:sp>
        <p:sp>
          <p:nvSpPr>
            <p:cNvPr id="39" name="文本框 17">
              <a:extLst/>
            </p:cNvPr>
            <p:cNvSpPr txBox="1"/>
            <p:nvPr/>
          </p:nvSpPr>
          <p:spPr>
            <a:xfrm>
              <a:off x="1067769" y="5939543"/>
              <a:ext cx="2319832" cy="807530"/>
            </a:xfrm>
            <a:prstGeom prst="rect">
              <a:avLst/>
            </a:prstGeom>
            <a:noFill/>
          </p:spPr>
          <p:txBody>
            <a:bodyPr wrap="square">
              <a:normAutofit fontScale="47500" lnSpcReduction="20000"/>
            </a:bodyPr>
            <a:lstStyle/>
            <a:p>
              <a:pPr>
                <a:lnSpc>
                  <a:spcPct val="140000"/>
                </a:lnSpc>
              </a:pPr>
              <a:r>
                <a:rPr lang="zh-CN" altLang="en-US" sz="1050">
                  <a:solidFill>
                    <a:schemeClr val="bg1"/>
                  </a:solidFill>
                </a:rPr>
                <a:t>此部分内容作为文字排版占位显示</a:t>
              </a:r>
              <a:br>
                <a:rPr lang="zh-CN" altLang="en-US" sz="1050">
                  <a:solidFill>
                    <a:schemeClr val="bg1"/>
                  </a:solidFill>
                </a:rPr>
              </a:br>
              <a:r>
                <a:rPr lang="zh-CN" altLang="en-US" sz="1050">
                  <a:solidFill>
                    <a:schemeClr val="bg1"/>
                  </a:solidFill>
                </a:rPr>
                <a:t>（建议使用主题字体）</a:t>
              </a:r>
            </a:p>
          </p:txBody>
        </p:sp>
      </p:grpSp>
      <p:grpSp>
        <p:nvGrpSpPr>
          <p:cNvPr id="5" name="组合 4"/>
          <p:cNvGrpSpPr/>
          <p:nvPr/>
        </p:nvGrpSpPr>
        <p:grpSpPr>
          <a:xfrm>
            <a:off x="980602" y="1969294"/>
            <a:ext cx="7209801" cy="1604637"/>
            <a:chOff x="1307468" y="2624665"/>
            <a:chExt cx="9613068" cy="2139516"/>
          </a:xfrm>
        </p:grpSpPr>
        <p:grpSp>
          <p:nvGrpSpPr>
            <p:cNvPr id="6" name="组合 5"/>
            <p:cNvGrpSpPr/>
            <p:nvPr/>
          </p:nvGrpSpPr>
          <p:grpSpPr>
            <a:xfrm>
              <a:off x="8170814" y="2624665"/>
              <a:ext cx="2749722" cy="2139516"/>
              <a:chOff x="8170814" y="1912116"/>
              <a:chExt cx="2749722" cy="2139516"/>
            </a:xfrm>
          </p:grpSpPr>
          <p:grpSp>
            <p:nvGrpSpPr>
              <p:cNvPr id="16" name="组合 15"/>
              <p:cNvGrpSpPr/>
              <p:nvPr/>
            </p:nvGrpSpPr>
            <p:grpSpPr>
              <a:xfrm>
                <a:off x="8170814" y="1912116"/>
                <a:ext cx="2611177" cy="2139516"/>
                <a:chOff x="1193500" y="1491637"/>
                <a:chExt cx="3761195" cy="2139516"/>
              </a:xfrm>
            </p:grpSpPr>
            <p:grpSp>
              <p:nvGrpSpPr>
                <p:cNvPr id="18" name="组合 17"/>
                <p:cNvGrpSpPr/>
                <p:nvPr/>
              </p:nvGrpSpPr>
              <p:grpSpPr>
                <a:xfrm>
                  <a:off x="1193500" y="1491637"/>
                  <a:ext cx="3761195" cy="815608"/>
                  <a:chOff x="1317257" y="1824875"/>
                  <a:chExt cx="3761195" cy="815608"/>
                </a:xfrm>
              </p:grpSpPr>
              <p:sp>
                <p:nvSpPr>
                  <p:cNvPr id="22" name="文本框 4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sp>
                <p:nvSpPr>
                  <p:cNvPr id="23" name="矩形 22"/>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rPr>
                      <a:t>标题文本预设</a:t>
                    </a:r>
                    <a:endParaRPr lang="zh-CN" altLang="en-US" sz="1600" b="1" dirty="0">
                      <a:solidFill>
                        <a:schemeClr val="accent1"/>
                      </a:solidFill>
                    </a:endParaRPr>
                  </a:p>
                </p:txBody>
              </p:sp>
            </p:grpSp>
            <p:grpSp>
              <p:nvGrpSpPr>
                <p:cNvPr id="19" name="组合 18"/>
                <p:cNvGrpSpPr/>
                <p:nvPr/>
              </p:nvGrpSpPr>
              <p:grpSpPr>
                <a:xfrm>
                  <a:off x="1193500" y="2815545"/>
                  <a:ext cx="3761195" cy="815608"/>
                  <a:chOff x="1317257" y="1824875"/>
                  <a:chExt cx="3761195" cy="815608"/>
                </a:xfrm>
              </p:grpSpPr>
              <p:sp>
                <p:nvSpPr>
                  <p:cNvPr id="20" name="文本框 4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sp>
                <p:nvSpPr>
                  <p:cNvPr id="21" name="矩形 20"/>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rPr>
                      <a:t>标题文本预设</a:t>
                    </a:r>
                    <a:endParaRPr lang="zh-CN" altLang="en-US" sz="1600" b="1" dirty="0">
                      <a:solidFill>
                        <a:schemeClr val="accent2"/>
                      </a:solidFill>
                    </a:endParaRPr>
                  </a:p>
                </p:txBody>
              </p:sp>
            </p:grpSp>
          </p:grpSp>
          <p:cxnSp>
            <p:nvCxnSpPr>
              <p:cNvPr id="17" name="直接连接符 16"/>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307468" y="2624665"/>
              <a:ext cx="2713719" cy="2139516"/>
              <a:chOff x="1307468" y="1697288"/>
              <a:chExt cx="2713719" cy="2139516"/>
            </a:xfrm>
          </p:grpSpPr>
          <p:grpSp>
            <p:nvGrpSpPr>
              <p:cNvPr id="8" name="组合 7"/>
              <p:cNvGrpSpPr/>
              <p:nvPr/>
            </p:nvGrpSpPr>
            <p:grpSpPr>
              <a:xfrm>
                <a:off x="1410010" y="1697288"/>
                <a:ext cx="2611177" cy="2139516"/>
                <a:chOff x="1193500" y="1491637"/>
                <a:chExt cx="3761195" cy="2139516"/>
              </a:xfrm>
            </p:grpSpPr>
            <p:grpSp>
              <p:nvGrpSpPr>
                <p:cNvPr id="10" name="组合 9"/>
                <p:cNvGrpSpPr/>
                <p:nvPr/>
              </p:nvGrpSpPr>
              <p:grpSpPr>
                <a:xfrm>
                  <a:off x="1193500" y="1491637"/>
                  <a:ext cx="3761195" cy="815608"/>
                  <a:chOff x="1317257" y="1824875"/>
                  <a:chExt cx="3761195" cy="815608"/>
                </a:xfrm>
              </p:grpSpPr>
              <p:sp>
                <p:nvSpPr>
                  <p:cNvPr id="14" name="文本框 3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15" name="矩形 14"/>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rPr>
                      <a:t>标题文本预设</a:t>
                    </a:r>
                  </a:p>
                </p:txBody>
              </p:sp>
            </p:grpSp>
            <p:grpSp>
              <p:nvGrpSpPr>
                <p:cNvPr id="11" name="组合 10"/>
                <p:cNvGrpSpPr/>
                <p:nvPr/>
              </p:nvGrpSpPr>
              <p:grpSpPr>
                <a:xfrm>
                  <a:off x="1193500" y="2815545"/>
                  <a:ext cx="3761195" cy="815608"/>
                  <a:chOff x="1317257" y="1824875"/>
                  <a:chExt cx="3761195" cy="815608"/>
                </a:xfrm>
              </p:grpSpPr>
              <p:sp>
                <p:nvSpPr>
                  <p:cNvPr id="12" name="文本框 3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13" name="矩形 12"/>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rPr>
                      <a:t>标题文本预设</a:t>
                    </a:r>
                  </a:p>
                </p:txBody>
              </p:sp>
            </p:grpSp>
          </p:grpSp>
          <p:cxnSp>
            <p:nvCxnSpPr>
              <p:cNvPr id="9" name="直接连接符 8"/>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13296817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8"/>
          <p:cNvSpPr txBox="1"/>
          <p:nvPr/>
        </p:nvSpPr>
        <p:spPr>
          <a:xfrm>
            <a:off x="946787" y="2531370"/>
            <a:ext cx="2184447" cy="977052"/>
          </a:xfrm>
          <a:prstGeom prst="rect">
            <a:avLst/>
          </a:prstGeom>
          <a:noFill/>
          <a:effectLst/>
        </p:spPr>
        <p:txBody>
          <a:bodyPr wrap="square" lIns="68568" tIns="34285" rIns="68568" bIns="34285"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3" name="文本框 39"/>
          <p:cNvSpPr txBox="1"/>
          <p:nvPr/>
        </p:nvSpPr>
        <p:spPr>
          <a:xfrm>
            <a:off x="2717402" y="2129344"/>
            <a:ext cx="2184447" cy="977052"/>
          </a:xfrm>
          <a:prstGeom prst="rect">
            <a:avLst/>
          </a:prstGeom>
          <a:noFill/>
          <a:effectLst/>
        </p:spPr>
        <p:txBody>
          <a:bodyPr wrap="square" lIns="68568" tIns="34285" rIns="68568" bIns="34285"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4" name="文本框 40"/>
          <p:cNvSpPr txBox="1"/>
          <p:nvPr/>
        </p:nvSpPr>
        <p:spPr>
          <a:xfrm>
            <a:off x="4500346" y="1745053"/>
            <a:ext cx="2184447" cy="977052"/>
          </a:xfrm>
          <a:prstGeom prst="rect">
            <a:avLst/>
          </a:prstGeom>
          <a:noFill/>
          <a:effectLst/>
        </p:spPr>
        <p:txBody>
          <a:bodyPr wrap="square" lIns="68568" tIns="34285" rIns="68568" bIns="34285"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 name="文本框 41"/>
          <p:cNvSpPr txBox="1"/>
          <p:nvPr/>
        </p:nvSpPr>
        <p:spPr>
          <a:xfrm>
            <a:off x="6510845" y="1384779"/>
            <a:ext cx="2184447" cy="977052"/>
          </a:xfrm>
          <a:prstGeom prst="rect">
            <a:avLst/>
          </a:prstGeom>
          <a:noFill/>
          <a:effectLst/>
        </p:spPr>
        <p:txBody>
          <a:bodyPr wrap="square" lIns="68568" tIns="34285" rIns="68568" bIns="34285"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grpSp>
        <p:nvGrpSpPr>
          <p:cNvPr id="6" name="组合 5"/>
          <p:cNvGrpSpPr/>
          <p:nvPr/>
        </p:nvGrpSpPr>
        <p:grpSpPr>
          <a:xfrm>
            <a:off x="612783" y="3254508"/>
            <a:ext cx="2860681" cy="959135"/>
            <a:chOff x="1062709" y="4478590"/>
            <a:chExt cx="3264204" cy="1094282"/>
          </a:xfrm>
        </p:grpSpPr>
        <p:sp>
          <p:nvSpPr>
            <p:cNvPr id="7" name="矩形 6"/>
            <p:cNvSpPr/>
            <p:nvPr/>
          </p:nvSpPr>
          <p:spPr>
            <a:xfrm>
              <a:off x="1062709" y="5083501"/>
              <a:ext cx="2361466" cy="489371"/>
            </a:xfrm>
            <a:prstGeom prst="rect">
              <a:avLst/>
            </a:prstGeom>
            <a:gradFill flip="none" rotWithShape="1">
              <a:gsLst>
                <a:gs pos="0">
                  <a:srgbClr val="515151"/>
                </a:gs>
                <a:gs pos="100000">
                  <a:srgbClr val="202020"/>
                </a:gs>
              </a:gsLst>
              <a:lin ang="27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8" name="任意多边形 7"/>
            <p:cNvSpPr/>
            <p:nvPr/>
          </p:nvSpPr>
          <p:spPr>
            <a:xfrm>
              <a:off x="1062993" y="4478590"/>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9" name="任意多边形 8"/>
            <p:cNvSpPr/>
            <p:nvPr/>
          </p:nvSpPr>
          <p:spPr>
            <a:xfrm rot="18905918">
              <a:off x="3124763" y="4848262"/>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0" name="文本框 42"/>
            <p:cNvSpPr txBox="1"/>
            <p:nvPr/>
          </p:nvSpPr>
          <p:spPr>
            <a:xfrm>
              <a:off x="1554648" y="5139343"/>
              <a:ext cx="1117958" cy="368555"/>
            </a:xfrm>
            <a:prstGeom prst="rect">
              <a:avLst/>
            </a:prstGeom>
            <a:noFill/>
            <a:effectLst/>
          </p:spPr>
          <p:txBody>
            <a:bodyPr wrap="none" rtlCol="0">
              <a:spAutoFit/>
            </a:bodyPr>
            <a:lstStyle/>
            <a:p>
              <a:r>
                <a:rPr lang="en-US" altLang="zh-CN" sz="800" b="1" dirty="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499" b="1" dirty="0">
                  <a:solidFill>
                    <a:schemeClr val="tx1">
                      <a:lumMod val="75000"/>
                      <a:lumOff val="25000"/>
                    </a:schemeClr>
                  </a:solidFill>
                  <a:latin typeface="方正姚体" panose="02010601030101010101" pitchFamily="2" charset="-122"/>
                  <a:ea typeface="方正姚体" panose="02010601030101010101" pitchFamily="2" charset="-122"/>
                </a:rPr>
                <a:t>STEP   01</a:t>
              </a:r>
              <a:endParaRPr lang="en-US" altLang="zh-CN"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383644" y="2887482"/>
            <a:ext cx="2860679" cy="956203"/>
            <a:chOff x="3424176" y="3989219"/>
            <a:chExt cx="3264204" cy="1090936"/>
          </a:xfrm>
        </p:grpSpPr>
        <p:sp>
          <p:nvSpPr>
            <p:cNvPr id="12" name="任意多边形 11"/>
            <p:cNvSpPr/>
            <p:nvPr/>
          </p:nvSpPr>
          <p:spPr>
            <a:xfrm>
              <a:off x="3424460" y="3989219"/>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3" name="任意多边形 12"/>
            <p:cNvSpPr/>
            <p:nvPr/>
          </p:nvSpPr>
          <p:spPr>
            <a:xfrm rot="18905918">
              <a:off x="5486230" y="4358891"/>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4" name="矩形 13"/>
            <p:cNvSpPr/>
            <p:nvPr/>
          </p:nvSpPr>
          <p:spPr>
            <a:xfrm>
              <a:off x="3424176" y="4594130"/>
              <a:ext cx="2361466" cy="486025"/>
            </a:xfrm>
            <a:prstGeom prst="rect">
              <a:avLst/>
            </a:prstGeom>
            <a:gradFill flip="none" rotWithShape="1">
              <a:gsLst>
                <a:gs pos="0">
                  <a:srgbClr val="515151"/>
                </a:gs>
                <a:gs pos="100000">
                  <a:srgbClr val="202020"/>
                </a:gs>
              </a:gsLst>
              <a:lin ang="27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15" name="文本框 43"/>
            <p:cNvSpPr txBox="1"/>
            <p:nvPr/>
          </p:nvSpPr>
          <p:spPr>
            <a:xfrm>
              <a:off x="3915685" y="4646625"/>
              <a:ext cx="1117958" cy="368554"/>
            </a:xfrm>
            <a:prstGeom prst="rect">
              <a:avLst/>
            </a:prstGeom>
            <a:noFill/>
            <a:effectLst/>
          </p:spPr>
          <p:txBody>
            <a:bodyPr wrap="none" rtlCol="0">
              <a:spAutoFit/>
            </a:bodyPr>
            <a:lstStyle/>
            <a:p>
              <a:r>
                <a:rPr lang="en-US" altLang="zh-CN" sz="800" b="1" dirty="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499" b="1" dirty="0">
                  <a:solidFill>
                    <a:schemeClr val="tx1">
                      <a:lumMod val="75000"/>
                      <a:lumOff val="25000"/>
                    </a:schemeClr>
                  </a:solidFill>
                  <a:latin typeface="方正姚体" panose="02010601030101010101" pitchFamily="2" charset="-122"/>
                  <a:ea typeface="方正姚体" panose="02010601030101010101" pitchFamily="2" charset="-122"/>
                </a:rPr>
                <a:t>STEP   02</a:t>
              </a:r>
              <a:endParaRPr lang="en-US" altLang="zh-CN"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54504" y="2520451"/>
            <a:ext cx="2860679" cy="956202"/>
            <a:chOff x="5785642" y="3499848"/>
            <a:chExt cx="3264204" cy="1090936"/>
          </a:xfrm>
        </p:grpSpPr>
        <p:sp>
          <p:nvSpPr>
            <p:cNvPr id="17" name="任意多边形 16"/>
            <p:cNvSpPr/>
            <p:nvPr/>
          </p:nvSpPr>
          <p:spPr>
            <a:xfrm>
              <a:off x="5785926" y="3499848"/>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8" name="任意多边形 17"/>
            <p:cNvSpPr/>
            <p:nvPr/>
          </p:nvSpPr>
          <p:spPr>
            <a:xfrm rot="18905918">
              <a:off x="7847696" y="3869520"/>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9" name="矩形 18"/>
            <p:cNvSpPr/>
            <p:nvPr/>
          </p:nvSpPr>
          <p:spPr>
            <a:xfrm>
              <a:off x="5785642" y="4104759"/>
              <a:ext cx="2361466" cy="486025"/>
            </a:xfrm>
            <a:prstGeom prst="rect">
              <a:avLst/>
            </a:prstGeom>
            <a:gradFill flip="none" rotWithShape="1">
              <a:gsLst>
                <a:gs pos="0">
                  <a:srgbClr val="515151"/>
                </a:gs>
                <a:gs pos="100000">
                  <a:srgbClr val="202020"/>
                </a:gs>
              </a:gsLst>
              <a:lin ang="2700000" scaled="1"/>
              <a:tileRect/>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20" name="文本框 44"/>
            <p:cNvSpPr txBox="1"/>
            <p:nvPr/>
          </p:nvSpPr>
          <p:spPr>
            <a:xfrm>
              <a:off x="6294722" y="4163944"/>
              <a:ext cx="1117958" cy="368555"/>
            </a:xfrm>
            <a:prstGeom prst="rect">
              <a:avLst/>
            </a:prstGeom>
            <a:noFill/>
            <a:effectLst/>
          </p:spPr>
          <p:txBody>
            <a:bodyPr wrap="none" rtlCol="0">
              <a:spAutoFit/>
            </a:bodyPr>
            <a:lstStyle/>
            <a:p>
              <a:r>
                <a:rPr lang="en-US" altLang="zh-CN" sz="800" b="1" dirty="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499" b="1" dirty="0">
                  <a:solidFill>
                    <a:schemeClr val="tx1">
                      <a:lumMod val="75000"/>
                      <a:lumOff val="25000"/>
                    </a:schemeClr>
                  </a:solidFill>
                  <a:latin typeface="方正姚体" panose="02010601030101010101" pitchFamily="2" charset="-122"/>
                  <a:ea typeface="方正姚体" panose="02010601030101010101" pitchFamily="2" charset="-122"/>
                </a:rPr>
                <a:t>STEP   03</a:t>
              </a:r>
              <a:endParaRPr lang="en-US" altLang="zh-CN"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925364" y="2153425"/>
            <a:ext cx="2860680" cy="961764"/>
            <a:chOff x="8147108" y="3010477"/>
            <a:chExt cx="3264204" cy="1097281"/>
          </a:xfrm>
        </p:grpSpPr>
        <p:sp>
          <p:nvSpPr>
            <p:cNvPr id="22" name="任意多边形 21"/>
            <p:cNvSpPr/>
            <p:nvPr/>
          </p:nvSpPr>
          <p:spPr>
            <a:xfrm>
              <a:off x="8147392" y="3010477"/>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23" name="矩形 22"/>
            <p:cNvSpPr/>
            <p:nvPr/>
          </p:nvSpPr>
          <p:spPr>
            <a:xfrm>
              <a:off x="8147108" y="3615388"/>
              <a:ext cx="2361468" cy="492370"/>
            </a:xfrm>
            <a:prstGeom prst="rect">
              <a:avLst/>
            </a:prstGeom>
            <a:gradFill flip="none" rotWithShape="1">
              <a:gsLst>
                <a:gs pos="0">
                  <a:srgbClr val="515151"/>
                </a:gs>
                <a:gs pos="100000">
                  <a:srgbClr val="202020"/>
                </a:gs>
              </a:gsLst>
              <a:lin ang="2700000" scaled="1"/>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endParaRPr>
            </a:p>
          </p:txBody>
        </p:sp>
        <p:sp>
          <p:nvSpPr>
            <p:cNvPr id="24" name="文本框 45"/>
            <p:cNvSpPr txBox="1"/>
            <p:nvPr/>
          </p:nvSpPr>
          <p:spPr>
            <a:xfrm>
              <a:off x="8646511" y="3667885"/>
              <a:ext cx="1117958" cy="368554"/>
            </a:xfrm>
            <a:prstGeom prst="rect">
              <a:avLst/>
            </a:prstGeom>
            <a:noFill/>
            <a:effectLst/>
          </p:spPr>
          <p:txBody>
            <a:bodyPr wrap="none" rtlCol="0">
              <a:spAutoFit/>
            </a:bodyPr>
            <a:lstStyle/>
            <a:p>
              <a:r>
                <a:rPr lang="en-US" altLang="zh-CN" sz="800" b="1" dirty="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499" b="1" dirty="0">
                  <a:solidFill>
                    <a:schemeClr val="tx1">
                      <a:lumMod val="75000"/>
                      <a:lumOff val="25000"/>
                    </a:schemeClr>
                  </a:solidFill>
                  <a:latin typeface="方正姚体" panose="02010601030101010101" pitchFamily="2" charset="-122"/>
                  <a:ea typeface="方正姚体" panose="02010601030101010101" pitchFamily="2" charset="-122"/>
                </a:rPr>
                <a:t>STEP   04</a:t>
              </a:r>
              <a:endParaRPr lang="en-US" altLang="zh-CN"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任意多边形 24"/>
            <p:cNvSpPr/>
            <p:nvPr/>
          </p:nvSpPr>
          <p:spPr>
            <a:xfrm rot="18905918">
              <a:off x="10209162" y="3380149"/>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grpSp>
    </p:spTree>
    <p:extLst>
      <p:ext uri="{BB962C8B-B14F-4D97-AF65-F5344CB8AC3E}">
        <p14:creationId xmlns:p14="http://schemas.microsoft.com/office/powerpoint/2010/main" val="371544681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96F3CCB-980E-4613-B26F-6BBB63938C0C}"/>
              </a:ext>
            </a:extLst>
          </p:cNvPr>
          <p:cNvPicPr>
            <a:picLocks noChangeAspect="1"/>
          </p:cNvPicPr>
          <p:nvPr/>
        </p:nvPicPr>
        <p:blipFill>
          <a:blip r:embed="rId2"/>
          <a:stretch>
            <a:fillRect/>
          </a:stretch>
        </p:blipFill>
        <p:spPr>
          <a:xfrm>
            <a:off x="1177" y="2390"/>
            <a:ext cx="9142857" cy="5142857"/>
          </a:xfrm>
          <a:prstGeom prst="rect">
            <a:avLst/>
          </a:prstGeom>
        </p:spPr>
      </p:pic>
      <p:sp>
        <p:nvSpPr>
          <p:cNvPr id="3" name="任意多边形: 形状 2">
            <a:extLst>
              <a:ext uri="{FF2B5EF4-FFF2-40B4-BE49-F238E27FC236}">
                <a16:creationId xmlns:a16="http://schemas.microsoft.com/office/drawing/2014/main" xmlns="" id="{488E4DE9-B1D0-4576-9D7F-5DDC08266C6D}"/>
              </a:ext>
            </a:extLst>
          </p:cNvPr>
          <p:cNvSpPr/>
          <p:nvPr/>
        </p:nvSpPr>
        <p:spPr>
          <a:xfrm>
            <a:off x="457200" y="-25052"/>
            <a:ext cx="8724379" cy="5170299"/>
          </a:xfrm>
          <a:custGeom>
            <a:avLst/>
            <a:gdLst>
              <a:gd name="connsiteX0" fmla="*/ 0 w 7928975"/>
              <a:gd name="connsiteY0" fmla="*/ 0 h 5110619"/>
              <a:gd name="connsiteX1" fmla="*/ 2430049 w 7928975"/>
              <a:gd name="connsiteY1" fmla="*/ 5110619 h 5110619"/>
              <a:gd name="connsiteX2" fmla="*/ 4597052 w 7928975"/>
              <a:gd name="connsiteY2" fmla="*/ 5110619 h 5110619"/>
              <a:gd name="connsiteX3" fmla="*/ 7928975 w 7928975"/>
              <a:gd name="connsiteY3" fmla="*/ 1929008 h 5110619"/>
              <a:gd name="connsiteX4" fmla="*/ 7928975 w 7928975"/>
              <a:gd name="connsiteY4" fmla="*/ 12526 h 5110619"/>
              <a:gd name="connsiteX5" fmla="*/ 0 w 7928975"/>
              <a:gd name="connsiteY5" fmla="*/ 0 h 511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28975" h="5110619">
                <a:moveTo>
                  <a:pt x="0" y="0"/>
                </a:moveTo>
                <a:lnTo>
                  <a:pt x="2430049" y="5110619"/>
                </a:lnTo>
                <a:lnTo>
                  <a:pt x="4597052" y="5110619"/>
                </a:lnTo>
                <a:lnTo>
                  <a:pt x="7928975" y="1929008"/>
                </a:lnTo>
                <a:lnTo>
                  <a:pt x="7928975" y="12526"/>
                </a:lnTo>
                <a:lnTo>
                  <a:pt x="0" y="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7">
            <a:extLst>
              <a:ext uri="{FF2B5EF4-FFF2-40B4-BE49-F238E27FC236}">
                <a16:creationId xmlns:a16="http://schemas.microsoft.com/office/drawing/2014/main" xmlns="" id="{19F1B2FA-1132-4D76-90B9-0592F3E06849}"/>
              </a:ext>
            </a:extLst>
          </p:cNvPr>
          <p:cNvSpPr>
            <a:spLocks noChangeArrowheads="1"/>
          </p:cNvSpPr>
          <p:nvPr/>
        </p:nvSpPr>
        <p:spPr bwMode="auto">
          <a:xfrm>
            <a:off x="3504841" y="2945928"/>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汇报人</a:t>
            </a:r>
            <a:r>
              <a:rPr lang="zh-CN" altLang="en-US" sz="1050" dirty="0" smtClean="0">
                <a:solidFill>
                  <a:schemeClr val="tx1">
                    <a:lumMod val="50000"/>
                    <a:lumOff val="50000"/>
                  </a:schemeClr>
                </a:solidFill>
                <a:latin typeface="微软雅黑" pitchFamily="34" charset="-122"/>
                <a:ea typeface="微软雅黑" pitchFamily="34" charset="-122"/>
                <a:sym typeface="微软雅黑" pitchFamily="34" charset="-122"/>
              </a:rPr>
              <a:t>：      </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时间：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2019</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月</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日</a:t>
            </a:r>
          </a:p>
        </p:txBody>
      </p:sp>
      <p:sp>
        <p:nvSpPr>
          <p:cNvPr id="5" name="矩形 4">
            <a:extLst>
              <a:ext uri="{FF2B5EF4-FFF2-40B4-BE49-F238E27FC236}">
                <a16:creationId xmlns:a16="http://schemas.microsoft.com/office/drawing/2014/main" xmlns="" id="{D3030361-839F-4350-947A-2F42D70E5B50}"/>
              </a:ext>
            </a:extLst>
          </p:cNvPr>
          <p:cNvSpPr/>
          <p:nvPr/>
        </p:nvSpPr>
        <p:spPr>
          <a:xfrm>
            <a:off x="4009389" y="791929"/>
            <a:ext cx="1954382" cy="1107996"/>
          </a:xfrm>
          <a:prstGeom prst="rect">
            <a:avLst/>
          </a:prstGeom>
        </p:spPr>
        <p:txBody>
          <a:bodyPr wrap="none">
            <a:spAutoFit/>
          </a:bodyPr>
          <a:lstStyle/>
          <a:p>
            <a:pPr algn="ctr">
              <a:defRPr/>
            </a:pPr>
            <a:r>
              <a:rPr lang="zh-CN" altLang="en-US" sz="66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家居</a:t>
            </a:r>
            <a:endParaRPr lang="zh-CN" altLang="en-US" sz="40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endParaRPr>
          </a:p>
        </p:txBody>
      </p:sp>
      <p:sp>
        <p:nvSpPr>
          <p:cNvPr id="6" name="矩形 17">
            <a:extLst>
              <a:ext uri="{FF2B5EF4-FFF2-40B4-BE49-F238E27FC236}">
                <a16:creationId xmlns:a16="http://schemas.microsoft.com/office/drawing/2014/main" xmlns="" id="{1AF9C89D-BAB8-4ABA-9F7D-D1629BE436AB}"/>
              </a:ext>
            </a:extLst>
          </p:cNvPr>
          <p:cNvSpPr>
            <a:spLocks noChangeArrowheads="1"/>
          </p:cNvSpPr>
          <p:nvPr/>
        </p:nvSpPr>
        <p:spPr bwMode="auto">
          <a:xfrm>
            <a:off x="2700555" y="2585888"/>
            <a:ext cx="4967789"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适用于工程项目</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策划方案</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工作汇报</a:t>
            </a:r>
            <a:r>
              <a:rPr lang="en-US" altLang="zh-CN" sz="1199" b="1"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b="1" dirty="0">
                <a:solidFill>
                  <a:schemeClr val="tx1">
                    <a:lumMod val="50000"/>
                    <a:lumOff val="50000"/>
                  </a:schemeClr>
                </a:solidFill>
                <a:latin typeface="微软雅黑" pitchFamily="34" charset="-122"/>
                <a:ea typeface="微软雅黑" pitchFamily="34" charset="-122"/>
                <a:sym typeface="微软雅黑" pitchFamily="34" charset="-122"/>
              </a:rPr>
              <a:t>总结计划等</a:t>
            </a:r>
            <a:endParaRPr lang="zh-CN" altLang="en-US" sz="1199" b="1" dirty="0">
              <a:solidFill>
                <a:schemeClr val="tx1">
                  <a:lumMod val="50000"/>
                  <a:lumOff val="50000"/>
                </a:schemeClr>
              </a:solidFill>
              <a:latin typeface="ITC Avant Garde Std Bk" panose="020B0502020202020204" pitchFamily="34" charset="0"/>
            </a:endParaRPr>
          </a:p>
        </p:txBody>
      </p:sp>
      <p:sp>
        <p:nvSpPr>
          <p:cNvPr id="7" name="TextBox 7">
            <a:extLst>
              <a:ext uri="{FF2B5EF4-FFF2-40B4-BE49-F238E27FC236}">
                <a16:creationId xmlns:a16="http://schemas.microsoft.com/office/drawing/2014/main" xmlns="" id="{6A06D69E-26C9-4F07-8F0E-5C2A7F6B1609}"/>
              </a:ext>
            </a:extLst>
          </p:cNvPr>
          <p:cNvSpPr txBox="1"/>
          <p:nvPr/>
        </p:nvSpPr>
        <p:spPr>
          <a:xfrm>
            <a:off x="2951820" y="3233960"/>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lnSpc>
                <a:spcPct val="150000"/>
              </a:lnSpc>
            </a:pPr>
            <a:r>
              <a:rPr lang="en-US" altLang="zh-CN" sz="800" dirty="0">
                <a:solidFill>
                  <a:schemeClr val="tx1">
                    <a:lumMod val="65000"/>
                    <a:lumOff val="35000"/>
                  </a:schemeClr>
                </a:solidFill>
              </a:rPr>
              <a:t>Chinadaily.com.cn is the largest English portal in China, providing news, business information, BBS, learning materials. The Website has channels as China,</a:t>
            </a:r>
            <a:endParaRPr lang="id-ID" altLang="zh-CN" sz="600" dirty="0">
              <a:solidFill>
                <a:schemeClr val="tx1">
                  <a:lumMod val="65000"/>
                  <a:lumOff val="35000"/>
                </a:schemeClr>
              </a:solidFill>
              <a:latin typeface="Lato" pitchFamily="34" charset="0"/>
              <a:ea typeface="Clear Sans Light" pitchFamily="34" charset="0"/>
              <a:cs typeface="Clear Sans Light" pitchFamily="34" charset="0"/>
            </a:endParaRPr>
          </a:p>
        </p:txBody>
      </p:sp>
      <p:sp>
        <p:nvSpPr>
          <p:cNvPr id="9" name="矩形 8">
            <a:extLst>
              <a:ext uri="{FF2B5EF4-FFF2-40B4-BE49-F238E27FC236}">
                <a16:creationId xmlns:a16="http://schemas.microsoft.com/office/drawing/2014/main" xmlns="" id="{7CF34973-4546-4142-9995-6883FDF98041}"/>
              </a:ext>
            </a:extLst>
          </p:cNvPr>
          <p:cNvSpPr/>
          <p:nvPr/>
        </p:nvSpPr>
        <p:spPr>
          <a:xfrm>
            <a:off x="2564865" y="1721792"/>
            <a:ext cx="5182829" cy="769441"/>
          </a:xfrm>
          <a:prstGeom prst="rect">
            <a:avLst/>
          </a:prstGeom>
        </p:spPr>
        <p:txBody>
          <a:bodyPr wrap="none">
            <a:spAutoFit/>
          </a:bodyPr>
          <a:lstStyle/>
          <a:p>
            <a:pPr algn="ctr">
              <a:defRPr/>
            </a:pPr>
            <a:r>
              <a:rPr lang="zh-CN" altLang="en-US" sz="4400" spc="30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rPr>
              <a:t>演讲完毕 谢谢聆听</a:t>
            </a:r>
            <a:endParaRPr lang="zh-CN" altLang="en-US" sz="4400" spc="300" dirty="0">
              <a:solidFill>
                <a:schemeClr val="tx1">
                  <a:lumMod val="75000"/>
                  <a:lumOff val="25000"/>
                </a:schemeClr>
              </a:solidFill>
              <a:latin typeface="华文行楷" panose="02010800040101010101" pitchFamily="2" charset="-122"/>
              <a:ea typeface="华文行楷" panose="02010800040101010101" pitchFamily="2" charset="-122"/>
              <a:sym typeface="微软雅黑" pitchFamily="34" charset="-122"/>
            </a:endParaRPr>
          </a:p>
        </p:txBody>
      </p:sp>
    </p:spTree>
    <p:extLst>
      <p:ext uri="{BB962C8B-B14F-4D97-AF65-F5344CB8AC3E}">
        <p14:creationId xmlns:p14="http://schemas.microsoft.com/office/powerpoint/2010/main" val="96519794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5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
                                        </p:tgtEl>
                                        <p:attrNameLst>
                                          <p:attrName>ppt_y</p:attrName>
                                        </p:attrNameLst>
                                      </p:cBhvr>
                                      <p:tavLst>
                                        <p:tav tm="0">
                                          <p:val>
                                            <p:strVal val="#ppt_y"/>
                                          </p:val>
                                        </p:tav>
                                        <p:tav tm="100000">
                                          <p:val>
                                            <p:strVal val="#ppt_y"/>
                                          </p:val>
                                        </p:tav>
                                      </p:tavLst>
                                    </p:anim>
                                    <p:anim calcmode="lin" valueType="num">
                                      <p:cBhvr>
                                        <p:cTn id="1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
                                        </p:tgtEl>
                                      </p:cBhvr>
                                    </p:animEffect>
                                  </p:childTnLst>
                                </p:cTn>
                              </p:par>
                            </p:childTnLst>
                          </p:cTn>
                        </p:par>
                        <p:par>
                          <p:cTn id="20" fill="hold">
                            <p:stCondLst>
                              <p:cond delay="14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4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Scale>
                                      <p:cBhvr>
                                        <p:cTn id="29"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500" decel="50000" fill="hold">
                                          <p:stCondLst>
                                            <p:cond delay="0"/>
                                          </p:stCondLst>
                                        </p:cTn>
                                        <p:tgtEl>
                                          <p:spTgt spid="4"/>
                                        </p:tgtEl>
                                        <p:attrNameLst>
                                          <p:attrName>ppt_x</p:attrName>
                                          <p:attrName>ppt_y</p:attrName>
                                        </p:attrNameLst>
                                      </p:cBhvr>
                                    </p:animMotion>
                                    <p:animEffect transition="in" filter="fade">
                                      <p:cBhvr>
                                        <p:cTn id="31" dur="500"/>
                                        <p:tgtEl>
                                          <p:spTgt spid="4"/>
                                        </p:tgtEl>
                                      </p:cBhvr>
                                    </p:animEffect>
                                  </p:childTnLst>
                                </p:cTn>
                              </p:par>
                            </p:childTnLst>
                          </p:cTn>
                        </p:par>
                        <p:par>
                          <p:cTn id="32" fill="hold">
                            <p:stCondLst>
                              <p:cond delay="365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Lst>
  </p:timing>
</p:sld>
</file>

<file path=ppt/theme/theme1.xml><?xml version="1.0" encoding="utf-8"?>
<a:theme xmlns:a="http://schemas.openxmlformats.org/drawingml/2006/main" name="Office 主题​​">
  <a:themeElements>
    <a:clrScheme name="自定义 1985">
      <a:dk1>
        <a:sysClr val="windowText" lastClr="000000"/>
      </a:dk1>
      <a:lt1>
        <a:sysClr val="window" lastClr="FFFFFF"/>
      </a:lt1>
      <a:dk2>
        <a:srgbClr val="44546A"/>
      </a:dk2>
      <a:lt2>
        <a:srgbClr val="E7E6E6"/>
      </a:lt2>
      <a:accent1>
        <a:srgbClr val="716558"/>
      </a:accent1>
      <a:accent2>
        <a:srgbClr val="8D8172"/>
      </a:accent2>
      <a:accent3>
        <a:srgbClr val="C3B6A3"/>
      </a:accent3>
      <a:accent4>
        <a:srgbClr val="716558"/>
      </a:accent4>
      <a:accent5>
        <a:srgbClr val="8D8172"/>
      </a:accent5>
      <a:accent6>
        <a:srgbClr val="C3B6A3"/>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1569</TotalTime>
  <Words>1559</Words>
  <Application>Microsoft Office PowerPoint</Application>
  <PresentationFormat>自定义</PresentationFormat>
  <Paragraphs>234</Paragraphs>
  <Slides>24</Slides>
  <Notes>16</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Clear Sans Light</vt:lpstr>
      <vt:lpstr>GeosansLight</vt:lpstr>
      <vt:lpstr>Glegoo</vt:lpstr>
      <vt:lpstr>Hiragino Sans GB W3</vt:lpstr>
      <vt:lpstr>ITC Avant Garde Std Bk</vt:lpstr>
      <vt:lpstr>Kozuka Gothic Pro R</vt:lpstr>
      <vt:lpstr>Mission Gothic Regular</vt:lpstr>
      <vt:lpstr>Sosa</vt:lpstr>
      <vt:lpstr>STIXGeneral-Bold</vt:lpstr>
      <vt:lpstr>STIXGeneral-Regular</vt:lpstr>
      <vt:lpstr>等线</vt:lpstr>
      <vt:lpstr>等线 Light</vt:lpstr>
      <vt:lpstr>方正兰亭黑_GBK</vt:lpstr>
      <vt:lpstr>方正姚体</vt:lpstr>
      <vt:lpstr>华文行楷</vt:lpstr>
      <vt:lpstr>宋体</vt:lpstr>
      <vt:lpstr>微软雅黑</vt:lpstr>
      <vt:lpstr>Arial</vt:lpstr>
      <vt:lpstr>Berlin Sans FB</vt:lpstr>
      <vt:lpstr>Broadway</vt:lpstr>
      <vt:lpstr>Calibri</vt:lpstr>
      <vt:lpstr>Calibri Light</vt:lpstr>
      <vt:lpstr>Lato</vt:lpstr>
      <vt:lpstr>Lato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Administrator</dc:creator>
  <cp:lastModifiedBy>小芥末素材</cp:lastModifiedBy>
  <cp:revision>313</cp:revision>
  <dcterms:created xsi:type="dcterms:W3CDTF">2017-06-23T03:09:21Z</dcterms:created>
  <dcterms:modified xsi:type="dcterms:W3CDTF">2017-11-13T02:56:14Z</dcterms:modified>
</cp:coreProperties>
</file>