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93" r:id="rId3"/>
    <p:sldId id="259" r:id="rId4"/>
    <p:sldId id="302" r:id="rId5"/>
    <p:sldId id="258" r:id="rId6"/>
    <p:sldId id="304" r:id="rId7"/>
    <p:sldId id="295" r:id="rId8"/>
    <p:sldId id="260" r:id="rId9"/>
    <p:sldId id="261" r:id="rId10"/>
    <p:sldId id="263" r:id="rId11"/>
    <p:sldId id="294" r:id="rId12"/>
    <p:sldId id="265" r:id="rId13"/>
    <p:sldId id="277" r:id="rId14"/>
    <p:sldId id="278" r:id="rId15"/>
    <p:sldId id="305" r:id="rId16"/>
    <p:sldId id="279" r:id="rId17"/>
    <p:sldId id="280" r:id="rId18"/>
    <p:sldId id="281" r:id="rId19"/>
    <p:sldId id="271" r:id="rId20"/>
    <p:sldId id="282" r:id="rId21"/>
    <p:sldId id="283" r:id="rId22"/>
    <p:sldId id="284" r:id="rId23"/>
    <p:sldId id="285" r:id="rId24"/>
    <p:sldId id="286" r:id="rId25"/>
    <p:sldId id="276" r:id="rId26"/>
    <p:sldId id="287" r:id="rId27"/>
    <p:sldId id="288" r:id="rId28"/>
    <p:sldId id="291" r:id="rId29"/>
    <p:sldId id="289" r:id="rId30"/>
    <p:sldId id="290" r:id="rId31"/>
    <p:sldId id="306" r:id="rId32"/>
    <p:sldId id="292"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46182"/>
    <a:srgbClr val="ED7D31"/>
    <a:srgbClr val="A5A5A5"/>
    <a:srgbClr val="1A79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showGuides="1">
      <p:cViewPr varScale="1">
        <p:scale>
          <a:sx n="121" d="100"/>
          <a:sy n="121" d="100"/>
        </p:scale>
        <p:origin x="144" y="102"/>
      </p:cViewPr>
      <p:guideLst>
        <p:guide orient="horz" pos="1620"/>
        <p:guide pos="2880"/>
      </p:guideLst>
    </p:cSldViewPr>
  </p:slideViewPr>
  <p:notesTextViewPr>
    <p:cViewPr>
      <p:scale>
        <a:sx n="1" d="1"/>
        <a:sy n="1" d="1"/>
      </p:scale>
      <p:origin x="0" y="0"/>
    </p:cViewPr>
  </p:notesTextViewPr>
  <p:sorterViewPr>
    <p:cViewPr varScale="1">
      <p:scale>
        <a:sx n="1" d="1"/>
        <a:sy n="1" d="1"/>
      </p:scale>
      <p:origin x="0" y="-22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E7BDA-3DA4-47C0-9F49-73BE7E178848}"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10B93-A247-4175-9F89-8A69057CEDC6}" type="slidenum">
              <a:rPr lang="zh-CN" altLang="en-US" smtClean="0"/>
              <a:t>‹#›</a:t>
            </a:fld>
            <a:endParaRPr lang="zh-CN" altLang="en-US"/>
          </a:p>
        </p:txBody>
      </p:sp>
    </p:spTree>
    <p:extLst>
      <p:ext uri="{BB962C8B-B14F-4D97-AF65-F5344CB8AC3E}">
        <p14:creationId xmlns:p14="http://schemas.microsoft.com/office/powerpoint/2010/main" val="3065025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a:t>
            </a:fld>
            <a:endParaRPr lang="zh-CN" altLang="en-US"/>
          </a:p>
        </p:txBody>
      </p:sp>
    </p:spTree>
    <p:extLst>
      <p:ext uri="{BB962C8B-B14F-4D97-AF65-F5344CB8AC3E}">
        <p14:creationId xmlns:p14="http://schemas.microsoft.com/office/powerpoint/2010/main" val="1789915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a:t>
            </a:fld>
            <a:endParaRPr lang="zh-CN" altLang="en-US"/>
          </a:p>
        </p:txBody>
      </p:sp>
    </p:spTree>
    <p:extLst>
      <p:ext uri="{BB962C8B-B14F-4D97-AF65-F5344CB8AC3E}">
        <p14:creationId xmlns:p14="http://schemas.microsoft.com/office/powerpoint/2010/main" val="793072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3</a:t>
            </a:fld>
            <a:endParaRPr lang="zh-CN" altLang="en-US"/>
          </a:p>
        </p:txBody>
      </p:sp>
    </p:spTree>
    <p:extLst>
      <p:ext uri="{BB962C8B-B14F-4D97-AF65-F5344CB8AC3E}">
        <p14:creationId xmlns:p14="http://schemas.microsoft.com/office/powerpoint/2010/main" val="2301305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4</a:t>
            </a:fld>
            <a:endParaRPr lang="zh-CN" altLang="en-US"/>
          </a:p>
        </p:txBody>
      </p:sp>
    </p:spTree>
    <p:extLst>
      <p:ext uri="{BB962C8B-B14F-4D97-AF65-F5344CB8AC3E}">
        <p14:creationId xmlns:p14="http://schemas.microsoft.com/office/powerpoint/2010/main" val="3398366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5</a:t>
            </a:fld>
            <a:endParaRPr lang="zh-CN" altLang="en-US"/>
          </a:p>
        </p:txBody>
      </p:sp>
    </p:spTree>
    <p:extLst>
      <p:ext uri="{BB962C8B-B14F-4D97-AF65-F5344CB8AC3E}">
        <p14:creationId xmlns:p14="http://schemas.microsoft.com/office/powerpoint/2010/main" val="587896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6</a:t>
            </a:fld>
            <a:endParaRPr lang="zh-CN" altLang="en-US"/>
          </a:p>
        </p:txBody>
      </p:sp>
    </p:spTree>
    <p:extLst>
      <p:ext uri="{BB962C8B-B14F-4D97-AF65-F5344CB8AC3E}">
        <p14:creationId xmlns:p14="http://schemas.microsoft.com/office/powerpoint/2010/main" val="2365793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7</a:t>
            </a:fld>
            <a:endParaRPr lang="zh-CN" altLang="en-US"/>
          </a:p>
        </p:txBody>
      </p:sp>
    </p:spTree>
    <p:extLst>
      <p:ext uri="{BB962C8B-B14F-4D97-AF65-F5344CB8AC3E}">
        <p14:creationId xmlns:p14="http://schemas.microsoft.com/office/powerpoint/2010/main" val="1645913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8</a:t>
            </a:fld>
            <a:endParaRPr lang="zh-CN" altLang="en-US"/>
          </a:p>
        </p:txBody>
      </p:sp>
    </p:spTree>
    <p:extLst>
      <p:ext uri="{BB962C8B-B14F-4D97-AF65-F5344CB8AC3E}">
        <p14:creationId xmlns:p14="http://schemas.microsoft.com/office/powerpoint/2010/main" val="1906111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9</a:t>
            </a:fld>
            <a:endParaRPr lang="zh-CN" altLang="en-US"/>
          </a:p>
        </p:txBody>
      </p:sp>
    </p:spTree>
    <p:extLst>
      <p:ext uri="{BB962C8B-B14F-4D97-AF65-F5344CB8AC3E}">
        <p14:creationId xmlns:p14="http://schemas.microsoft.com/office/powerpoint/2010/main" val="3235533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10</a:t>
            </a:fld>
            <a:endParaRPr lang="zh-CN" altLang="en-US"/>
          </a:p>
        </p:txBody>
      </p:sp>
    </p:spTree>
    <p:extLst>
      <p:ext uri="{BB962C8B-B14F-4D97-AF65-F5344CB8AC3E}">
        <p14:creationId xmlns:p14="http://schemas.microsoft.com/office/powerpoint/2010/main" val="173729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11</a:t>
            </a:fld>
            <a:endParaRPr lang="zh-CN" altLang="en-US"/>
          </a:p>
        </p:txBody>
      </p:sp>
    </p:spTree>
    <p:extLst>
      <p:ext uri="{BB962C8B-B14F-4D97-AF65-F5344CB8AC3E}">
        <p14:creationId xmlns:p14="http://schemas.microsoft.com/office/powerpoint/2010/main" val="1095052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12</a:t>
            </a:fld>
            <a:endParaRPr lang="zh-CN" altLang="en-US"/>
          </a:p>
        </p:txBody>
      </p:sp>
    </p:spTree>
    <p:extLst>
      <p:ext uri="{BB962C8B-B14F-4D97-AF65-F5344CB8AC3E}">
        <p14:creationId xmlns:p14="http://schemas.microsoft.com/office/powerpoint/2010/main" val="344850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13</a:t>
            </a:fld>
            <a:endParaRPr lang="zh-CN" altLang="en-US"/>
          </a:p>
        </p:txBody>
      </p:sp>
    </p:spTree>
    <p:extLst>
      <p:ext uri="{BB962C8B-B14F-4D97-AF65-F5344CB8AC3E}">
        <p14:creationId xmlns:p14="http://schemas.microsoft.com/office/powerpoint/2010/main" val="2697222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14</a:t>
            </a:fld>
            <a:endParaRPr lang="zh-CN" altLang="en-US"/>
          </a:p>
        </p:txBody>
      </p:sp>
    </p:spTree>
    <p:extLst>
      <p:ext uri="{BB962C8B-B14F-4D97-AF65-F5344CB8AC3E}">
        <p14:creationId xmlns:p14="http://schemas.microsoft.com/office/powerpoint/2010/main" val="573603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15</a:t>
            </a:fld>
            <a:endParaRPr lang="zh-CN" altLang="en-US"/>
          </a:p>
        </p:txBody>
      </p:sp>
    </p:spTree>
    <p:extLst>
      <p:ext uri="{BB962C8B-B14F-4D97-AF65-F5344CB8AC3E}">
        <p14:creationId xmlns:p14="http://schemas.microsoft.com/office/powerpoint/2010/main" val="4152802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16</a:t>
            </a:fld>
            <a:endParaRPr lang="zh-CN" altLang="en-US"/>
          </a:p>
        </p:txBody>
      </p:sp>
    </p:spTree>
    <p:extLst>
      <p:ext uri="{BB962C8B-B14F-4D97-AF65-F5344CB8AC3E}">
        <p14:creationId xmlns:p14="http://schemas.microsoft.com/office/powerpoint/2010/main" val="268410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17</a:t>
            </a:fld>
            <a:endParaRPr lang="zh-CN" altLang="en-US"/>
          </a:p>
        </p:txBody>
      </p:sp>
    </p:spTree>
    <p:extLst>
      <p:ext uri="{BB962C8B-B14F-4D97-AF65-F5344CB8AC3E}">
        <p14:creationId xmlns:p14="http://schemas.microsoft.com/office/powerpoint/2010/main" val="985939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18</a:t>
            </a:fld>
            <a:endParaRPr lang="zh-CN" altLang="en-US"/>
          </a:p>
        </p:txBody>
      </p:sp>
    </p:spTree>
    <p:extLst>
      <p:ext uri="{BB962C8B-B14F-4D97-AF65-F5344CB8AC3E}">
        <p14:creationId xmlns:p14="http://schemas.microsoft.com/office/powerpoint/2010/main" val="3137538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19</a:t>
            </a:fld>
            <a:endParaRPr lang="zh-CN" altLang="en-US"/>
          </a:p>
        </p:txBody>
      </p:sp>
    </p:spTree>
    <p:extLst>
      <p:ext uri="{BB962C8B-B14F-4D97-AF65-F5344CB8AC3E}">
        <p14:creationId xmlns:p14="http://schemas.microsoft.com/office/powerpoint/2010/main" val="2676383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20</a:t>
            </a:fld>
            <a:endParaRPr lang="zh-CN" altLang="en-US"/>
          </a:p>
        </p:txBody>
      </p:sp>
    </p:spTree>
    <p:extLst>
      <p:ext uri="{BB962C8B-B14F-4D97-AF65-F5344CB8AC3E}">
        <p14:creationId xmlns:p14="http://schemas.microsoft.com/office/powerpoint/2010/main" val="1319149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21</a:t>
            </a:fld>
            <a:endParaRPr lang="zh-CN" altLang="en-US"/>
          </a:p>
        </p:txBody>
      </p:sp>
    </p:spTree>
    <p:extLst>
      <p:ext uri="{BB962C8B-B14F-4D97-AF65-F5344CB8AC3E}">
        <p14:creationId xmlns:p14="http://schemas.microsoft.com/office/powerpoint/2010/main" val="3804428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22</a:t>
            </a:fld>
            <a:endParaRPr lang="zh-CN" altLang="en-US"/>
          </a:p>
        </p:txBody>
      </p:sp>
    </p:spTree>
    <p:extLst>
      <p:ext uri="{BB962C8B-B14F-4D97-AF65-F5344CB8AC3E}">
        <p14:creationId xmlns:p14="http://schemas.microsoft.com/office/powerpoint/2010/main" val="1881483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23</a:t>
            </a:fld>
            <a:endParaRPr lang="zh-CN" altLang="en-US"/>
          </a:p>
        </p:txBody>
      </p:sp>
    </p:spTree>
    <p:extLst>
      <p:ext uri="{BB962C8B-B14F-4D97-AF65-F5344CB8AC3E}">
        <p14:creationId xmlns:p14="http://schemas.microsoft.com/office/powerpoint/2010/main" val="4403006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24</a:t>
            </a:fld>
            <a:endParaRPr lang="zh-CN" altLang="en-US"/>
          </a:p>
        </p:txBody>
      </p:sp>
    </p:spTree>
    <p:extLst>
      <p:ext uri="{BB962C8B-B14F-4D97-AF65-F5344CB8AC3E}">
        <p14:creationId xmlns:p14="http://schemas.microsoft.com/office/powerpoint/2010/main" val="4094982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25</a:t>
            </a:fld>
            <a:endParaRPr lang="zh-CN" altLang="en-US"/>
          </a:p>
        </p:txBody>
      </p:sp>
    </p:spTree>
    <p:extLst>
      <p:ext uri="{BB962C8B-B14F-4D97-AF65-F5344CB8AC3E}">
        <p14:creationId xmlns:p14="http://schemas.microsoft.com/office/powerpoint/2010/main" val="3643511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26</a:t>
            </a:fld>
            <a:endParaRPr lang="zh-CN" altLang="en-US"/>
          </a:p>
        </p:txBody>
      </p:sp>
    </p:spTree>
    <p:extLst>
      <p:ext uri="{BB962C8B-B14F-4D97-AF65-F5344CB8AC3E}">
        <p14:creationId xmlns:p14="http://schemas.microsoft.com/office/powerpoint/2010/main" val="8100653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27</a:t>
            </a:fld>
            <a:endParaRPr lang="zh-CN" altLang="en-US"/>
          </a:p>
        </p:txBody>
      </p:sp>
    </p:spTree>
    <p:extLst>
      <p:ext uri="{BB962C8B-B14F-4D97-AF65-F5344CB8AC3E}">
        <p14:creationId xmlns:p14="http://schemas.microsoft.com/office/powerpoint/2010/main" val="3439389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28</a:t>
            </a:fld>
            <a:endParaRPr lang="zh-CN" altLang="en-US"/>
          </a:p>
        </p:txBody>
      </p:sp>
    </p:spTree>
    <p:extLst>
      <p:ext uri="{BB962C8B-B14F-4D97-AF65-F5344CB8AC3E}">
        <p14:creationId xmlns:p14="http://schemas.microsoft.com/office/powerpoint/2010/main" val="15306413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29</a:t>
            </a:fld>
            <a:endParaRPr lang="zh-CN" altLang="en-US"/>
          </a:p>
        </p:txBody>
      </p:sp>
    </p:spTree>
    <p:extLst>
      <p:ext uri="{BB962C8B-B14F-4D97-AF65-F5344CB8AC3E}">
        <p14:creationId xmlns:p14="http://schemas.microsoft.com/office/powerpoint/2010/main" val="3404978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30</a:t>
            </a:fld>
            <a:endParaRPr lang="zh-CN" altLang="en-US"/>
          </a:p>
        </p:txBody>
      </p:sp>
    </p:spTree>
    <p:extLst>
      <p:ext uri="{BB962C8B-B14F-4D97-AF65-F5344CB8AC3E}">
        <p14:creationId xmlns:p14="http://schemas.microsoft.com/office/powerpoint/2010/main" val="436237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31</a:t>
            </a:fld>
            <a:endParaRPr lang="zh-CN" altLang="en-US"/>
          </a:p>
        </p:txBody>
      </p:sp>
    </p:spTree>
    <p:extLst>
      <p:ext uri="{BB962C8B-B14F-4D97-AF65-F5344CB8AC3E}">
        <p14:creationId xmlns:p14="http://schemas.microsoft.com/office/powerpoint/2010/main" val="1926260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B10B93-A247-4175-9F89-8A69057CEDC6}" type="slidenum">
              <a:rPr lang="zh-CN" altLang="en-US" smtClean="0"/>
              <a:t>32</a:t>
            </a:fld>
            <a:endParaRPr lang="zh-CN" altLang="en-US"/>
          </a:p>
        </p:txBody>
      </p:sp>
    </p:spTree>
    <p:extLst>
      <p:ext uri="{BB962C8B-B14F-4D97-AF65-F5344CB8AC3E}">
        <p14:creationId xmlns:p14="http://schemas.microsoft.com/office/powerpoint/2010/main" val="660246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3385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346182"/>
        </a:solidFill>
        <a:effectLst/>
      </p:bgPr>
    </p:bg>
    <p:spTree>
      <p:nvGrpSpPr>
        <p:cNvPr id="1" name=""/>
        <p:cNvGrpSpPr/>
        <p:nvPr/>
      </p:nvGrpSpPr>
      <p:grpSpPr>
        <a:xfrm>
          <a:off x="0" y="0"/>
          <a:ext cx="0" cy="0"/>
          <a:chOff x="0" y="0"/>
          <a:chExt cx="0" cy="0"/>
        </a:xfrm>
      </p:grpSpPr>
      <p:sp>
        <p:nvSpPr>
          <p:cNvPr id="3" name="矩形 2"/>
          <p:cNvSpPr/>
          <p:nvPr userDrawn="1"/>
        </p:nvSpPr>
        <p:spPr>
          <a:xfrm>
            <a:off x="0" y="957940"/>
            <a:ext cx="9144000" cy="32802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673561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4624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43501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rcRect t="10137" b="5437"/>
          <a:stretch>
            <a:fillRect/>
          </a:stretch>
        </p:blipFill>
        <p:spPr>
          <a:xfrm>
            <a:off x="1" y="0"/>
            <a:ext cx="9144000" cy="5146609"/>
          </a:xfrm>
          <a:custGeom>
            <a:avLst/>
            <a:gdLst>
              <a:gd name="connsiteX0" fmla="*/ 0 w 9144000"/>
              <a:gd name="connsiteY0" fmla="*/ 0 h 5146609"/>
              <a:gd name="connsiteX1" fmla="*/ 9144000 w 9144000"/>
              <a:gd name="connsiteY1" fmla="*/ 0 h 5146609"/>
              <a:gd name="connsiteX2" fmla="*/ 9144000 w 9144000"/>
              <a:gd name="connsiteY2" fmla="*/ 5146609 h 5146609"/>
              <a:gd name="connsiteX3" fmla="*/ 0 w 9144000"/>
              <a:gd name="connsiteY3" fmla="*/ 5146609 h 5146609"/>
            </a:gdLst>
            <a:ahLst/>
            <a:cxnLst>
              <a:cxn ang="0">
                <a:pos x="connsiteX0" y="connsiteY0"/>
              </a:cxn>
              <a:cxn ang="0">
                <a:pos x="connsiteX1" y="connsiteY1"/>
              </a:cxn>
              <a:cxn ang="0">
                <a:pos x="connsiteX2" y="connsiteY2"/>
              </a:cxn>
              <a:cxn ang="0">
                <a:pos x="connsiteX3" y="connsiteY3"/>
              </a:cxn>
            </a:cxnLst>
            <a:rect l="l" t="t" r="r" b="b"/>
            <a:pathLst>
              <a:path w="9144000" h="5146609">
                <a:moveTo>
                  <a:pt x="0" y="0"/>
                </a:moveTo>
                <a:lnTo>
                  <a:pt x="9144000" y="0"/>
                </a:lnTo>
                <a:lnTo>
                  <a:pt x="9144000" y="5146609"/>
                </a:lnTo>
                <a:lnTo>
                  <a:pt x="0" y="5146609"/>
                </a:lnTo>
                <a:close/>
              </a:path>
            </a:pathLst>
          </a:custGeom>
        </p:spPr>
      </p:pic>
      <p:sp>
        <p:nvSpPr>
          <p:cNvPr id="72" name="矩形 71"/>
          <p:cNvSpPr/>
          <p:nvPr/>
        </p:nvSpPr>
        <p:spPr>
          <a:xfrm>
            <a:off x="0" y="810351"/>
            <a:ext cx="9144001" cy="2571750"/>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schemeClr>
              </a:solidFill>
            </a:endParaRPr>
          </a:p>
        </p:txBody>
      </p:sp>
      <p:pic>
        <p:nvPicPr>
          <p:cNvPr id="3" name="Caribbean Blue（加勒比海蓝）">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64623" y="4428603"/>
            <a:ext cx="609600" cy="609600"/>
          </a:xfrm>
          <a:prstGeom prst="rect">
            <a:avLst/>
          </a:prstGeom>
        </p:spPr>
      </p:pic>
      <p:grpSp>
        <p:nvGrpSpPr>
          <p:cNvPr id="52" name="组合 51"/>
          <p:cNvGrpSpPr/>
          <p:nvPr/>
        </p:nvGrpSpPr>
        <p:grpSpPr>
          <a:xfrm>
            <a:off x="280170" y="1034405"/>
            <a:ext cx="392527" cy="344674"/>
            <a:chOff x="1902264" y="346825"/>
            <a:chExt cx="525761" cy="461666"/>
          </a:xfrm>
        </p:grpSpPr>
        <p:sp>
          <p:nvSpPr>
            <p:cNvPr id="54" name="Freeform 5"/>
            <p:cNvSpPr>
              <a:spLocks/>
            </p:cNvSpPr>
            <p:nvPr/>
          </p:nvSpPr>
          <p:spPr bwMode="auto">
            <a:xfrm>
              <a:off x="1902264"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55" name="矩形 54"/>
            <p:cNvSpPr/>
            <p:nvPr/>
          </p:nvSpPr>
          <p:spPr>
            <a:xfrm>
              <a:off x="1905850" y="346825"/>
              <a:ext cx="522175"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项</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56" name="组合 55"/>
          <p:cNvGrpSpPr/>
          <p:nvPr/>
        </p:nvGrpSpPr>
        <p:grpSpPr>
          <a:xfrm>
            <a:off x="656787" y="1034405"/>
            <a:ext cx="389850" cy="344674"/>
            <a:chOff x="1899470" y="346825"/>
            <a:chExt cx="522175" cy="461666"/>
          </a:xfrm>
        </p:grpSpPr>
        <p:sp>
          <p:nvSpPr>
            <p:cNvPr id="57"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58" name="矩形 57"/>
            <p:cNvSpPr/>
            <p:nvPr/>
          </p:nvSpPr>
          <p:spPr>
            <a:xfrm>
              <a:off x="1899470" y="346825"/>
              <a:ext cx="522175"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目</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59" name="组合 58"/>
          <p:cNvGrpSpPr/>
          <p:nvPr/>
        </p:nvGrpSpPr>
        <p:grpSpPr>
          <a:xfrm>
            <a:off x="1037575" y="1034405"/>
            <a:ext cx="397515" cy="344674"/>
            <a:chOff x="1902265" y="346825"/>
            <a:chExt cx="532444" cy="461666"/>
          </a:xfrm>
        </p:grpSpPr>
        <p:sp>
          <p:nvSpPr>
            <p:cNvPr id="60"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61" name="矩形 60"/>
            <p:cNvSpPr/>
            <p:nvPr/>
          </p:nvSpPr>
          <p:spPr>
            <a:xfrm>
              <a:off x="1912532" y="346825"/>
              <a:ext cx="522177"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申</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62" name="组合 61"/>
          <p:cNvGrpSpPr/>
          <p:nvPr/>
        </p:nvGrpSpPr>
        <p:grpSpPr>
          <a:xfrm>
            <a:off x="1413969" y="1034405"/>
            <a:ext cx="389850" cy="344674"/>
            <a:chOff x="1899166" y="346825"/>
            <a:chExt cx="522176" cy="461666"/>
          </a:xfrm>
        </p:grpSpPr>
        <p:sp>
          <p:nvSpPr>
            <p:cNvPr id="63"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64" name="矩形 63"/>
            <p:cNvSpPr/>
            <p:nvPr/>
          </p:nvSpPr>
          <p:spPr>
            <a:xfrm>
              <a:off x="1899166" y="346825"/>
              <a:ext cx="522176"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报</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68" name="组合 67"/>
          <p:cNvGrpSpPr/>
          <p:nvPr/>
        </p:nvGrpSpPr>
        <p:grpSpPr>
          <a:xfrm>
            <a:off x="1794987" y="1034405"/>
            <a:ext cx="392299" cy="344674"/>
            <a:chOff x="1902265" y="346825"/>
            <a:chExt cx="525456" cy="461666"/>
          </a:xfrm>
        </p:grpSpPr>
        <p:sp>
          <p:nvSpPr>
            <p:cNvPr id="69"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70" name="矩形 69"/>
            <p:cNvSpPr/>
            <p:nvPr/>
          </p:nvSpPr>
          <p:spPr>
            <a:xfrm>
              <a:off x="1905546" y="346825"/>
              <a:ext cx="522175"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书</a:t>
              </a:r>
              <a:endParaRPr lang="zh-CN" altLang="en-US" sz="1600" b="1" dirty="0">
                <a:solidFill>
                  <a:srgbClr val="346182"/>
                </a:solidFill>
                <a:latin typeface="Arial" pitchFamily="34" charset="0"/>
                <a:ea typeface="微软雅黑" pitchFamily="34" charset="-122"/>
                <a:cs typeface="Arial" pitchFamily="34" charset="0"/>
              </a:endParaRPr>
            </a:p>
          </p:txBody>
        </p:sp>
      </p:grpSp>
      <p:sp>
        <p:nvSpPr>
          <p:cNvPr id="21" name="文本框 20"/>
          <p:cNvSpPr txBox="1"/>
          <p:nvPr/>
        </p:nvSpPr>
        <p:spPr>
          <a:xfrm>
            <a:off x="2108507" y="1773060"/>
            <a:ext cx="4926986" cy="584775"/>
          </a:xfrm>
          <a:prstGeom prst="rect">
            <a:avLst/>
          </a:prstGeom>
          <a:noFill/>
        </p:spPr>
        <p:txBody>
          <a:bodyPr wrap="square" rtlCol="0">
            <a:spAutoFit/>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土木工程专业介绍</a:t>
            </a:r>
            <a:r>
              <a:rPr lang="en-US" altLang="zh-CN" sz="3200" dirty="0" err="1">
                <a:solidFill>
                  <a:schemeClr val="bg1"/>
                </a:solidFill>
                <a:latin typeface="微软雅黑" panose="020B0503020204020204" pitchFamily="34" charset="-122"/>
                <a:ea typeface="微软雅黑" panose="020B0503020204020204" pitchFamily="34" charset="-122"/>
              </a:rPr>
              <a:t>ppt</a:t>
            </a:r>
            <a:r>
              <a:rPr lang="zh-CN" altLang="en-US" sz="3200" dirty="0">
                <a:solidFill>
                  <a:schemeClr val="bg1"/>
                </a:solidFill>
                <a:latin typeface="微软雅黑" panose="020B0503020204020204" pitchFamily="34" charset="-122"/>
                <a:ea typeface="微软雅黑" panose="020B0503020204020204" pitchFamily="34" charset="-122"/>
              </a:rPr>
              <a:t>模板</a:t>
            </a:r>
            <a:endParaRPr lang="zh-CN" altLang="en-US" sz="3200" dirty="0">
              <a:solidFill>
                <a:schemeClr val="bg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269864" y="2509095"/>
            <a:ext cx="4593515" cy="0"/>
          </a:xfrm>
          <a:prstGeom prst="line">
            <a:avLst/>
          </a:prstGeom>
          <a:ln w="15875">
            <a:solidFill>
              <a:schemeClr val="bg1"/>
            </a:solidFill>
          </a:ln>
          <a:effectLst>
            <a:outerShdw blurRad="50800" sx="102000" sy="102000" algn="ctr" rotWithShape="0">
              <a:prstClr val="black">
                <a:alpha val="8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6901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6" presetClass="entr" presetSubtype="21" fill="hold"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barn(inVertical)">
                                      <p:cBhvr>
                                        <p:cTn id="9" dur="500"/>
                                        <p:tgtEl>
                                          <p:spTgt spid="29"/>
                                        </p:tgtEl>
                                      </p:cBhvr>
                                    </p:animEffect>
                                  </p:childTnLst>
                                </p:cTn>
                              </p:par>
                              <p:par>
                                <p:cTn id="10" presetID="2" presetClass="entr" presetSubtype="1" fill="hold" grpId="0" nodeType="withEffect">
                                  <p:stCondLst>
                                    <p:cond delay="100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500" fill="hold"/>
                                        <p:tgtEl>
                                          <p:spTgt spid="72"/>
                                        </p:tgtEl>
                                        <p:attrNameLst>
                                          <p:attrName>ppt_x</p:attrName>
                                        </p:attrNameLst>
                                      </p:cBhvr>
                                      <p:tavLst>
                                        <p:tav tm="0">
                                          <p:val>
                                            <p:strVal val="#ppt_x"/>
                                          </p:val>
                                        </p:tav>
                                        <p:tav tm="100000">
                                          <p:val>
                                            <p:strVal val="#ppt_x"/>
                                          </p:val>
                                        </p:tav>
                                      </p:tavLst>
                                    </p:anim>
                                    <p:anim calcmode="lin" valueType="num">
                                      <p:cBhvr additive="base">
                                        <p:cTn id="13" dur="500" fill="hold"/>
                                        <p:tgtEl>
                                          <p:spTgt spid="72"/>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12" presetClass="entr" presetSubtype="8" fill="hold"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p:tgtEl>
                                          <p:spTgt spid="52"/>
                                        </p:tgtEl>
                                        <p:attrNameLst>
                                          <p:attrName>ppt_x</p:attrName>
                                        </p:attrNameLst>
                                      </p:cBhvr>
                                      <p:tavLst>
                                        <p:tav tm="0">
                                          <p:val>
                                            <p:strVal val="#ppt_x-#ppt_w*1.125000"/>
                                          </p:val>
                                        </p:tav>
                                        <p:tav tm="100000">
                                          <p:val>
                                            <p:strVal val="#ppt_x"/>
                                          </p:val>
                                        </p:tav>
                                      </p:tavLst>
                                    </p:anim>
                                    <p:animEffect transition="in" filter="wipe(right)">
                                      <p:cBhvr>
                                        <p:cTn id="18" dur="500"/>
                                        <p:tgtEl>
                                          <p:spTgt spid="52"/>
                                        </p:tgtEl>
                                      </p:cBhvr>
                                    </p:animEffect>
                                  </p:childTnLst>
                                </p:cTn>
                              </p:par>
                              <p:par>
                                <p:cTn id="19" presetID="12" presetClass="entr" presetSubtype="8"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p:tgtEl>
                                          <p:spTgt spid="56"/>
                                        </p:tgtEl>
                                        <p:attrNameLst>
                                          <p:attrName>ppt_x</p:attrName>
                                        </p:attrNameLst>
                                      </p:cBhvr>
                                      <p:tavLst>
                                        <p:tav tm="0">
                                          <p:val>
                                            <p:strVal val="#ppt_x-#ppt_w*1.125000"/>
                                          </p:val>
                                        </p:tav>
                                        <p:tav tm="100000">
                                          <p:val>
                                            <p:strVal val="#ppt_x"/>
                                          </p:val>
                                        </p:tav>
                                      </p:tavLst>
                                    </p:anim>
                                    <p:animEffect transition="in" filter="wipe(right)">
                                      <p:cBhvr>
                                        <p:cTn id="22" dur="500"/>
                                        <p:tgtEl>
                                          <p:spTgt spid="56"/>
                                        </p:tgtEl>
                                      </p:cBhvr>
                                    </p:animEffect>
                                  </p:childTnLst>
                                </p:cTn>
                              </p:par>
                              <p:par>
                                <p:cTn id="23" presetID="12" presetClass="entr" presetSubtype="8" fill="hold"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p:tgtEl>
                                          <p:spTgt spid="59"/>
                                        </p:tgtEl>
                                        <p:attrNameLst>
                                          <p:attrName>ppt_x</p:attrName>
                                        </p:attrNameLst>
                                      </p:cBhvr>
                                      <p:tavLst>
                                        <p:tav tm="0">
                                          <p:val>
                                            <p:strVal val="#ppt_x-#ppt_w*1.125000"/>
                                          </p:val>
                                        </p:tav>
                                        <p:tav tm="100000">
                                          <p:val>
                                            <p:strVal val="#ppt_x"/>
                                          </p:val>
                                        </p:tav>
                                      </p:tavLst>
                                    </p:anim>
                                    <p:animEffect transition="in" filter="wipe(right)">
                                      <p:cBhvr>
                                        <p:cTn id="26" dur="500"/>
                                        <p:tgtEl>
                                          <p:spTgt spid="59"/>
                                        </p:tgtEl>
                                      </p:cBhvr>
                                    </p:animEffect>
                                  </p:childTnLst>
                                </p:cTn>
                              </p:par>
                              <p:par>
                                <p:cTn id="27" presetID="12" presetClass="entr" presetSubtype="8"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p:tgtEl>
                                          <p:spTgt spid="62"/>
                                        </p:tgtEl>
                                        <p:attrNameLst>
                                          <p:attrName>ppt_x</p:attrName>
                                        </p:attrNameLst>
                                      </p:cBhvr>
                                      <p:tavLst>
                                        <p:tav tm="0">
                                          <p:val>
                                            <p:strVal val="#ppt_x-#ppt_w*1.125000"/>
                                          </p:val>
                                        </p:tav>
                                        <p:tav tm="100000">
                                          <p:val>
                                            <p:strVal val="#ppt_x"/>
                                          </p:val>
                                        </p:tav>
                                      </p:tavLst>
                                    </p:anim>
                                    <p:animEffect transition="in" filter="wipe(right)">
                                      <p:cBhvr>
                                        <p:cTn id="30" dur="500"/>
                                        <p:tgtEl>
                                          <p:spTgt spid="62"/>
                                        </p:tgtEl>
                                      </p:cBhvr>
                                    </p:animEffect>
                                  </p:childTnLst>
                                </p:cTn>
                              </p:par>
                              <p:par>
                                <p:cTn id="31" presetID="12" presetClass="entr" presetSubtype="8"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additive="base">
                                        <p:cTn id="33" dur="500"/>
                                        <p:tgtEl>
                                          <p:spTgt spid="68"/>
                                        </p:tgtEl>
                                        <p:attrNameLst>
                                          <p:attrName>ppt_x</p:attrName>
                                        </p:attrNameLst>
                                      </p:cBhvr>
                                      <p:tavLst>
                                        <p:tav tm="0">
                                          <p:val>
                                            <p:strVal val="#ppt_x-#ppt_w*1.125000"/>
                                          </p:val>
                                        </p:tav>
                                        <p:tav tm="100000">
                                          <p:val>
                                            <p:strVal val="#ppt_x"/>
                                          </p:val>
                                        </p:tav>
                                      </p:tavLst>
                                    </p:anim>
                                    <p:animEffect transition="in" filter="wipe(right)">
                                      <p:cBhvr>
                                        <p:cTn id="34" dur="500"/>
                                        <p:tgtEl>
                                          <p:spTgt spid="68"/>
                                        </p:tgtEl>
                                      </p:cBhvr>
                                    </p:animEffect>
                                  </p:childTnLst>
                                </p:cTn>
                              </p:par>
                            </p:childTnLst>
                          </p:cTn>
                        </p:par>
                        <p:par>
                          <p:cTn id="35" fill="hold">
                            <p:stCondLst>
                              <p:cond delay="2000"/>
                            </p:stCondLst>
                            <p:childTnLst>
                              <p:par>
                                <p:cTn id="36" presetID="50" presetClass="entr" presetSubtype="0" decel="100000" fill="hold" grpId="0" nodeType="afterEffect">
                                  <p:stCondLst>
                                    <p:cond delay="0"/>
                                  </p:stCondLst>
                                  <p:iterate type="lt">
                                    <p:tmPct val="10000"/>
                                  </p:iterate>
                                  <p:childTnLst>
                                    <p:set>
                                      <p:cBhvr>
                                        <p:cTn id="37" dur="1" fill="hold">
                                          <p:stCondLst>
                                            <p:cond delay="0"/>
                                          </p:stCondLst>
                                        </p:cTn>
                                        <p:tgtEl>
                                          <p:spTgt spid="21"/>
                                        </p:tgtEl>
                                        <p:attrNameLst>
                                          <p:attrName>style.visibility</p:attrName>
                                        </p:attrNameLst>
                                      </p:cBhvr>
                                      <p:to>
                                        <p:strVal val="visible"/>
                                      </p:to>
                                    </p:set>
                                    <p:anim calcmode="lin" valueType="num">
                                      <p:cBhvr>
                                        <p:cTn id="38" dur="1000" fill="hold"/>
                                        <p:tgtEl>
                                          <p:spTgt spid="21"/>
                                        </p:tgtEl>
                                        <p:attrNameLst>
                                          <p:attrName>ppt_w</p:attrName>
                                        </p:attrNameLst>
                                      </p:cBhvr>
                                      <p:tavLst>
                                        <p:tav tm="0">
                                          <p:val>
                                            <p:strVal val="#ppt_w+.3"/>
                                          </p:val>
                                        </p:tav>
                                        <p:tav tm="100000">
                                          <p:val>
                                            <p:strVal val="#ppt_w"/>
                                          </p:val>
                                        </p:tav>
                                      </p:tavLst>
                                    </p:anim>
                                    <p:anim calcmode="lin" valueType="num">
                                      <p:cBhvr>
                                        <p:cTn id="39" dur="1000" fill="hold"/>
                                        <p:tgtEl>
                                          <p:spTgt spid="21"/>
                                        </p:tgtEl>
                                        <p:attrNameLst>
                                          <p:attrName>ppt_h</p:attrName>
                                        </p:attrNameLst>
                                      </p:cBhvr>
                                      <p:tavLst>
                                        <p:tav tm="0">
                                          <p:val>
                                            <p:strVal val="#ppt_h"/>
                                          </p:val>
                                        </p:tav>
                                        <p:tav tm="100000">
                                          <p:val>
                                            <p:strVal val="#ppt_h"/>
                                          </p:val>
                                        </p:tav>
                                      </p:tavLst>
                                    </p:anim>
                                    <p:animEffect transition="in" filter="fade">
                                      <p:cBhvr>
                                        <p:cTn id="40" dur="1000"/>
                                        <p:tgtEl>
                                          <p:spTgt spid="21"/>
                                        </p:tgtEl>
                                      </p:cBhvr>
                                    </p:animEffect>
                                  </p:childTnLst>
                                </p:cTn>
                              </p:par>
                            </p:childTnLst>
                          </p:cTn>
                        </p:par>
                        <p:par>
                          <p:cTn id="41" fill="hold">
                            <p:stCondLst>
                              <p:cond delay="4200"/>
                            </p:stCondLst>
                            <p:childTnLst>
                              <p:par>
                                <p:cTn id="42" presetID="2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8">
                <p:cTn id="45" repeatCount="indefinite" fill="hold" display="0">
                  <p:stCondLst>
                    <p:cond delay="indefinite"/>
                  </p:stCondLst>
                  <p:endCondLst>
                    <p:cond evt="onStopAudio" delay="0">
                      <p:tgtEl>
                        <p:sldTgt/>
                      </p:tgtEl>
                    </p:cond>
                  </p:endCondLst>
                </p:cTn>
                <p:tgtEl>
                  <p:spTgt spid="3"/>
                </p:tgtEl>
              </p:cMediaNode>
            </p:audio>
          </p:childTnLst>
        </p:cTn>
      </p:par>
    </p:tnLst>
    <p:bldLst>
      <p:bldP spid="72" grpId="0" animBg="1"/>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438173" y="561111"/>
            <a:ext cx="1552158" cy="563108"/>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cxnSp>
        <p:nvCxnSpPr>
          <p:cNvPr id="6" name="直接连接符 5"/>
          <p:cNvCxnSpPr/>
          <p:nvPr/>
        </p:nvCxnSpPr>
        <p:spPr>
          <a:xfrm>
            <a:off x="1084811" y="834948"/>
            <a:ext cx="0" cy="3753674"/>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84812" y="4577972"/>
            <a:ext cx="7381702" cy="0"/>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080951" y="834949"/>
            <a:ext cx="5385563" cy="0"/>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66514" y="834949"/>
            <a:ext cx="0" cy="3753673"/>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idx="4294967295"/>
          </p:nvPr>
        </p:nvSpPr>
        <p:spPr>
          <a:xfrm>
            <a:off x="1492733" y="643434"/>
            <a:ext cx="1443038" cy="398462"/>
          </a:xfrm>
          <a:prstGeom prst="rect">
            <a:avLst/>
          </a:prstGeom>
          <a:ln>
            <a:noFill/>
          </a:ln>
        </p:spPr>
        <p:txBody>
          <a:bodyPr>
            <a:noAutofit/>
          </a:bodyPr>
          <a:lstStyle/>
          <a:p>
            <a:pPr>
              <a:lnSpc>
                <a:spcPts val="2250"/>
              </a:lnSpc>
            </a:pPr>
            <a:r>
              <a:rPr lang="zh-CN" altLang="en-US" sz="2400" b="1" dirty="0" smtClean="0">
                <a:solidFill>
                  <a:schemeClr val="bg1"/>
                </a:solidFill>
                <a:latin typeface="微软雅黑" panose="020B0503020204020204" pitchFamily="34" charset="-122"/>
                <a:ea typeface="微软雅黑" panose="020B0503020204020204" pitchFamily="34" charset="-122"/>
              </a:rPr>
              <a:t>项目背景</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4294967295"/>
          </p:nvPr>
        </p:nvSpPr>
        <p:spPr>
          <a:xfrm>
            <a:off x="1426038" y="1505013"/>
            <a:ext cx="6699250" cy="2720975"/>
          </a:xfrm>
          <a:prstGeom prst="rect">
            <a:avLst/>
          </a:prstGeom>
          <a:ln>
            <a:noFill/>
          </a:ln>
        </p:spPr>
        <p:txBody>
          <a:bodyPr>
            <a:noAutofit/>
          </a:bodyPr>
          <a:lstStyle/>
          <a:p>
            <a:pPr>
              <a:lnSpc>
                <a:spcPct val="150000"/>
              </a:lnSpc>
            </a:pPr>
            <a:r>
              <a:rPr lang="zh-CN" altLang="en-US" sz="1400" dirty="0">
                <a:solidFill>
                  <a:srgbClr val="346182"/>
                </a:solidFill>
              </a:rPr>
              <a:t>      文化是经济发展的土壤。做大做强文化服务业，提高制造业的文化附加值，推动体育、旅游业和文化资源的融合共享，加强各类文化资源的保护利用，优先开发文化人力资源</a:t>
            </a:r>
            <a:r>
              <a:rPr lang="en-US" altLang="zh-CN" sz="1400" dirty="0">
                <a:solidFill>
                  <a:srgbClr val="346182"/>
                </a:solidFill>
              </a:rPr>
              <a:t>……</a:t>
            </a:r>
            <a:r>
              <a:rPr lang="zh-CN" altLang="en-US" sz="1400" dirty="0">
                <a:solidFill>
                  <a:srgbClr val="346182"/>
                </a:solidFill>
              </a:rPr>
              <a:t>这些</a:t>
            </a:r>
            <a:r>
              <a:rPr lang="zh-CN" altLang="en-US" sz="1400" dirty="0" smtClean="0">
                <a:solidFill>
                  <a:srgbClr val="346182"/>
                </a:solidFill>
              </a:rPr>
              <a:t>都是</a:t>
            </a:r>
            <a:r>
              <a:rPr lang="en-US" altLang="zh-CN" sz="1400" dirty="0" smtClean="0">
                <a:solidFill>
                  <a:srgbClr val="346182"/>
                </a:solidFill>
              </a:rPr>
              <a:t>XXXX</a:t>
            </a:r>
            <a:r>
              <a:rPr lang="zh-CN" altLang="en-US" sz="1400" dirty="0" smtClean="0">
                <a:solidFill>
                  <a:srgbClr val="346182"/>
                </a:solidFill>
              </a:rPr>
              <a:t>打造</a:t>
            </a:r>
            <a:r>
              <a:rPr lang="zh-CN" altLang="en-US" sz="1400" dirty="0">
                <a:solidFill>
                  <a:srgbClr val="346182"/>
                </a:solidFill>
              </a:rPr>
              <a:t>“文化创意聚集高地”的途径。</a:t>
            </a:r>
          </a:p>
          <a:p>
            <a:pPr>
              <a:lnSpc>
                <a:spcPct val="150000"/>
              </a:lnSpc>
            </a:pPr>
            <a:r>
              <a:rPr lang="zh-CN" altLang="en-US" sz="1400" dirty="0">
                <a:solidFill>
                  <a:srgbClr val="346182"/>
                </a:solidFill>
              </a:rPr>
              <a:t>      而据不完全统计，</a:t>
            </a:r>
            <a:r>
              <a:rPr lang="zh-CN" altLang="en-US" sz="1400" dirty="0" smtClean="0">
                <a:solidFill>
                  <a:srgbClr val="346182"/>
                </a:solidFill>
              </a:rPr>
              <a:t>目前</a:t>
            </a:r>
            <a:r>
              <a:rPr lang="en-US" altLang="zh-CN" sz="1400" dirty="0" smtClean="0">
                <a:solidFill>
                  <a:srgbClr val="346182"/>
                </a:solidFill>
              </a:rPr>
              <a:t>XXXXXXXX</a:t>
            </a:r>
            <a:r>
              <a:rPr lang="zh-CN" altLang="en-US" sz="1400" dirty="0" smtClean="0">
                <a:solidFill>
                  <a:srgbClr val="346182"/>
                </a:solidFill>
              </a:rPr>
              <a:t>文化</a:t>
            </a:r>
            <a:r>
              <a:rPr lang="zh-CN" altLang="en-US" sz="1400" dirty="0">
                <a:solidFill>
                  <a:srgbClr val="346182"/>
                </a:solidFill>
              </a:rPr>
              <a:t>产业增加值占地区生产总值比重在</a:t>
            </a:r>
            <a:r>
              <a:rPr lang="en-US" altLang="zh-CN" sz="1400" dirty="0">
                <a:solidFill>
                  <a:srgbClr val="346182"/>
                </a:solidFill>
              </a:rPr>
              <a:t>5%</a:t>
            </a:r>
            <a:r>
              <a:rPr lang="zh-CN" altLang="en-US" sz="1400" dirty="0">
                <a:solidFill>
                  <a:srgbClr val="346182"/>
                </a:solidFill>
              </a:rPr>
              <a:t>左右。“到</a:t>
            </a:r>
            <a:r>
              <a:rPr lang="en-US" altLang="zh-CN" sz="1400" dirty="0">
                <a:solidFill>
                  <a:srgbClr val="346182"/>
                </a:solidFill>
              </a:rPr>
              <a:t>2015</a:t>
            </a:r>
            <a:r>
              <a:rPr lang="zh-CN" altLang="en-US" sz="1400" dirty="0">
                <a:solidFill>
                  <a:srgbClr val="346182"/>
                </a:solidFill>
              </a:rPr>
              <a:t>年，比重要超过</a:t>
            </a:r>
            <a:r>
              <a:rPr lang="en-US" altLang="zh-CN" sz="1400" dirty="0">
                <a:solidFill>
                  <a:srgbClr val="346182"/>
                </a:solidFill>
              </a:rPr>
              <a:t>6.5%</a:t>
            </a:r>
            <a:r>
              <a:rPr lang="zh-CN" altLang="en-US" sz="1400" dirty="0">
                <a:solidFill>
                  <a:srgbClr val="346182"/>
                </a:solidFill>
              </a:rPr>
              <a:t>。当下，我国正处于消费结构转换的节点，市民对文化产品和服务的消费需求强劲增长。因此，打造一批知名的文化企业，形成产业</a:t>
            </a:r>
            <a:r>
              <a:rPr lang="zh-CN" altLang="en-US" sz="1400" dirty="0" smtClean="0">
                <a:solidFill>
                  <a:srgbClr val="346182"/>
                </a:solidFill>
              </a:rPr>
              <a:t>集，群</a:t>
            </a:r>
            <a:r>
              <a:rPr lang="zh-CN" altLang="en-US" sz="1400" dirty="0">
                <a:solidFill>
                  <a:srgbClr val="346182"/>
                </a:solidFill>
              </a:rPr>
              <a:t>要在重点行业发展重点项目，是走文化产业和制造业结合道路的新型探索。</a:t>
            </a:r>
          </a:p>
        </p:txBody>
      </p:sp>
      <p:cxnSp>
        <p:nvCxnSpPr>
          <p:cNvPr id="22" name="直接连接符 21"/>
          <p:cNvCxnSpPr/>
          <p:nvPr/>
        </p:nvCxnSpPr>
        <p:spPr>
          <a:xfrm>
            <a:off x="1084812" y="834948"/>
            <a:ext cx="274431" cy="0"/>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75045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right)">
                                      <p:cBhvr>
                                        <p:cTn id="21" dur="500"/>
                                        <p:tgtEl>
                                          <p:spTgt spid="13"/>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par>
                          <p:cTn id="34" fill="hold">
                            <p:stCondLst>
                              <p:cond delay="40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3">
                                            <p:txEl>
                                              <p:pRg st="0" end="0"/>
                                            </p:txEl>
                                          </p:spTgt>
                                        </p:tgtEl>
                                        <p:attrNameLst>
                                          <p:attrName>style.visibility</p:attrName>
                                        </p:attrNameLst>
                                      </p:cBhvr>
                                      <p:to>
                                        <p:strVal val="visible"/>
                                      </p:to>
                                    </p:set>
                                    <p:anim calcmode="lin" valueType="num">
                                      <p:cBhvr>
                                        <p:cTn id="37" dur="2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8" dur="2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39" dur="2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0" dur="2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1" dur="200" tmFilter="0,0; .5, 1; 1, 1"/>
                                        <p:tgtEl>
                                          <p:spTgt spid="3">
                                            <p:txEl>
                                              <p:pRg st="0" end="0"/>
                                            </p:txEl>
                                          </p:spTgt>
                                        </p:tgtEl>
                                      </p:cBhvr>
                                    </p:animEffect>
                                  </p:childTnLst>
                                </p:cTn>
                              </p:par>
                            </p:childTnLst>
                          </p:cTn>
                        </p:par>
                        <p:par>
                          <p:cTn id="42" fill="hold">
                            <p:stCondLst>
                              <p:cond delay="622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
                                            <p:txEl>
                                              <p:pRg st="1" end="1"/>
                                            </p:txEl>
                                          </p:spTgt>
                                        </p:tgtEl>
                                        <p:attrNameLst>
                                          <p:attrName>style.visibility</p:attrName>
                                        </p:attrNameLst>
                                      </p:cBhvr>
                                      <p:to>
                                        <p:strVal val="visible"/>
                                      </p:to>
                                    </p:set>
                                    <p:anim calcmode="lin" valueType="num">
                                      <p:cBhvr>
                                        <p:cTn id="45" dur="2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46" dur="2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47" dur="2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8" dur="2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9" dur="2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Freeform 5"/>
          <p:cNvSpPr>
            <a:spLocks/>
          </p:cNvSpPr>
          <p:nvPr/>
        </p:nvSpPr>
        <p:spPr bwMode="auto">
          <a:xfrm>
            <a:off x="2926075" y="0"/>
            <a:ext cx="3311513" cy="1401752"/>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346182"/>
          </a:solidFill>
          <a:ln w="9525" cap="flat">
            <a:noFill/>
            <a:prstDash val="solid"/>
            <a:miter lim="800000"/>
            <a:headEnd/>
            <a:tailEnd/>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83" name="TextBox 19"/>
          <p:cNvSpPr txBox="1"/>
          <p:nvPr/>
        </p:nvSpPr>
        <p:spPr>
          <a:xfrm>
            <a:off x="4070249" y="372514"/>
            <a:ext cx="1005403" cy="584775"/>
          </a:xfrm>
          <a:prstGeom prst="rect">
            <a:avLst/>
          </a:prstGeom>
          <a:noFill/>
        </p:spPr>
        <p:txBody>
          <a:bodyPr wrap="none" rtlCol="0">
            <a:spAutoFit/>
          </a:bodyPr>
          <a:lstStyle/>
          <a:p>
            <a:pPr algn="ctr"/>
            <a:r>
              <a:rPr lang="zh-CN" altLang="en-US" sz="3200" b="1" dirty="0" smtClean="0">
                <a:solidFill>
                  <a:schemeClr val="bg1"/>
                </a:solidFill>
                <a:latin typeface="微软雅黑" pitchFamily="34" charset="-122"/>
                <a:ea typeface="微软雅黑" pitchFamily="34" charset="-122"/>
              </a:rPr>
              <a:t>目录</a:t>
            </a:r>
            <a:endParaRPr lang="zh-CN" altLang="en-US" sz="3200" b="1" dirty="0">
              <a:solidFill>
                <a:schemeClr val="bg1"/>
              </a:solidFill>
              <a:latin typeface="微软雅黑" pitchFamily="34" charset="-122"/>
              <a:ea typeface="微软雅黑" pitchFamily="34" charset="-122"/>
            </a:endParaRPr>
          </a:p>
        </p:txBody>
      </p:sp>
      <p:sp>
        <p:nvSpPr>
          <p:cNvPr id="62" name="TextBox 20"/>
          <p:cNvSpPr txBox="1"/>
          <p:nvPr/>
        </p:nvSpPr>
        <p:spPr>
          <a:xfrm>
            <a:off x="4058515" y="937625"/>
            <a:ext cx="1046633" cy="276999"/>
          </a:xfrm>
          <a:prstGeom prst="rect">
            <a:avLst/>
          </a:prstGeom>
          <a:noFill/>
        </p:spPr>
        <p:txBody>
          <a:bodyPr wrap="none" rtlCol="0">
            <a:spAutoFit/>
          </a:bodyPr>
          <a:lstStyle/>
          <a:p>
            <a:r>
              <a:rPr lang="en-US" altLang="zh-CN" sz="1200" b="1" dirty="0" smtClean="0">
                <a:solidFill>
                  <a:schemeClr val="bg1"/>
                </a:solidFill>
                <a:latin typeface="微软雅黑" pitchFamily="34" charset="-122"/>
                <a:ea typeface="微软雅黑" pitchFamily="34" charset="-122"/>
              </a:rPr>
              <a:t>CONTENTS</a:t>
            </a:r>
            <a:endParaRPr lang="zh-CN" altLang="en-US" sz="1200" b="1" dirty="0">
              <a:solidFill>
                <a:schemeClr val="bg1"/>
              </a:solidFill>
              <a:latin typeface="微软雅黑" pitchFamily="34" charset="-122"/>
              <a:ea typeface="微软雅黑" pitchFamily="34" charset="-122"/>
            </a:endParaRPr>
          </a:p>
        </p:txBody>
      </p:sp>
      <p:grpSp>
        <p:nvGrpSpPr>
          <p:cNvPr id="100" name="组合 99"/>
          <p:cNvGrpSpPr/>
          <p:nvPr/>
        </p:nvGrpSpPr>
        <p:grpSpPr>
          <a:xfrm>
            <a:off x="910865" y="2608683"/>
            <a:ext cx="945370" cy="852358"/>
            <a:chOff x="910865" y="2608683"/>
            <a:chExt cx="945370" cy="852358"/>
          </a:xfrm>
        </p:grpSpPr>
        <p:sp>
          <p:nvSpPr>
            <p:cNvPr id="63" name="Freeform 5"/>
            <p:cNvSpPr>
              <a:spLocks/>
            </p:cNvSpPr>
            <p:nvPr/>
          </p:nvSpPr>
          <p:spPr bwMode="auto">
            <a:xfrm>
              <a:off x="91086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84" name="文本框 83"/>
            <p:cNvSpPr txBox="1"/>
            <p:nvPr/>
          </p:nvSpPr>
          <p:spPr>
            <a:xfrm>
              <a:off x="1101261" y="2608683"/>
              <a:ext cx="564578" cy="830997"/>
            </a:xfrm>
            <a:prstGeom prst="rect">
              <a:avLst/>
            </a:prstGeom>
            <a:noFill/>
          </p:spPr>
          <p:txBody>
            <a:bodyPr wrap="non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1</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2508344" y="2608683"/>
            <a:ext cx="945370" cy="852358"/>
            <a:chOff x="2508344" y="2608683"/>
            <a:chExt cx="945370" cy="852358"/>
          </a:xfrm>
        </p:grpSpPr>
        <p:sp>
          <p:nvSpPr>
            <p:cNvPr id="65" name="Freeform 5"/>
            <p:cNvSpPr>
              <a:spLocks/>
            </p:cNvSpPr>
            <p:nvPr/>
          </p:nvSpPr>
          <p:spPr bwMode="auto">
            <a:xfrm>
              <a:off x="2508344"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85" name="文本框 84"/>
            <p:cNvSpPr txBox="1"/>
            <p:nvPr/>
          </p:nvSpPr>
          <p:spPr>
            <a:xfrm>
              <a:off x="2698740" y="2608683"/>
              <a:ext cx="564578" cy="830997"/>
            </a:xfrm>
            <a:prstGeom prst="rect">
              <a:avLst/>
            </a:prstGeom>
            <a:noFill/>
          </p:spPr>
          <p:txBody>
            <a:bodyPr wrap="non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2</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4105825" y="2608683"/>
            <a:ext cx="945370" cy="852358"/>
            <a:chOff x="4105825" y="2608683"/>
            <a:chExt cx="945370" cy="852358"/>
          </a:xfrm>
        </p:grpSpPr>
        <p:sp>
          <p:nvSpPr>
            <p:cNvPr id="67" name="Freeform 5"/>
            <p:cNvSpPr>
              <a:spLocks/>
            </p:cNvSpPr>
            <p:nvPr/>
          </p:nvSpPr>
          <p:spPr bwMode="auto">
            <a:xfrm>
              <a:off x="410582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86" name="文本框 85"/>
            <p:cNvSpPr txBox="1"/>
            <p:nvPr/>
          </p:nvSpPr>
          <p:spPr>
            <a:xfrm>
              <a:off x="4296221" y="2608683"/>
              <a:ext cx="564578" cy="830997"/>
            </a:xfrm>
            <a:prstGeom prst="rect">
              <a:avLst/>
            </a:prstGeom>
            <a:noFill/>
          </p:spPr>
          <p:txBody>
            <a:bodyPr wrap="non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3</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5703305" y="2608245"/>
            <a:ext cx="945370" cy="852796"/>
            <a:chOff x="5703305" y="2608245"/>
            <a:chExt cx="945370" cy="852796"/>
          </a:xfrm>
        </p:grpSpPr>
        <p:sp>
          <p:nvSpPr>
            <p:cNvPr id="69" name="Freeform 5"/>
            <p:cNvSpPr>
              <a:spLocks/>
            </p:cNvSpPr>
            <p:nvPr/>
          </p:nvSpPr>
          <p:spPr bwMode="auto">
            <a:xfrm>
              <a:off x="570330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87" name="文本框 86"/>
            <p:cNvSpPr txBox="1"/>
            <p:nvPr/>
          </p:nvSpPr>
          <p:spPr>
            <a:xfrm>
              <a:off x="5893701" y="2608245"/>
              <a:ext cx="564578" cy="830997"/>
            </a:xfrm>
            <a:prstGeom prst="rect">
              <a:avLst/>
            </a:prstGeom>
            <a:noFill/>
          </p:spPr>
          <p:txBody>
            <a:bodyPr wrap="non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4</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7300784" y="2608683"/>
            <a:ext cx="945370" cy="853501"/>
            <a:chOff x="7300784" y="2608683"/>
            <a:chExt cx="945370" cy="853501"/>
          </a:xfrm>
        </p:grpSpPr>
        <p:sp>
          <p:nvSpPr>
            <p:cNvPr id="71" name="Freeform 5"/>
            <p:cNvSpPr>
              <a:spLocks/>
            </p:cNvSpPr>
            <p:nvPr/>
          </p:nvSpPr>
          <p:spPr bwMode="auto">
            <a:xfrm>
              <a:off x="7300784"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88" name="文本框 87"/>
            <p:cNvSpPr txBox="1"/>
            <p:nvPr/>
          </p:nvSpPr>
          <p:spPr>
            <a:xfrm>
              <a:off x="7490494" y="2631187"/>
              <a:ext cx="564578" cy="830997"/>
            </a:xfrm>
            <a:prstGeom prst="rect">
              <a:avLst/>
            </a:prstGeom>
            <a:noFill/>
          </p:spPr>
          <p:txBody>
            <a:bodyPr wrap="none" rtlCol="0">
              <a:spAutoFit/>
            </a:bodyPr>
            <a:lstStyle/>
            <a:p>
              <a:r>
                <a:rPr lang="en-US" altLang="zh-CN" sz="4800" b="1" dirty="0" smtClean="0">
                  <a:solidFill>
                    <a:schemeClr val="bg1"/>
                  </a:solidFill>
                  <a:latin typeface="微软雅黑" panose="020B0503020204020204" pitchFamily="34" charset="-122"/>
                  <a:ea typeface="微软雅黑" panose="020B0503020204020204" pitchFamily="34" charset="-122"/>
                </a:rPr>
                <a:t>5</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cxnSp>
        <p:nvCxnSpPr>
          <p:cNvPr id="90" name="直接连接符 89"/>
          <p:cNvCxnSpPr/>
          <p:nvPr/>
        </p:nvCxnSpPr>
        <p:spPr>
          <a:xfrm>
            <a:off x="4559300" y="1401752"/>
            <a:ext cx="9380" cy="528648"/>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1362292" y="1930400"/>
            <a:ext cx="6418729" cy="0"/>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1367948" y="1935326"/>
            <a:ext cx="0" cy="649124"/>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2981029" y="1935326"/>
            <a:ext cx="0" cy="649124"/>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4571522" y="1935326"/>
            <a:ext cx="0" cy="649124"/>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75990" y="1935326"/>
            <a:ext cx="0" cy="649124"/>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7772783" y="1935326"/>
            <a:ext cx="0" cy="649124"/>
          </a:xfrm>
          <a:prstGeom prst="line">
            <a:avLst/>
          </a:prstGeom>
          <a:ln w="28575">
            <a:solidFill>
              <a:srgbClr val="346182"/>
            </a:solidFill>
          </a:ln>
        </p:spPr>
        <p:style>
          <a:lnRef idx="1">
            <a:schemeClr val="accent1"/>
          </a:lnRef>
          <a:fillRef idx="0">
            <a:schemeClr val="accent1"/>
          </a:fillRef>
          <a:effectRef idx="0">
            <a:schemeClr val="accent1"/>
          </a:effectRef>
          <a:fontRef idx="minor">
            <a:schemeClr val="tx1"/>
          </a:fontRef>
        </p:style>
      </p:cxnSp>
      <p:sp>
        <p:nvSpPr>
          <p:cNvPr id="32" name="文本框 9"/>
          <p:cNvSpPr txBox="1"/>
          <p:nvPr/>
        </p:nvSpPr>
        <p:spPr>
          <a:xfrm>
            <a:off x="795448" y="3576598"/>
            <a:ext cx="1127349" cy="684803"/>
          </a:xfrm>
          <a:prstGeom prst="rect">
            <a:avLst/>
          </a:prstGeom>
          <a:noFill/>
        </p:spPr>
        <p:txBody>
          <a:bodyPr wrap="square" lIns="68580" tIns="34290" rIns="68580" bIns="34290" rtlCol="0">
            <a:spAutoFit/>
          </a:bodyPr>
          <a:lstStyle/>
          <a:p>
            <a:pPr marL="0" lvl="1" algn="ctr"/>
            <a:r>
              <a:rPr lang="zh-CN" altLang="en-US" sz="2000" b="1" dirty="0" smtClean="0">
                <a:solidFill>
                  <a:srgbClr val="346182"/>
                </a:solidFill>
                <a:latin typeface="微软雅黑" pitchFamily="34" charset="-122"/>
                <a:ea typeface="微软雅黑" pitchFamily="34" charset="-122"/>
              </a:rPr>
              <a:t>输入标题文字</a:t>
            </a:r>
            <a:endParaRPr lang="zh-CN" altLang="en-US" sz="2000" b="1" dirty="0">
              <a:solidFill>
                <a:srgbClr val="346182"/>
              </a:solidFill>
              <a:latin typeface="微软雅黑" pitchFamily="34" charset="-122"/>
              <a:ea typeface="微软雅黑" pitchFamily="34" charset="-122"/>
            </a:endParaRPr>
          </a:p>
        </p:txBody>
      </p:sp>
      <p:sp>
        <p:nvSpPr>
          <p:cNvPr id="33" name="文本框 9"/>
          <p:cNvSpPr txBox="1"/>
          <p:nvPr/>
        </p:nvSpPr>
        <p:spPr>
          <a:xfrm>
            <a:off x="2354035" y="3576598"/>
            <a:ext cx="1144080" cy="684803"/>
          </a:xfrm>
          <a:prstGeom prst="rect">
            <a:avLst/>
          </a:prstGeom>
          <a:noFill/>
        </p:spPr>
        <p:txBody>
          <a:bodyPr wrap="square" lIns="68580" tIns="34290" rIns="68580" bIns="34290" rtlCol="0">
            <a:spAutoFit/>
          </a:bodyPr>
          <a:lstStyle/>
          <a:p>
            <a:pPr marL="0" lvl="1" algn="ctr"/>
            <a:r>
              <a:rPr lang="zh-CN" altLang="en-US" sz="2000" b="1" dirty="0">
                <a:solidFill>
                  <a:srgbClr val="346182"/>
                </a:solidFill>
                <a:latin typeface="微软雅黑" pitchFamily="34" charset="-122"/>
                <a:ea typeface="微软雅黑" pitchFamily="34" charset="-122"/>
              </a:rPr>
              <a:t>输入标题文字</a:t>
            </a:r>
          </a:p>
        </p:txBody>
      </p:sp>
      <p:sp>
        <p:nvSpPr>
          <p:cNvPr id="34" name="文本框 9"/>
          <p:cNvSpPr txBox="1"/>
          <p:nvPr/>
        </p:nvSpPr>
        <p:spPr>
          <a:xfrm>
            <a:off x="4015340" y="3576598"/>
            <a:ext cx="1087920" cy="684803"/>
          </a:xfrm>
          <a:prstGeom prst="rect">
            <a:avLst/>
          </a:prstGeom>
          <a:noFill/>
        </p:spPr>
        <p:txBody>
          <a:bodyPr wrap="square" lIns="68580" tIns="34290" rIns="68580" bIns="34290" rtlCol="0">
            <a:spAutoFit/>
          </a:bodyPr>
          <a:lstStyle/>
          <a:p>
            <a:pPr marL="0" lvl="1" algn="ctr"/>
            <a:r>
              <a:rPr lang="zh-CN" altLang="en-US" sz="2000" b="1" dirty="0">
                <a:solidFill>
                  <a:srgbClr val="346182"/>
                </a:solidFill>
                <a:latin typeface="微软雅黑" pitchFamily="34" charset="-122"/>
                <a:ea typeface="微软雅黑" pitchFamily="34" charset="-122"/>
              </a:rPr>
              <a:t>输入标题文字</a:t>
            </a:r>
          </a:p>
        </p:txBody>
      </p:sp>
      <p:sp>
        <p:nvSpPr>
          <p:cNvPr id="35" name="文本框 9"/>
          <p:cNvSpPr txBox="1"/>
          <p:nvPr/>
        </p:nvSpPr>
        <p:spPr>
          <a:xfrm>
            <a:off x="5634826" y="3576597"/>
            <a:ext cx="1082328" cy="684803"/>
          </a:xfrm>
          <a:prstGeom prst="rect">
            <a:avLst/>
          </a:prstGeom>
          <a:noFill/>
        </p:spPr>
        <p:txBody>
          <a:bodyPr wrap="square" lIns="68580" tIns="34290" rIns="68580" bIns="34290" rtlCol="0">
            <a:spAutoFit/>
          </a:bodyPr>
          <a:lstStyle/>
          <a:p>
            <a:pPr marL="0" lvl="1" algn="ctr"/>
            <a:r>
              <a:rPr lang="zh-CN" altLang="en-US" sz="2000" b="1" dirty="0">
                <a:solidFill>
                  <a:srgbClr val="346182"/>
                </a:solidFill>
                <a:latin typeface="微软雅黑" pitchFamily="34" charset="-122"/>
                <a:ea typeface="微软雅黑" pitchFamily="34" charset="-122"/>
              </a:rPr>
              <a:t>输入标题文字</a:t>
            </a:r>
          </a:p>
        </p:txBody>
      </p:sp>
      <p:sp>
        <p:nvSpPr>
          <p:cNvPr id="36" name="文本框 9"/>
          <p:cNvSpPr txBox="1"/>
          <p:nvPr/>
        </p:nvSpPr>
        <p:spPr>
          <a:xfrm>
            <a:off x="7300784" y="3577972"/>
            <a:ext cx="1037511" cy="684803"/>
          </a:xfrm>
          <a:prstGeom prst="rect">
            <a:avLst/>
          </a:prstGeom>
          <a:noFill/>
        </p:spPr>
        <p:txBody>
          <a:bodyPr wrap="square" lIns="68580" tIns="34290" rIns="68580" bIns="34290" rtlCol="0">
            <a:spAutoFit/>
          </a:bodyPr>
          <a:lstStyle/>
          <a:p>
            <a:pPr marL="0" lvl="1" algn="ctr"/>
            <a:r>
              <a:rPr lang="zh-CN" altLang="en-US" sz="2000" b="1" dirty="0">
                <a:solidFill>
                  <a:srgbClr val="346182"/>
                </a:solidFill>
                <a:latin typeface="微软雅黑" pitchFamily="34" charset="-122"/>
                <a:ea typeface="微软雅黑" pitchFamily="34" charset="-122"/>
              </a:rPr>
              <a:t>输入标题文字</a:t>
            </a:r>
          </a:p>
        </p:txBody>
      </p:sp>
    </p:spTree>
    <p:extLst>
      <p:ext uri="{BB962C8B-B14F-4D97-AF65-F5344CB8AC3E}">
        <p14:creationId xmlns:p14="http://schemas.microsoft.com/office/powerpoint/2010/main" val="70052726"/>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10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additive="base">
                                        <p:cTn id="13" dur="500" fill="hold"/>
                                        <p:tgtEl>
                                          <p:spTgt spid="62"/>
                                        </p:tgtEl>
                                        <p:attrNameLst>
                                          <p:attrName>ppt_x</p:attrName>
                                        </p:attrNameLst>
                                      </p:cBhvr>
                                      <p:tavLst>
                                        <p:tav tm="0">
                                          <p:val>
                                            <p:strVal val="#ppt_x"/>
                                          </p:val>
                                        </p:tav>
                                        <p:tav tm="100000">
                                          <p:val>
                                            <p:strVal val="#ppt_x"/>
                                          </p:val>
                                        </p:tav>
                                      </p:tavLst>
                                    </p:anim>
                                    <p:anim calcmode="lin" valueType="num">
                                      <p:cBhvr additive="base">
                                        <p:cTn id="14" dur="500" fill="hold"/>
                                        <p:tgtEl>
                                          <p:spTgt spid="6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additive="base">
                                        <p:cTn id="17" dur="500" fill="hold"/>
                                        <p:tgtEl>
                                          <p:spTgt spid="83"/>
                                        </p:tgtEl>
                                        <p:attrNameLst>
                                          <p:attrName>ppt_x</p:attrName>
                                        </p:attrNameLst>
                                      </p:cBhvr>
                                      <p:tavLst>
                                        <p:tav tm="0">
                                          <p:val>
                                            <p:strVal val="#ppt_x"/>
                                          </p:val>
                                        </p:tav>
                                        <p:tav tm="100000">
                                          <p:val>
                                            <p:strVal val="#ppt_x"/>
                                          </p:val>
                                        </p:tav>
                                      </p:tavLst>
                                    </p:anim>
                                    <p:anim calcmode="lin" valueType="num">
                                      <p:cBhvr additive="base">
                                        <p:cTn id="18" dur="500" fill="hold"/>
                                        <p:tgtEl>
                                          <p:spTgt spid="8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wipe(up)">
                                      <p:cBhvr>
                                        <p:cTn id="22" dur="500"/>
                                        <p:tgtEl>
                                          <p:spTgt spid="90"/>
                                        </p:tgtEl>
                                      </p:cBhvr>
                                    </p:animEffect>
                                  </p:childTnLst>
                                </p:cTn>
                              </p:par>
                            </p:childTnLst>
                          </p:cTn>
                        </p:par>
                        <p:par>
                          <p:cTn id="23" fill="hold">
                            <p:stCondLst>
                              <p:cond delay="2000"/>
                            </p:stCondLst>
                            <p:childTnLst>
                              <p:par>
                                <p:cTn id="24" presetID="16" presetClass="entr" presetSubtype="37" fill="hold" nodeType="afterEffect">
                                  <p:stCondLst>
                                    <p:cond delay="0"/>
                                  </p:stCondLst>
                                  <p:childTnLst>
                                    <p:set>
                                      <p:cBhvr>
                                        <p:cTn id="25" dur="1" fill="hold">
                                          <p:stCondLst>
                                            <p:cond delay="0"/>
                                          </p:stCondLst>
                                        </p:cTn>
                                        <p:tgtEl>
                                          <p:spTgt spid="92"/>
                                        </p:tgtEl>
                                        <p:attrNameLst>
                                          <p:attrName>style.visibility</p:attrName>
                                        </p:attrNameLst>
                                      </p:cBhvr>
                                      <p:to>
                                        <p:strVal val="visible"/>
                                      </p:to>
                                    </p:set>
                                    <p:animEffect transition="in" filter="barn(outVertical)">
                                      <p:cBhvr>
                                        <p:cTn id="26" dur="500"/>
                                        <p:tgtEl>
                                          <p:spTgt spid="92"/>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wipe(up)">
                                      <p:cBhvr>
                                        <p:cTn id="30" dur="500"/>
                                        <p:tgtEl>
                                          <p:spTgt spid="95"/>
                                        </p:tgtEl>
                                      </p:cBhvr>
                                    </p:animEffect>
                                  </p:childTnLst>
                                </p:cTn>
                              </p:par>
                              <p:par>
                                <p:cTn id="31" presetID="22" presetClass="entr" presetSubtype="1"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wipe(up)">
                                      <p:cBhvr>
                                        <p:cTn id="33" dur="500"/>
                                        <p:tgtEl>
                                          <p:spTgt spid="96"/>
                                        </p:tgtEl>
                                      </p:cBhvr>
                                    </p:animEffect>
                                  </p:childTnLst>
                                </p:cTn>
                              </p:par>
                              <p:par>
                                <p:cTn id="34" presetID="22" presetClass="entr" presetSubtype="1"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wipe(up)">
                                      <p:cBhvr>
                                        <p:cTn id="36" dur="500"/>
                                        <p:tgtEl>
                                          <p:spTgt spid="97"/>
                                        </p:tgtEl>
                                      </p:cBhvr>
                                    </p:animEffect>
                                  </p:childTnLst>
                                </p:cTn>
                              </p:par>
                              <p:par>
                                <p:cTn id="37" presetID="22" presetClass="entr" presetSubtype="1"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wipe(up)">
                                      <p:cBhvr>
                                        <p:cTn id="39" dur="500"/>
                                        <p:tgtEl>
                                          <p:spTgt spid="98"/>
                                        </p:tgtEl>
                                      </p:cBhvr>
                                    </p:animEffect>
                                  </p:childTnLst>
                                </p:cTn>
                              </p:par>
                              <p:par>
                                <p:cTn id="40" presetID="22" presetClass="entr" presetSubtype="1"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wipe(up)">
                                      <p:cBhvr>
                                        <p:cTn id="42" dur="500"/>
                                        <p:tgtEl>
                                          <p:spTgt spid="99"/>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100"/>
                                        </p:tgtEl>
                                        <p:attrNameLst>
                                          <p:attrName>style.visibility</p:attrName>
                                        </p:attrNameLst>
                                      </p:cBhvr>
                                      <p:to>
                                        <p:strVal val="visible"/>
                                      </p:to>
                                    </p:set>
                                    <p:anim calcmode="lin" valueType="num">
                                      <p:cBhvr additive="base">
                                        <p:cTn id="46" dur="200"/>
                                        <p:tgtEl>
                                          <p:spTgt spid="100"/>
                                        </p:tgtEl>
                                        <p:attrNameLst>
                                          <p:attrName>ppt_y</p:attrName>
                                        </p:attrNameLst>
                                      </p:cBhvr>
                                      <p:tavLst>
                                        <p:tav tm="0">
                                          <p:val>
                                            <p:strVal val="#ppt_y+#ppt_h*1.125000"/>
                                          </p:val>
                                        </p:tav>
                                        <p:tav tm="100000">
                                          <p:val>
                                            <p:strVal val="#ppt_y"/>
                                          </p:val>
                                        </p:tav>
                                      </p:tavLst>
                                    </p:anim>
                                    <p:animEffect transition="in" filter="wipe(up)">
                                      <p:cBhvr>
                                        <p:cTn id="47" dur="200"/>
                                        <p:tgtEl>
                                          <p:spTgt spid="100"/>
                                        </p:tgtEl>
                                      </p:cBhvr>
                                    </p:animEffect>
                                  </p:childTnLst>
                                </p:cTn>
                              </p:par>
                            </p:childTnLst>
                          </p:cTn>
                        </p:par>
                        <p:par>
                          <p:cTn id="48" fill="hold">
                            <p:stCondLst>
                              <p:cond delay="3200"/>
                            </p:stCondLst>
                            <p:childTnLst>
                              <p:par>
                                <p:cTn id="49" presetID="12" presetClass="entr" presetSubtype="4"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anim calcmode="lin" valueType="num">
                                      <p:cBhvr additive="base">
                                        <p:cTn id="51" dur="200"/>
                                        <p:tgtEl>
                                          <p:spTgt spid="101"/>
                                        </p:tgtEl>
                                        <p:attrNameLst>
                                          <p:attrName>ppt_y</p:attrName>
                                        </p:attrNameLst>
                                      </p:cBhvr>
                                      <p:tavLst>
                                        <p:tav tm="0">
                                          <p:val>
                                            <p:strVal val="#ppt_y+#ppt_h*1.125000"/>
                                          </p:val>
                                        </p:tav>
                                        <p:tav tm="100000">
                                          <p:val>
                                            <p:strVal val="#ppt_y"/>
                                          </p:val>
                                        </p:tav>
                                      </p:tavLst>
                                    </p:anim>
                                    <p:animEffect transition="in" filter="wipe(up)">
                                      <p:cBhvr>
                                        <p:cTn id="52" dur="200"/>
                                        <p:tgtEl>
                                          <p:spTgt spid="101"/>
                                        </p:tgtEl>
                                      </p:cBhvr>
                                    </p:animEffect>
                                  </p:childTnLst>
                                </p:cTn>
                              </p:par>
                            </p:childTnLst>
                          </p:cTn>
                        </p:par>
                        <p:par>
                          <p:cTn id="53" fill="hold">
                            <p:stCondLst>
                              <p:cond delay="3400"/>
                            </p:stCondLst>
                            <p:childTnLst>
                              <p:par>
                                <p:cTn id="54" presetID="12" presetClass="entr" presetSubtype="4" fill="hold" nodeType="afterEffect">
                                  <p:stCondLst>
                                    <p:cond delay="0"/>
                                  </p:stCondLst>
                                  <p:childTnLst>
                                    <p:set>
                                      <p:cBhvr>
                                        <p:cTn id="55" dur="1" fill="hold">
                                          <p:stCondLst>
                                            <p:cond delay="0"/>
                                          </p:stCondLst>
                                        </p:cTn>
                                        <p:tgtEl>
                                          <p:spTgt spid="102"/>
                                        </p:tgtEl>
                                        <p:attrNameLst>
                                          <p:attrName>style.visibility</p:attrName>
                                        </p:attrNameLst>
                                      </p:cBhvr>
                                      <p:to>
                                        <p:strVal val="visible"/>
                                      </p:to>
                                    </p:set>
                                    <p:anim calcmode="lin" valueType="num">
                                      <p:cBhvr additive="base">
                                        <p:cTn id="56" dur="200"/>
                                        <p:tgtEl>
                                          <p:spTgt spid="102"/>
                                        </p:tgtEl>
                                        <p:attrNameLst>
                                          <p:attrName>ppt_y</p:attrName>
                                        </p:attrNameLst>
                                      </p:cBhvr>
                                      <p:tavLst>
                                        <p:tav tm="0">
                                          <p:val>
                                            <p:strVal val="#ppt_y+#ppt_h*1.125000"/>
                                          </p:val>
                                        </p:tav>
                                        <p:tav tm="100000">
                                          <p:val>
                                            <p:strVal val="#ppt_y"/>
                                          </p:val>
                                        </p:tav>
                                      </p:tavLst>
                                    </p:anim>
                                    <p:animEffect transition="in" filter="wipe(up)">
                                      <p:cBhvr>
                                        <p:cTn id="57" dur="200"/>
                                        <p:tgtEl>
                                          <p:spTgt spid="102"/>
                                        </p:tgtEl>
                                      </p:cBhvr>
                                    </p:animEffect>
                                  </p:childTnLst>
                                </p:cTn>
                              </p:par>
                            </p:childTnLst>
                          </p:cTn>
                        </p:par>
                        <p:par>
                          <p:cTn id="58" fill="hold">
                            <p:stCondLst>
                              <p:cond delay="3600"/>
                            </p:stCondLst>
                            <p:childTnLst>
                              <p:par>
                                <p:cTn id="59" presetID="12" presetClass="entr" presetSubtype="4" fill="hold" nodeType="afterEffect">
                                  <p:stCondLst>
                                    <p:cond delay="0"/>
                                  </p:stCondLst>
                                  <p:childTnLst>
                                    <p:set>
                                      <p:cBhvr>
                                        <p:cTn id="60" dur="1" fill="hold">
                                          <p:stCondLst>
                                            <p:cond delay="0"/>
                                          </p:stCondLst>
                                        </p:cTn>
                                        <p:tgtEl>
                                          <p:spTgt spid="103"/>
                                        </p:tgtEl>
                                        <p:attrNameLst>
                                          <p:attrName>style.visibility</p:attrName>
                                        </p:attrNameLst>
                                      </p:cBhvr>
                                      <p:to>
                                        <p:strVal val="visible"/>
                                      </p:to>
                                    </p:set>
                                    <p:anim calcmode="lin" valueType="num">
                                      <p:cBhvr additive="base">
                                        <p:cTn id="61" dur="200"/>
                                        <p:tgtEl>
                                          <p:spTgt spid="103"/>
                                        </p:tgtEl>
                                        <p:attrNameLst>
                                          <p:attrName>ppt_y</p:attrName>
                                        </p:attrNameLst>
                                      </p:cBhvr>
                                      <p:tavLst>
                                        <p:tav tm="0">
                                          <p:val>
                                            <p:strVal val="#ppt_y+#ppt_h*1.125000"/>
                                          </p:val>
                                        </p:tav>
                                        <p:tav tm="100000">
                                          <p:val>
                                            <p:strVal val="#ppt_y"/>
                                          </p:val>
                                        </p:tav>
                                      </p:tavLst>
                                    </p:anim>
                                    <p:animEffect transition="in" filter="wipe(up)">
                                      <p:cBhvr>
                                        <p:cTn id="62" dur="200"/>
                                        <p:tgtEl>
                                          <p:spTgt spid="103"/>
                                        </p:tgtEl>
                                      </p:cBhvr>
                                    </p:animEffect>
                                  </p:childTnLst>
                                </p:cTn>
                              </p:par>
                            </p:childTnLst>
                          </p:cTn>
                        </p:par>
                        <p:par>
                          <p:cTn id="63" fill="hold">
                            <p:stCondLst>
                              <p:cond delay="3800"/>
                            </p:stCondLst>
                            <p:childTnLst>
                              <p:par>
                                <p:cTn id="64" presetID="12" presetClass="entr" presetSubtype="4" fill="hold" nodeType="afterEffect">
                                  <p:stCondLst>
                                    <p:cond delay="0"/>
                                  </p:stCondLst>
                                  <p:childTnLst>
                                    <p:set>
                                      <p:cBhvr>
                                        <p:cTn id="65" dur="1" fill="hold">
                                          <p:stCondLst>
                                            <p:cond delay="0"/>
                                          </p:stCondLst>
                                        </p:cTn>
                                        <p:tgtEl>
                                          <p:spTgt spid="104"/>
                                        </p:tgtEl>
                                        <p:attrNameLst>
                                          <p:attrName>style.visibility</p:attrName>
                                        </p:attrNameLst>
                                      </p:cBhvr>
                                      <p:to>
                                        <p:strVal val="visible"/>
                                      </p:to>
                                    </p:set>
                                    <p:anim calcmode="lin" valueType="num">
                                      <p:cBhvr additive="base">
                                        <p:cTn id="66" dur="200"/>
                                        <p:tgtEl>
                                          <p:spTgt spid="104"/>
                                        </p:tgtEl>
                                        <p:attrNameLst>
                                          <p:attrName>ppt_y</p:attrName>
                                        </p:attrNameLst>
                                      </p:cBhvr>
                                      <p:tavLst>
                                        <p:tav tm="0">
                                          <p:val>
                                            <p:strVal val="#ppt_y+#ppt_h*1.125000"/>
                                          </p:val>
                                        </p:tav>
                                        <p:tav tm="100000">
                                          <p:val>
                                            <p:strVal val="#ppt_y"/>
                                          </p:val>
                                        </p:tav>
                                      </p:tavLst>
                                    </p:anim>
                                    <p:animEffect transition="in" filter="wipe(up)">
                                      <p:cBhvr>
                                        <p:cTn id="67" dur="200"/>
                                        <p:tgtEl>
                                          <p:spTgt spid="104"/>
                                        </p:tgtEl>
                                      </p:cBhvr>
                                    </p:animEffect>
                                  </p:childTnLst>
                                </p:cTn>
                              </p:par>
                            </p:childTnLst>
                          </p:cTn>
                        </p:par>
                        <p:par>
                          <p:cTn id="68" fill="hold">
                            <p:stCondLst>
                              <p:cond delay="4000"/>
                            </p:stCondLst>
                            <p:childTnLst>
                              <p:par>
                                <p:cTn id="69" presetID="16" presetClass="entr" presetSubtype="21"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barn(inVertical)">
                                      <p:cBhvr>
                                        <p:cTn id="71" dur="500"/>
                                        <p:tgtEl>
                                          <p:spTgt spid="32"/>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barn(inVertical)">
                                      <p:cBhvr>
                                        <p:cTn id="74" dur="500"/>
                                        <p:tgtEl>
                                          <p:spTgt spid="33"/>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barn(inVertical)">
                                      <p:cBhvr>
                                        <p:cTn id="77" dur="500"/>
                                        <p:tgtEl>
                                          <p:spTgt spid="34"/>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barn(inVertical)">
                                      <p:cBhvr>
                                        <p:cTn id="80" dur="500"/>
                                        <p:tgtEl>
                                          <p:spTgt spid="35"/>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barn(inVertical)">
                                      <p:cBhvr>
                                        <p:cTn id="8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p:bldP spid="62" grpId="0"/>
      <p:bldP spid="32" grpId="0"/>
      <p:bldP spid="33" grpId="0"/>
      <p:bldP spid="34" grpId="0"/>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p:cNvSpPr txBox="1"/>
          <p:nvPr/>
        </p:nvSpPr>
        <p:spPr>
          <a:xfrm>
            <a:off x="3370366" y="3007010"/>
            <a:ext cx="2403267" cy="500137"/>
          </a:xfrm>
          <a:prstGeom prst="rect">
            <a:avLst/>
          </a:prstGeom>
          <a:noFill/>
        </p:spPr>
        <p:txBody>
          <a:bodyPr wrap="square" lIns="68580" tIns="34290" rIns="68580" bIns="34290" rtlCol="0">
            <a:spAutoFit/>
          </a:bodyPr>
          <a:lstStyle/>
          <a:p>
            <a:pPr marL="0" lvl="1" algn="ctr"/>
            <a:r>
              <a:rPr lang="zh-CN" altLang="en-US" sz="2800" b="1" dirty="0" smtClean="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rPr>
              <a:t>输入标题文字</a:t>
            </a:r>
            <a:endParaRPr lang="zh-CN" altLang="en-US" sz="2800" b="1" dirty="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endParaRPr>
          </a:p>
        </p:txBody>
      </p:sp>
      <p:grpSp>
        <p:nvGrpSpPr>
          <p:cNvPr id="12" name="组合 11"/>
          <p:cNvGrpSpPr/>
          <p:nvPr/>
        </p:nvGrpSpPr>
        <p:grpSpPr>
          <a:xfrm>
            <a:off x="3789060" y="1363558"/>
            <a:ext cx="1565880" cy="1409818"/>
            <a:chOff x="946415" y="2608683"/>
            <a:chExt cx="945370" cy="852358"/>
          </a:xfrm>
        </p:grpSpPr>
        <p:sp>
          <p:nvSpPr>
            <p:cNvPr id="13" name="Freeform 5"/>
            <p:cNvSpPr>
              <a:spLocks/>
            </p:cNvSpPr>
            <p:nvPr/>
          </p:nvSpPr>
          <p:spPr bwMode="auto">
            <a:xfrm>
              <a:off x="94641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ffectLst>
              <a:outerShdw blurRad="76200" dist="635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14" name="文本框 13"/>
            <p:cNvSpPr txBox="1"/>
            <p:nvPr/>
          </p:nvSpPr>
          <p:spPr>
            <a:xfrm>
              <a:off x="1180068" y="2608683"/>
              <a:ext cx="459225" cy="743112"/>
            </a:xfrm>
            <a:prstGeom prst="rect">
              <a:avLst/>
            </a:prstGeom>
            <a:noFill/>
          </p:spPr>
          <p:txBody>
            <a:bodyPr wrap="none" rtlCol="0">
              <a:spAutoFit/>
            </a:bodyPr>
            <a:lstStyle/>
            <a:p>
              <a:r>
                <a:rPr lang="en-US" altLang="zh-CN" sz="8000" b="1" dirty="0" smtClean="0">
                  <a:solidFill>
                    <a:schemeClr val="bg1"/>
                  </a:solidFill>
                  <a:latin typeface="微软雅黑" panose="020B0503020204020204" pitchFamily="34" charset="-122"/>
                  <a:ea typeface="微软雅黑" panose="020B0503020204020204" pitchFamily="34" charset="-122"/>
                </a:rPr>
                <a:t>1</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15711442"/>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p:tgtEl>
                                          <p:spTgt spid="12"/>
                                        </p:tgtEl>
                                        <p:attrNameLst>
                                          <p:attrName>ppt_y</p:attrName>
                                        </p:attrNameLst>
                                      </p:cBhvr>
                                      <p:tavLst>
                                        <p:tav tm="0">
                                          <p:val>
                                            <p:strVal val="#ppt_y+#ppt_h*1.125000"/>
                                          </p:val>
                                        </p:tav>
                                        <p:tav tm="100000">
                                          <p:val>
                                            <p:strVal val="#ppt_y"/>
                                          </p:val>
                                        </p:tav>
                                      </p:tavLst>
                                    </p:anim>
                                    <p:animEffect transition="in" filter="wipe(up)">
                                      <p:cBhvr>
                                        <p:cTn id="8" dur="1000"/>
                                        <p:tgtEl>
                                          <p:spTgt spid="12"/>
                                        </p:tgtEl>
                                      </p:cBhvr>
                                    </p:animEffect>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360366" y="244970"/>
            <a:ext cx="4749371" cy="415498"/>
            <a:chOff x="2929753" y="1756083"/>
            <a:chExt cx="6332495" cy="553997"/>
          </a:xfrm>
        </p:grpSpPr>
        <p:cxnSp>
          <p:nvCxnSpPr>
            <p:cNvPr id="51" name="直接连接符 50"/>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929753" y="1756083"/>
              <a:ext cx="590550" cy="553997"/>
              <a:chOff x="2929753" y="1794183"/>
              <a:chExt cx="590550" cy="553997"/>
            </a:xfrm>
          </p:grpSpPr>
          <p:sp>
            <p:nvSpPr>
              <p:cNvPr id="53" name="平行四边形 52"/>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54" name="文本框 53"/>
              <p:cNvSpPr txBox="1"/>
              <p:nvPr/>
            </p:nvSpPr>
            <p:spPr>
              <a:xfrm>
                <a:off x="2934922" y="1794183"/>
                <a:ext cx="580213" cy="553997"/>
              </a:xfrm>
              <a:prstGeom prst="rect">
                <a:avLst/>
              </a:prstGeom>
              <a:noFill/>
            </p:spPr>
            <p:txBody>
              <a:bodyPr wrap="square" rtlCol="0">
                <a:spAutoFit/>
              </a:bodyPr>
              <a:lstStyle/>
              <a:p>
                <a:pPr algn="ctr"/>
                <a:r>
                  <a:rPr lang="en-US" altLang="zh-CN" sz="2100" dirty="0">
                    <a:solidFill>
                      <a:schemeClr val="bg1"/>
                    </a:solidFill>
                    <a:latin typeface="微软雅黑" panose="020B0503020204020204" pitchFamily="34" charset="-122"/>
                    <a:ea typeface="微软雅黑" panose="020B0503020204020204" pitchFamily="34" charset="-122"/>
                  </a:rPr>
                  <a:t>1</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55" name="矩形 54"/>
          <p:cNvSpPr/>
          <p:nvPr/>
        </p:nvSpPr>
        <p:spPr>
          <a:xfrm>
            <a:off x="1146059" y="275834"/>
            <a:ext cx="1569660" cy="369332"/>
          </a:xfrm>
          <a:prstGeom prst="rect">
            <a:avLst/>
          </a:prstGeom>
        </p:spPr>
        <p:txBody>
          <a:bodyPr wrap="none">
            <a:spAutoFit/>
          </a:bodyPr>
          <a:lstStyle/>
          <a:p>
            <a:r>
              <a:rPr lang="zh-CN" altLang="en-US" sz="1800" b="1" dirty="0" smtClean="0">
                <a:solidFill>
                  <a:srgbClr val="346182"/>
                </a:solidFill>
                <a:latin typeface="微软雅黑" panose="020B0503020204020204" pitchFamily="34" charset="-122"/>
                <a:ea typeface="微软雅黑" panose="020B0503020204020204" pitchFamily="34" charset="-122"/>
              </a:rPr>
              <a:t>输入标题文字</a:t>
            </a:r>
            <a:endParaRPr lang="zh-CN" altLang="en-US" sz="1800" b="1" dirty="0">
              <a:solidFill>
                <a:srgbClr val="346182"/>
              </a:solidFill>
              <a:latin typeface="微软雅黑" panose="020B0503020204020204" pitchFamily="34" charset="-122"/>
              <a:ea typeface="微软雅黑" panose="020B0503020204020204" pitchFamily="34" charset="-122"/>
            </a:endParaRPr>
          </a:p>
        </p:txBody>
      </p:sp>
      <p:sp>
        <p:nvSpPr>
          <p:cNvPr id="8" name="矩形 7"/>
          <p:cNvSpPr/>
          <p:nvPr/>
        </p:nvSpPr>
        <p:spPr>
          <a:xfrm>
            <a:off x="467544" y="911099"/>
            <a:ext cx="3312368" cy="245273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051720" y="3125475"/>
            <a:ext cx="1930747" cy="1318483"/>
          </a:xfrm>
          <a:prstGeom prst="rect">
            <a:avLst/>
          </a:prstGeom>
          <a:blipFill dpi="0" rotWithShape="1">
            <a:blip r:embed="rId4"/>
            <a:srcRect/>
            <a:stretch>
              <a:fillRect/>
            </a:stretch>
          </a:blip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19"/>
          <p:cNvSpPr txBox="1"/>
          <p:nvPr/>
        </p:nvSpPr>
        <p:spPr>
          <a:xfrm>
            <a:off x="4572000" y="1117505"/>
            <a:ext cx="3975100" cy="2908489"/>
          </a:xfrm>
          <a:prstGeom prst="rect">
            <a:avLst/>
          </a:prstGeom>
          <a:noFill/>
        </p:spPr>
        <p:txBody>
          <a:bodyPr wrap="square" lIns="0" tIns="0" rIns="0" bIns="0" rtlCol="0">
            <a:spAutoFit/>
          </a:bodyPr>
          <a:lstStyle/>
          <a:p>
            <a:pPr algn="just">
              <a:lnSpc>
                <a:spcPct val="150000"/>
              </a:lnSpc>
            </a:pPr>
            <a:r>
              <a:rPr lang="en-US" altLang="zh-CN" sz="1400" dirty="0" smtClean="0">
                <a:solidFill>
                  <a:srgbClr val="346182"/>
                </a:solidFill>
              </a:rPr>
              <a:t>        XXXX</a:t>
            </a:r>
            <a:r>
              <a:rPr lang="zh-CN" altLang="en-US" sz="1400" dirty="0" smtClean="0">
                <a:solidFill>
                  <a:srgbClr val="346182"/>
                </a:solidFill>
              </a:rPr>
              <a:t>有限公司是中国</a:t>
            </a:r>
            <a:r>
              <a:rPr lang="zh-CN" altLang="en-US" sz="1400" dirty="0">
                <a:solidFill>
                  <a:srgbClr val="346182"/>
                </a:solidFill>
              </a:rPr>
              <a:t>展览工程壹级资质的文化</a:t>
            </a:r>
            <a:r>
              <a:rPr lang="zh-CN" altLang="en-US" sz="1400" dirty="0" smtClean="0">
                <a:solidFill>
                  <a:srgbClr val="346182"/>
                </a:solidFill>
              </a:rPr>
              <a:t>产业公司。公司主</a:t>
            </a:r>
            <a:r>
              <a:rPr lang="zh-CN" altLang="en-US" sz="1400" dirty="0">
                <a:solidFill>
                  <a:srgbClr val="346182"/>
                </a:solidFill>
              </a:rPr>
              <a:t>营业务：博物馆、纪念馆、自然科技馆、规划馆的展览装饰设计与施工、多媒体工程、影视动画等。公司始创</a:t>
            </a:r>
            <a:r>
              <a:rPr lang="zh-CN" altLang="en-US" sz="1400" dirty="0" smtClean="0">
                <a:solidFill>
                  <a:srgbClr val="346182"/>
                </a:solidFill>
              </a:rPr>
              <a:t>于</a:t>
            </a:r>
            <a:r>
              <a:rPr lang="en-US" altLang="zh-CN" sz="1400" dirty="0" smtClean="0">
                <a:solidFill>
                  <a:srgbClr val="346182"/>
                </a:solidFill>
              </a:rPr>
              <a:t>2011</a:t>
            </a:r>
            <a:r>
              <a:rPr lang="zh-CN" altLang="en-US" sz="1400" dirty="0" smtClean="0">
                <a:solidFill>
                  <a:srgbClr val="346182"/>
                </a:solidFill>
              </a:rPr>
              <a:t>年</a:t>
            </a:r>
            <a:r>
              <a:rPr lang="zh-CN" altLang="en-US" sz="1400" dirty="0">
                <a:solidFill>
                  <a:srgbClr val="346182"/>
                </a:solidFill>
              </a:rPr>
              <a:t>，注册</a:t>
            </a:r>
            <a:r>
              <a:rPr lang="zh-CN" altLang="en-US" sz="1400" dirty="0" smtClean="0">
                <a:solidFill>
                  <a:srgbClr val="346182"/>
                </a:solidFill>
              </a:rPr>
              <a:t>资本</a:t>
            </a:r>
            <a:r>
              <a:rPr lang="en-US" altLang="zh-CN" sz="1400" dirty="0" smtClean="0">
                <a:solidFill>
                  <a:srgbClr val="346182"/>
                </a:solidFill>
              </a:rPr>
              <a:t>1000</a:t>
            </a:r>
            <a:r>
              <a:rPr lang="zh-CN" altLang="en-US" sz="1400" dirty="0">
                <a:solidFill>
                  <a:srgbClr val="346182"/>
                </a:solidFill>
              </a:rPr>
              <a:t>万元，</a:t>
            </a:r>
            <a:r>
              <a:rPr lang="zh-CN" altLang="en-US" sz="1400" dirty="0" smtClean="0">
                <a:solidFill>
                  <a:srgbClr val="346182"/>
                </a:solidFill>
              </a:rPr>
              <a:t>经过</a:t>
            </a:r>
            <a:r>
              <a:rPr lang="en-US" altLang="zh-CN" sz="1400" dirty="0" smtClean="0">
                <a:solidFill>
                  <a:srgbClr val="346182"/>
                </a:solidFill>
              </a:rPr>
              <a:t>4</a:t>
            </a:r>
            <a:r>
              <a:rPr lang="zh-CN" altLang="en-US" sz="1400" dirty="0" smtClean="0">
                <a:solidFill>
                  <a:srgbClr val="346182"/>
                </a:solidFill>
              </a:rPr>
              <a:t>年</a:t>
            </a:r>
            <a:r>
              <a:rPr lang="zh-CN" altLang="en-US" sz="1400" dirty="0">
                <a:solidFill>
                  <a:srgbClr val="346182"/>
                </a:solidFill>
              </a:rPr>
              <a:t>的发展，公司业务遍及全国各地（包含台湾地区），公司已经成为行业内公认的实力最强、技术最硬，市场占有率最高的企业</a:t>
            </a:r>
            <a:r>
              <a:rPr lang="zh-CN" altLang="en-US" sz="1400" dirty="0" smtClean="0">
                <a:solidFill>
                  <a:srgbClr val="346182"/>
                </a:solidFill>
              </a:rPr>
              <a:t>。</a:t>
            </a:r>
            <a:r>
              <a:rPr lang="en-US" altLang="zh-CN" sz="1400" dirty="0" smtClean="0">
                <a:solidFill>
                  <a:srgbClr val="346182"/>
                </a:solidFill>
              </a:rPr>
              <a:t>XXXX</a:t>
            </a:r>
            <a:r>
              <a:rPr lang="zh-CN" altLang="en-US" sz="1400" dirty="0" smtClean="0">
                <a:solidFill>
                  <a:srgbClr val="346182"/>
                </a:solidFill>
              </a:rPr>
              <a:t>文化产业有限公司是</a:t>
            </a:r>
            <a:r>
              <a:rPr lang="en-US" altLang="zh-CN" sz="1400" dirty="0" smtClean="0">
                <a:solidFill>
                  <a:srgbClr val="346182"/>
                </a:solidFill>
              </a:rPr>
              <a:t>XXXX</a:t>
            </a:r>
            <a:r>
              <a:rPr lang="zh-CN" altLang="en-US" sz="1400" dirty="0" smtClean="0">
                <a:solidFill>
                  <a:srgbClr val="346182"/>
                </a:solidFill>
              </a:rPr>
              <a:t>省会展</a:t>
            </a:r>
            <a:r>
              <a:rPr lang="zh-CN" altLang="en-US" sz="1400" dirty="0">
                <a:solidFill>
                  <a:srgbClr val="346182"/>
                </a:solidFill>
              </a:rPr>
              <a:t>文化行业唯一一家国家文化产业示范基地。</a:t>
            </a:r>
            <a:endParaRPr lang="zh-CN" altLang="en-US" sz="1400" dirty="0">
              <a:solidFill>
                <a:srgbClr val="346182"/>
              </a:solidFill>
              <a:latin typeface="+mj-ea"/>
              <a:ea typeface="+mj-ea"/>
            </a:endParaRPr>
          </a:p>
        </p:txBody>
      </p:sp>
    </p:spTree>
    <p:extLst>
      <p:ext uri="{BB962C8B-B14F-4D97-AF65-F5344CB8AC3E}">
        <p14:creationId xmlns:p14="http://schemas.microsoft.com/office/powerpoint/2010/main" val="1339615305"/>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14:bounceEnd="36000">
                                          <p:cBhvr additive="base">
                                            <p:cTn id="11" dur="500" fill="hold"/>
                                            <p:tgtEl>
                                              <p:spTgt spid="55"/>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5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800"/>
                                            <p:tgtEl>
                                              <p:spTgt spid="8"/>
                                            </p:tgtEl>
                                          </p:cBhvr>
                                        </p:animEffect>
                                        <p:anim calcmode="lin" valueType="num">
                                          <p:cBhvr>
                                            <p:cTn id="17" dur="800" fill="hold"/>
                                            <p:tgtEl>
                                              <p:spTgt spid="8"/>
                                            </p:tgtEl>
                                            <p:attrNameLst>
                                              <p:attrName>ppt_x</p:attrName>
                                            </p:attrNameLst>
                                          </p:cBhvr>
                                          <p:tavLst>
                                            <p:tav tm="0">
                                              <p:val>
                                                <p:strVal val="#ppt_x"/>
                                              </p:val>
                                            </p:tav>
                                            <p:tav tm="100000">
                                              <p:val>
                                                <p:strVal val="#ppt_x"/>
                                              </p:val>
                                            </p:tav>
                                          </p:tavLst>
                                        </p:anim>
                                        <p:anim calcmode="lin" valueType="num">
                                          <p:cBhvr>
                                            <p:cTn id="18" dur="8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8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800"/>
                                            <p:tgtEl>
                                              <p:spTgt spid="9"/>
                                            </p:tgtEl>
                                          </p:cBhvr>
                                        </p:animEffect>
                                        <p:anim calcmode="lin" valueType="num">
                                          <p:cBhvr>
                                            <p:cTn id="23" dur="800" fill="hold"/>
                                            <p:tgtEl>
                                              <p:spTgt spid="9"/>
                                            </p:tgtEl>
                                            <p:attrNameLst>
                                              <p:attrName>ppt_x</p:attrName>
                                            </p:attrNameLst>
                                          </p:cBhvr>
                                          <p:tavLst>
                                            <p:tav tm="0">
                                              <p:val>
                                                <p:strVal val="#ppt_x"/>
                                              </p:val>
                                            </p:tav>
                                            <p:tav tm="100000">
                                              <p:val>
                                                <p:strVal val="#ppt_x"/>
                                              </p:val>
                                            </p:tav>
                                          </p:tavLst>
                                        </p:anim>
                                        <p:anim calcmode="lin" valueType="num">
                                          <p:cBhvr>
                                            <p:cTn id="24" dur="8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6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2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200" fill="hold"/>
                                            <p:tgtEl>
                                              <p:spTgt spid="10"/>
                                            </p:tgtEl>
                                            <p:attrNameLst>
                                              <p:attrName>ppt_y</p:attrName>
                                            </p:attrNameLst>
                                          </p:cBhvr>
                                          <p:tavLst>
                                            <p:tav tm="0">
                                              <p:val>
                                                <p:strVal val="#ppt_y"/>
                                              </p:val>
                                            </p:tav>
                                            <p:tav tm="100000">
                                              <p:val>
                                                <p:strVal val="#ppt_y"/>
                                              </p:val>
                                            </p:tav>
                                          </p:tavLst>
                                        </p:anim>
                                        <p:anim calcmode="lin" valueType="num">
                                          <p:cBhvr>
                                            <p:cTn id="30" dur="2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2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animBg="1"/>
          <p:bldP spid="9" grpId="0" animBg="1"/>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1+#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800"/>
                                            <p:tgtEl>
                                              <p:spTgt spid="8"/>
                                            </p:tgtEl>
                                          </p:cBhvr>
                                        </p:animEffect>
                                        <p:anim calcmode="lin" valueType="num">
                                          <p:cBhvr>
                                            <p:cTn id="17" dur="800" fill="hold"/>
                                            <p:tgtEl>
                                              <p:spTgt spid="8"/>
                                            </p:tgtEl>
                                            <p:attrNameLst>
                                              <p:attrName>ppt_x</p:attrName>
                                            </p:attrNameLst>
                                          </p:cBhvr>
                                          <p:tavLst>
                                            <p:tav tm="0">
                                              <p:val>
                                                <p:strVal val="#ppt_x"/>
                                              </p:val>
                                            </p:tav>
                                            <p:tav tm="100000">
                                              <p:val>
                                                <p:strVal val="#ppt_x"/>
                                              </p:val>
                                            </p:tav>
                                          </p:tavLst>
                                        </p:anim>
                                        <p:anim calcmode="lin" valueType="num">
                                          <p:cBhvr>
                                            <p:cTn id="18" dur="8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8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800"/>
                                            <p:tgtEl>
                                              <p:spTgt spid="9"/>
                                            </p:tgtEl>
                                          </p:cBhvr>
                                        </p:animEffect>
                                        <p:anim calcmode="lin" valueType="num">
                                          <p:cBhvr>
                                            <p:cTn id="23" dur="800" fill="hold"/>
                                            <p:tgtEl>
                                              <p:spTgt spid="9"/>
                                            </p:tgtEl>
                                            <p:attrNameLst>
                                              <p:attrName>ppt_x</p:attrName>
                                            </p:attrNameLst>
                                          </p:cBhvr>
                                          <p:tavLst>
                                            <p:tav tm="0">
                                              <p:val>
                                                <p:strVal val="#ppt_x"/>
                                              </p:val>
                                            </p:tav>
                                            <p:tav tm="100000">
                                              <p:val>
                                                <p:strVal val="#ppt_x"/>
                                              </p:val>
                                            </p:tav>
                                          </p:tavLst>
                                        </p:anim>
                                        <p:anim calcmode="lin" valueType="num">
                                          <p:cBhvr>
                                            <p:cTn id="24" dur="8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6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2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200" fill="hold"/>
                                            <p:tgtEl>
                                              <p:spTgt spid="10"/>
                                            </p:tgtEl>
                                            <p:attrNameLst>
                                              <p:attrName>ppt_y</p:attrName>
                                            </p:attrNameLst>
                                          </p:cBhvr>
                                          <p:tavLst>
                                            <p:tav tm="0">
                                              <p:val>
                                                <p:strVal val="#ppt_y"/>
                                              </p:val>
                                            </p:tav>
                                            <p:tav tm="100000">
                                              <p:val>
                                                <p:strVal val="#ppt_y"/>
                                              </p:val>
                                            </p:tav>
                                          </p:tavLst>
                                        </p:anim>
                                        <p:anim calcmode="lin" valueType="num">
                                          <p:cBhvr>
                                            <p:cTn id="30" dur="2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2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animBg="1"/>
          <p:bldP spid="9" grpId="0" animBg="1"/>
          <p:bldP spid="1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a:solidFill>
                      <a:schemeClr val="bg1"/>
                    </a:solidFill>
                    <a:latin typeface="微软雅黑" panose="020B0503020204020204" pitchFamily="34" charset="-122"/>
                    <a:ea typeface="微软雅黑" panose="020B0503020204020204" pitchFamily="34" charset="-122"/>
                  </a:rPr>
                  <a:t>1</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206" name="Line 359"/>
          <p:cNvSpPr>
            <a:spLocks noChangeShapeType="1"/>
          </p:cNvSpPr>
          <p:nvPr/>
        </p:nvSpPr>
        <p:spPr bwMode="auto">
          <a:xfrm>
            <a:off x="4325249" y="1445685"/>
            <a:ext cx="0" cy="302684"/>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grpSp>
        <p:nvGrpSpPr>
          <p:cNvPr id="207" name="组合 206"/>
          <p:cNvGrpSpPr/>
          <p:nvPr/>
        </p:nvGrpSpPr>
        <p:grpSpPr>
          <a:xfrm>
            <a:off x="1929183" y="2025651"/>
            <a:ext cx="5124449" cy="302684"/>
            <a:chOff x="2579688" y="1557338"/>
            <a:chExt cx="3843337" cy="227013"/>
          </a:xfrm>
        </p:grpSpPr>
        <p:sp>
          <p:nvSpPr>
            <p:cNvPr id="208" name="Line 360"/>
            <p:cNvSpPr>
              <a:spLocks noChangeShapeType="1"/>
            </p:cNvSpPr>
            <p:nvPr/>
          </p:nvSpPr>
          <p:spPr bwMode="auto">
            <a:xfrm>
              <a:off x="4376738" y="1557338"/>
              <a:ext cx="0" cy="227013"/>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09" name="Line 361"/>
            <p:cNvSpPr>
              <a:spLocks noChangeShapeType="1"/>
            </p:cNvSpPr>
            <p:nvPr/>
          </p:nvSpPr>
          <p:spPr bwMode="auto">
            <a:xfrm>
              <a:off x="2579688" y="1671638"/>
              <a:ext cx="0" cy="112713"/>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0" name="Line 362"/>
            <p:cNvSpPr>
              <a:spLocks noChangeShapeType="1"/>
            </p:cNvSpPr>
            <p:nvPr/>
          </p:nvSpPr>
          <p:spPr bwMode="auto">
            <a:xfrm>
              <a:off x="6423025" y="1671638"/>
              <a:ext cx="0" cy="112713"/>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1" name="Line 363"/>
            <p:cNvSpPr>
              <a:spLocks noChangeShapeType="1"/>
            </p:cNvSpPr>
            <p:nvPr/>
          </p:nvSpPr>
          <p:spPr bwMode="auto">
            <a:xfrm>
              <a:off x="2579688" y="1671638"/>
              <a:ext cx="3841750"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grpSp>
      <p:grpSp>
        <p:nvGrpSpPr>
          <p:cNvPr id="212" name="组合 211"/>
          <p:cNvGrpSpPr/>
          <p:nvPr/>
        </p:nvGrpSpPr>
        <p:grpSpPr>
          <a:xfrm>
            <a:off x="847566" y="2601386"/>
            <a:ext cx="2116667" cy="374649"/>
            <a:chOff x="1768475" y="1989139"/>
            <a:chExt cx="1587501" cy="280987"/>
          </a:xfrm>
        </p:grpSpPr>
        <p:sp>
          <p:nvSpPr>
            <p:cNvPr id="213" name="Line 364"/>
            <p:cNvSpPr>
              <a:spLocks noChangeShapeType="1"/>
            </p:cNvSpPr>
            <p:nvPr/>
          </p:nvSpPr>
          <p:spPr bwMode="auto">
            <a:xfrm>
              <a:off x="2579688" y="1989139"/>
              <a:ext cx="0" cy="139699"/>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4" name="Line 367"/>
            <p:cNvSpPr>
              <a:spLocks noChangeShapeType="1"/>
            </p:cNvSpPr>
            <p:nvPr/>
          </p:nvSpPr>
          <p:spPr bwMode="auto">
            <a:xfrm>
              <a:off x="1768475" y="2128838"/>
              <a:ext cx="1587501" cy="0"/>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5" name="Line 368"/>
            <p:cNvSpPr>
              <a:spLocks noChangeShapeType="1"/>
            </p:cNvSpPr>
            <p:nvPr/>
          </p:nvSpPr>
          <p:spPr bwMode="auto">
            <a:xfrm>
              <a:off x="1768475" y="2128838"/>
              <a:ext cx="0" cy="141288"/>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6" name="Line 369"/>
            <p:cNvSpPr>
              <a:spLocks noChangeShapeType="1"/>
            </p:cNvSpPr>
            <p:nvPr/>
          </p:nvSpPr>
          <p:spPr bwMode="auto">
            <a:xfrm>
              <a:off x="2227263" y="2128838"/>
              <a:ext cx="0" cy="141288"/>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7" name="Line 370"/>
            <p:cNvSpPr>
              <a:spLocks noChangeShapeType="1"/>
            </p:cNvSpPr>
            <p:nvPr/>
          </p:nvSpPr>
          <p:spPr bwMode="auto">
            <a:xfrm>
              <a:off x="2843213" y="2128838"/>
              <a:ext cx="0" cy="141288"/>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sp>
          <p:nvSpPr>
            <p:cNvPr id="218" name="Line 371"/>
            <p:cNvSpPr>
              <a:spLocks noChangeShapeType="1"/>
            </p:cNvSpPr>
            <p:nvPr/>
          </p:nvSpPr>
          <p:spPr bwMode="auto">
            <a:xfrm>
              <a:off x="3351213" y="2128838"/>
              <a:ext cx="0" cy="141288"/>
            </a:xfrm>
            <a:prstGeom prst="line">
              <a:avLst/>
            </a:prstGeom>
            <a:noFill/>
            <a:ln w="6350" cap="flat">
              <a:solidFill>
                <a:schemeClr val="tx1">
                  <a:lumMod val="75000"/>
                  <a:lumOff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zh-CN" altLang="en-US"/>
            </a:p>
          </p:txBody>
        </p:sp>
      </p:grpSp>
      <p:grpSp>
        <p:nvGrpSpPr>
          <p:cNvPr id="224" name="组合 223"/>
          <p:cNvGrpSpPr/>
          <p:nvPr/>
        </p:nvGrpSpPr>
        <p:grpSpPr>
          <a:xfrm>
            <a:off x="5897932" y="2601384"/>
            <a:ext cx="2603500" cy="374651"/>
            <a:chOff x="5556250" y="1989138"/>
            <a:chExt cx="1952625" cy="280988"/>
          </a:xfrm>
          <a:solidFill>
            <a:srgbClr val="ED7D31"/>
          </a:solidFill>
        </p:grpSpPr>
        <p:sp>
          <p:nvSpPr>
            <p:cNvPr id="225" name="Line 365"/>
            <p:cNvSpPr>
              <a:spLocks noChangeShapeType="1"/>
            </p:cNvSpPr>
            <p:nvPr/>
          </p:nvSpPr>
          <p:spPr bwMode="auto">
            <a:xfrm>
              <a:off x="6423025" y="1989138"/>
              <a:ext cx="0" cy="139699"/>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6" name="Line 374"/>
            <p:cNvSpPr>
              <a:spLocks noChangeShapeType="1"/>
            </p:cNvSpPr>
            <p:nvPr/>
          </p:nvSpPr>
          <p:spPr bwMode="auto">
            <a:xfrm>
              <a:off x="5557838" y="2128838"/>
              <a:ext cx="0" cy="141288"/>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7" name="Line 375"/>
            <p:cNvSpPr>
              <a:spLocks noChangeShapeType="1"/>
            </p:cNvSpPr>
            <p:nvPr/>
          </p:nvSpPr>
          <p:spPr bwMode="auto">
            <a:xfrm>
              <a:off x="6121400" y="2128838"/>
              <a:ext cx="0" cy="141288"/>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8" name="Line 376"/>
            <p:cNvSpPr>
              <a:spLocks noChangeShapeType="1"/>
            </p:cNvSpPr>
            <p:nvPr/>
          </p:nvSpPr>
          <p:spPr bwMode="auto">
            <a:xfrm>
              <a:off x="6819900" y="2128838"/>
              <a:ext cx="0" cy="141288"/>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9" name="Line 377"/>
            <p:cNvSpPr>
              <a:spLocks noChangeShapeType="1"/>
            </p:cNvSpPr>
            <p:nvPr/>
          </p:nvSpPr>
          <p:spPr bwMode="auto">
            <a:xfrm>
              <a:off x="7505700" y="2128838"/>
              <a:ext cx="0" cy="141288"/>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30" name="Line 379"/>
            <p:cNvSpPr>
              <a:spLocks noChangeShapeType="1"/>
            </p:cNvSpPr>
            <p:nvPr/>
          </p:nvSpPr>
          <p:spPr bwMode="auto">
            <a:xfrm>
              <a:off x="5556250" y="2128838"/>
              <a:ext cx="1952625" cy="0"/>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grpSp>
      <p:grpSp>
        <p:nvGrpSpPr>
          <p:cNvPr id="231" name="组合 230"/>
          <p:cNvGrpSpPr/>
          <p:nvPr/>
        </p:nvGrpSpPr>
        <p:grpSpPr>
          <a:xfrm>
            <a:off x="3618282" y="1748370"/>
            <a:ext cx="1416051" cy="273051"/>
            <a:chOff x="3846513" y="1349376"/>
            <a:chExt cx="1062038" cy="204788"/>
          </a:xfrm>
          <a:solidFill>
            <a:srgbClr val="346182"/>
          </a:solidFill>
        </p:grpSpPr>
        <p:sp>
          <p:nvSpPr>
            <p:cNvPr id="232" name="Rectangle 319"/>
            <p:cNvSpPr>
              <a:spLocks noChangeArrowheads="1"/>
            </p:cNvSpPr>
            <p:nvPr/>
          </p:nvSpPr>
          <p:spPr bwMode="auto">
            <a:xfrm>
              <a:off x="3846513" y="1349376"/>
              <a:ext cx="1062038"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33" name="Rectangle 429"/>
            <p:cNvSpPr>
              <a:spLocks noChangeArrowheads="1"/>
            </p:cNvSpPr>
            <p:nvPr/>
          </p:nvSpPr>
          <p:spPr bwMode="auto">
            <a:xfrm>
              <a:off x="4156075" y="1367132"/>
              <a:ext cx="479425" cy="169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219170"/>
              <a:r>
                <a:rPr lang="zh-CN" altLang="en-US" sz="1467" dirty="0">
                  <a:solidFill>
                    <a:srgbClr val="FFFFFF"/>
                  </a:solidFill>
                  <a:latin typeface="微软雅黑" pitchFamily="34" charset="-122"/>
                  <a:ea typeface="微软雅黑" pitchFamily="34" charset="-122"/>
                  <a:cs typeface="宋体" pitchFamily="2" charset="-122"/>
                </a:rPr>
                <a:t>总经理</a:t>
              </a:r>
              <a:endParaRPr lang="zh-CN" altLang="en-US" sz="2400" dirty="0">
                <a:latin typeface="Arial" pitchFamily="34" charset="0"/>
                <a:ea typeface="宋体" pitchFamily="2" charset="-122"/>
                <a:cs typeface="宋体" pitchFamily="2" charset="-122"/>
              </a:endParaRPr>
            </a:p>
          </p:txBody>
        </p:sp>
      </p:grpSp>
      <p:grpSp>
        <p:nvGrpSpPr>
          <p:cNvPr id="234" name="组合 233"/>
          <p:cNvGrpSpPr/>
          <p:nvPr/>
        </p:nvGrpSpPr>
        <p:grpSpPr>
          <a:xfrm>
            <a:off x="3622516" y="2328338"/>
            <a:ext cx="1430866" cy="273051"/>
            <a:chOff x="3849688" y="1784351"/>
            <a:chExt cx="1073149" cy="204788"/>
          </a:xfrm>
          <a:solidFill>
            <a:srgbClr val="A5A5A5"/>
          </a:solidFill>
        </p:grpSpPr>
        <p:sp>
          <p:nvSpPr>
            <p:cNvPr id="235" name="Rectangle 321"/>
            <p:cNvSpPr>
              <a:spLocks noChangeArrowheads="1"/>
            </p:cNvSpPr>
            <p:nvPr/>
          </p:nvSpPr>
          <p:spPr bwMode="auto">
            <a:xfrm>
              <a:off x="3849688" y="1784351"/>
              <a:ext cx="1062038"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36" name="Rectangle 430"/>
            <p:cNvSpPr>
              <a:spLocks noChangeArrowheads="1"/>
            </p:cNvSpPr>
            <p:nvPr/>
          </p:nvSpPr>
          <p:spPr bwMode="auto">
            <a:xfrm>
              <a:off x="4238624" y="1802108"/>
              <a:ext cx="684213" cy="169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行政部</a:t>
              </a:r>
              <a:endParaRPr lang="zh-CN" altLang="en-US" sz="2400" dirty="0">
                <a:latin typeface="Arial" pitchFamily="34" charset="0"/>
                <a:ea typeface="宋体" pitchFamily="2" charset="-122"/>
                <a:cs typeface="宋体" pitchFamily="2" charset="-122"/>
              </a:endParaRPr>
            </a:p>
          </p:txBody>
        </p:sp>
      </p:grpSp>
      <p:grpSp>
        <p:nvGrpSpPr>
          <p:cNvPr id="237" name="组合 236"/>
          <p:cNvGrpSpPr/>
          <p:nvPr/>
        </p:nvGrpSpPr>
        <p:grpSpPr>
          <a:xfrm>
            <a:off x="6344549" y="2328338"/>
            <a:ext cx="1416051" cy="273051"/>
            <a:chOff x="5891213" y="1784351"/>
            <a:chExt cx="1062038" cy="204788"/>
          </a:xfrm>
          <a:solidFill>
            <a:srgbClr val="ED7D31"/>
          </a:solidFill>
        </p:grpSpPr>
        <p:sp>
          <p:nvSpPr>
            <p:cNvPr id="238" name="Rectangle 322"/>
            <p:cNvSpPr>
              <a:spLocks noChangeArrowheads="1"/>
            </p:cNvSpPr>
            <p:nvPr/>
          </p:nvSpPr>
          <p:spPr bwMode="auto">
            <a:xfrm>
              <a:off x="5891213" y="1784351"/>
              <a:ext cx="1062038"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39" name="Rectangle 431"/>
            <p:cNvSpPr>
              <a:spLocks noChangeArrowheads="1"/>
            </p:cNvSpPr>
            <p:nvPr/>
          </p:nvSpPr>
          <p:spPr bwMode="auto">
            <a:xfrm>
              <a:off x="6132513" y="1802108"/>
              <a:ext cx="645268" cy="169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策划部</a:t>
              </a:r>
              <a:endParaRPr lang="zh-CN" altLang="en-US" sz="2400" dirty="0">
                <a:latin typeface="Arial" pitchFamily="34" charset="0"/>
                <a:ea typeface="宋体" pitchFamily="2" charset="-122"/>
                <a:cs typeface="宋体" pitchFamily="2" charset="-122"/>
              </a:endParaRPr>
            </a:p>
          </p:txBody>
        </p:sp>
      </p:grpSp>
      <p:grpSp>
        <p:nvGrpSpPr>
          <p:cNvPr id="240" name="组合 239"/>
          <p:cNvGrpSpPr/>
          <p:nvPr/>
        </p:nvGrpSpPr>
        <p:grpSpPr>
          <a:xfrm>
            <a:off x="1222216" y="2328338"/>
            <a:ext cx="1413933" cy="273051"/>
            <a:chOff x="2049463" y="1784351"/>
            <a:chExt cx="1060450" cy="204788"/>
          </a:xfrm>
          <a:solidFill>
            <a:srgbClr val="346182"/>
          </a:solidFill>
        </p:grpSpPr>
        <p:sp>
          <p:nvSpPr>
            <p:cNvPr id="241" name="Rectangle 320"/>
            <p:cNvSpPr>
              <a:spLocks noChangeArrowheads="1"/>
            </p:cNvSpPr>
            <p:nvPr/>
          </p:nvSpPr>
          <p:spPr bwMode="auto">
            <a:xfrm>
              <a:off x="2049463" y="1784351"/>
              <a:ext cx="1060450" cy="2047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42" name="Rectangle 432"/>
            <p:cNvSpPr>
              <a:spLocks noChangeArrowheads="1"/>
            </p:cNvSpPr>
            <p:nvPr/>
          </p:nvSpPr>
          <p:spPr bwMode="auto">
            <a:xfrm>
              <a:off x="2290763" y="1802108"/>
              <a:ext cx="616744" cy="169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市场部</a:t>
              </a:r>
              <a:endParaRPr lang="zh-CN" altLang="en-US" sz="2400" dirty="0">
                <a:latin typeface="Arial" pitchFamily="34" charset="0"/>
                <a:ea typeface="宋体" pitchFamily="2" charset="-122"/>
                <a:cs typeface="宋体" pitchFamily="2" charset="-122"/>
              </a:endParaRPr>
            </a:p>
          </p:txBody>
        </p:sp>
      </p:grpSp>
      <p:grpSp>
        <p:nvGrpSpPr>
          <p:cNvPr id="243" name="组合 242"/>
          <p:cNvGrpSpPr/>
          <p:nvPr/>
        </p:nvGrpSpPr>
        <p:grpSpPr>
          <a:xfrm>
            <a:off x="678234" y="2976035"/>
            <a:ext cx="273051" cy="1420284"/>
            <a:chOff x="1641475" y="2270126"/>
            <a:chExt cx="204788" cy="1065213"/>
          </a:xfrm>
          <a:solidFill>
            <a:srgbClr val="346182"/>
          </a:solidFill>
        </p:grpSpPr>
        <p:sp>
          <p:nvSpPr>
            <p:cNvPr id="244" name="Rectangle 323"/>
            <p:cNvSpPr>
              <a:spLocks noChangeArrowheads="1"/>
            </p:cNvSpPr>
            <p:nvPr/>
          </p:nvSpPr>
          <p:spPr bwMode="auto">
            <a:xfrm>
              <a:off x="1641475"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45" name="Rectangle 433"/>
            <p:cNvSpPr>
              <a:spLocks noChangeArrowheads="1"/>
            </p:cNvSpPr>
            <p:nvPr/>
          </p:nvSpPr>
          <p:spPr bwMode="auto">
            <a:xfrm>
              <a:off x="1659185"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调研部</a:t>
              </a:r>
              <a:endParaRPr lang="zh-CN" altLang="en-US" sz="2400" dirty="0">
                <a:latin typeface="Arial" pitchFamily="34" charset="0"/>
                <a:ea typeface="宋体" pitchFamily="2" charset="-122"/>
                <a:cs typeface="宋体" pitchFamily="2" charset="-122"/>
              </a:endParaRPr>
            </a:p>
          </p:txBody>
        </p:sp>
      </p:grpSp>
      <p:grpSp>
        <p:nvGrpSpPr>
          <p:cNvPr id="246" name="组合 245"/>
          <p:cNvGrpSpPr/>
          <p:nvPr/>
        </p:nvGrpSpPr>
        <p:grpSpPr>
          <a:xfrm>
            <a:off x="1304768" y="2976035"/>
            <a:ext cx="273051" cy="1420284"/>
            <a:chOff x="2111375" y="2270126"/>
            <a:chExt cx="204788" cy="1065213"/>
          </a:xfrm>
          <a:solidFill>
            <a:srgbClr val="346182"/>
          </a:solidFill>
        </p:grpSpPr>
        <p:sp>
          <p:nvSpPr>
            <p:cNvPr id="247" name="Rectangle 324"/>
            <p:cNvSpPr>
              <a:spLocks noChangeArrowheads="1"/>
            </p:cNvSpPr>
            <p:nvPr/>
          </p:nvSpPr>
          <p:spPr bwMode="auto">
            <a:xfrm>
              <a:off x="2111375"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48" name="Rectangle 434"/>
            <p:cNvSpPr>
              <a:spLocks noChangeArrowheads="1"/>
            </p:cNvSpPr>
            <p:nvPr/>
          </p:nvSpPr>
          <p:spPr bwMode="auto">
            <a:xfrm>
              <a:off x="2129083"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信息部</a:t>
              </a:r>
              <a:endParaRPr lang="zh-CN" altLang="en-US" sz="2400" dirty="0">
                <a:latin typeface="Arial" pitchFamily="34" charset="0"/>
                <a:ea typeface="宋体" pitchFamily="2" charset="-122"/>
                <a:cs typeface="宋体" pitchFamily="2" charset="-122"/>
              </a:endParaRPr>
            </a:p>
          </p:txBody>
        </p:sp>
      </p:grpSp>
      <p:grpSp>
        <p:nvGrpSpPr>
          <p:cNvPr id="249" name="组合 248"/>
          <p:cNvGrpSpPr/>
          <p:nvPr/>
        </p:nvGrpSpPr>
        <p:grpSpPr>
          <a:xfrm>
            <a:off x="2153553" y="2976035"/>
            <a:ext cx="273051" cy="1420284"/>
            <a:chOff x="2805113" y="2270126"/>
            <a:chExt cx="204788" cy="1065213"/>
          </a:xfrm>
          <a:solidFill>
            <a:srgbClr val="346182"/>
          </a:solidFill>
        </p:grpSpPr>
        <p:sp>
          <p:nvSpPr>
            <p:cNvPr id="250" name="Rectangle 317"/>
            <p:cNvSpPr>
              <a:spLocks noChangeArrowheads="1"/>
            </p:cNvSpPr>
            <p:nvPr/>
          </p:nvSpPr>
          <p:spPr bwMode="auto">
            <a:xfrm>
              <a:off x="2805113"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51" name="Rectangle 435"/>
            <p:cNvSpPr>
              <a:spLocks noChangeArrowheads="1"/>
            </p:cNvSpPr>
            <p:nvPr/>
          </p:nvSpPr>
          <p:spPr bwMode="auto">
            <a:xfrm>
              <a:off x="2822821"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代理部</a:t>
              </a:r>
              <a:endParaRPr lang="zh-CN" altLang="en-US" sz="2400" dirty="0">
                <a:latin typeface="Arial" pitchFamily="34" charset="0"/>
                <a:ea typeface="宋体" pitchFamily="2" charset="-122"/>
                <a:cs typeface="宋体" pitchFamily="2" charset="-122"/>
              </a:endParaRPr>
            </a:p>
          </p:txBody>
        </p:sp>
      </p:grpSp>
      <p:grpSp>
        <p:nvGrpSpPr>
          <p:cNvPr id="252" name="组合 251"/>
          <p:cNvGrpSpPr/>
          <p:nvPr/>
        </p:nvGrpSpPr>
        <p:grpSpPr>
          <a:xfrm>
            <a:off x="2826650" y="2976035"/>
            <a:ext cx="275167" cy="1420284"/>
            <a:chOff x="3481388" y="2270126"/>
            <a:chExt cx="206375" cy="1065213"/>
          </a:xfrm>
          <a:solidFill>
            <a:srgbClr val="346182"/>
          </a:solidFill>
        </p:grpSpPr>
        <p:sp>
          <p:nvSpPr>
            <p:cNvPr id="253" name="Rectangle 325"/>
            <p:cNvSpPr>
              <a:spLocks noChangeArrowheads="1"/>
            </p:cNvSpPr>
            <p:nvPr/>
          </p:nvSpPr>
          <p:spPr bwMode="auto">
            <a:xfrm>
              <a:off x="3481388" y="2270126"/>
              <a:ext cx="206375"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54" name="Rectangle 436"/>
            <p:cNvSpPr>
              <a:spLocks noChangeArrowheads="1"/>
            </p:cNvSpPr>
            <p:nvPr/>
          </p:nvSpPr>
          <p:spPr bwMode="auto">
            <a:xfrm>
              <a:off x="3499893"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营销部</a:t>
              </a:r>
              <a:endParaRPr lang="zh-CN" altLang="en-US" sz="2400" dirty="0">
                <a:latin typeface="Arial" pitchFamily="34" charset="0"/>
                <a:ea typeface="宋体" pitchFamily="2" charset="-122"/>
                <a:cs typeface="宋体" pitchFamily="2" charset="-122"/>
              </a:endParaRPr>
            </a:p>
          </p:txBody>
        </p:sp>
      </p:grpSp>
      <p:grpSp>
        <p:nvGrpSpPr>
          <p:cNvPr id="255" name="组合 254"/>
          <p:cNvGrpSpPr/>
          <p:nvPr/>
        </p:nvGrpSpPr>
        <p:grpSpPr>
          <a:xfrm>
            <a:off x="4215189" y="2976037"/>
            <a:ext cx="273051" cy="1420284"/>
            <a:chOff x="4179888" y="2270126"/>
            <a:chExt cx="204788" cy="1065213"/>
          </a:xfrm>
          <a:solidFill>
            <a:srgbClr val="A5A5A5"/>
          </a:solidFill>
        </p:grpSpPr>
        <p:sp>
          <p:nvSpPr>
            <p:cNvPr id="256" name="Rectangle 326"/>
            <p:cNvSpPr>
              <a:spLocks noChangeArrowheads="1"/>
            </p:cNvSpPr>
            <p:nvPr/>
          </p:nvSpPr>
          <p:spPr bwMode="auto">
            <a:xfrm>
              <a:off x="4179888"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57" name="Rectangle 437"/>
            <p:cNvSpPr>
              <a:spLocks noChangeArrowheads="1"/>
            </p:cNvSpPr>
            <p:nvPr/>
          </p:nvSpPr>
          <p:spPr bwMode="auto">
            <a:xfrm>
              <a:off x="4197596" y="2629942"/>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人事部</a:t>
              </a:r>
              <a:endParaRPr lang="zh-CN" altLang="en-US" sz="2400" dirty="0">
                <a:latin typeface="Arial" pitchFamily="34" charset="0"/>
                <a:ea typeface="宋体" pitchFamily="2" charset="-122"/>
                <a:cs typeface="宋体" pitchFamily="2" charset="-122"/>
              </a:endParaRPr>
            </a:p>
          </p:txBody>
        </p:sp>
      </p:grpSp>
      <p:grpSp>
        <p:nvGrpSpPr>
          <p:cNvPr id="258" name="组合 257"/>
          <p:cNvGrpSpPr/>
          <p:nvPr/>
        </p:nvGrpSpPr>
        <p:grpSpPr>
          <a:xfrm>
            <a:off x="4981423" y="2976037"/>
            <a:ext cx="273051" cy="1420284"/>
            <a:chOff x="4868863" y="2270126"/>
            <a:chExt cx="204788" cy="1065213"/>
          </a:xfrm>
          <a:solidFill>
            <a:srgbClr val="A5A5A5"/>
          </a:solidFill>
        </p:grpSpPr>
        <p:sp>
          <p:nvSpPr>
            <p:cNvPr id="259" name="Rectangle 327"/>
            <p:cNvSpPr>
              <a:spLocks noChangeArrowheads="1"/>
            </p:cNvSpPr>
            <p:nvPr/>
          </p:nvSpPr>
          <p:spPr bwMode="auto">
            <a:xfrm>
              <a:off x="4868863"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60" name="Rectangle 438"/>
            <p:cNvSpPr>
              <a:spLocks noChangeArrowheads="1"/>
            </p:cNvSpPr>
            <p:nvPr/>
          </p:nvSpPr>
          <p:spPr bwMode="auto">
            <a:xfrm>
              <a:off x="4886577" y="2477542"/>
              <a:ext cx="169325" cy="7033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行政办公室</a:t>
              </a:r>
              <a:endParaRPr lang="zh-CN" altLang="en-US" sz="2400" dirty="0">
                <a:latin typeface="Arial" pitchFamily="34" charset="0"/>
                <a:ea typeface="宋体" pitchFamily="2" charset="-122"/>
                <a:cs typeface="宋体" pitchFamily="2" charset="-122"/>
              </a:endParaRPr>
            </a:p>
          </p:txBody>
        </p:sp>
      </p:grpSp>
      <p:grpSp>
        <p:nvGrpSpPr>
          <p:cNvPr id="261" name="组合 260"/>
          <p:cNvGrpSpPr/>
          <p:nvPr/>
        </p:nvGrpSpPr>
        <p:grpSpPr>
          <a:xfrm>
            <a:off x="5756124" y="2976035"/>
            <a:ext cx="273051" cy="1420284"/>
            <a:chOff x="5449888" y="2270126"/>
            <a:chExt cx="204788" cy="1065213"/>
          </a:xfrm>
          <a:solidFill>
            <a:srgbClr val="ED7D31"/>
          </a:solidFill>
        </p:grpSpPr>
        <p:sp>
          <p:nvSpPr>
            <p:cNvPr id="262" name="Rectangle 328"/>
            <p:cNvSpPr>
              <a:spLocks noChangeArrowheads="1"/>
            </p:cNvSpPr>
            <p:nvPr/>
          </p:nvSpPr>
          <p:spPr bwMode="auto">
            <a:xfrm>
              <a:off x="5449888"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63" name="Rectangle 439"/>
            <p:cNvSpPr>
              <a:spLocks noChangeArrowheads="1"/>
            </p:cNvSpPr>
            <p:nvPr/>
          </p:nvSpPr>
          <p:spPr bwMode="auto">
            <a:xfrm>
              <a:off x="5467603"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宣传部</a:t>
              </a:r>
              <a:endParaRPr lang="zh-CN" altLang="en-US" sz="2400" dirty="0">
                <a:latin typeface="Arial" pitchFamily="34" charset="0"/>
                <a:ea typeface="宋体" pitchFamily="2" charset="-122"/>
                <a:cs typeface="宋体" pitchFamily="2" charset="-122"/>
              </a:endParaRPr>
            </a:p>
          </p:txBody>
        </p:sp>
      </p:grpSp>
      <p:grpSp>
        <p:nvGrpSpPr>
          <p:cNvPr id="264" name="组合 263"/>
          <p:cNvGrpSpPr/>
          <p:nvPr/>
        </p:nvGrpSpPr>
        <p:grpSpPr>
          <a:xfrm>
            <a:off x="6505425" y="2976035"/>
            <a:ext cx="273051" cy="1420284"/>
            <a:chOff x="6011863" y="2270126"/>
            <a:chExt cx="204788" cy="1065213"/>
          </a:xfrm>
          <a:solidFill>
            <a:srgbClr val="ED7D31"/>
          </a:solidFill>
        </p:grpSpPr>
        <p:sp>
          <p:nvSpPr>
            <p:cNvPr id="265" name="Rectangle 329"/>
            <p:cNvSpPr>
              <a:spLocks noChangeArrowheads="1"/>
            </p:cNvSpPr>
            <p:nvPr/>
          </p:nvSpPr>
          <p:spPr bwMode="auto">
            <a:xfrm>
              <a:off x="6011863"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66" name="Rectangle 440"/>
            <p:cNvSpPr>
              <a:spLocks noChangeArrowheads="1"/>
            </p:cNvSpPr>
            <p:nvPr/>
          </p:nvSpPr>
          <p:spPr bwMode="auto">
            <a:xfrm>
              <a:off x="6029579"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设计部</a:t>
              </a:r>
              <a:endParaRPr lang="zh-CN" altLang="en-US" sz="2400" dirty="0">
                <a:latin typeface="Arial" pitchFamily="34" charset="0"/>
                <a:ea typeface="宋体" pitchFamily="2" charset="-122"/>
                <a:cs typeface="宋体" pitchFamily="2" charset="-122"/>
              </a:endParaRPr>
            </a:p>
          </p:txBody>
        </p:sp>
      </p:grpSp>
      <p:grpSp>
        <p:nvGrpSpPr>
          <p:cNvPr id="267" name="组合 266"/>
          <p:cNvGrpSpPr/>
          <p:nvPr/>
        </p:nvGrpSpPr>
        <p:grpSpPr>
          <a:xfrm>
            <a:off x="7449459" y="2976035"/>
            <a:ext cx="273051" cy="1420284"/>
            <a:chOff x="6719888" y="2270126"/>
            <a:chExt cx="204788" cy="1065213"/>
          </a:xfrm>
          <a:solidFill>
            <a:srgbClr val="ED7D31"/>
          </a:solidFill>
        </p:grpSpPr>
        <p:sp>
          <p:nvSpPr>
            <p:cNvPr id="268" name="Rectangle 330"/>
            <p:cNvSpPr>
              <a:spLocks noChangeArrowheads="1"/>
            </p:cNvSpPr>
            <p:nvPr/>
          </p:nvSpPr>
          <p:spPr bwMode="auto">
            <a:xfrm>
              <a:off x="6719888"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69" name="Rectangle 441"/>
            <p:cNvSpPr>
              <a:spLocks noChangeArrowheads="1"/>
            </p:cNvSpPr>
            <p:nvPr/>
          </p:nvSpPr>
          <p:spPr bwMode="auto">
            <a:xfrm>
              <a:off x="6737596"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a:solidFill>
                    <a:srgbClr val="FFFFFF"/>
                  </a:solidFill>
                  <a:latin typeface="微软雅黑" pitchFamily="34" charset="-122"/>
                  <a:ea typeface="微软雅黑" pitchFamily="34" charset="-122"/>
                  <a:cs typeface="宋体" pitchFamily="2" charset="-122"/>
                </a:rPr>
                <a:t>营销部</a:t>
              </a:r>
              <a:endParaRPr lang="zh-CN" altLang="en-US" sz="2400" dirty="0">
                <a:latin typeface="Arial" pitchFamily="34" charset="0"/>
                <a:ea typeface="宋体" pitchFamily="2" charset="-122"/>
                <a:cs typeface="宋体" pitchFamily="2" charset="-122"/>
              </a:endParaRPr>
            </a:p>
          </p:txBody>
        </p:sp>
      </p:grpSp>
      <p:grpSp>
        <p:nvGrpSpPr>
          <p:cNvPr id="270" name="组合 269"/>
          <p:cNvGrpSpPr/>
          <p:nvPr/>
        </p:nvGrpSpPr>
        <p:grpSpPr>
          <a:xfrm>
            <a:off x="8351160" y="2976035"/>
            <a:ext cx="273051" cy="1420284"/>
            <a:chOff x="7396163" y="2270126"/>
            <a:chExt cx="204788" cy="1065213"/>
          </a:xfrm>
          <a:solidFill>
            <a:srgbClr val="ED7D31"/>
          </a:solidFill>
        </p:grpSpPr>
        <p:sp>
          <p:nvSpPr>
            <p:cNvPr id="271" name="Rectangle 331"/>
            <p:cNvSpPr>
              <a:spLocks noChangeArrowheads="1"/>
            </p:cNvSpPr>
            <p:nvPr/>
          </p:nvSpPr>
          <p:spPr bwMode="auto">
            <a:xfrm>
              <a:off x="7396163"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72" name="Rectangle 442"/>
            <p:cNvSpPr>
              <a:spLocks noChangeArrowheads="1"/>
            </p:cNvSpPr>
            <p:nvPr/>
          </p:nvSpPr>
          <p:spPr bwMode="auto">
            <a:xfrm>
              <a:off x="7413880" y="2591136"/>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广告部</a:t>
              </a:r>
              <a:endParaRPr lang="zh-CN" altLang="en-US" sz="2400" dirty="0">
                <a:latin typeface="Arial" pitchFamily="34" charset="0"/>
                <a:ea typeface="宋体" pitchFamily="2" charset="-122"/>
                <a:cs typeface="宋体" pitchFamily="2" charset="-122"/>
              </a:endParaRPr>
            </a:p>
          </p:txBody>
        </p:sp>
      </p:grpSp>
      <p:grpSp>
        <p:nvGrpSpPr>
          <p:cNvPr id="273" name="组合 272"/>
          <p:cNvGrpSpPr/>
          <p:nvPr/>
        </p:nvGrpSpPr>
        <p:grpSpPr>
          <a:xfrm>
            <a:off x="3618282" y="1170516"/>
            <a:ext cx="1416051" cy="275166"/>
            <a:chOff x="3846513" y="915988"/>
            <a:chExt cx="1062038" cy="206375"/>
          </a:xfrm>
          <a:solidFill>
            <a:srgbClr val="346182"/>
          </a:solidFill>
        </p:grpSpPr>
        <p:sp>
          <p:nvSpPr>
            <p:cNvPr id="274" name="Rectangle 318"/>
            <p:cNvSpPr>
              <a:spLocks noChangeArrowheads="1"/>
            </p:cNvSpPr>
            <p:nvPr/>
          </p:nvSpPr>
          <p:spPr bwMode="auto">
            <a:xfrm>
              <a:off x="3846513" y="915988"/>
              <a:ext cx="1062038" cy="206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75" name="Rectangle 429"/>
            <p:cNvSpPr>
              <a:spLocks noChangeArrowheads="1"/>
            </p:cNvSpPr>
            <p:nvPr/>
          </p:nvSpPr>
          <p:spPr bwMode="auto">
            <a:xfrm>
              <a:off x="4156075" y="934536"/>
              <a:ext cx="558800" cy="169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defTabSz="1219170"/>
              <a:r>
                <a:rPr lang="zh-CN" altLang="en-US" sz="1467" dirty="0">
                  <a:solidFill>
                    <a:srgbClr val="FFFFFF"/>
                  </a:solidFill>
                  <a:latin typeface="微软雅黑" pitchFamily="34" charset="-122"/>
                  <a:ea typeface="微软雅黑" pitchFamily="34" charset="-122"/>
                  <a:cs typeface="宋体" pitchFamily="2" charset="-122"/>
                </a:rPr>
                <a:t>董事会</a:t>
              </a:r>
            </a:p>
          </p:txBody>
        </p:sp>
      </p:grpSp>
      <p:grpSp>
        <p:nvGrpSpPr>
          <p:cNvPr id="8" name="组合 7"/>
          <p:cNvGrpSpPr/>
          <p:nvPr/>
        </p:nvGrpSpPr>
        <p:grpSpPr>
          <a:xfrm>
            <a:off x="3622515" y="2601384"/>
            <a:ext cx="1504951" cy="374651"/>
            <a:chOff x="3622515" y="2601384"/>
            <a:chExt cx="1504951" cy="374651"/>
          </a:xfrm>
        </p:grpSpPr>
        <p:grpSp>
          <p:nvGrpSpPr>
            <p:cNvPr id="219" name="组合 218"/>
            <p:cNvGrpSpPr/>
            <p:nvPr/>
          </p:nvGrpSpPr>
          <p:grpSpPr>
            <a:xfrm>
              <a:off x="3622515" y="2601384"/>
              <a:ext cx="1504951" cy="374651"/>
              <a:chOff x="3849688" y="1989138"/>
              <a:chExt cx="1128713" cy="280988"/>
            </a:xfrm>
            <a:solidFill>
              <a:srgbClr val="A5A5A5"/>
            </a:solidFill>
          </p:grpSpPr>
          <p:sp>
            <p:nvSpPr>
              <p:cNvPr id="220" name="Line 366"/>
              <p:cNvSpPr>
                <a:spLocks noChangeShapeType="1"/>
              </p:cNvSpPr>
              <p:nvPr/>
            </p:nvSpPr>
            <p:spPr bwMode="auto">
              <a:xfrm>
                <a:off x="4376738" y="1989138"/>
                <a:ext cx="0" cy="139699"/>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1" name="Line 372"/>
              <p:cNvSpPr>
                <a:spLocks noChangeShapeType="1"/>
              </p:cNvSpPr>
              <p:nvPr/>
            </p:nvSpPr>
            <p:spPr bwMode="auto">
              <a:xfrm>
                <a:off x="4383088" y="2128838"/>
                <a:ext cx="0" cy="141288"/>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2" name="Line 373"/>
              <p:cNvSpPr>
                <a:spLocks noChangeShapeType="1"/>
              </p:cNvSpPr>
              <p:nvPr/>
            </p:nvSpPr>
            <p:spPr bwMode="auto">
              <a:xfrm>
                <a:off x="4978400" y="2128838"/>
                <a:ext cx="0" cy="141288"/>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sp>
            <p:nvSpPr>
              <p:cNvPr id="223" name="Line 378"/>
              <p:cNvSpPr>
                <a:spLocks noChangeShapeType="1"/>
              </p:cNvSpPr>
              <p:nvPr/>
            </p:nvSpPr>
            <p:spPr bwMode="auto">
              <a:xfrm>
                <a:off x="3849688" y="2128838"/>
                <a:ext cx="1128713" cy="0"/>
              </a:xfrm>
              <a:prstGeom prst="line">
                <a:avLst/>
              </a:prstGeom>
              <a:grp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grpSp>
        <p:sp>
          <p:nvSpPr>
            <p:cNvPr id="287" name="Line 372"/>
            <p:cNvSpPr>
              <a:spLocks noChangeShapeType="1"/>
            </p:cNvSpPr>
            <p:nvPr/>
          </p:nvSpPr>
          <p:spPr bwMode="auto">
            <a:xfrm>
              <a:off x="3633997" y="2787651"/>
              <a:ext cx="0" cy="188384"/>
            </a:xfrm>
            <a:prstGeom prst="line">
              <a:avLst/>
            </a:prstGeom>
            <a:solidFill>
              <a:srgbClr val="A5A5A5"/>
            </a:solidFill>
            <a:ln w="6350" cap="flat">
              <a:solidFill>
                <a:schemeClr val="tx1">
                  <a:lumMod val="75000"/>
                  <a:lumOff val="25000"/>
                </a:schemeClr>
              </a:solidFill>
              <a:prstDash val="solid"/>
              <a:miter lim="800000"/>
              <a:headEnd/>
              <a:tailEnd/>
            </a:ln>
            <a:extLst/>
          </p:spPr>
          <p:txBody>
            <a:bodyPr vert="horz" wrap="square" lIns="121920" tIns="60960" rIns="121920" bIns="60960" numCol="1" anchor="t" anchorCtr="0" compatLnSpc="1">
              <a:prstTxWarp prst="textNoShape">
                <a:avLst/>
              </a:prstTxWarp>
            </a:bodyPr>
            <a:lstStyle/>
            <a:p>
              <a:endParaRPr lang="zh-CN" altLang="en-US"/>
            </a:p>
          </p:txBody>
        </p:sp>
      </p:grpSp>
      <p:grpSp>
        <p:nvGrpSpPr>
          <p:cNvPr id="288" name="组合 287"/>
          <p:cNvGrpSpPr/>
          <p:nvPr/>
        </p:nvGrpSpPr>
        <p:grpSpPr>
          <a:xfrm>
            <a:off x="3500653" y="2976035"/>
            <a:ext cx="273051" cy="1420284"/>
            <a:chOff x="4179888" y="2270126"/>
            <a:chExt cx="204788" cy="1065213"/>
          </a:xfrm>
          <a:solidFill>
            <a:srgbClr val="A5A5A5"/>
          </a:solidFill>
        </p:grpSpPr>
        <p:sp>
          <p:nvSpPr>
            <p:cNvPr id="289" name="Rectangle 326"/>
            <p:cNvSpPr>
              <a:spLocks noChangeArrowheads="1"/>
            </p:cNvSpPr>
            <p:nvPr/>
          </p:nvSpPr>
          <p:spPr bwMode="auto">
            <a:xfrm>
              <a:off x="4179888" y="2270126"/>
              <a:ext cx="204788" cy="1065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a:p>
          </p:txBody>
        </p:sp>
        <p:sp>
          <p:nvSpPr>
            <p:cNvPr id="290" name="Rectangle 437"/>
            <p:cNvSpPr>
              <a:spLocks noChangeArrowheads="1"/>
            </p:cNvSpPr>
            <p:nvPr/>
          </p:nvSpPr>
          <p:spPr bwMode="auto">
            <a:xfrm>
              <a:off x="4197601" y="2610892"/>
              <a:ext cx="169325" cy="42199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lIns="0" tIns="0" rIns="0" bIns="0" numCol="1" anchor="t" anchorCtr="0" compatLnSpc="1">
              <a:prstTxWarp prst="textNoShape">
                <a:avLst/>
              </a:prstTxWarp>
              <a:spAutoFit/>
            </a:bodyPr>
            <a:lstStyle/>
            <a:p>
              <a:pPr defTabSz="1219170"/>
              <a:r>
                <a:rPr lang="zh-CN" altLang="en-US" sz="1467" dirty="0" smtClean="0">
                  <a:solidFill>
                    <a:srgbClr val="FFFFFF"/>
                  </a:solidFill>
                  <a:latin typeface="微软雅黑" pitchFamily="34" charset="-122"/>
                  <a:ea typeface="微软雅黑" pitchFamily="34" charset="-122"/>
                  <a:cs typeface="宋体" pitchFamily="2" charset="-122"/>
                </a:rPr>
                <a:t>财务部</a:t>
              </a:r>
              <a:endParaRPr lang="zh-CN" altLang="en-US" sz="2400" dirty="0">
                <a:latin typeface="Arial" pitchFamily="34" charset="0"/>
                <a:ea typeface="宋体" pitchFamily="2" charset="-122"/>
                <a:cs typeface="宋体" pitchFamily="2" charset="-122"/>
              </a:endParaRPr>
            </a:p>
          </p:txBody>
        </p:sp>
      </p:grpSp>
    </p:spTree>
    <p:extLst>
      <p:ext uri="{BB962C8B-B14F-4D97-AF65-F5344CB8AC3E}">
        <p14:creationId xmlns:p14="http://schemas.microsoft.com/office/powerpoint/2010/main" val="946035188"/>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nodeType="withEffect">
                                      <p:stCondLst>
                                        <p:cond delay="0"/>
                                      </p:stCondLst>
                                      <p:childTnLst>
                                        <p:set>
                                          <p:cBhvr>
                                            <p:cTn id="14" dur="1" fill="hold">
                                              <p:stCondLst>
                                                <p:cond delay="0"/>
                                              </p:stCondLst>
                                            </p:cTn>
                                            <p:tgtEl>
                                              <p:spTgt spid="273"/>
                                            </p:tgtEl>
                                            <p:attrNameLst>
                                              <p:attrName>style.visibility</p:attrName>
                                            </p:attrNameLst>
                                          </p:cBhvr>
                                          <p:to>
                                            <p:strVal val="visible"/>
                                          </p:to>
                                        </p:set>
                                        <p:anim calcmode="lin" valueType="num">
                                          <p:cBhvr>
                                            <p:cTn id="15" dur="500" fill="hold"/>
                                            <p:tgtEl>
                                              <p:spTgt spid="273"/>
                                            </p:tgtEl>
                                            <p:attrNameLst>
                                              <p:attrName>ppt_w</p:attrName>
                                            </p:attrNameLst>
                                          </p:cBhvr>
                                          <p:tavLst>
                                            <p:tav tm="0">
                                              <p:val>
                                                <p:fltVal val="0"/>
                                              </p:val>
                                            </p:tav>
                                            <p:tav tm="100000">
                                              <p:val>
                                                <p:strVal val="#ppt_w"/>
                                              </p:val>
                                            </p:tav>
                                          </p:tavLst>
                                        </p:anim>
                                        <p:anim calcmode="lin" valueType="num">
                                          <p:cBhvr>
                                            <p:cTn id="16" dur="500" fill="hold"/>
                                            <p:tgtEl>
                                              <p:spTgt spid="273"/>
                                            </p:tgtEl>
                                            <p:attrNameLst>
                                              <p:attrName>ppt_h</p:attrName>
                                            </p:attrNameLst>
                                          </p:cBhvr>
                                          <p:tavLst>
                                            <p:tav tm="0">
                                              <p:val>
                                                <p:fltVal val="0"/>
                                              </p:val>
                                            </p:tav>
                                            <p:tav tm="100000">
                                              <p:val>
                                                <p:strVal val="#ppt_h"/>
                                              </p:val>
                                            </p:tav>
                                          </p:tavLst>
                                        </p:anim>
                                        <p:animEffect transition="in" filter="fade">
                                          <p:cBhvr>
                                            <p:cTn id="17" dur="500"/>
                                            <p:tgtEl>
                                              <p:spTgt spid="273"/>
                                            </p:tgtEl>
                                          </p:cBhvr>
                                        </p:animEffect>
                                        <p:anim calcmode="lin" valueType="num">
                                          <p:cBhvr>
                                            <p:cTn id="18" dur="500" fill="hold"/>
                                            <p:tgtEl>
                                              <p:spTgt spid="273"/>
                                            </p:tgtEl>
                                            <p:attrNameLst>
                                              <p:attrName>ppt_x</p:attrName>
                                            </p:attrNameLst>
                                          </p:cBhvr>
                                          <p:tavLst>
                                            <p:tav tm="0">
                                              <p:val>
                                                <p:fltVal val="0.5"/>
                                              </p:val>
                                            </p:tav>
                                            <p:tav tm="100000">
                                              <p:val>
                                                <p:strVal val="#ppt_x"/>
                                              </p:val>
                                            </p:tav>
                                          </p:tavLst>
                                        </p:anim>
                                        <p:anim calcmode="lin" valueType="num">
                                          <p:cBhvr>
                                            <p:cTn id="19" dur="500" fill="hold"/>
                                            <p:tgtEl>
                                              <p:spTgt spid="273"/>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wipe(up)">
                                          <p:cBhvr>
                                            <p:cTn id="23" dur="500"/>
                                            <p:tgtEl>
                                              <p:spTgt spid="206"/>
                                            </p:tgtEl>
                                          </p:cBhvr>
                                        </p:animEffect>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231"/>
                                            </p:tgtEl>
                                            <p:attrNameLst>
                                              <p:attrName>style.visibility</p:attrName>
                                            </p:attrNameLst>
                                          </p:cBhvr>
                                          <p:to>
                                            <p:strVal val="visible"/>
                                          </p:to>
                                        </p:set>
                                        <p:anim calcmode="lin" valueType="num">
                                          <p:cBhvr>
                                            <p:cTn id="27" dur="500" fill="hold"/>
                                            <p:tgtEl>
                                              <p:spTgt spid="231"/>
                                            </p:tgtEl>
                                            <p:attrNameLst>
                                              <p:attrName>ppt_w</p:attrName>
                                            </p:attrNameLst>
                                          </p:cBhvr>
                                          <p:tavLst>
                                            <p:tav tm="0">
                                              <p:val>
                                                <p:fltVal val="0"/>
                                              </p:val>
                                            </p:tav>
                                            <p:tav tm="100000">
                                              <p:val>
                                                <p:strVal val="#ppt_w"/>
                                              </p:val>
                                            </p:tav>
                                          </p:tavLst>
                                        </p:anim>
                                        <p:anim calcmode="lin" valueType="num">
                                          <p:cBhvr>
                                            <p:cTn id="28" dur="500" fill="hold"/>
                                            <p:tgtEl>
                                              <p:spTgt spid="231"/>
                                            </p:tgtEl>
                                            <p:attrNameLst>
                                              <p:attrName>ppt_h</p:attrName>
                                            </p:attrNameLst>
                                          </p:cBhvr>
                                          <p:tavLst>
                                            <p:tav tm="0">
                                              <p:val>
                                                <p:fltVal val="0"/>
                                              </p:val>
                                            </p:tav>
                                            <p:tav tm="100000">
                                              <p:val>
                                                <p:strVal val="#ppt_h"/>
                                              </p:val>
                                            </p:tav>
                                          </p:tavLst>
                                        </p:anim>
                                        <p:animEffect transition="in" filter="fade">
                                          <p:cBhvr>
                                            <p:cTn id="29" dur="500"/>
                                            <p:tgtEl>
                                              <p:spTgt spid="231"/>
                                            </p:tgtEl>
                                          </p:cBhvr>
                                        </p:animEffect>
                                        <p:anim calcmode="lin" valueType="num">
                                          <p:cBhvr>
                                            <p:cTn id="30" dur="500" fill="hold"/>
                                            <p:tgtEl>
                                              <p:spTgt spid="231"/>
                                            </p:tgtEl>
                                            <p:attrNameLst>
                                              <p:attrName>ppt_x</p:attrName>
                                            </p:attrNameLst>
                                          </p:cBhvr>
                                          <p:tavLst>
                                            <p:tav tm="0">
                                              <p:val>
                                                <p:fltVal val="0.5"/>
                                              </p:val>
                                            </p:tav>
                                            <p:tav tm="100000">
                                              <p:val>
                                                <p:strVal val="#ppt_x"/>
                                              </p:val>
                                            </p:tav>
                                          </p:tavLst>
                                        </p:anim>
                                        <p:anim calcmode="lin" valueType="num">
                                          <p:cBhvr>
                                            <p:cTn id="31" dur="500" fill="hold"/>
                                            <p:tgtEl>
                                              <p:spTgt spid="231"/>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childTnLst>
                              </p:cTn>
                            </p:par>
                            <p:par>
                              <p:cTn id="36" fill="hold">
                                <p:stCondLst>
                                  <p:cond delay="2500"/>
                                </p:stCondLst>
                                <p:childTnLst>
                                  <p:par>
                                    <p:cTn id="37" presetID="53" presetClass="entr" presetSubtype="528" fill="hold" nodeType="afterEffect">
                                      <p:stCondLst>
                                        <p:cond delay="0"/>
                                      </p:stCondLst>
                                      <p:childTnLst>
                                        <p:set>
                                          <p:cBhvr>
                                            <p:cTn id="38" dur="1" fill="hold">
                                              <p:stCondLst>
                                                <p:cond delay="0"/>
                                              </p:stCondLst>
                                            </p:cTn>
                                            <p:tgtEl>
                                              <p:spTgt spid="234"/>
                                            </p:tgtEl>
                                            <p:attrNameLst>
                                              <p:attrName>style.visibility</p:attrName>
                                            </p:attrNameLst>
                                          </p:cBhvr>
                                          <p:to>
                                            <p:strVal val="visible"/>
                                          </p:to>
                                        </p:set>
                                        <p:anim calcmode="lin" valueType="num">
                                          <p:cBhvr>
                                            <p:cTn id="39" dur="500" fill="hold"/>
                                            <p:tgtEl>
                                              <p:spTgt spid="234"/>
                                            </p:tgtEl>
                                            <p:attrNameLst>
                                              <p:attrName>ppt_w</p:attrName>
                                            </p:attrNameLst>
                                          </p:cBhvr>
                                          <p:tavLst>
                                            <p:tav tm="0">
                                              <p:val>
                                                <p:fltVal val="0"/>
                                              </p:val>
                                            </p:tav>
                                            <p:tav tm="100000">
                                              <p:val>
                                                <p:strVal val="#ppt_w"/>
                                              </p:val>
                                            </p:tav>
                                          </p:tavLst>
                                        </p:anim>
                                        <p:anim calcmode="lin" valueType="num">
                                          <p:cBhvr>
                                            <p:cTn id="40" dur="500" fill="hold"/>
                                            <p:tgtEl>
                                              <p:spTgt spid="234"/>
                                            </p:tgtEl>
                                            <p:attrNameLst>
                                              <p:attrName>ppt_h</p:attrName>
                                            </p:attrNameLst>
                                          </p:cBhvr>
                                          <p:tavLst>
                                            <p:tav tm="0">
                                              <p:val>
                                                <p:fltVal val="0"/>
                                              </p:val>
                                            </p:tav>
                                            <p:tav tm="100000">
                                              <p:val>
                                                <p:strVal val="#ppt_h"/>
                                              </p:val>
                                            </p:tav>
                                          </p:tavLst>
                                        </p:anim>
                                        <p:animEffect transition="in" filter="fade">
                                          <p:cBhvr>
                                            <p:cTn id="41" dur="500"/>
                                            <p:tgtEl>
                                              <p:spTgt spid="234"/>
                                            </p:tgtEl>
                                          </p:cBhvr>
                                        </p:animEffect>
                                        <p:anim calcmode="lin" valueType="num">
                                          <p:cBhvr>
                                            <p:cTn id="42" dur="500" fill="hold"/>
                                            <p:tgtEl>
                                              <p:spTgt spid="234"/>
                                            </p:tgtEl>
                                            <p:attrNameLst>
                                              <p:attrName>ppt_x</p:attrName>
                                            </p:attrNameLst>
                                          </p:cBhvr>
                                          <p:tavLst>
                                            <p:tav tm="0">
                                              <p:val>
                                                <p:fltVal val="0.5"/>
                                              </p:val>
                                            </p:tav>
                                            <p:tav tm="100000">
                                              <p:val>
                                                <p:strVal val="#ppt_x"/>
                                              </p:val>
                                            </p:tav>
                                          </p:tavLst>
                                        </p:anim>
                                        <p:anim calcmode="lin" valueType="num">
                                          <p:cBhvr>
                                            <p:cTn id="43" dur="500" fill="hold"/>
                                            <p:tgtEl>
                                              <p:spTgt spid="234"/>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37"/>
                                            </p:tgtEl>
                                            <p:attrNameLst>
                                              <p:attrName>style.visibility</p:attrName>
                                            </p:attrNameLst>
                                          </p:cBhvr>
                                          <p:to>
                                            <p:strVal val="visible"/>
                                          </p:to>
                                        </p:set>
                                        <p:anim calcmode="lin" valueType="num">
                                          <p:cBhvr>
                                            <p:cTn id="46" dur="500" fill="hold"/>
                                            <p:tgtEl>
                                              <p:spTgt spid="237"/>
                                            </p:tgtEl>
                                            <p:attrNameLst>
                                              <p:attrName>ppt_w</p:attrName>
                                            </p:attrNameLst>
                                          </p:cBhvr>
                                          <p:tavLst>
                                            <p:tav tm="0">
                                              <p:val>
                                                <p:fltVal val="0"/>
                                              </p:val>
                                            </p:tav>
                                            <p:tav tm="100000">
                                              <p:val>
                                                <p:strVal val="#ppt_w"/>
                                              </p:val>
                                            </p:tav>
                                          </p:tavLst>
                                        </p:anim>
                                        <p:anim calcmode="lin" valueType="num">
                                          <p:cBhvr>
                                            <p:cTn id="47" dur="500" fill="hold"/>
                                            <p:tgtEl>
                                              <p:spTgt spid="237"/>
                                            </p:tgtEl>
                                            <p:attrNameLst>
                                              <p:attrName>ppt_h</p:attrName>
                                            </p:attrNameLst>
                                          </p:cBhvr>
                                          <p:tavLst>
                                            <p:tav tm="0">
                                              <p:val>
                                                <p:fltVal val="0"/>
                                              </p:val>
                                            </p:tav>
                                            <p:tav tm="100000">
                                              <p:val>
                                                <p:strVal val="#ppt_h"/>
                                              </p:val>
                                            </p:tav>
                                          </p:tavLst>
                                        </p:anim>
                                        <p:animEffect transition="in" filter="fade">
                                          <p:cBhvr>
                                            <p:cTn id="48" dur="500"/>
                                            <p:tgtEl>
                                              <p:spTgt spid="237"/>
                                            </p:tgtEl>
                                          </p:cBhvr>
                                        </p:animEffect>
                                        <p:anim calcmode="lin" valueType="num">
                                          <p:cBhvr>
                                            <p:cTn id="49" dur="500" fill="hold"/>
                                            <p:tgtEl>
                                              <p:spTgt spid="237"/>
                                            </p:tgtEl>
                                            <p:attrNameLst>
                                              <p:attrName>ppt_x</p:attrName>
                                            </p:attrNameLst>
                                          </p:cBhvr>
                                          <p:tavLst>
                                            <p:tav tm="0">
                                              <p:val>
                                                <p:fltVal val="0.5"/>
                                              </p:val>
                                            </p:tav>
                                            <p:tav tm="100000">
                                              <p:val>
                                                <p:strVal val="#ppt_x"/>
                                              </p:val>
                                            </p:tav>
                                          </p:tavLst>
                                        </p:anim>
                                        <p:anim calcmode="lin" valueType="num">
                                          <p:cBhvr>
                                            <p:cTn id="50" dur="500" fill="hold"/>
                                            <p:tgtEl>
                                              <p:spTgt spid="23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240"/>
                                            </p:tgtEl>
                                            <p:attrNameLst>
                                              <p:attrName>style.visibility</p:attrName>
                                            </p:attrNameLst>
                                          </p:cBhvr>
                                          <p:to>
                                            <p:strVal val="visible"/>
                                          </p:to>
                                        </p:set>
                                        <p:anim calcmode="lin" valueType="num">
                                          <p:cBhvr>
                                            <p:cTn id="53" dur="500" fill="hold"/>
                                            <p:tgtEl>
                                              <p:spTgt spid="240"/>
                                            </p:tgtEl>
                                            <p:attrNameLst>
                                              <p:attrName>ppt_w</p:attrName>
                                            </p:attrNameLst>
                                          </p:cBhvr>
                                          <p:tavLst>
                                            <p:tav tm="0">
                                              <p:val>
                                                <p:fltVal val="0"/>
                                              </p:val>
                                            </p:tav>
                                            <p:tav tm="100000">
                                              <p:val>
                                                <p:strVal val="#ppt_w"/>
                                              </p:val>
                                            </p:tav>
                                          </p:tavLst>
                                        </p:anim>
                                        <p:anim calcmode="lin" valueType="num">
                                          <p:cBhvr>
                                            <p:cTn id="54" dur="500" fill="hold"/>
                                            <p:tgtEl>
                                              <p:spTgt spid="240"/>
                                            </p:tgtEl>
                                            <p:attrNameLst>
                                              <p:attrName>ppt_h</p:attrName>
                                            </p:attrNameLst>
                                          </p:cBhvr>
                                          <p:tavLst>
                                            <p:tav tm="0">
                                              <p:val>
                                                <p:fltVal val="0"/>
                                              </p:val>
                                            </p:tav>
                                            <p:tav tm="100000">
                                              <p:val>
                                                <p:strVal val="#ppt_h"/>
                                              </p:val>
                                            </p:tav>
                                          </p:tavLst>
                                        </p:anim>
                                        <p:animEffect transition="in" filter="fade">
                                          <p:cBhvr>
                                            <p:cTn id="55" dur="500"/>
                                            <p:tgtEl>
                                              <p:spTgt spid="240"/>
                                            </p:tgtEl>
                                          </p:cBhvr>
                                        </p:animEffect>
                                        <p:anim calcmode="lin" valueType="num">
                                          <p:cBhvr>
                                            <p:cTn id="56" dur="500" fill="hold"/>
                                            <p:tgtEl>
                                              <p:spTgt spid="240"/>
                                            </p:tgtEl>
                                            <p:attrNameLst>
                                              <p:attrName>ppt_x</p:attrName>
                                            </p:attrNameLst>
                                          </p:cBhvr>
                                          <p:tavLst>
                                            <p:tav tm="0">
                                              <p:val>
                                                <p:fltVal val="0.5"/>
                                              </p:val>
                                            </p:tav>
                                            <p:tav tm="100000">
                                              <p:val>
                                                <p:strVal val="#ppt_x"/>
                                              </p:val>
                                            </p:tav>
                                          </p:tavLst>
                                        </p:anim>
                                        <p:anim calcmode="lin" valueType="num">
                                          <p:cBhvr>
                                            <p:cTn id="57" dur="500" fill="hold"/>
                                            <p:tgtEl>
                                              <p:spTgt spid="240"/>
                                            </p:tgtEl>
                                            <p:attrNameLst>
                                              <p:attrName>ppt_y</p:attrName>
                                            </p:attrNameLst>
                                          </p:cBhvr>
                                          <p:tavLst>
                                            <p:tav tm="0">
                                              <p:val>
                                                <p:fltVal val="0.5"/>
                                              </p:val>
                                            </p:tav>
                                            <p:tav tm="100000">
                                              <p:val>
                                                <p:strVal val="#ppt_y"/>
                                              </p:val>
                                            </p:tav>
                                          </p:tavLst>
                                        </p:anim>
                                      </p:childTnLst>
                                    </p:cTn>
                                  </p:par>
                                </p:childTnLst>
                              </p:cTn>
                            </p:par>
                            <p:par>
                              <p:cTn id="58" fill="hold">
                                <p:stCondLst>
                                  <p:cond delay="3400"/>
                                </p:stCondLst>
                                <p:childTnLst>
                                  <p:par>
                                    <p:cTn id="59" presetID="22" presetClass="entr" presetSubtype="1" fill="hold" nodeType="afterEffect">
                                      <p:stCondLst>
                                        <p:cond delay="0"/>
                                      </p:stCondLst>
                                      <p:childTnLst>
                                        <p:set>
                                          <p:cBhvr>
                                            <p:cTn id="60" dur="1" fill="hold">
                                              <p:stCondLst>
                                                <p:cond delay="0"/>
                                              </p:stCondLst>
                                            </p:cTn>
                                            <p:tgtEl>
                                              <p:spTgt spid="212"/>
                                            </p:tgtEl>
                                            <p:attrNameLst>
                                              <p:attrName>style.visibility</p:attrName>
                                            </p:attrNameLst>
                                          </p:cBhvr>
                                          <p:to>
                                            <p:strVal val="visible"/>
                                          </p:to>
                                        </p:set>
                                        <p:animEffect transition="in" filter="wipe(up)">
                                          <p:cBhvr>
                                            <p:cTn id="61" dur="500"/>
                                            <p:tgtEl>
                                              <p:spTgt spid="212"/>
                                            </p:tgtEl>
                                          </p:cBhvr>
                                        </p:animEffect>
                                      </p:childTnLst>
                                    </p:cTn>
                                  </p:par>
                                </p:childTnLst>
                              </p:cTn>
                            </p:par>
                            <p:par>
                              <p:cTn id="62" fill="hold">
                                <p:stCondLst>
                                  <p:cond delay="3900"/>
                                </p:stCondLst>
                                <p:childTnLst>
                                  <p:par>
                                    <p:cTn id="63" presetID="22" presetClass="entr" presetSubtype="1"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par>
                                    <p:cTn id="66" presetID="22" presetClass="entr" presetSubtype="1" fill="hold" nodeType="withEffect">
                                      <p:stCondLst>
                                        <p:cond delay="0"/>
                                      </p:stCondLst>
                                      <p:childTnLst>
                                        <p:set>
                                          <p:cBhvr>
                                            <p:cTn id="67" dur="1" fill="hold">
                                              <p:stCondLst>
                                                <p:cond delay="0"/>
                                              </p:stCondLst>
                                            </p:cTn>
                                            <p:tgtEl>
                                              <p:spTgt spid="224"/>
                                            </p:tgtEl>
                                            <p:attrNameLst>
                                              <p:attrName>style.visibility</p:attrName>
                                            </p:attrNameLst>
                                          </p:cBhvr>
                                          <p:to>
                                            <p:strVal val="visible"/>
                                          </p:to>
                                        </p:set>
                                        <p:animEffect transition="in" filter="wipe(up)">
                                          <p:cBhvr>
                                            <p:cTn id="68" dur="500"/>
                                            <p:tgtEl>
                                              <p:spTgt spid="224"/>
                                            </p:tgtEl>
                                          </p:cBhvr>
                                        </p:animEffect>
                                      </p:childTnLst>
                                    </p:cTn>
                                  </p:par>
                                </p:childTnLst>
                              </p:cTn>
                            </p:par>
                            <p:par>
                              <p:cTn id="69" fill="hold">
                                <p:stCondLst>
                                  <p:cond delay="4400"/>
                                </p:stCondLst>
                                <p:childTnLst>
                                  <p:par>
                                    <p:cTn id="70" presetID="42" presetClass="entr" presetSubtype="0" fill="hold" nodeType="afterEffect">
                                      <p:stCondLst>
                                        <p:cond delay="0"/>
                                      </p:stCondLst>
                                      <p:childTnLst>
                                        <p:set>
                                          <p:cBhvr>
                                            <p:cTn id="71" dur="1" fill="hold">
                                              <p:stCondLst>
                                                <p:cond delay="0"/>
                                              </p:stCondLst>
                                            </p:cTn>
                                            <p:tgtEl>
                                              <p:spTgt spid="243"/>
                                            </p:tgtEl>
                                            <p:attrNameLst>
                                              <p:attrName>style.visibility</p:attrName>
                                            </p:attrNameLst>
                                          </p:cBhvr>
                                          <p:to>
                                            <p:strVal val="visible"/>
                                          </p:to>
                                        </p:set>
                                        <p:animEffect transition="in" filter="fade">
                                          <p:cBhvr>
                                            <p:cTn id="72" dur="500"/>
                                            <p:tgtEl>
                                              <p:spTgt spid="243"/>
                                            </p:tgtEl>
                                          </p:cBhvr>
                                        </p:animEffect>
                                        <p:anim calcmode="lin" valueType="num">
                                          <p:cBhvr>
                                            <p:cTn id="73" dur="500" fill="hold"/>
                                            <p:tgtEl>
                                              <p:spTgt spid="243"/>
                                            </p:tgtEl>
                                            <p:attrNameLst>
                                              <p:attrName>ppt_x</p:attrName>
                                            </p:attrNameLst>
                                          </p:cBhvr>
                                          <p:tavLst>
                                            <p:tav tm="0">
                                              <p:val>
                                                <p:strVal val="#ppt_x"/>
                                              </p:val>
                                            </p:tav>
                                            <p:tav tm="100000">
                                              <p:val>
                                                <p:strVal val="#ppt_x"/>
                                              </p:val>
                                            </p:tav>
                                          </p:tavLst>
                                        </p:anim>
                                        <p:anim calcmode="lin" valueType="num">
                                          <p:cBhvr>
                                            <p:cTn id="74" dur="500" fill="hold"/>
                                            <p:tgtEl>
                                              <p:spTgt spid="24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200"/>
                                      </p:stCondLst>
                                      <p:childTnLst>
                                        <p:set>
                                          <p:cBhvr>
                                            <p:cTn id="76" dur="1" fill="hold">
                                              <p:stCondLst>
                                                <p:cond delay="0"/>
                                              </p:stCondLst>
                                            </p:cTn>
                                            <p:tgtEl>
                                              <p:spTgt spid="246"/>
                                            </p:tgtEl>
                                            <p:attrNameLst>
                                              <p:attrName>style.visibility</p:attrName>
                                            </p:attrNameLst>
                                          </p:cBhvr>
                                          <p:to>
                                            <p:strVal val="visible"/>
                                          </p:to>
                                        </p:set>
                                        <p:animEffect transition="in" filter="fade">
                                          <p:cBhvr>
                                            <p:cTn id="77" dur="500"/>
                                            <p:tgtEl>
                                              <p:spTgt spid="246"/>
                                            </p:tgtEl>
                                          </p:cBhvr>
                                        </p:animEffect>
                                        <p:anim calcmode="lin" valueType="num">
                                          <p:cBhvr>
                                            <p:cTn id="78" dur="500" fill="hold"/>
                                            <p:tgtEl>
                                              <p:spTgt spid="246"/>
                                            </p:tgtEl>
                                            <p:attrNameLst>
                                              <p:attrName>ppt_x</p:attrName>
                                            </p:attrNameLst>
                                          </p:cBhvr>
                                          <p:tavLst>
                                            <p:tav tm="0">
                                              <p:val>
                                                <p:strVal val="#ppt_x"/>
                                              </p:val>
                                            </p:tav>
                                            <p:tav tm="100000">
                                              <p:val>
                                                <p:strVal val="#ppt_x"/>
                                              </p:val>
                                            </p:tav>
                                          </p:tavLst>
                                        </p:anim>
                                        <p:anim calcmode="lin" valueType="num">
                                          <p:cBhvr>
                                            <p:cTn id="79" dur="500" fill="hold"/>
                                            <p:tgtEl>
                                              <p:spTgt spid="246"/>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400"/>
                                      </p:stCondLst>
                                      <p:childTnLst>
                                        <p:set>
                                          <p:cBhvr>
                                            <p:cTn id="81" dur="1" fill="hold">
                                              <p:stCondLst>
                                                <p:cond delay="0"/>
                                              </p:stCondLst>
                                            </p:cTn>
                                            <p:tgtEl>
                                              <p:spTgt spid="249"/>
                                            </p:tgtEl>
                                            <p:attrNameLst>
                                              <p:attrName>style.visibility</p:attrName>
                                            </p:attrNameLst>
                                          </p:cBhvr>
                                          <p:to>
                                            <p:strVal val="visible"/>
                                          </p:to>
                                        </p:set>
                                        <p:animEffect transition="in" filter="fade">
                                          <p:cBhvr>
                                            <p:cTn id="82" dur="500"/>
                                            <p:tgtEl>
                                              <p:spTgt spid="249"/>
                                            </p:tgtEl>
                                          </p:cBhvr>
                                        </p:animEffect>
                                        <p:anim calcmode="lin" valueType="num">
                                          <p:cBhvr>
                                            <p:cTn id="83" dur="500" fill="hold"/>
                                            <p:tgtEl>
                                              <p:spTgt spid="249"/>
                                            </p:tgtEl>
                                            <p:attrNameLst>
                                              <p:attrName>ppt_x</p:attrName>
                                            </p:attrNameLst>
                                          </p:cBhvr>
                                          <p:tavLst>
                                            <p:tav tm="0">
                                              <p:val>
                                                <p:strVal val="#ppt_x"/>
                                              </p:val>
                                            </p:tav>
                                            <p:tav tm="100000">
                                              <p:val>
                                                <p:strVal val="#ppt_x"/>
                                              </p:val>
                                            </p:tav>
                                          </p:tavLst>
                                        </p:anim>
                                        <p:anim calcmode="lin" valueType="num">
                                          <p:cBhvr>
                                            <p:cTn id="84" dur="500" fill="hold"/>
                                            <p:tgtEl>
                                              <p:spTgt spid="24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600"/>
                                      </p:stCondLst>
                                      <p:childTnLst>
                                        <p:set>
                                          <p:cBhvr>
                                            <p:cTn id="86" dur="1" fill="hold">
                                              <p:stCondLst>
                                                <p:cond delay="0"/>
                                              </p:stCondLst>
                                            </p:cTn>
                                            <p:tgtEl>
                                              <p:spTgt spid="252"/>
                                            </p:tgtEl>
                                            <p:attrNameLst>
                                              <p:attrName>style.visibility</p:attrName>
                                            </p:attrNameLst>
                                          </p:cBhvr>
                                          <p:to>
                                            <p:strVal val="visible"/>
                                          </p:to>
                                        </p:set>
                                        <p:animEffect transition="in" filter="fade">
                                          <p:cBhvr>
                                            <p:cTn id="87" dur="500"/>
                                            <p:tgtEl>
                                              <p:spTgt spid="252"/>
                                            </p:tgtEl>
                                          </p:cBhvr>
                                        </p:animEffect>
                                        <p:anim calcmode="lin" valueType="num">
                                          <p:cBhvr>
                                            <p:cTn id="88" dur="500" fill="hold"/>
                                            <p:tgtEl>
                                              <p:spTgt spid="252"/>
                                            </p:tgtEl>
                                            <p:attrNameLst>
                                              <p:attrName>ppt_x</p:attrName>
                                            </p:attrNameLst>
                                          </p:cBhvr>
                                          <p:tavLst>
                                            <p:tav tm="0">
                                              <p:val>
                                                <p:strVal val="#ppt_x"/>
                                              </p:val>
                                            </p:tav>
                                            <p:tav tm="100000">
                                              <p:val>
                                                <p:strVal val="#ppt_x"/>
                                              </p:val>
                                            </p:tav>
                                          </p:tavLst>
                                        </p:anim>
                                        <p:anim calcmode="lin" valueType="num">
                                          <p:cBhvr>
                                            <p:cTn id="89" dur="500" fill="hold"/>
                                            <p:tgtEl>
                                              <p:spTgt spid="25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800"/>
                                      </p:stCondLst>
                                      <p:childTnLst>
                                        <p:set>
                                          <p:cBhvr>
                                            <p:cTn id="91" dur="1" fill="hold">
                                              <p:stCondLst>
                                                <p:cond delay="0"/>
                                              </p:stCondLst>
                                            </p:cTn>
                                            <p:tgtEl>
                                              <p:spTgt spid="255"/>
                                            </p:tgtEl>
                                            <p:attrNameLst>
                                              <p:attrName>style.visibility</p:attrName>
                                            </p:attrNameLst>
                                          </p:cBhvr>
                                          <p:to>
                                            <p:strVal val="visible"/>
                                          </p:to>
                                        </p:set>
                                        <p:animEffect transition="in" filter="fade">
                                          <p:cBhvr>
                                            <p:cTn id="92" dur="500"/>
                                            <p:tgtEl>
                                              <p:spTgt spid="255"/>
                                            </p:tgtEl>
                                          </p:cBhvr>
                                        </p:animEffect>
                                        <p:anim calcmode="lin" valueType="num">
                                          <p:cBhvr>
                                            <p:cTn id="93" dur="500" fill="hold"/>
                                            <p:tgtEl>
                                              <p:spTgt spid="255"/>
                                            </p:tgtEl>
                                            <p:attrNameLst>
                                              <p:attrName>ppt_x</p:attrName>
                                            </p:attrNameLst>
                                          </p:cBhvr>
                                          <p:tavLst>
                                            <p:tav tm="0">
                                              <p:val>
                                                <p:strVal val="#ppt_x"/>
                                              </p:val>
                                            </p:tav>
                                            <p:tav tm="100000">
                                              <p:val>
                                                <p:strVal val="#ppt_x"/>
                                              </p:val>
                                            </p:tav>
                                          </p:tavLst>
                                        </p:anim>
                                        <p:anim calcmode="lin" valueType="num">
                                          <p:cBhvr>
                                            <p:cTn id="94" dur="500" fill="hold"/>
                                            <p:tgtEl>
                                              <p:spTgt spid="25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1000"/>
                                      </p:stCondLst>
                                      <p:childTnLst>
                                        <p:set>
                                          <p:cBhvr>
                                            <p:cTn id="96" dur="1" fill="hold">
                                              <p:stCondLst>
                                                <p:cond delay="0"/>
                                              </p:stCondLst>
                                            </p:cTn>
                                            <p:tgtEl>
                                              <p:spTgt spid="258"/>
                                            </p:tgtEl>
                                            <p:attrNameLst>
                                              <p:attrName>style.visibility</p:attrName>
                                            </p:attrNameLst>
                                          </p:cBhvr>
                                          <p:to>
                                            <p:strVal val="visible"/>
                                          </p:to>
                                        </p:set>
                                        <p:animEffect transition="in" filter="fade">
                                          <p:cBhvr>
                                            <p:cTn id="97" dur="500"/>
                                            <p:tgtEl>
                                              <p:spTgt spid="258"/>
                                            </p:tgtEl>
                                          </p:cBhvr>
                                        </p:animEffect>
                                        <p:anim calcmode="lin" valueType="num">
                                          <p:cBhvr>
                                            <p:cTn id="98" dur="500" fill="hold"/>
                                            <p:tgtEl>
                                              <p:spTgt spid="258"/>
                                            </p:tgtEl>
                                            <p:attrNameLst>
                                              <p:attrName>ppt_x</p:attrName>
                                            </p:attrNameLst>
                                          </p:cBhvr>
                                          <p:tavLst>
                                            <p:tav tm="0">
                                              <p:val>
                                                <p:strVal val="#ppt_x"/>
                                              </p:val>
                                            </p:tav>
                                            <p:tav tm="100000">
                                              <p:val>
                                                <p:strVal val="#ppt_x"/>
                                              </p:val>
                                            </p:tav>
                                          </p:tavLst>
                                        </p:anim>
                                        <p:anim calcmode="lin" valueType="num">
                                          <p:cBhvr>
                                            <p:cTn id="99" dur="500" fill="hold"/>
                                            <p:tgtEl>
                                              <p:spTgt spid="258"/>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1200"/>
                                      </p:stCondLst>
                                      <p:childTnLst>
                                        <p:set>
                                          <p:cBhvr>
                                            <p:cTn id="101" dur="1" fill="hold">
                                              <p:stCondLst>
                                                <p:cond delay="0"/>
                                              </p:stCondLst>
                                            </p:cTn>
                                            <p:tgtEl>
                                              <p:spTgt spid="261"/>
                                            </p:tgtEl>
                                            <p:attrNameLst>
                                              <p:attrName>style.visibility</p:attrName>
                                            </p:attrNameLst>
                                          </p:cBhvr>
                                          <p:to>
                                            <p:strVal val="visible"/>
                                          </p:to>
                                        </p:set>
                                        <p:animEffect transition="in" filter="fade">
                                          <p:cBhvr>
                                            <p:cTn id="102" dur="500"/>
                                            <p:tgtEl>
                                              <p:spTgt spid="261"/>
                                            </p:tgtEl>
                                          </p:cBhvr>
                                        </p:animEffect>
                                        <p:anim calcmode="lin" valueType="num">
                                          <p:cBhvr>
                                            <p:cTn id="103" dur="500" fill="hold"/>
                                            <p:tgtEl>
                                              <p:spTgt spid="261"/>
                                            </p:tgtEl>
                                            <p:attrNameLst>
                                              <p:attrName>ppt_x</p:attrName>
                                            </p:attrNameLst>
                                          </p:cBhvr>
                                          <p:tavLst>
                                            <p:tav tm="0">
                                              <p:val>
                                                <p:strVal val="#ppt_x"/>
                                              </p:val>
                                            </p:tav>
                                            <p:tav tm="100000">
                                              <p:val>
                                                <p:strVal val="#ppt_x"/>
                                              </p:val>
                                            </p:tav>
                                          </p:tavLst>
                                        </p:anim>
                                        <p:anim calcmode="lin" valueType="num">
                                          <p:cBhvr>
                                            <p:cTn id="104" dur="500" fill="hold"/>
                                            <p:tgtEl>
                                              <p:spTgt spid="261"/>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1400"/>
                                      </p:stCondLst>
                                      <p:childTnLst>
                                        <p:set>
                                          <p:cBhvr>
                                            <p:cTn id="106" dur="1" fill="hold">
                                              <p:stCondLst>
                                                <p:cond delay="0"/>
                                              </p:stCondLst>
                                            </p:cTn>
                                            <p:tgtEl>
                                              <p:spTgt spid="264"/>
                                            </p:tgtEl>
                                            <p:attrNameLst>
                                              <p:attrName>style.visibility</p:attrName>
                                            </p:attrNameLst>
                                          </p:cBhvr>
                                          <p:to>
                                            <p:strVal val="visible"/>
                                          </p:to>
                                        </p:set>
                                        <p:animEffect transition="in" filter="fade">
                                          <p:cBhvr>
                                            <p:cTn id="107" dur="500"/>
                                            <p:tgtEl>
                                              <p:spTgt spid="264"/>
                                            </p:tgtEl>
                                          </p:cBhvr>
                                        </p:animEffect>
                                        <p:anim calcmode="lin" valueType="num">
                                          <p:cBhvr>
                                            <p:cTn id="108" dur="500" fill="hold"/>
                                            <p:tgtEl>
                                              <p:spTgt spid="264"/>
                                            </p:tgtEl>
                                            <p:attrNameLst>
                                              <p:attrName>ppt_x</p:attrName>
                                            </p:attrNameLst>
                                          </p:cBhvr>
                                          <p:tavLst>
                                            <p:tav tm="0">
                                              <p:val>
                                                <p:strVal val="#ppt_x"/>
                                              </p:val>
                                            </p:tav>
                                            <p:tav tm="100000">
                                              <p:val>
                                                <p:strVal val="#ppt_x"/>
                                              </p:val>
                                            </p:tav>
                                          </p:tavLst>
                                        </p:anim>
                                        <p:anim calcmode="lin" valueType="num">
                                          <p:cBhvr>
                                            <p:cTn id="109" dur="500" fill="hold"/>
                                            <p:tgtEl>
                                              <p:spTgt spid="26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600"/>
                                      </p:stCondLst>
                                      <p:childTnLst>
                                        <p:set>
                                          <p:cBhvr>
                                            <p:cTn id="111" dur="1" fill="hold">
                                              <p:stCondLst>
                                                <p:cond delay="0"/>
                                              </p:stCondLst>
                                            </p:cTn>
                                            <p:tgtEl>
                                              <p:spTgt spid="267"/>
                                            </p:tgtEl>
                                            <p:attrNameLst>
                                              <p:attrName>style.visibility</p:attrName>
                                            </p:attrNameLst>
                                          </p:cBhvr>
                                          <p:to>
                                            <p:strVal val="visible"/>
                                          </p:to>
                                        </p:set>
                                        <p:animEffect transition="in" filter="fade">
                                          <p:cBhvr>
                                            <p:cTn id="112" dur="500"/>
                                            <p:tgtEl>
                                              <p:spTgt spid="267"/>
                                            </p:tgtEl>
                                          </p:cBhvr>
                                        </p:animEffect>
                                        <p:anim calcmode="lin" valueType="num">
                                          <p:cBhvr>
                                            <p:cTn id="113" dur="500" fill="hold"/>
                                            <p:tgtEl>
                                              <p:spTgt spid="267"/>
                                            </p:tgtEl>
                                            <p:attrNameLst>
                                              <p:attrName>ppt_x</p:attrName>
                                            </p:attrNameLst>
                                          </p:cBhvr>
                                          <p:tavLst>
                                            <p:tav tm="0">
                                              <p:val>
                                                <p:strVal val="#ppt_x"/>
                                              </p:val>
                                            </p:tav>
                                            <p:tav tm="100000">
                                              <p:val>
                                                <p:strVal val="#ppt_x"/>
                                              </p:val>
                                            </p:tav>
                                          </p:tavLst>
                                        </p:anim>
                                        <p:anim calcmode="lin" valueType="num">
                                          <p:cBhvr>
                                            <p:cTn id="114" dur="500" fill="hold"/>
                                            <p:tgtEl>
                                              <p:spTgt spid="267"/>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1800"/>
                                      </p:stCondLst>
                                      <p:childTnLst>
                                        <p:set>
                                          <p:cBhvr>
                                            <p:cTn id="116" dur="1" fill="hold">
                                              <p:stCondLst>
                                                <p:cond delay="0"/>
                                              </p:stCondLst>
                                            </p:cTn>
                                            <p:tgtEl>
                                              <p:spTgt spid="270"/>
                                            </p:tgtEl>
                                            <p:attrNameLst>
                                              <p:attrName>style.visibility</p:attrName>
                                            </p:attrNameLst>
                                          </p:cBhvr>
                                          <p:to>
                                            <p:strVal val="visible"/>
                                          </p:to>
                                        </p:set>
                                        <p:animEffect transition="in" filter="fade">
                                          <p:cBhvr>
                                            <p:cTn id="117" dur="500"/>
                                            <p:tgtEl>
                                              <p:spTgt spid="270"/>
                                            </p:tgtEl>
                                          </p:cBhvr>
                                        </p:animEffect>
                                        <p:anim calcmode="lin" valueType="num">
                                          <p:cBhvr>
                                            <p:cTn id="118" dur="500" fill="hold"/>
                                            <p:tgtEl>
                                              <p:spTgt spid="270"/>
                                            </p:tgtEl>
                                            <p:attrNameLst>
                                              <p:attrName>ppt_x</p:attrName>
                                            </p:attrNameLst>
                                          </p:cBhvr>
                                          <p:tavLst>
                                            <p:tav tm="0">
                                              <p:val>
                                                <p:strVal val="#ppt_x"/>
                                              </p:val>
                                            </p:tav>
                                            <p:tav tm="100000">
                                              <p:val>
                                                <p:strVal val="#ppt_x"/>
                                              </p:val>
                                            </p:tav>
                                          </p:tavLst>
                                        </p:anim>
                                        <p:anim calcmode="lin" valueType="num">
                                          <p:cBhvr>
                                            <p:cTn id="119" dur="500" fill="hold"/>
                                            <p:tgtEl>
                                              <p:spTgt spid="27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800"/>
                                      </p:stCondLst>
                                      <p:childTnLst>
                                        <p:set>
                                          <p:cBhvr>
                                            <p:cTn id="121" dur="1" fill="hold">
                                              <p:stCondLst>
                                                <p:cond delay="0"/>
                                              </p:stCondLst>
                                            </p:cTn>
                                            <p:tgtEl>
                                              <p:spTgt spid="288"/>
                                            </p:tgtEl>
                                            <p:attrNameLst>
                                              <p:attrName>style.visibility</p:attrName>
                                            </p:attrNameLst>
                                          </p:cBhvr>
                                          <p:to>
                                            <p:strVal val="visible"/>
                                          </p:to>
                                        </p:set>
                                        <p:animEffect transition="in" filter="fade">
                                          <p:cBhvr>
                                            <p:cTn id="122" dur="500"/>
                                            <p:tgtEl>
                                              <p:spTgt spid="288"/>
                                            </p:tgtEl>
                                          </p:cBhvr>
                                        </p:animEffect>
                                        <p:anim calcmode="lin" valueType="num">
                                          <p:cBhvr>
                                            <p:cTn id="123" dur="500" fill="hold"/>
                                            <p:tgtEl>
                                              <p:spTgt spid="288"/>
                                            </p:tgtEl>
                                            <p:attrNameLst>
                                              <p:attrName>ppt_x</p:attrName>
                                            </p:attrNameLst>
                                          </p:cBhvr>
                                          <p:tavLst>
                                            <p:tav tm="0">
                                              <p:val>
                                                <p:strVal val="#ppt_x"/>
                                              </p:val>
                                            </p:tav>
                                            <p:tav tm="100000">
                                              <p:val>
                                                <p:strVal val="#ppt_x"/>
                                              </p:val>
                                            </p:tav>
                                          </p:tavLst>
                                        </p:anim>
                                        <p:anim calcmode="lin" valueType="num">
                                          <p:cBhvr>
                                            <p:cTn id="124" dur="500" fill="hold"/>
                                            <p:tgtEl>
                                              <p:spTgt spid="2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nodeType="withEffect">
                                      <p:stCondLst>
                                        <p:cond delay="0"/>
                                      </p:stCondLst>
                                      <p:childTnLst>
                                        <p:set>
                                          <p:cBhvr>
                                            <p:cTn id="14" dur="1" fill="hold">
                                              <p:stCondLst>
                                                <p:cond delay="0"/>
                                              </p:stCondLst>
                                            </p:cTn>
                                            <p:tgtEl>
                                              <p:spTgt spid="273"/>
                                            </p:tgtEl>
                                            <p:attrNameLst>
                                              <p:attrName>style.visibility</p:attrName>
                                            </p:attrNameLst>
                                          </p:cBhvr>
                                          <p:to>
                                            <p:strVal val="visible"/>
                                          </p:to>
                                        </p:set>
                                        <p:anim calcmode="lin" valueType="num">
                                          <p:cBhvr>
                                            <p:cTn id="15" dur="500" fill="hold"/>
                                            <p:tgtEl>
                                              <p:spTgt spid="273"/>
                                            </p:tgtEl>
                                            <p:attrNameLst>
                                              <p:attrName>ppt_w</p:attrName>
                                            </p:attrNameLst>
                                          </p:cBhvr>
                                          <p:tavLst>
                                            <p:tav tm="0">
                                              <p:val>
                                                <p:fltVal val="0"/>
                                              </p:val>
                                            </p:tav>
                                            <p:tav tm="100000">
                                              <p:val>
                                                <p:strVal val="#ppt_w"/>
                                              </p:val>
                                            </p:tav>
                                          </p:tavLst>
                                        </p:anim>
                                        <p:anim calcmode="lin" valueType="num">
                                          <p:cBhvr>
                                            <p:cTn id="16" dur="500" fill="hold"/>
                                            <p:tgtEl>
                                              <p:spTgt spid="273"/>
                                            </p:tgtEl>
                                            <p:attrNameLst>
                                              <p:attrName>ppt_h</p:attrName>
                                            </p:attrNameLst>
                                          </p:cBhvr>
                                          <p:tavLst>
                                            <p:tav tm="0">
                                              <p:val>
                                                <p:fltVal val="0"/>
                                              </p:val>
                                            </p:tav>
                                            <p:tav tm="100000">
                                              <p:val>
                                                <p:strVal val="#ppt_h"/>
                                              </p:val>
                                            </p:tav>
                                          </p:tavLst>
                                        </p:anim>
                                        <p:animEffect transition="in" filter="fade">
                                          <p:cBhvr>
                                            <p:cTn id="17" dur="500"/>
                                            <p:tgtEl>
                                              <p:spTgt spid="273"/>
                                            </p:tgtEl>
                                          </p:cBhvr>
                                        </p:animEffect>
                                        <p:anim calcmode="lin" valueType="num">
                                          <p:cBhvr>
                                            <p:cTn id="18" dur="500" fill="hold"/>
                                            <p:tgtEl>
                                              <p:spTgt spid="273"/>
                                            </p:tgtEl>
                                            <p:attrNameLst>
                                              <p:attrName>ppt_x</p:attrName>
                                            </p:attrNameLst>
                                          </p:cBhvr>
                                          <p:tavLst>
                                            <p:tav tm="0">
                                              <p:val>
                                                <p:fltVal val="0.5"/>
                                              </p:val>
                                            </p:tav>
                                            <p:tav tm="100000">
                                              <p:val>
                                                <p:strVal val="#ppt_x"/>
                                              </p:val>
                                            </p:tav>
                                          </p:tavLst>
                                        </p:anim>
                                        <p:anim calcmode="lin" valueType="num">
                                          <p:cBhvr>
                                            <p:cTn id="19" dur="500" fill="hold"/>
                                            <p:tgtEl>
                                              <p:spTgt spid="273"/>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wipe(up)">
                                          <p:cBhvr>
                                            <p:cTn id="23" dur="500"/>
                                            <p:tgtEl>
                                              <p:spTgt spid="206"/>
                                            </p:tgtEl>
                                          </p:cBhvr>
                                        </p:animEffect>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231"/>
                                            </p:tgtEl>
                                            <p:attrNameLst>
                                              <p:attrName>style.visibility</p:attrName>
                                            </p:attrNameLst>
                                          </p:cBhvr>
                                          <p:to>
                                            <p:strVal val="visible"/>
                                          </p:to>
                                        </p:set>
                                        <p:anim calcmode="lin" valueType="num">
                                          <p:cBhvr>
                                            <p:cTn id="27" dur="500" fill="hold"/>
                                            <p:tgtEl>
                                              <p:spTgt spid="231"/>
                                            </p:tgtEl>
                                            <p:attrNameLst>
                                              <p:attrName>ppt_w</p:attrName>
                                            </p:attrNameLst>
                                          </p:cBhvr>
                                          <p:tavLst>
                                            <p:tav tm="0">
                                              <p:val>
                                                <p:fltVal val="0"/>
                                              </p:val>
                                            </p:tav>
                                            <p:tav tm="100000">
                                              <p:val>
                                                <p:strVal val="#ppt_w"/>
                                              </p:val>
                                            </p:tav>
                                          </p:tavLst>
                                        </p:anim>
                                        <p:anim calcmode="lin" valueType="num">
                                          <p:cBhvr>
                                            <p:cTn id="28" dur="500" fill="hold"/>
                                            <p:tgtEl>
                                              <p:spTgt spid="231"/>
                                            </p:tgtEl>
                                            <p:attrNameLst>
                                              <p:attrName>ppt_h</p:attrName>
                                            </p:attrNameLst>
                                          </p:cBhvr>
                                          <p:tavLst>
                                            <p:tav tm="0">
                                              <p:val>
                                                <p:fltVal val="0"/>
                                              </p:val>
                                            </p:tav>
                                            <p:tav tm="100000">
                                              <p:val>
                                                <p:strVal val="#ppt_h"/>
                                              </p:val>
                                            </p:tav>
                                          </p:tavLst>
                                        </p:anim>
                                        <p:animEffect transition="in" filter="fade">
                                          <p:cBhvr>
                                            <p:cTn id="29" dur="500"/>
                                            <p:tgtEl>
                                              <p:spTgt spid="231"/>
                                            </p:tgtEl>
                                          </p:cBhvr>
                                        </p:animEffect>
                                        <p:anim calcmode="lin" valueType="num">
                                          <p:cBhvr>
                                            <p:cTn id="30" dur="500" fill="hold"/>
                                            <p:tgtEl>
                                              <p:spTgt spid="231"/>
                                            </p:tgtEl>
                                            <p:attrNameLst>
                                              <p:attrName>ppt_x</p:attrName>
                                            </p:attrNameLst>
                                          </p:cBhvr>
                                          <p:tavLst>
                                            <p:tav tm="0">
                                              <p:val>
                                                <p:fltVal val="0.5"/>
                                              </p:val>
                                            </p:tav>
                                            <p:tav tm="100000">
                                              <p:val>
                                                <p:strVal val="#ppt_x"/>
                                              </p:val>
                                            </p:tav>
                                          </p:tavLst>
                                        </p:anim>
                                        <p:anim calcmode="lin" valueType="num">
                                          <p:cBhvr>
                                            <p:cTn id="31" dur="500" fill="hold"/>
                                            <p:tgtEl>
                                              <p:spTgt spid="231"/>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childTnLst>
                              </p:cTn>
                            </p:par>
                            <p:par>
                              <p:cTn id="36" fill="hold">
                                <p:stCondLst>
                                  <p:cond delay="2500"/>
                                </p:stCondLst>
                                <p:childTnLst>
                                  <p:par>
                                    <p:cTn id="37" presetID="53" presetClass="entr" presetSubtype="528" fill="hold" nodeType="afterEffect">
                                      <p:stCondLst>
                                        <p:cond delay="0"/>
                                      </p:stCondLst>
                                      <p:childTnLst>
                                        <p:set>
                                          <p:cBhvr>
                                            <p:cTn id="38" dur="1" fill="hold">
                                              <p:stCondLst>
                                                <p:cond delay="0"/>
                                              </p:stCondLst>
                                            </p:cTn>
                                            <p:tgtEl>
                                              <p:spTgt spid="234"/>
                                            </p:tgtEl>
                                            <p:attrNameLst>
                                              <p:attrName>style.visibility</p:attrName>
                                            </p:attrNameLst>
                                          </p:cBhvr>
                                          <p:to>
                                            <p:strVal val="visible"/>
                                          </p:to>
                                        </p:set>
                                        <p:anim calcmode="lin" valueType="num">
                                          <p:cBhvr>
                                            <p:cTn id="39" dur="500" fill="hold"/>
                                            <p:tgtEl>
                                              <p:spTgt spid="234"/>
                                            </p:tgtEl>
                                            <p:attrNameLst>
                                              <p:attrName>ppt_w</p:attrName>
                                            </p:attrNameLst>
                                          </p:cBhvr>
                                          <p:tavLst>
                                            <p:tav tm="0">
                                              <p:val>
                                                <p:fltVal val="0"/>
                                              </p:val>
                                            </p:tav>
                                            <p:tav tm="100000">
                                              <p:val>
                                                <p:strVal val="#ppt_w"/>
                                              </p:val>
                                            </p:tav>
                                          </p:tavLst>
                                        </p:anim>
                                        <p:anim calcmode="lin" valueType="num">
                                          <p:cBhvr>
                                            <p:cTn id="40" dur="500" fill="hold"/>
                                            <p:tgtEl>
                                              <p:spTgt spid="234"/>
                                            </p:tgtEl>
                                            <p:attrNameLst>
                                              <p:attrName>ppt_h</p:attrName>
                                            </p:attrNameLst>
                                          </p:cBhvr>
                                          <p:tavLst>
                                            <p:tav tm="0">
                                              <p:val>
                                                <p:fltVal val="0"/>
                                              </p:val>
                                            </p:tav>
                                            <p:tav tm="100000">
                                              <p:val>
                                                <p:strVal val="#ppt_h"/>
                                              </p:val>
                                            </p:tav>
                                          </p:tavLst>
                                        </p:anim>
                                        <p:animEffect transition="in" filter="fade">
                                          <p:cBhvr>
                                            <p:cTn id="41" dur="500"/>
                                            <p:tgtEl>
                                              <p:spTgt spid="234"/>
                                            </p:tgtEl>
                                          </p:cBhvr>
                                        </p:animEffect>
                                        <p:anim calcmode="lin" valueType="num">
                                          <p:cBhvr>
                                            <p:cTn id="42" dur="500" fill="hold"/>
                                            <p:tgtEl>
                                              <p:spTgt spid="234"/>
                                            </p:tgtEl>
                                            <p:attrNameLst>
                                              <p:attrName>ppt_x</p:attrName>
                                            </p:attrNameLst>
                                          </p:cBhvr>
                                          <p:tavLst>
                                            <p:tav tm="0">
                                              <p:val>
                                                <p:fltVal val="0.5"/>
                                              </p:val>
                                            </p:tav>
                                            <p:tav tm="100000">
                                              <p:val>
                                                <p:strVal val="#ppt_x"/>
                                              </p:val>
                                            </p:tav>
                                          </p:tavLst>
                                        </p:anim>
                                        <p:anim calcmode="lin" valueType="num">
                                          <p:cBhvr>
                                            <p:cTn id="43" dur="500" fill="hold"/>
                                            <p:tgtEl>
                                              <p:spTgt spid="234"/>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200"/>
                                      </p:stCondLst>
                                      <p:childTnLst>
                                        <p:set>
                                          <p:cBhvr>
                                            <p:cTn id="45" dur="1" fill="hold">
                                              <p:stCondLst>
                                                <p:cond delay="0"/>
                                              </p:stCondLst>
                                            </p:cTn>
                                            <p:tgtEl>
                                              <p:spTgt spid="237"/>
                                            </p:tgtEl>
                                            <p:attrNameLst>
                                              <p:attrName>style.visibility</p:attrName>
                                            </p:attrNameLst>
                                          </p:cBhvr>
                                          <p:to>
                                            <p:strVal val="visible"/>
                                          </p:to>
                                        </p:set>
                                        <p:anim calcmode="lin" valueType="num">
                                          <p:cBhvr>
                                            <p:cTn id="46" dur="500" fill="hold"/>
                                            <p:tgtEl>
                                              <p:spTgt spid="237"/>
                                            </p:tgtEl>
                                            <p:attrNameLst>
                                              <p:attrName>ppt_w</p:attrName>
                                            </p:attrNameLst>
                                          </p:cBhvr>
                                          <p:tavLst>
                                            <p:tav tm="0">
                                              <p:val>
                                                <p:fltVal val="0"/>
                                              </p:val>
                                            </p:tav>
                                            <p:tav tm="100000">
                                              <p:val>
                                                <p:strVal val="#ppt_w"/>
                                              </p:val>
                                            </p:tav>
                                          </p:tavLst>
                                        </p:anim>
                                        <p:anim calcmode="lin" valueType="num">
                                          <p:cBhvr>
                                            <p:cTn id="47" dur="500" fill="hold"/>
                                            <p:tgtEl>
                                              <p:spTgt spid="237"/>
                                            </p:tgtEl>
                                            <p:attrNameLst>
                                              <p:attrName>ppt_h</p:attrName>
                                            </p:attrNameLst>
                                          </p:cBhvr>
                                          <p:tavLst>
                                            <p:tav tm="0">
                                              <p:val>
                                                <p:fltVal val="0"/>
                                              </p:val>
                                            </p:tav>
                                            <p:tav tm="100000">
                                              <p:val>
                                                <p:strVal val="#ppt_h"/>
                                              </p:val>
                                            </p:tav>
                                          </p:tavLst>
                                        </p:anim>
                                        <p:animEffect transition="in" filter="fade">
                                          <p:cBhvr>
                                            <p:cTn id="48" dur="500"/>
                                            <p:tgtEl>
                                              <p:spTgt spid="237"/>
                                            </p:tgtEl>
                                          </p:cBhvr>
                                        </p:animEffect>
                                        <p:anim calcmode="lin" valueType="num">
                                          <p:cBhvr>
                                            <p:cTn id="49" dur="500" fill="hold"/>
                                            <p:tgtEl>
                                              <p:spTgt spid="237"/>
                                            </p:tgtEl>
                                            <p:attrNameLst>
                                              <p:attrName>ppt_x</p:attrName>
                                            </p:attrNameLst>
                                          </p:cBhvr>
                                          <p:tavLst>
                                            <p:tav tm="0">
                                              <p:val>
                                                <p:fltVal val="0.5"/>
                                              </p:val>
                                            </p:tav>
                                            <p:tav tm="100000">
                                              <p:val>
                                                <p:strVal val="#ppt_x"/>
                                              </p:val>
                                            </p:tav>
                                          </p:tavLst>
                                        </p:anim>
                                        <p:anim calcmode="lin" valueType="num">
                                          <p:cBhvr>
                                            <p:cTn id="50" dur="500" fill="hold"/>
                                            <p:tgtEl>
                                              <p:spTgt spid="23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400"/>
                                      </p:stCondLst>
                                      <p:childTnLst>
                                        <p:set>
                                          <p:cBhvr>
                                            <p:cTn id="52" dur="1" fill="hold">
                                              <p:stCondLst>
                                                <p:cond delay="0"/>
                                              </p:stCondLst>
                                            </p:cTn>
                                            <p:tgtEl>
                                              <p:spTgt spid="240"/>
                                            </p:tgtEl>
                                            <p:attrNameLst>
                                              <p:attrName>style.visibility</p:attrName>
                                            </p:attrNameLst>
                                          </p:cBhvr>
                                          <p:to>
                                            <p:strVal val="visible"/>
                                          </p:to>
                                        </p:set>
                                        <p:anim calcmode="lin" valueType="num">
                                          <p:cBhvr>
                                            <p:cTn id="53" dur="500" fill="hold"/>
                                            <p:tgtEl>
                                              <p:spTgt spid="240"/>
                                            </p:tgtEl>
                                            <p:attrNameLst>
                                              <p:attrName>ppt_w</p:attrName>
                                            </p:attrNameLst>
                                          </p:cBhvr>
                                          <p:tavLst>
                                            <p:tav tm="0">
                                              <p:val>
                                                <p:fltVal val="0"/>
                                              </p:val>
                                            </p:tav>
                                            <p:tav tm="100000">
                                              <p:val>
                                                <p:strVal val="#ppt_w"/>
                                              </p:val>
                                            </p:tav>
                                          </p:tavLst>
                                        </p:anim>
                                        <p:anim calcmode="lin" valueType="num">
                                          <p:cBhvr>
                                            <p:cTn id="54" dur="500" fill="hold"/>
                                            <p:tgtEl>
                                              <p:spTgt spid="240"/>
                                            </p:tgtEl>
                                            <p:attrNameLst>
                                              <p:attrName>ppt_h</p:attrName>
                                            </p:attrNameLst>
                                          </p:cBhvr>
                                          <p:tavLst>
                                            <p:tav tm="0">
                                              <p:val>
                                                <p:fltVal val="0"/>
                                              </p:val>
                                            </p:tav>
                                            <p:tav tm="100000">
                                              <p:val>
                                                <p:strVal val="#ppt_h"/>
                                              </p:val>
                                            </p:tav>
                                          </p:tavLst>
                                        </p:anim>
                                        <p:animEffect transition="in" filter="fade">
                                          <p:cBhvr>
                                            <p:cTn id="55" dur="500"/>
                                            <p:tgtEl>
                                              <p:spTgt spid="240"/>
                                            </p:tgtEl>
                                          </p:cBhvr>
                                        </p:animEffect>
                                        <p:anim calcmode="lin" valueType="num">
                                          <p:cBhvr>
                                            <p:cTn id="56" dur="500" fill="hold"/>
                                            <p:tgtEl>
                                              <p:spTgt spid="240"/>
                                            </p:tgtEl>
                                            <p:attrNameLst>
                                              <p:attrName>ppt_x</p:attrName>
                                            </p:attrNameLst>
                                          </p:cBhvr>
                                          <p:tavLst>
                                            <p:tav tm="0">
                                              <p:val>
                                                <p:fltVal val="0.5"/>
                                              </p:val>
                                            </p:tav>
                                            <p:tav tm="100000">
                                              <p:val>
                                                <p:strVal val="#ppt_x"/>
                                              </p:val>
                                            </p:tav>
                                          </p:tavLst>
                                        </p:anim>
                                        <p:anim calcmode="lin" valueType="num">
                                          <p:cBhvr>
                                            <p:cTn id="57" dur="500" fill="hold"/>
                                            <p:tgtEl>
                                              <p:spTgt spid="240"/>
                                            </p:tgtEl>
                                            <p:attrNameLst>
                                              <p:attrName>ppt_y</p:attrName>
                                            </p:attrNameLst>
                                          </p:cBhvr>
                                          <p:tavLst>
                                            <p:tav tm="0">
                                              <p:val>
                                                <p:fltVal val="0.5"/>
                                              </p:val>
                                            </p:tav>
                                            <p:tav tm="100000">
                                              <p:val>
                                                <p:strVal val="#ppt_y"/>
                                              </p:val>
                                            </p:tav>
                                          </p:tavLst>
                                        </p:anim>
                                      </p:childTnLst>
                                    </p:cTn>
                                  </p:par>
                                </p:childTnLst>
                              </p:cTn>
                            </p:par>
                            <p:par>
                              <p:cTn id="58" fill="hold">
                                <p:stCondLst>
                                  <p:cond delay="3400"/>
                                </p:stCondLst>
                                <p:childTnLst>
                                  <p:par>
                                    <p:cTn id="59" presetID="22" presetClass="entr" presetSubtype="1" fill="hold" nodeType="afterEffect">
                                      <p:stCondLst>
                                        <p:cond delay="0"/>
                                      </p:stCondLst>
                                      <p:childTnLst>
                                        <p:set>
                                          <p:cBhvr>
                                            <p:cTn id="60" dur="1" fill="hold">
                                              <p:stCondLst>
                                                <p:cond delay="0"/>
                                              </p:stCondLst>
                                            </p:cTn>
                                            <p:tgtEl>
                                              <p:spTgt spid="212"/>
                                            </p:tgtEl>
                                            <p:attrNameLst>
                                              <p:attrName>style.visibility</p:attrName>
                                            </p:attrNameLst>
                                          </p:cBhvr>
                                          <p:to>
                                            <p:strVal val="visible"/>
                                          </p:to>
                                        </p:set>
                                        <p:animEffect transition="in" filter="wipe(up)">
                                          <p:cBhvr>
                                            <p:cTn id="61" dur="500"/>
                                            <p:tgtEl>
                                              <p:spTgt spid="212"/>
                                            </p:tgtEl>
                                          </p:cBhvr>
                                        </p:animEffect>
                                      </p:childTnLst>
                                    </p:cTn>
                                  </p:par>
                                </p:childTnLst>
                              </p:cTn>
                            </p:par>
                            <p:par>
                              <p:cTn id="62" fill="hold">
                                <p:stCondLst>
                                  <p:cond delay="3900"/>
                                </p:stCondLst>
                                <p:childTnLst>
                                  <p:par>
                                    <p:cTn id="63" presetID="22" presetClass="entr" presetSubtype="1"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par>
                                    <p:cTn id="66" presetID="22" presetClass="entr" presetSubtype="1" fill="hold" nodeType="withEffect">
                                      <p:stCondLst>
                                        <p:cond delay="0"/>
                                      </p:stCondLst>
                                      <p:childTnLst>
                                        <p:set>
                                          <p:cBhvr>
                                            <p:cTn id="67" dur="1" fill="hold">
                                              <p:stCondLst>
                                                <p:cond delay="0"/>
                                              </p:stCondLst>
                                            </p:cTn>
                                            <p:tgtEl>
                                              <p:spTgt spid="224"/>
                                            </p:tgtEl>
                                            <p:attrNameLst>
                                              <p:attrName>style.visibility</p:attrName>
                                            </p:attrNameLst>
                                          </p:cBhvr>
                                          <p:to>
                                            <p:strVal val="visible"/>
                                          </p:to>
                                        </p:set>
                                        <p:animEffect transition="in" filter="wipe(up)">
                                          <p:cBhvr>
                                            <p:cTn id="68" dur="500"/>
                                            <p:tgtEl>
                                              <p:spTgt spid="224"/>
                                            </p:tgtEl>
                                          </p:cBhvr>
                                        </p:animEffect>
                                      </p:childTnLst>
                                    </p:cTn>
                                  </p:par>
                                </p:childTnLst>
                              </p:cTn>
                            </p:par>
                            <p:par>
                              <p:cTn id="69" fill="hold">
                                <p:stCondLst>
                                  <p:cond delay="4400"/>
                                </p:stCondLst>
                                <p:childTnLst>
                                  <p:par>
                                    <p:cTn id="70" presetID="42" presetClass="entr" presetSubtype="0" fill="hold" nodeType="afterEffect">
                                      <p:stCondLst>
                                        <p:cond delay="0"/>
                                      </p:stCondLst>
                                      <p:childTnLst>
                                        <p:set>
                                          <p:cBhvr>
                                            <p:cTn id="71" dur="1" fill="hold">
                                              <p:stCondLst>
                                                <p:cond delay="0"/>
                                              </p:stCondLst>
                                            </p:cTn>
                                            <p:tgtEl>
                                              <p:spTgt spid="243"/>
                                            </p:tgtEl>
                                            <p:attrNameLst>
                                              <p:attrName>style.visibility</p:attrName>
                                            </p:attrNameLst>
                                          </p:cBhvr>
                                          <p:to>
                                            <p:strVal val="visible"/>
                                          </p:to>
                                        </p:set>
                                        <p:animEffect transition="in" filter="fade">
                                          <p:cBhvr>
                                            <p:cTn id="72" dur="500"/>
                                            <p:tgtEl>
                                              <p:spTgt spid="243"/>
                                            </p:tgtEl>
                                          </p:cBhvr>
                                        </p:animEffect>
                                        <p:anim calcmode="lin" valueType="num">
                                          <p:cBhvr>
                                            <p:cTn id="73" dur="500" fill="hold"/>
                                            <p:tgtEl>
                                              <p:spTgt spid="243"/>
                                            </p:tgtEl>
                                            <p:attrNameLst>
                                              <p:attrName>ppt_x</p:attrName>
                                            </p:attrNameLst>
                                          </p:cBhvr>
                                          <p:tavLst>
                                            <p:tav tm="0">
                                              <p:val>
                                                <p:strVal val="#ppt_x"/>
                                              </p:val>
                                            </p:tav>
                                            <p:tav tm="100000">
                                              <p:val>
                                                <p:strVal val="#ppt_x"/>
                                              </p:val>
                                            </p:tav>
                                          </p:tavLst>
                                        </p:anim>
                                        <p:anim calcmode="lin" valueType="num">
                                          <p:cBhvr>
                                            <p:cTn id="74" dur="500" fill="hold"/>
                                            <p:tgtEl>
                                              <p:spTgt spid="24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200"/>
                                      </p:stCondLst>
                                      <p:childTnLst>
                                        <p:set>
                                          <p:cBhvr>
                                            <p:cTn id="76" dur="1" fill="hold">
                                              <p:stCondLst>
                                                <p:cond delay="0"/>
                                              </p:stCondLst>
                                            </p:cTn>
                                            <p:tgtEl>
                                              <p:spTgt spid="246"/>
                                            </p:tgtEl>
                                            <p:attrNameLst>
                                              <p:attrName>style.visibility</p:attrName>
                                            </p:attrNameLst>
                                          </p:cBhvr>
                                          <p:to>
                                            <p:strVal val="visible"/>
                                          </p:to>
                                        </p:set>
                                        <p:animEffect transition="in" filter="fade">
                                          <p:cBhvr>
                                            <p:cTn id="77" dur="500"/>
                                            <p:tgtEl>
                                              <p:spTgt spid="246"/>
                                            </p:tgtEl>
                                          </p:cBhvr>
                                        </p:animEffect>
                                        <p:anim calcmode="lin" valueType="num">
                                          <p:cBhvr>
                                            <p:cTn id="78" dur="500" fill="hold"/>
                                            <p:tgtEl>
                                              <p:spTgt spid="246"/>
                                            </p:tgtEl>
                                            <p:attrNameLst>
                                              <p:attrName>ppt_x</p:attrName>
                                            </p:attrNameLst>
                                          </p:cBhvr>
                                          <p:tavLst>
                                            <p:tav tm="0">
                                              <p:val>
                                                <p:strVal val="#ppt_x"/>
                                              </p:val>
                                            </p:tav>
                                            <p:tav tm="100000">
                                              <p:val>
                                                <p:strVal val="#ppt_x"/>
                                              </p:val>
                                            </p:tav>
                                          </p:tavLst>
                                        </p:anim>
                                        <p:anim calcmode="lin" valueType="num">
                                          <p:cBhvr>
                                            <p:cTn id="79" dur="500" fill="hold"/>
                                            <p:tgtEl>
                                              <p:spTgt spid="246"/>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400"/>
                                      </p:stCondLst>
                                      <p:childTnLst>
                                        <p:set>
                                          <p:cBhvr>
                                            <p:cTn id="81" dur="1" fill="hold">
                                              <p:stCondLst>
                                                <p:cond delay="0"/>
                                              </p:stCondLst>
                                            </p:cTn>
                                            <p:tgtEl>
                                              <p:spTgt spid="249"/>
                                            </p:tgtEl>
                                            <p:attrNameLst>
                                              <p:attrName>style.visibility</p:attrName>
                                            </p:attrNameLst>
                                          </p:cBhvr>
                                          <p:to>
                                            <p:strVal val="visible"/>
                                          </p:to>
                                        </p:set>
                                        <p:animEffect transition="in" filter="fade">
                                          <p:cBhvr>
                                            <p:cTn id="82" dur="500"/>
                                            <p:tgtEl>
                                              <p:spTgt spid="249"/>
                                            </p:tgtEl>
                                          </p:cBhvr>
                                        </p:animEffect>
                                        <p:anim calcmode="lin" valueType="num">
                                          <p:cBhvr>
                                            <p:cTn id="83" dur="500" fill="hold"/>
                                            <p:tgtEl>
                                              <p:spTgt spid="249"/>
                                            </p:tgtEl>
                                            <p:attrNameLst>
                                              <p:attrName>ppt_x</p:attrName>
                                            </p:attrNameLst>
                                          </p:cBhvr>
                                          <p:tavLst>
                                            <p:tav tm="0">
                                              <p:val>
                                                <p:strVal val="#ppt_x"/>
                                              </p:val>
                                            </p:tav>
                                            <p:tav tm="100000">
                                              <p:val>
                                                <p:strVal val="#ppt_x"/>
                                              </p:val>
                                            </p:tav>
                                          </p:tavLst>
                                        </p:anim>
                                        <p:anim calcmode="lin" valueType="num">
                                          <p:cBhvr>
                                            <p:cTn id="84" dur="500" fill="hold"/>
                                            <p:tgtEl>
                                              <p:spTgt spid="24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600"/>
                                      </p:stCondLst>
                                      <p:childTnLst>
                                        <p:set>
                                          <p:cBhvr>
                                            <p:cTn id="86" dur="1" fill="hold">
                                              <p:stCondLst>
                                                <p:cond delay="0"/>
                                              </p:stCondLst>
                                            </p:cTn>
                                            <p:tgtEl>
                                              <p:spTgt spid="252"/>
                                            </p:tgtEl>
                                            <p:attrNameLst>
                                              <p:attrName>style.visibility</p:attrName>
                                            </p:attrNameLst>
                                          </p:cBhvr>
                                          <p:to>
                                            <p:strVal val="visible"/>
                                          </p:to>
                                        </p:set>
                                        <p:animEffect transition="in" filter="fade">
                                          <p:cBhvr>
                                            <p:cTn id="87" dur="500"/>
                                            <p:tgtEl>
                                              <p:spTgt spid="252"/>
                                            </p:tgtEl>
                                          </p:cBhvr>
                                        </p:animEffect>
                                        <p:anim calcmode="lin" valueType="num">
                                          <p:cBhvr>
                                            <p:cTn id="88" dur="500" fill="hold"/>
                                            <p:tgtEl>
                                              <p:spTgt spid="252"/>
                                            </p:tgtEl>
                                            <p:attrNameLst>
                                              <p:attrName>ppt_x</p:attrName>
                                            </p:attrNameLst>
                                          </p:cBhvr>
                                          <p:tavLst>
                                            <p:tav tm="0">
                                              <p:val>
                                                <p:strVal val="#ppt_x"/>
                                              </p:val>
                                            </p:tav>
                                            <p:tav tm="100000">
                                              <p:val>
                                                <p:strVal val="#ppt_x"/>
                                              </p:val>
                                            </p:tav>
                                          </p:tavLst>
                                        </p:anim>
                                        <p:anim calcmode="lin" valueType="num">
                                          <p:cBhvr>
                                            <p:cTn id="89" dur="500" fill="hold"/>
                                            <p:tgtEl>
                                              <p:spTgt spid="25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800"/>
                                      </p:stCondLst>
                                      <p:childTnLst>
                                        <p:set>
                                          <p:cBhvr>
                                            <p:cTn id="91" dur="1" fill="hold">
                                              <p:stCondLst>
                                                <p:cond delay="0"/>
                                              </p:stCondLst>
                                            </p:cTn>
                                            <p:tgtEl>
                                              <p:spTgt spid="255"/>
                                            </p:tgtEl>
                                            <p:attrNameLst>
                                              <p:attrName>style.visibility</p:attrName>
                                            </p:attrNameLst>
                                          </p:cBhvr>
                                          <p:to>
                                            <p:strVal val="visible"/>
                                          </p:to>
                                        </p:set>
                                        <p:animEffect transition="in" filter="fade">
                                          <p:cBhvr>
                                            <p:cTn id="92" dur="500"/>
                                            <p:tgtEl>
                                              <p:spTgt spid="255"/>
                                            </p:tgtEl>
                                          </p:cBhvr>
                                        </p:animEffect>
                                        <p:anim calcmode="lin" valueType="num">
                                          <p:cBhvr>
                                            <p:cTn id="93" dur="500" fill="hold"/>
                                            <p:tgtEl>
                                              <p:spTgt spid="255"/>
                                            </p:tgtEl>
                                            <p:attrNameLst>
                                              <p:attrName>ppt_x</p:attrName>
                                            </p:attrNameLst>
                                          </p:cBhvr>
                                          <p:tavLst>
                                            <p:tav tm="0">
                                              <p:val>
                                                <p:strVal val="#ppt_x"/>
                                              </p:val>
                                            </p:tav>
                                            <p:tav tm="100000">
                                              <p:val>
                                                <p:strVal val="#ppt_x"/>
                                              </p:val>
                                            </p:tav>
                                          </p:tavLst>
                                        </p:anim>
                                        <p:anim calcmode="lin" valueType="num">
                                          <p:cBhvr>
                                            <p:cTn id="94" dur="500" fill="hold"/>
                                            <p:tgtEl>
                                              <p:spTgt spid="255"/>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1000"/>
                                      </p:stCondLst>
                                      <p:childTnLst>
                                        <p:set>
                                          <p:cBhvr>
                                            <p:cTn id="96" dur="1" fill="hold">
                                              <p:stCondLst>
                                                <p:cond delay="0"/>
                                              </p:stCondLst>
                                            </p:cTn>
                                            <p:tgtEl>
                                              <p:spTgt spid="258"/>
                                            </p:tgtEl>
                                            <p:attrNameLst>
                                              <p:attrName>style.visibility</p:attrName>
                                            </p:attrNameLst>
                                          </p:cBhvr>
                                          <p:to>
                                            <p:strVal val="visible"/>
                                          </p:to>
                                        </p:set>
                                        <p:animEffect transition="in" filter="fade">
                                          <p:cBhvr>
                                            <p:cTn id="97" dur="500"/>
                                            <p:tgtEl>
                                              <p:spTgt spid="258"/>
                                            </p:tgtEl>
                                          </p:cBhvr>
                                        </p:animEffect>
                                        <p:anim calcmode="lin" valueType="num">
                                          <p:cBhvr>
                                            <p:cTn id="98" dur="500" fill="hold"/>
                                            <p:tgtEl>
                                              <p:spTgt spid="258"/>
                                            </p:tgtEl>
                                            <p:attrNameLst>
                                              <p:attrName>ppt_x</p:attrName>
                                            </p:attrNameLst>
                                          </p:cBhvr>
                                          <p:tavLst>
                                            <p:tav tm="0">
                                              <p:val>
                                                <p:strVal val="#ppt_x"/>
                                              </p:val>
                                            </p:tav>
                                            <p:tav tm="100000">
                                              <p:val>
                                                <p:strVal val="#ppt_x"/>
                                              </p:val>
                                            </p:tav>
                                          </p:tavLst>
                                        </p:anim>
                                        <p:anim calcmode="lin" valueType="num">
                                          <p:cBhvr>
                                            <p:cTn id="99" dur="500" fill="hold"/>
                                            <p:tgtEl>
                                              <p:spTgt spid="258"/>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1200"/>
                                      </p:stCondLst>
                                      <p:childTnLst>
                                        <p:set>
                                          <p:cBhvr>
                                            <p:cTn id="101" dur="1" fill="hold">
                                              <p:stCondLst>
                                                <p:cond delay="0"/>
                                              </p:stCondLst>
                                            </p:cTn>
                                            <p:tgtEl>
                                              <p:spTgt spid="261"/>
                                            </p:tgtEl>
                                            <p:attrNameLst>
                                              <p:attrName>style.visibility</p:attrName>
                                            </p:attrNameLst>
                                          </p:cBhvr>
                                          <p:to>
                                            <p:strVal val="visible"/>
                                          </p:to>
                                        </p:set>
                                        <p:animEffect transition="in" filter="fade">
                                          <p:cBhvr>
                                            <p:cTn id="102" dur="500"/>
                                            <p:tgtEl>
                                              <p:spTgt spid="261"/>
                                            </p:tgtEl>
                                          </p:cBhvr>
                                        </p:animEffect>
                                        <p:anim calcmode="lin" valueType="num">
                                          <p:cBhvr>
                                            <p:cTn id="103" dur="500" fill="hold"/>
                                            <p:tgtEl>
                                              <p:spTgt spid="261"/>
                                            </p:tgtEl>
                                            <p:attrNameLst>
                                              <p:attrName>ppt_x</p:attrName>
                                            </p:attrNameLst>
                                          </p:cBhvr>
                                          <p:tavLst>
                                            <p:tav tm="0">
                                              <p:val>
                                                <p:strVal val="#ppt_x"/>
                                              </p:val>
                                            </p:tav>
                                            <p:tav tm="100000">
                                              <p:val>
                                                <p:strVal val="#ppt_x"/>
                                              </p:val>
                                            </p:tav>
                                          </p:tavLst>
                                        </p:anim>
                                        <p:anim calcmode="lin" valueType="num">
                                          <p:cBhvr>
                                            <p:cTn id="104" dur="500" fill="hold"/>
                                            <p:tgtEl>
                                              <p:spTgt spid="261"/>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1400"/>
                                      </p:stCondLst>
                                      <p:childTnLst>
                                        <p:set>
                                          <p:cBhvr>
                                            <p:cTn id="106" dur="1" fill="hold">
                                              <p:stCondLst>
                                                <p:cond delay="0"/>
                                              </p:stCondLst>
                                            </p:cTn>
                                            <p:tgtEl>
                                              <p:spTgt spid="264"/>
                                            </p:tgtEl>
                                            <p:attrNameLst>
                                              <p:attrName>style.visibility</p:attrName>
                                            </p:attrNameLst>
                                          </p:cBhvr>
                                          <p:to>
                                            <p:strVal val="visible"/>
                                          </p:to>
                                        </p:set>
                                        <p:animEffect transition="in" filter="fade">
                                          <p:cBhvr>
                                            <p:cTn id="107" dur="500"/>
                                            <p:tgtEl>
                                              <p:spTgt spid="264"/>
                                            </p:tgtEl>
                                          </p:cBhvr>
                                        </p:animEffect>
                                        <p:anim calcmode="lin" valueType="num">
                                          <p:cBhvr>
                                            <p:cTn id="108" dur="500" fill="hold"/>
                                            <p:tgtEl>
                                              <p:spTgt spid="264"/>
                                            </p:tgtEl>
                                            <p:attrNameLst>
                                              <p:attrName>ppt_x</p:attrName>
                                            </p:attrNameLst>
                                          </p:cBhvr>
                                          <p:tavLst>
                                            <p:tav tm="0">
                                              <p:val>
                                                <p:strVal val="#ppt_x"/>
                                              </p:val>
                                            </p:tav>
                                            <p:tav tm="100000">
                                              <p:val>
                                                <p:strVal val="#ppt_x"/>
                                              </p:val>
                                            </p:tav>
                                          </p:tavLst>
                                        </p:anim>
                                        <p:anim calcmode="lin" valueType="num">
                                          <p:cBhvr>
                                            <p:cTn id="109" dur="500" fill="hold"/>
                                            <p:tgtEl>
                                              <p:spTgt spid="26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600"/>
                                      </p:stCondLst>
                                      <p:childTnLst>
                                        <p:set>
                                          <p:cBhvr>
                                            <p:cTn id="111" dur="1" fill="hold">
                                              <p:stCondLst>
                                                <p:cond delay="0"/>
                                              </p:stCondLst>
                                            </p:cTn>
                                            <p:tgtEl>
                                              <p:spTgt spid="267"/>
                                            </p:tgtEl>
                                            <p:attrNameLst>
                                              <p:attrName>style.visibility</p:attrName>
                                            </p:attrNameLst>
                                          </p:cBhvr>
                                          <p:to>
                                            <p:strVal val="visible"/>
                                          </p:to>
                                        </p:set>
                                        <p:animEffect transition="in" filter="fade">
                                          <p:cBhvr>
                                            <p:cTn id="112" dur="500"/>
                                            <p:tgtEl>
                                              <p:spTgt spid="267"/>
                                            </p:tgtEl>
                                          </p:cBhvr>
                                        </p:animEffect>
                                        <p:anim calcmode="lin" valueType="num">
                                          <p:cBhvr>
                                            <p:cTn id="113" dur="500" fill="hold"/>
                                            <p:tgtEl>
                                              <p:spTgt spid="267"/>
                                            </p:tgtEl>
                                            <p:attrNameLst>
                                              <p:attrName>ppt_x</p:attrName>
                                            </p:attrNameLst>
                                          </p:cBhvr>
                                          <p:tavLst>
                                            <p:tav tm="0">
                                              <p:val>
                                                <p:strVal val="#ppt_x"/>
                                              </p:val>
                                            </p:tav>
                                            <p:tav tm="100000">
                                              <p:val>
                                                <p:strVal val="#ppt_x"/>
                                              </p:val>
                                            </p:tav>
                                          </p:tavLst>
                                        </p:anim>
                                        <p:anim calcmode="lin" valueType="num">
                                          <p:cBhvr>
                                            <p:cTn id="114" dur="500" fill="hold"/>
                                            <p:tgtEl>
                                              <p:spTgt spid="267"/>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1800"/>
                                      </p:stCondLst>
                                      <p:childTnLst>
                                        <p:set>
                                          <p:cBhvr>
                                            <p:cTn id="116" dur="1" fill="hold">
                                              <p:stCondLst>
                                                <p:cond delay="0"/>
                                              </p:stCondLst>
                                            </p:cTn>
                                            <p:tgtEl>
                                              <p:spTgt spid="270"/>
                                            </p:tgtEl>
                                            <p:attrNameLst>
                                              <p:attrName>style.visibility</p:attrName>
                                            </p:attrNameLst>
                                          </p:cBhvr>
                                          <p:to>
                                            <p:strVal val="visible"/>
                                          </p:to>
                                        </p:set>
                                        <p:animEffect transition="in" filter="fade">
                                          <p:cBhvr>
                                            <p:cTn id="117" dur="500"/>
                                            <p:tgtEl>
                                              <p:spTgt spid="270"/>
                                            </p:tgtEl>
                                          </p:cBhvr>
                                        </p:animEffect>
                                        <p:anim calcmode="lin" valueType="num">
                                          <p:cBhvr>
                                            <p:cTn id="118" dur="500" fill="hold"/>
                                            <p:tgtEl>
                                              <p:spTgt spid="270"/>
                                            </p:tgtEl>
                                            <p:attrNameLst>
                                              <p:attrName>ppt_x</p:attrName>
                                            </p:attrNameLst>
                                          </p:cBhvr>
                                          <p:tavLst>
                                            <p:tav tm="0">
                                              <p:val>
                                                <p:strVal val="#ppt_x"/>
                                              </p:val>
                                            </p:tav>
                                            <p:tav tm="100000">
                                              <p:val>
                                                <p:strVal val="#ppt_x"/>
                                              </p:val>
                                            </p:tav>
                                          </p:tavLst>
                                        </p:anim>
                                        <p:anim calcmode="lin" valueType="num">
                                          <p:cBhvr>
                                            <p:cTn id="119" dur="500" fill="hold"/>
                                            <p:tgtEl>
                                              <p:spTgt spid="27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800"/>
                                      </p:stCondLst>
                                      <p:childTnLst>
                                        <p:set>
                                          <p:cBhvr>
                                            <p:cTn id="121" dur="1" fill="hold">
                                              <p:stCondLst>
                                                <p:cond delay="0"/>
                                              </p:stCondLst>
                                            </p:cTn>
                                            <p:tgtEl>
                                              <p:spTgt spid="288"/>
                                            </p:tgtEl>
                                            <p:attrNameLst>
                                              <p:attrName>style.visibility</p:attrName>
                                            </p:attrNameLst>
                                          </p:cBhvr>
                                          <p:to>
                                            <p:strVal val="visible"/>
                                          </p:to>
                                        </p:set>
                                        <p:animEffect transition="in" filter="fade">
                                          <p:cBhvr>
                                            <p:cTn id="122" dur="500"/>
                                            <p:tgtEl>
                                              <p:spTgt spid="288"/>
                                            </p:tgtEl>
                                          </p:cBhvr>
                                        </p:animEffect>
                                        <p:anim calcmode="lin" valueType="num">
                                          <p:cBhvr>
                                            <p:cTn id="123" dur="500" fill="hold"/>
                                            <p:tgtEl>
                                              <p:spTgt spid="288"/>
                                            </p:tgtEl>
                                            <p:attrNameLst>
                                              <p:attrName>ppt_x</p:attrName>
                                            </p:attrNameLst>
                                          </p:cBhvr>
                                          <p:tavLst>
                                            <p:tav tm="0">
                                              <p:val>
                                                <p:strVal val="#ppt_x"/>
                                              </p:val>
                                            </p:tav>
                                            <p:tav tm="100000">
                                              <p:val>
                                                <p:strVal val="#ppt_x"/>
                                              </p:val>
                                            </p:tav>
                                          </p:tavLst>
                                        </p:anim>
                                        <p:anim calcmode="lin" valueType="num">
                                          <p:cBhvr>
                                            <p:cTn id="124" dur="500" fill="hold"/>
                                            <p:tgtEl>
                                              <p:spTgt spid="2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6"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文本框 9"/>
          <p:cNvSpPr txBox="1"/>
          <p:nvPr/>
        </p:nvSpPr>
        <p:spPr>
          <a:xfrm>
            <a:off x="3370366" y="2963463"/>
            <a:ext cx="2403267" cy="500137"/>
          </a:xfrm>
          <a:prstGeom prst="rect">
            <a:avLst/>
          </a:prstGeom>
          <a:noFill/>
        </p:spPr>
        <p:txBody>
          <a:bodyPr wrap="square" lIns="68580" tIns="34290" rIns="68580" bIns="34290" rtlCol="0">
            <a:spAutoFit/>
          </a:bodyPr>
          <a:lstStyle/>
          <a:p>
            <a:pPr marL="0" lvl="1" algn="ctr"/>
            <a:r>
              <a:rPr lang="zh-CN" altLang="en-US" sz="2800" b="1" dirty="0" smtClean="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rPr>
              <a:t>输入标题文字</a:t>
            </a:r>
            <a:endParaRPr lang="zh-CN" altLang="en-US" sz="2800" b="1" dirty="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endParaRPr>
          </a:p>
        </p:txBody>
      </p:sp>
      <p:grpSp>
        <p:nvGrpSpPr>
          <p:cNvPr id="33" name="组合 32"/>
          <p:cNvGrpSpPr/>
          <p:nvPr/>
        </p:nvGrpSpPr>
        <p:grpSpPr>
          <a:xfrm>
            <a:off x="3789060" y="1320011"/>
            <a:ext cx="1565880" cy="1409818"/>
            <a:chOff x="946415" y="2608683"/>
            <a:chExt cx="945370" cy="852358"/>
          </a:xfrm>
        </p:grpSpPr>
        <p:sp>
          <p:nvSpPr>
            <p:cNvPr id="34" name="Freeform 5"/>
            <p:cNvSpPr>
              <a:spLocks/>
            </p:cNvSpPr>
            <p:nvPr/>
          </p:nvSpPr>
          <p:spPr bwMode="auto">
            <a:xfrm>
              <a:off x="94641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ffectLst>
              <a:outerShdw blurRad="76200" dist="635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35" name="文本框 34"/>
            <p:cNvSpPr txBox="1"/>
            <p:nvPr/>
          </p:nvSpPr>
          <p:spPr>
            <a:xfrm>
              <a:off x="1180068" y="2608683"/>
              <a:ext cx="493763" cy="800134"/>
            </a:xfrm>
            <a:prstGeom prst="rect">
              <a:avLst/>
            </a:prstGeom>
            <a:noFill/>
          </p:spPr>
          <p:txBody>
            <a:bodyPr wrap="none" rtlCol="0">
              <a:spAutoFit/>
            </a:bodyPr>
            <a:lstStyle/>
            <a:p>
              <a:r>
                <a:rPr lang="en-US" altLang="zh-CN" sz="8000" b="1" dirty="0" smtClean="0">
                  <a:solidFill>
                    <a:schemeClr val="bg1"/>
                  </a:solidFill>
                  <a:latin typeface="微软雅黑" panose="020B0503020204020204" pitchFamily="34" charset="-122"/>
                  <a:ea typeface="微软雅黑" panose="020B0503020204020204" pitchFamily="34" charset="-122"/>
                </a:rPr>
                <a:t>2</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33508780"/>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p:tgtEl>
                                          <p:spTgt spid="33"/>
                                        </p:tgtEl>
                                        <p:attrNameLst>
                                          <p:attrName>ppt_y</p:attrName>
                                        </p:attrNameLst>
                                      </p:cBhvr>
                                      <p:tavLst>
                                        <p:tav tm="0">
                                          <p:val>
                                            <p:strVal val="#ppt_y+#ppt_h*1.125000"/>
                                          </p:val>
                                        </p:tav>
                                        <p:tav tm="100000">
                                          <p:val>
                                            <p:strVal val="#ppt_y"/>
                                          </p:val>
                                        </p:tav>
                                      </p:tavLst>
                                    </p:anim>
                                    <p:animEffect transition="in" filter="wipe(up)">
                                      <p:cBhvr>
                                        <p:cTn id="8" dur="1000"/>
                                        <p:tgtEl>
                                          <p:spTgt spid="33"/>
                                        </p:tgtEl>
                                      </p:cBhvr>
                                    </p:animEffect>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arn(inVertical)">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2</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TextBox 2"/>
          <p:cNvSpPr txBox="1"/>
          <p:nvPr/>
        </p:nvSpPr>
        <p:spPr>
          <a:xfrm>
            <a:off x="3683380" y="2289258"/>
            <a:ext cx="4311270" cy="2333972"/>
          </a:xfrm>
          <a:prstGeom prst="rect">
            <a:avLst/>
          </a:prstGeom>
          <a:noFill/>
        </p:spPr>
        <p:txBody>
          <a:bodyPr wrap="square" lIns="0" tIns="0" rIns="0" bIns="0" rtlCol="0">
            <a:spAutoFit/>
          </a:bodyPr>
          <a:lstStyle/>
          <a:p>
            <a:pPr algn="just">
              <a:lnSpc>
                <a:spcPts val="1400"/>
              </a:lnSpc>
            </a:pPr>
            <a:r>
              <a:rPr lang="zh-CN" altLang="en-US" sz="900" dirty="0">
                <a:solidFill>
                  <a:srgbClr val="346182"/>
                </a:solidFill>
                <a:latin typeface="微软雅黑" pitchFamily="34" charset="-122"/>
                <a:ea typeface="微软雅黑" pitchFamily="34" charset="-122"/>
              </a:rPr>
              <a:t>团队是指拥有共同目标，并且具有不同能力的一小群人有意识的协调行为或力的系统</a:t>
            </a:r>
            <a:r>
              <a:rPr lang="zh-CN" altLang="en-US" sz="900" dirty="0" smtClean="0">
                <a:solidFill>
                  <a:srgbClr val="346182"/>
                </a:solidFill>
                <a:latin typeface="微软雅黑" pitchFamily="34" charset="-122"/>
                <a:ea typeface="微软雅黑" pitchFamily="34" charset="-122"/>
              </a:rPr>
              <a:t>，这</a:t>
            </a:r>
            <a:r>
              <a:rPr lang="zh-CN" altLang="en-US" sz="900" dirty="0">
                <a:solidFill>
                  <a:srgbClr val="346182"/>
                </a:solidFill>
                <a:latin typeface="微软雅黑" pitchFamily="34" charset="-122"/>
                <a:ea typeface="微软雅黑" pitchFamily="34" charset="-122"/>
              </a:rPr>
              <a:t>群人就如同人的五官一样，共同协作维持一个人的生存，缺一不可</a:t>
            </a:r>
            <a:r>
              <a:rPr lang="zh-CN" altLang="en-US" sz="900" dirty="0" smtClean="0">
                <a:solidFill>
                  <a:srgbClr val="346182"/>
                </a:solidFill>
                <a:latin typeface="微软雅黑" pitchFamily="34" charset="-122"/>
                <a:ea typeface="微软雅黑" pitchFamily="34" charset="-122"/>
              </a:rPr>
              <a:t>。</a:t>
            </a:r>
            <a:endParaRPr lang="en-US" altLang="zh-CN" sz="900" dirty="0" smtClean="0">
              <a:solidFill>
                <a:srgbClr val="346182"/>
              </a:solidFill>
              <a:latin typeface="微软雅黑" pitchFamily="34" charset="-122"/>
              <a:ea typeface="微软雅黑" pitchFamily="34" charset="-122"/>
            </a:endParaRPr>
          </a:p>
          <a:p>
            <a:pPr algn="just">
              <a:lnSpc>
                <a:spcPts val="1400"/>
              </a:lnSpc>
            </a:pPr>
            <a:endParaRPr lang="en-US" altLang="zh-CN" sz="900" dirty="0" smtClean="0">
              <a:solidFill>
                <a:srgbClr val="346182"/>
              </a:solidFill>
              <a:latin typeface="微软雅黑" pitchFamily="34" charset="-122"/>
              <a:ea typeface="微软雅黑" pitchFamily="34" charset="-122"/>
            </a:endParaRPr>
          </a:p>
          <a:p>
            <a:pPr algn="just">
              <a:lnSpc>
                <a:spcPts val="1400"/>
              </a:lnSpc>
            </a:pPr>
            <a:r>
              <a:rPr lang="zh-CN" altLang="en-US" sz="900" dirty="0" smtClean="0">
                <a:solidFill>
                  <a:srgbClr val="346182"/>
                </a:solidFill>
                <a:latin typeface="微软雅黑" pitchFamily="34" charset="-122"/>
                <a:ea typeface="微软雅黑" pitchFamily="34" charset="-122"/>
              </a:rPr>
              <a:t>我们</a:t>
            </a:r>
            <a:r>
              <a:rPr lang="zh-CN" altLang="en-US" sz="900" dirty="0">
                <a:solidFill>
                  <a:srgbClr val="346182"/>
                </a:solidFill>
                <a:latin typeface="微软雅黑" pitchFamily="34" charset="-122"/>
                <a:ea typeface="微软雅黑" pitchFamily="34" charset="-122"/>
              </a:rPr>
              <a:t>是一支专业的团队。我们的成员拥有多年的信息安全专业技术背景，来自国内知名安全公司的一线骨干。</a:t>
            </a:r>
          </a:p>
          <a:p>
            <a:pPr algn="just">
              <a:lnSpc>
                <a:spcPts val="1400"/>
              </a:lnSpc>
            </a:pPr>
            <a:endParaRPr lang="en-US" altLang="zh-CN" sz="900" dirty="0" smtClean="0">
              <a:solidFill>
                <a:srgbClr val="346182"/>
              </a:solidFill>
              <a:latin typeface="微软雅黑" pitchFamily="34" charset="-122"/>
              <a:ea typeface="微软雅黑" pitchFamily="34" charset="-122"/>
            </a:endParaRPr>
          </a:p>
          <a:p>
            <a:pPr algn="just">
              <a:lnSpc>
                <a:spcPts val="1400"/>
              </a:lnSpc>
            </a:pPr>
            <a:r>
              <a:rPr lang="zh-CN" altLang="en-US" sz="900" dirty="0" smtClean="0">
                <a:solidFill>
                  <a:srgbClr val="346182"/>
                </a:solidFill>
                <a:latin typeface="微软雅黑" pitchFamily="34" charset="-122"/>
                <a:ea typeface="微软雅黑" pitchFamily="34" charset="-122"/>
              </a:rPr>
              <a:t>我们</a:t>
            </a:r>
            <a:r>
              <a:rPr lang="zh-CN" altLang="en-US" sz="900" dirty="0">
                <a:solidFill>
                  <a:srgbClr val="346182"/>
                </a:solidFill>
                <a:latin typeface="微软雅黑" pitchFamily="34" charset="-122"/>
                <a:ea typeface="微软雅黑" pitchFamily="34" charset="-122"/>
              </a:rPr>
              <a:t>是一支年轻的团队。我们的平均年龄仅有</a:t>
            </a:r>
            <a:r>
              <a:rPr lang="en-US" altLang="zh-CN" sz="900" dirty="0">
                <a:solidFill>
                  <a:srgbClr val="346182"/>
                </a:solidFill>
                <a:latin typeface="微软雅黑" pitchFamily="34" charset="-122"/>
                <a:ea typeface="微软雅黑" pitchFamily="34" charset="-122"/>
              </a:rPr>
              <a:t>26</a:t>
            </a:r>
            <a:r>
              <a:rPr lang="zh-CN" altLang="en-US" sz="900" dirty="0">
                <a:solidFill>
                  <a:srgbClr val="346182"/>
                </a:solidFill>
                <a:latin typeface="微软雅黑" pitchFamily="34" charset="-122"/>
                <a:ea typeface="微软雅黑" pitchFamily="34" charset="-122"/>
              </a:rPr>
              <a:t>岁，充满了朝气和创新精神。</a:t>
            </a:r>
          </a:p>
          <a:p>
            <a:pPr algn="just">
              <a:lnSpc>
                <a:spcPts val="1400"/>
              </a:lnSpc>
            </a:pPr>
            <a:endParaRPr lang="en-US" altLang="zh-CN" sz="900" dirty="0" smtClean="0">
              <a:solidFill>
                <a:srgbClr val="346182"/>
              </a:solidFill>
              <a:latin typeface="微软雅黑" pitchFamily="34" charset="-122"/>
              <a:ea typeface="微软雅黑" pitchFamily="34" charset="-122"/>
            </a:endParaRPr>
          </a:p>
          <a:p>
            <a:pPr algn="just">
              <a:lnSpc>
                <a:spcPts val="1400"/>
              </a:lnSpc>
            </a:pPr>
            <a:r>
              <a:rPr lang="zh-CN" altLang="en-US" sz="900" dirty="0" smtClean="0">
                <a:solidFill>
                  <a:srgbClr val="346182"/>
                </a:solidFill>
                <a:latin typeface="微软雅黑" pitchFamily="34" charset="-122"/>
                <a:ea typeface="微软雅黑" pitchFamily="34" charset="-122"/>
              </a:rPr>
              <a:t>我们</a:t>
            </a:r>
            <a:r>
              <a:rPr lang="zh-CN" altLang="en-US" sz="900" dirty="0">
                <a:solidFill>
                  <a:srgbClr val="346182"/>
                </a:solidFill>
                <a:latin typeface="微软雅黑" pitchFamily="34" charset="-122"/>
                <a:ea typeface="微软雅黑" pitchFamily="34" charset="-122"/>
              </a:rPr>
              <a:t>是一支专注的团队。我们坚信，安全的品牌源自客户的信任。只有专注，才能做好安全。</a:t>
            </a:r>
          </a:p>
          <a:p>
            <a:pPr algn="just">
              <a:lnSpc>
                <a:spcPts val="1400"/>
              </a:lnSpc>
            </a:pPr>
            <a:endParaRPr lang="en-US" altLang="zh-CN" sz="900" dirty="0" smtClean="0">
              <a:solidFill>
                <a:srgbClr val="346182"/>
              </a:solidFill>
              <a:latin typeface="微软雅黑" pitchFamily="34" charset="-122"/>
              <a:ea typeface="微软雅黑" pitchFamily="34" charset="-122"/>
            </a:endParaRPr>
          </a:p>
          <a:p>
            <a:pPr algn="just">
              <a:lnSpc>
                <a:spcPts val="1400"/>
              </a:lnSpc>
            </a:pPr>
            <a:r>
              <a:rPr lang="zh-CN" altLang="en-US" sz="900" dirty="0" smtClean="0">
                <a:solidFill>
                  <a:srgbClr val="346182"/>
                </a:solidFill>
                <a:latin typeface="微软雅黑" pitchFamily="34" charset="-122"/>
                <a:ea typeface="微软雅黑" pitchFamily="34" charset="-122"/>
              </a:rPr>
              <a:t>我们</a:t>
            </a:r>
            <a:r>
              <a:rPr lang="zh-CN" altLang="en-US" sz="900" dirty="0">
                <a:solidFill>
                  <a:srgbClr val="346182"/>
                </a:solidFill>
                <a:latin typeface="微软雅黑" pitchFamily="34" charset="-122"/>
                <a:ea typeface="微软雅黑" pitchFamily="34" charset="-122"/>
              </a:rPr>
              <a:t>是一支有梦想的团队。我们来自五湖四海，因为一个共同的梦想：做一家真正优秀的信息安全企业，为客户提供最可靠的互联网安全防护。</a:t>
            </a:r>
          </a:p>
        </p:txBody>
      </p:sp>
      <p:sp>
        <p:nvSpPr>
          <p:cNvPr id="9" name="矩形 8"/>
          <p:cNvSpPr/>
          <p:nvPr/>
        </p:nvSpPr>
        <p:spPr>
          <a:xfrm>
            <a:off x="645881" y="1131590"/>
            <a:ext cx="2593340" cy="346230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3612675" y="1078962"/>
            <a:ext cx="988604" cy="988604"/>
            <a:chOff x="2341107" y="1055984"/>
            <a:chExt cx="988604" cy="988604"/>
          </a:xfrm>
        </p:grpSpPr>
        <p:sp>
          <p:nvSpPr>
            <p:cNvPr id="11" name="椭圆 10"/>
            <p:cNvSpPr/>
            <p:nvPr/>
          </p:nvSpPr>
          <p:spPr>
            <a:xfrm>
              <a:off x="2341107" y="1055984"/>
              <a:ext cx="988604" cy="988604"/>
            </a:xfrm>
            <a:prstGeom prst="ellips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3"/>
            <p:cNvSpPr>
              <a:spLocks noChangeArrowheads="1"/>
            </p:cNvSpPr>
            <p:nvPr/>
          </p:nvSpPr>
          <p:spPr bwMode="auto">
            <a:xfrm>
              <a:off x="2411812" y="1334843"/>
              <a:ext cx="84719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smtClean="0">
                  <a:solidFill>
                    <a:schemeClr val="bg1"/>
                  </a:solidFill>
                  <a:latin typeface="微软雅黑" pitchFamily="34" charset="-122"/>
                  <a:ea typeface="微软雅黑" pitchFamily="34" charset="-122"/>
                </a:rPr>
                <a:t>专业</a:t>
              </a:r>
              <a:endParaRPr lang="zh-CN" altLang="en-US" sz="2800" b="1" dirty="0">
                <a:solidFill>
                  <a:schemeClr val="bg1"/>
                </a:solidFill>
                <a:latin typeface="微软雅黑" pitchFamily="34" charset="-122"/>
                <a:ea typeface="微软雅黑" pitchFamily="34" charset="-122"/>
              </a:endParaRPr>
            </a:p>
          </p:txBody>
        </p:sp>
      </p:grpSp>
      <p:grpSp>
        <p:nvGrpSpPr>
          <p:cNvPr id="13" name="组合 12"/>
          <p:cNvGrpSpPr/>
          <p:nvPr/>
        </p:nvGrpSpPr>
        <p:grpSpPr>
          <a:xfrm>
            <a:off x="4769650" y="1078962"/>
            <a:ext cx="988604" cy="988604"/>
            <a:chOff x="3498082" y="1055984"/>
            <a:chExt cx="988604" cy="988604"/>
          </a:xfrm>
        </p:grpSpPr>
        <p:sp>
          <p:nvSpPr>
            <p:cNvPr id="14" name="椭圆 13"/>
            <p:cNvSpPr/>
            <p:nvPr/>
          </p:nvSpPr>
          <p:spPr>
            <a:xfrm>
              <a:off x="3498082" y="1055984"/>
              <a:ext cx="988604" cy="9886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33"/>
            <p:cNvSpPr>
              <a:spLocks noChangeArrowheads="1"/>
            </p:cNvSpPr>
            <p:nvPr/>
          </p:nvSpPr>
          <p:spPr bwMode="auto">
            <a:xfrm>
              <a:off x="3602318" y="1334843"/>
              <a:ext cx="78013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b="1" dirty="0" smtClean="0">
                  <a:solidFill>
                    <a:schemeClr val="bg1"/>
                  </a:solidFill>
                  <a:latin typeface="微软雅黑" pitchFamily="34" charset="-122"/>
                  <a:ea typeface="微软雅黑" pitchFamily="34" charset="-122"/>
                </a:rPr>
                <a:t>年轻</a:t>
              </a:r>
              <a:endParaRPr lang="zh-CN" altLang="en-US" sz="28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5926625" y="1078962"/>
            <a:ext cx="988604" cy="988604"/>
            <a:chOff x="4655057" y="1055984"/>
            <a:chExt cx="988604" cy="988604"/>
          </a:xfrm>
        </p:grpSpPr>
        <p:sp>
          <p:nvSpPr>
            <p:cNvPr id="17" name="椭圆 16"/>
            <p:cNvSpPr/>
            <p:nvPr/>
          </p:nvSpPr>
          <p:spPr>
            <a:xfrm>
              <a:off x="4655057" y="1055984"/>
              <a:ext cx="988604" cy="988604"/>
            </a:xfrm>
            <a:prstGeom prst="ellips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33"/>
            <p:cNvSpPr>
              <a:spLocks noChangeArrowheads="1"/>
            </p:cNvSpPr>
            <p:nvPr/>
          </p:nvSpPr>
          <p:spPr bwMode="auto">
            <a:xfrm>
              <a:off x="4741647" y="1396398"/>
              <a:ext cx="815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bg1"/>
                  </a:solidFill>
                  <a:latin typeface="微软雅黑" pitchFamily="34" charset="-122"/>
                  <a:ea typeface="微软雅黑" pitchFamily="34" charset="-122"/>
                </a:rPr>
                <a:t>有梦想</a:t>
              </a:r>
              <a:endParaRPr lang="zh-CN" altLang="en-US" sz="2000" b="1" dirty="0">
                <a:solidFill>
                  <a:schemeClr val="bg1"/>
                </a:solidFill>
                <a:latin typeface="微软雅黑" pitchFamily="34" charset="-122"/>
                <a:ea typeface="微软雅黑" pitchFamily="34" charset="-122"/>
              </a:endParaRPr>
            </a:p>
          </p:txBody>
        </p:sp>
      </p:grpSp>
      <p:grpSp>
        <p:nvGrpSpPr>
          <p:cNvPr id="19" name="组合 18"/>
          <p:cNvGrpSpPr/>
          <p:nvPr/>
        </p:nvGrpSpPr>
        <p:grpSpPr>
          <a:xfrm>
            <a:off x="7083599" y="1078962"/>
            <a:ext cx="988604" cy="988604"/>
            <a:chOff x="5812031" y="1055984"/>
            <a:chExt cx="988604" cy="988604"/>
          </a:xfrm>
        </p:grpSpPr>
        <p:sp>
          <p:nvSpPr>
            <p:cNvPr id="20" name="椭圆 19"/>
            <p:cNvSpPr/>
            <p:nvPr/>
          </p:nvSpPr>
          <p:spPr>
            <a:xfrm>
              <a:off x="5812031" y="1055984"/>
              <a:ext cx="988604" cy="9886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33"/>
            <p:cNvSpPr>
              <a:spLocks noChangeArrowheads="1"/>
            </p:cNvSpPr>
            <p:nvPr/>
          </p:nvSpPr>
          <p:spPr bwMode="auto">
            <a:xfrm>
              <a:off x="6013961" y="1242510"/>
              <a:ext cx="58474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dirty="0" smtClean="0">
                  <a:solidFill>
                    <a:schemeClr val="bg1"/>
                  </a:solidFill>
                  <a:latin typeface="方正兰亭特黑_GBK" pitchFamily="2" charset="-122"/>
                  <a:ea typeface="方正兰亭特黑_GBK" pitchFamily="2" charset="-122"/>
                </a:rPr>
                <a:t>行动力强</a:t>
              </a:r>
              <a:endParaRPr lang="zh-CN" altLang="en-US" sz="2000" dirty="0">
                <a:solidFill>
                  <a:schemeClr val="bg1"/>
                </a:solidFill>
                <a:latin typeface="方正兰亭特黑_GBK" pitchFamily="2" charset="-122"/>
                <a:ea typeface="方正兰亭特黑_GBK" pitchFamily="2" charset="-122"/>
              </a:endParaRPr>
            </a:p>
          </p:txBody>
        </p:sp>
      </p:grpSp>
      <p:sp>
        <p:nvSpPr>
          <p:cNvPr id="22" name="斜纹 21"/>
          <p:cNvSpPr/>
          <p:nvPr/>
        </p:nvSpPr>
        <p:spPr>
          <a:xfrm>
            <a:off x="607781" y="1100634"/>
            <a:ext cx="359773" cy="359773"/>
          </a:xfrm>
          <a:prstGeom prst="diagStrip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斜纹 22"/>
          <p:cNvSpPr/>
          <p:nvPr/>
        </p:nvSpPr>
        <p:spPr>
          <a:xfrm rot="10800000">
            <a:off x="2911232" y="4263457"/>
            <a:ext cx="359773" cy="359773"/>
          </a:xfrm>
          <a:prstGeom prst="diagStrip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extLst>
      <p:ext uri="{BB962C8B-B14F-4D97-AF65-F5344CB8AC3E}">
        <p14:creationId xmlns:p14="http://schemas.microsoft.com/office/powerpoint/2010/main" val="116648491"/>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90"/>
                                              </p:val>
                                            </p:tav>
                                            <p:tav tm="100000">
                                              <p:val>
                                                <p:fltVal val="0"/>
                                              </p:val>
                                            </p:tav>
                                          </p:tavLst>
                                        </p:anim>
                                        <p:animEffect transition="in" filter="fade">
                                          <p:cBhvr>
                                            <p:cTn id="22" dur="500"/>
                                            <p:tgtEl>
                                              <p:spTgt spid="2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style.rotation</p:attrName>
                                            </p:attrNameLst>
                                          </p:cBhvr>
                                          <p:tavLst>
                                            <p:tav tm="0">
                                              <p:val>
                                                <p:fltVal val="90"/>
                                              </p:val>
                                            </p:tav>
                                            <p:tav tm="100000">
                                              <p:val>
                                                <p:fltVal val="0"/>
                                              </p:val>
                                            </p:tav>
                                          </p:tavLst>
                                        </p:anim>
                                        <p:animEffect transition="in" filter="fade">
                                          <p:cBhvr>
                                            <p:cTn id="28" dur="500"/>
                                            <p:tgtEl>
                                              <p:spTgt spid="23"/>
                                            </p:tgtEl>
                                          </p:cBhvr>
                                        </p:animEffect>
                                      </p:childTnLst>
                                    </p:cTn>
                                  </p:par>
                                </p:childTnLst>
                              </p:cTn>
                            </p:par>
                            <p:par>
                              <p:cTn id="29" fill="hold">
                                <p:stCondLst>
                                  <p:cond delay="1500"/>
                                </p:stCondLst>
                                <p:childTnLst>
                                  <p:par>
                                    <p:cTn id="30" presetID="52"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Scale>
                                          <p:cBhvr>
                                            <p:cTn id="32" dur="6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600" decel="50000" fill="hold">
                                              <p:stCondLst>
                                                <p:cond delay="0"/>
                                              </p:stCondLst>
                                            </p:cTn>
                                            <p:tgtEl>
                                              <p:spTgt spid="10"/>
                                            </p:tgtEl>
                                            <p:attrNameLst>
                                              <p:attrName>ppt_x</p:attrName>
                                              <p:attrName>ppt_y</p:attrName>
                                            </p:attrNameLst>
                                          </p:cBhvr>
                                        </p:animMotion>
                                        <p:animEffect transition="in" filter="fade">
                                          <p:cBhvr>
                                            <p:cTn id="34" dur="600"/>
                                            <p:tgtEl>
                                              <p:spTgt spid="10"/>
                                            </p:tgtEl>
                                          </p:cBhvr>
                                        </p:animEffect>
                                      </p:childTnLst>
                                    </p:cTn>
                                  </p:par>
                                  <p:par>
                                    <p:cTn id="35" presetID="52" presetClass="entr" presetSubtype="0" fill="hold" nodeType="withEffect">
                                      <p:stCondLst>
                                        <p:cond delay="300"/>
                                      </p:stCondLst>
                                      <p:childTnLst>
                                        <p:set>
                                          <p:cBhvr>
                                            <p:cTn id="36" dur="1" fill="hold">
                                              <p:stCondLst>
                                                <p:cond delay="0"/>
                                              </p:stCondLst>
                                            </p:cTn>
                                            <p:tgtEl>
                                              <p:spTgt spid="13"/>
                                            </p:tgtEl>
                                            <p:attrNameLst>
                                              <p:attrName>style.visibility</p:attrName>
                                            </p:attrNameLst>
                                          </p:cBhvr>
                                          <p:to>
                                            <p:strVal val="visible"/>
                                          </p:to>
                                        </p:set>
                                        <p:animScale>
                                          <p:cBhvr>
                                            <p:cTn id="37" dur="6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600" decel="50000" fill="hold">
                                              <p:stCondLst>
                                                <p:cond delay="0"/>
                                              </p:stCondLst>
                                            </p:cTn>
                                            <p:tgtEl>
                                              <p:spTgt spid="13"/>
                                            </p:tgtEl>
                                            <p:attrNameLst>
                                              <p:attrName>ppt_x</p:attrName>
                                              <p:attrName>ppt_y</p:attrName>
                                            </p:attrNameLst>
                                          </p:cBhvr>
                                        </p:animMotion>
                                        <p:animEffect transition="in" filter="fade">
                                          <p:cBhvr>
                                            <p:cTn id="39" dur="600"/>
                                            <p:tgtEl>
                                              <p:spTgt spid="13"/>
                                            </p:tgtEl>
                                          </p:cBhvr>
                                        </p:animEffect>
                                      </p:childTnLst>
                                    </p:cTn>
                                  </p:par>
                                  <p:par>
                                    <p:cTn id="40" presetID="52" presetClass="entr" presetSubtype="0" fill="hold" nodeType="withEffect">
                                      <p:stCondLst>
                                        <p:cond delay="600"/>
                                      </p:stCondLst>
                                      <p:childTnLst>
                                        <p:set>
                                          <p:cBhvr>
                                            <p:cTn id="41" dur="1" fill="hold">
                                              <p:stCondLst>
                                                <p:cond delay="0"/>
                                              </p:stCondLst>
                                            </p:cTn>
                                            <p:tgtEl>
                                              <p:spTgt spid="16"/>
                                            </p:tgtEl>
                                            <p:attrNameLst>
                                              <p:attrName>style.visibility</p:attrName>
                                            </p:attrNameLst>
                                          </p:cBhvr>
                                          <p:to>
                                            <p:strVal val="visible"/>
                                          </p:to>
                                        </p:set>
                                        <p:animScale>
                                          <p:cBhvr>
                                            <p:cTn id="42" dur="6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600" decel="50000" fill="hold">
                                              <p:stCondLst>
                                                <p:cond delay="0"/>
                                              </p:stCondLst>
                                            </p:cTn>
                                            <p:tgtEl>
                                              <p:spTgt spid="16"/>
                                            </p:tgtEl>
                                            <p:attrNameLst>
                                              <p:attrName>ppt_x</p:attrName>
                                              <p:attrName>ppt_y</p:attrName>
                                            </p:attrNameLst>
                                          </p:cBhvr>
                                        </p:animMotion>
                                        <p:animEffect transition="in" filter="fade">
                                          <p:cBhvr>
                                            <p:cTn id="44" dur="600"/>
                                            <p:tgtEl>
                                              <p:spTgt spid="16"/>
                                            </p:tgtEl>
                                          </p:cBhvr>
                                        </p:animEffect>
                                      </p:childTnLst>
                                    </p:cTn>
                                  </p:par>
                                  <p:par>
                                    <p:cTn id="45" presetID="52" presetClass="entr" presetSubtype="0" fill="hold" nodeType="withEffect">
                                      <p:stCondLst>
                                        <p:cond delay="900"/>
                                      </p:stCondLst>
                                      <p:childTnLst>
                                        <p:set>
                                          <p:cBhvr>
                                            <p:cTn id="46" dur="1" fill="hold">
                                              <p:stCondLst>
                                                <p:cond delay="0"/>
                                              </p:stCondLst>
                                            </p:cTn>
                                            <p:tgtEl>
                                              <p:spTgt spid="19"/>
                                            </p:tgtEl>
                                            <p:attrNameLst>
                                              <p:attrName>style.visibility</p:attrName>
                                            </p:attrNameLst>
                                          </p:cBhvr>
                                          <p:to>
                                            <p:strVal val="visible"/>
                                          </p:to>
                                        </p:set>
                                        <p:animScale>
                                          <p:cBhvr>
                                            <p:cTn id="47" dur="6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600" decel="50000" fill="hold">
                                              <p:stCondLst>
                                                <p:cond delay="0"/>
                                              </p:stCondLst>
                                            </p:cTn>
                                            <p:tgtEl>
                                              <p:spTgt spid="19"/>
                                            </p:tgtEl>
                                            <p:attrNameLst>
                                              <p:attrName>ppt_x</p:attrName>
                                              <p:attrName>ppt_y</p:attrName>
                                            </p:attrNameLst>
                                          </p:cBhvr>
                                        </p:animMotion>
                                        <p:animEffect transition="in" filter="fade">
                                          <p:cBhvr>
                                            <p:cTn id="49" dur="600"/>
                                            <p:tgtEl>
                                              <p:spTgt spid="19"/>
                                            </p:tgtEl>
                                          </p:cBhvr>
                                        </p:animEffect>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 calcmode="lin" valueType="num">
                                          <p:cBhvr additive="base">
                                            <p:cTn id="53" dur="1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54" dur="1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55" fill="hold">
                                <p:stCondLst>
                                  <p:cond delay="3100"/>
                                </p:stCondLst>
                                <p:childTnLst>
                                  <p:par>
                                    <p:cTn id="56" presetID="2" presetClass="entr" presetSubtype="2" fill="hold" grpId="0" nodeType="afterEffect">
                                      <p:stCondLst>
                                        <p:cond delay="0"/>
                                      </p:stCondLst>
                                      <p:childTnLst>
                                        <p:set>
                                          <p:cBhvr>
                                            <p:cTn id="57" dur="1" fill="hold">
                                              <p:stCondLst>
                                                <p:cond delay="0"/>
                                              </p:stCondLst>
                                            </p:cTn>
                                            <p:tgtEl>
                                              <p:spTgt spid="8">
                                                <p:txEl>
                                                  <p:pRg st="2" end="2"/>
                                                </p:txEl>
                                              </p:spTgt>
                                            </p:tgtEl>
                                            <p:attrNameLst>
                                              <p:attrName>style.visibility</p:attrName>
                                            </p:attrNameLst>
                                          </p:cBhvr>
                                          <p:to>
                                            <p:strVal val="visible"/>
                                          </p:to>
                                        </p:set>
                                        <p:anim calcmode="lin" valueType="num">
                                          <p:cBhvr additive="base">
                                            <p:cTn id="58" dur="1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59" dur="1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par>
                              <p:cTn id="60" fill="hold">
                                <p:stCondLst>
                                  <p:cond delay="3200"/>
                                </p:stCondLst>
                                <p:childTnLst>
                                  <p:par>
                                    <p:cTn id="61" presetID="2" presetClass="entr" presetSubtype="2" fill="hold" grpId="0" nodeType="afterEffect">
                                      <p:stCondLst>
                                        <p:cond delay="0"/>
                                      </p:stCondLst>
                                      <p:childTnLst>
                                        <p:set>
                                          <p:cBhvr>
                                            <p:cTn id="62" dur="1" fill="hold">
                                              <p:stCondLst>
                                                <p:cond delay="0"/>
                                              </p:stCondLst>
                                            </p:cTn>
                                            <p:tgtEl>
                                              <p:spTgt spid="8">
                                                <p:txEl>
                                                  <p:pRg st="3" end="3"/>
                                                </p:txEl>
                                              </p:spTgt>
                                            </p:tgtEl>
                                            <p:attrNameLst>
                                              <p:attrName>style.visibility</p:attrName>
                                            </p:attrNameLst>
                                          </p:cBhvr>
                                          <p:to>
                                            <p:strVal val="visible"/>
                                          </p:to>
                                        </p:set>
                                        <p:anim calcmode="lin" valueType="num">
                                          <p:cBhvr additive="base">
                                            <p:cTn id="63" dur="1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64" dur="1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par>
                              <p:cTn id="65" fill="hold">
                                <p:stCondLst>
                                  <p:cond delay="3300"/>
                                </p:stCondLst>
                                <p:childTnLst>
                                  <p:par>
                                    <p:cTn id="66" presetID="2" presetClass="entr" presetSubtype="2" fill="hold" grpId="0" nodeType="afterEffect">
                                      <p:stCondLst>
                                        <p:cond delay="0"/>
                                      </p:stCondLst>
                                      <p:childTnLst>
                                        <p:set>
                                          <p:cBhvr>
                                            <p:cTn id="67" dur="1" fill="hold">
                                              <p:stCondLst>
                                                <p:cond delay="0"/>
                                              </p:stCondLst>
                                            </p:cTn>
                                            <p:tgtEl>
                                              <p:spTgt spid="8">
                                                <p:txEl>
                                                  <p:pRg st="4" end="4"/>
                                                </p:txEl>
                                              </p:spTgt>
                                            </p:tgtEl>
                                            <p:attrNameLst>
                                              <p:attrName>style.visibility</p:attrName>
                                            </p:attrNameLst>
                                          </p:cBhvr>
                                          <p:to>
                                            <p:strVal val="visible"/>
                                          </p:to>
                                        </p:set>
                                        <p:anim calcmode="lin" valueType="num">
                                          <p:cBhvr additive="base">
                                            <p:cTn id="68" dur="1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69" dur="1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par>
                              <p:cTn id="70" fill="hold">
                                <p:stCondLst>
                                  <p:cond delay="3400"/>
                                </p:stCondLst>
                                <p:childTnLst>
                                  <p:par>
                                    <p:cTn id="71" presetID="2" presetClass="entr" presetSubtype="2" fill="hold" grpId="0" nodeType="afterEffect">
                                      <p:stCondLst>
                                        <p:cond delay="0"/>
                                      </p:stCondLst>
                                      <p:childTnLst>
                                        <p:set>
                                          <p:cBhvr>
                                            <p:cTn id="72" dur="1" fill="hold">
                                              <p:stCondLst>
                                                <p:cond delay="0"/>
                                              </p:stCondLst>
                                            </p:cTn>
                                            <p:tgtEl>
                                              <p:spTgt spid="8">
                                                <p:txEl>
                                                  <p:pRg st="5" end="5"/>
                                                </p:txEl>
                                              </p:spTgt>
                                            </p:tgtEl>
                                            <p:attrNameLst>
                                              <p:attrName>style.visibility</p:attrName>
                                            </p:attrNameLst>
                                          </p:cBhvr>
                                          <p:to>
                                            <p:strVal val="visible"/>
                                          </p:to>
                                        </p:set>
                                        <p:anim calcmode="lin" valueType="num">
                                          <p:cBhvr additive="base">
                                            <p:cTn id="73" dur="1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74" dur="1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par>
                              <p:cTn id="75" fill="hold">
                                <p:stCondLst>
                                  <p:cond delay="3500"/>
                                </p:stCondLst>
                                <p:childTnLst>
                                  <p:par>
                                    <p:cTn id="76" presetID="2" presetClass="entr" presetSubtype="2" fill="hold" grpId="0" nodeType="afterEffect">
                                      <p:stCondLst>
                                        <p:cond delay="0"/>
                                      </p:stCondLst>
                                      <p:childTnLst>
                                        <p:set>
                                          <p:cBhvr>
                                            <p:cTn id="77" dur="1" fill="hold">
                                              <p:stCondLst>
                                                <p:cond delay="0"/>
                                              </p:stCondLst>
                                            </p:cTn>
                                            <p:tgtEl>
                                              <p:spTgt spid="8">
                                                <p:txEl>
                                                  <p:pRg st="6" end="6"/>
                                                </p:txEl>
                                              </p:spTgt>
                                            </p:tgtEl>
                                            <p:attrNameLst>
                                              <p:attrName>style.visibility</p:attrName>
                                            </p:attrNameLst>
                                          </p:cBhvr>
                                          <p:to>
                                            <p:strVal val="visible"/>
                                          </p:to>
                                        </p:set>
                                        <p:anim calcmode="lin" valueType="num">
                                          <p:cBhvr additive="base">
                                            <p:cTn id="78" dur="100" fill="hold"/>
                                            <p:tgtEl>
                                              <p:spTgt spid="8">
                                                <p:txEl>
                                                  <p:pRg st="6" end="6"/>
                                                </p:txEl>
                                              </p:spTgt>
                                            </p:tgtEl>
                                            <p:attrNameLst>
                                              <p:attrName>ppt_x</p:attrName>
                                            </p:attrNameLst>
                                          </p:cBhvr>
                                          <p:tavLst>
                                            <p:tav tm="0">
                                              <p:val>
                                                <p:strVal val="1+#ppt_w/2"/>
                                              </p:val>
                                            </p:tav>
                                            <p:tav tm="100000">
                                              <p:val>
                                                <p:strVal val="#ppt_x"/>
                                              </p:val>
                                            </p:tav>
                                          </p:tavLst>
                                        </p:anim>
                                        <p:anim calcmode="lin" valueType="num">
                                          <p:cBhvr additive="base">
                                            <p:cTn id="79" dur="100" fill="hold"/>
                                            <p:tgtEl>
                                              <p:spTgt spid="8">
                                                <p:txEl>
                                                  <p:pRg st="6" end="6"/>
                                                </p:txEl>
                                              </p:spTgt>
                                            </p:tgtEl>
                                            <p:attrNameLst>
                                              <p:attrName>ppt_y</p:attrName>
                                            </p:attrNameLst>
                                          </p:cBhvr>
                                          <p:tavLst>
                                            <p:tav tm="0">
                                              <p:val>
                                                <p:strVal val="#ppt_y"/>
                                              </p:val>
                                            </p:tav>
                                            <p:tav tm="100000">
                                              <p:val>
                                                <p:strVal val="#ppt_y"/>
                                              </p:val>
                                            </p:tav>
                                          </p:tavLst>
                                        </p:anim>
                                      </p:childTnLst>
                                    </p:cTn>
                                  </p:par>
                                </p:childTnLst>
                              </p:cTn>
                            </p:par>
                            <p:par>
                              <p:cTn id="80" fill="hold">
                                <p:stCondLst>
                                  <p:cond delay="3600"/>
                                </p:stCondLst>
                                <p:childTnLst>
                                  <p:par>
                                    <p:cTn id="81" presetID="2" presetClass="entr" presetSubtype="2" fill="hold" grpId="0" nodeType="afterEffect">
                                      <p:stCondLst>
                                        <p:cond delay="0"/>
                                      </p:stCondLst>
                                      <p:childTnLst>
                                        <p:set>
                                          <p:cBhvr>
                                            <p:cTn id="82" dur="1" fill="hold">
                                              <p:stCondLst>
                                                <p:cond delay="0"/>
                                              </p:stCondLst>
                                            </p:cTn>
                                            <p:tgtEl>
                                              <p:spTgt spid="8">
                                                <p:txEl>
                                                  <p:pRg st="7" end="7"/>
                                                </p:txEl>
                                              </p:spTgt>
                                            </p:tgtEl>
                                            <p:attrNameLst>
                                              <p:attrName>style.visibility</p:attrName>
                                            </p:attrNameLst>
                                          </p:cBhvr>
                                          <p:to>
                                            <p:strVal val="visible"/>
                                          </p:to>
                                        </p:set>
                                        <p:anim calcmode="lin" valueType="num">
                                          <p:cBhvr additive="base">
                                            <p:cTn id="83" dur="100" fill="hold"/>
                                            <p:tgtEl>
                                              <p:spTgt spid="8">
                                                <p:txEl>
                                                  <p:pRg st="7" end="7"/>
                                                </p:txEl>
                                              </p:spTgt>
                                            </p:tgtEl>
                                            <p:attrNameLst>
                                              <p:attrName>ppt_x</p:attrName>
                                            </p:attrNameLst>
                                          </p:cBhvr>
                                          <p:tavLst>
                                            <p:tav tm="0">
                                              <p:val>
                                                <p:strVal val="1+#ppt_w/2"/>
                                              </p:val>
                                            </p:tav>
                                            <p:tav tm="100000">
                                              <p:val>
                                                <p:strVal val="#ppt_x"/>
                                              </p:val>
                                            </p:tav>
                                          </p:tavLst>
                                        </p:anim>
                                        <p:anim calcmode="lin" valueType="num">
                                          <p:cBhvr additive="base">
                                            <p:cTn id="84" dur="100" fill="hold"/>
                                            <p:tgtEl>
                                              <p:spTgt spid="8">
                                                <p:txEl>
                                                  <p:pRg st="7" end="7"/>
                                                </p:txEl>
                                              </p:spTgt>
                                            </p:tgtEl>
                                            <p:attrNameLst>
                                              <p:attrName>ppt_y</p:attrName>
                                            </p:attrNameLst>
                                          </p:cBhvr>
                                          <p:tavLst>
                                            <p:tav tm="0">
                                              <p:val>
                                                <p:strVal val="#ppt_y"/>
                                              </p:val>
                                            </p:tav>
                                            <p:tav tm="100000">
                                              <p:val>
                                                <p:strVal val="#ppt_y"/>
                                              </p:val>
                                            </p:tav>
                                          </p:tavLst>
                                        </p:anim>
                                      </p:childTnLst>
                                    </p:cTn>
                                  </p:par>
                                </p:childTnLst>
                              </p:cTn>
                            </p:par>
                            <p:par>
                              <p:cTn id="85" fill="hold">
                                <p:stCondLst>
                                  <p:cond delay="3700"/>
                                </p:stCondLst>
                                <p:childTnLst>
                                  <p:par>
                                    <p:cTn id="86" presetID="2" presetClass="entr" presetSubtype="2" fill="hold" grpId="0" nodeType="afterEffect">
                                      <p:stCondLst>
                                        <p:cond delay="0"/>
                                      </p:stCondLst>
                                      <p:childTnLst>
                                        <p:set>
                                          <p:cBhvr>
                                            <p:cTn id="87" dur="1" fill="hold">
                                              <p:stCondLst>
                                                <p:cond delay="0"/>
                                              </p:stCondLst>
                                            </p:cTn>
                                            <p:tgtEl>
                                              <p:spTgt spid="8">
                                                <p:txEl>
                                                  <p:pRg st="8" end="8"/>
                                                </p:txEl>
                                              </p:spTgt>
                                            </p:tgtEl>
                                            <p:attrNameLst>
                                              <p:attrName>style.visibility</p:attrName>
                                            </p:attrNameLst>
                                          </p:cBhvr>
                                          <p:to>
                                            <p:strVal val="visible"/>
                                          </p:to>
                                        </p:set>
                                        <p:anim calcmode="lin" valueType="num">
                                          <p:cBhvr additive="base">
                                            <p:cTn id="88" dur="100" fill="hold"/>
                                            <p:tgtEl>
                                              <p:spTgt spid="8">
                                                <p:txEl>
                                                  <p:pRg st="8" end="8"/>
                                                </p:txEl>
                                              </p:spTgt>
                                            </p:tgtEl>
                                            <p:attrNameLst>
                                              <p:attrName>ppt_x</p:attrName>
                                            </p:attrNameLst>
                                          </p:cBhvr>
                                          <p:tavLst>
                                            <p:tav tm="0">
                                              <p:val>
                                                <p:strVal val="1+#ppt_w/2"/>
                                              </p:val>
                                            </p:tav>
                                            <p:tav tm="100000">
                                              <p:val>
                                                <p:strVal val="#ppt_x"/>
                                              </p:val>
                                            </p:tav>
                                          </p:tavLst>
                                        </p:anim>
                                        <p:anim calcmode="lin" valueType="num">
                                          <p:cBhvr additive="base">
                                            <p:cTn id="89" dur="100" fill="hold"/>
                                            <p:tgtEl>
                                              <p:spTgt spid="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9" grpId="0" animBg="1"/>
          <p:bldP spid="22"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 calcmode="lin" valueType="num">
                                          <p:cBhvr>
                                            <p:cTn id="21" dur="500" fill="hold"/>
                                            <p:tgtEl>
                                              <p:spTgt spid="22"/>
                                            </p:tgtEl>
                                            <p:attrNameLst>
                                              <p:attrName>style.rotation</p:attrName>
                                            </p:attrNameLst>
                                          </p:cBhvr>
                                          <p:tavLst>
                                            <p:tav tm="0">
                                              <p:val>
                                                <p:fltVal val="90"/>
                                              </p:val>
                                            </p:tav>
                                            <p:tav tm="100000">
                                              <p:val>
                                                <p:fltVal val="0"/>
                                              </p:val>
                                            </p:tav>
                                          </p:tavLst>
                                        </p:anim>
                                        <p:animEffect transition="in" filter="fade">
                                          <p:cBhvr>
                                            <p:cTn id="22" dur="500"/>
                                            <p:tgtEl>
                                              <p:spTgt spid="2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 calcmode="lin" valueType="num">
                                          <p:cBhvr>
                                            <p:cTn id="27" dur="500" fill="hold"/>
                                            <p:tgtEl>
                                              <p:spTgt spid="23"/>
                                            </p:tgtEl>
                                            <p:attrNameLst>
                                              <p:attrName>style.rotation</p:attrName>
                                            </p:attrNameLst>
                                          </p:cBhvr>
                                          <p:tavLst>
                                            <p:tav tm="0">
                                              <p:val>
                                                <p:fltVal val="90"/>
                                              </p:val>
                                            </p:tav>
                                            <p:tav tm="100000">
                                              <p:val>
                                                <p:fltVal val="0"/>
                                              </p:val>
                                            </p:tav>
                                          </p:tavLst>
                                        </p:anim>
                                        <p:animEffect transition="in" filter="fade">
                                          <p:cBhvr>
                                            <p:cTn id="28" dur="500"/>
                                            <p:tgtEl>
                                              <p:spTgt spid="23"/>
                                            </p:tgtEl>
                                          </p:cBhvr>
                                        </p:animEffect>
                                      </p:childTnLst>
                                    </p:cTn>
                                  </p:par>
                                </p:childTnLst>
                              </p:cTn>
                            </p:par>
                            <p:par>
                              <p:cTn id="29" fill="hold">
                                <p:stCondLst>
                                  <p:cond delay="1500"/>
                                </p:stCondLst>
                                <p:childTnLst>
                                  <p:par>
                                    <p:cTn id="30" presetID="52"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Scale>
                                          <p:cBhvr>
                                            <p:cTn id="32" dur="6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600" decel="50000" fill="hold">
                                              <p:stCondLst>
                                                <p:cond delay="0"/>
                                              </p:stCondLst>
                                            </p:cTn>
                                            <p:tgtEl>
                                              <p:spTgt spid="10"/>
                                            </p:tgtEl>
                                            <p:attrNameLst>
                                              <p:attrName>ppt_x</p:attrName>
                                              <p:attrName>ppt_y</p:attrName>
                                            </p:attrNameLst>
                                          </p:cBhvr>
                                        </p:animMotion>
                                        <p:animEffect transition="in" filter="fade">
                                          <p:cBhvr>
                                            <p:cTn id="34" dur="600"/>
                                            <p:tgtEl>
                                              <p:spTgt spid="10"/>
                                            </p:tgtEl>
                                          </p:cBhvr>
                                        </p:animEffect>
                                      </p:childTnLst>
                                    </p:cTn>
                                  </p:par>
                                  <p:par>
                                    <p:cTn id="35" presetID="52" presetClass="entr" presetSubtype="0" fill="hold" nodeType="withEffect">
                                      <p:stCondLst>
                                        <p:cond delay="300"/>
                                      </p:stCondLst>
                                      <p:childTnLst>
                                        <p:set>
                                          <p:cBhvr>
                                            <p:cTn id="36" dur="1" fill="hold">
                                              <p:stCondLst>
                                                <p:cond delay="0"/>
                                              </p:stCondLst>
                                            </p:cTn>
                                            <p:tgtEl>
                                              <p:spTgt spid="13"/>
                                            </p:tgtEl>
                                            <p:attrNameLst>
                                              <p:attrName>style.visibility</p:attrName>
                                            </p:attrNameLst>
                                          </p:cBhvr>
                                          <p:to>
                                            <p:strVal val="visible"/>
                                          </p:to>
                                        </p:set>
                                        <p:animScale>
                                          <p:cBhvr>
                                            <p:cTn id="37" dur="6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600" decel="50000" fill="hold">
                                              <p:stCondLst>
                                                <p:cond delay="0"/>
                                              </p:stCondLst>
                                            </p:cTn>
                                            <p:tgtEl>
                                              <p:spTgt spid="13"/>
                                            </p:tgtEl>
                                            <p:attrNameLst>
                                              <p:attrName>ppt_x</p:attrName>
                                              <p:attrName>ppt_y</p:attrName>
                                            </p:attrNameLst>
                                          </p:cBhvr>
                                        </p:animMotion>
                                        <p:animEffect transition="in" filter="fade">
                                          <p:cBhvr>
                                            <p:cTn id="39" dur="600"/>
                                            <p:tgtEl>
                                              <p:spTgt spid="13"/>
                                            </p:tgtEl>
                                          </p:cBhvr>
                                        </p:animEffect>
                                      </p:childTnLst>
                                    </p:cTn>
                                  </p:par>
                                  <p:par>
                                    <p:cTn id="40" presetID="52" presetClass="entr" presetSubtype="0" fill="hold" nodeType="withEffect">
                                      <p:stCondLst>
                                        <p:cond delay="600"/>
                                      </p:stCondLst>
                                      <p:childTnLst>
                                        <p:set>
                                          <p:cBhvr>
                                            <p:cTn id="41" dur="1" fill="hold">
                                              <p:stCondLst>
                                                <p:cond delay="0"/>
                                              </p:stCondLst>
                                            </p:cTn>
                                            <p:tgtEl>
                                              <p:spTgt spid="16"/>
                                            </p:tgtEl>
                                            <p:attrNameLst>
                                              <p:attrName>style.visibility</p:attrName>
                                            </p:attrNameLst>
                                          </p:cBhvr>
                                          <p:to>
                                            <p:strVal val="visible"/>
                                          </p:to>
                                        </p:set>
                                        <p:animScale>
                                          <p:cBhvr>
                                            <p:cTn id="42" dur="6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600" decel="50000" fill="hold">
                                              <p:stCondLst>
                                                <p:cond delay="0"/>
                                              </p:stCondLst>
                                            </p:cTn>
                                            <p:tgtEl>
                                              <p:spTgt spid="16"/>
                                            </p:tgtEl>
                                            <p:attrNameLst>
                                              <p:attrName>ppt_x</p:attrName>
                                              <p:attrName>ppt_y</p:attrName>
                                            </p:attrNameLst>
                                          </p:cBhvr>
                                        </p:animMotion>
                                        <p:animEffect transition="in" filter="fade">
                                          <p:cBhvr>
                                            <p:cTn id="44" dur="600"/>
                                            <p:tgtEl>
                                              <p:spTgt spid="16"/>
                                            </p:tgtEl>
                                          </p:cBhvr>
                                        </p:animEffect>
                                      </p:childTnLst>
                                    </p:cTn>
                                  </p:par>
                                  <p:par>
                                    <p:cTn id="45" presetID="52" presetClass="entr" presetSubtype="0" fill="hold" nodeType="withEffect">
                                      <p:stCondLst>
                                        <p:cond delay="900"/>
                                      </p:stCondLst>
                                      <p:childTnLst>
                                        <p:set>
                                          <p:cBhvr>
                                            <p:cTn id="46" dur="1" fill="hold">
                                              <p:stCondLst>
                                                <p:cond delay="0"/>
                                              </p:stCondLst>
                                            </p:cTn>
                                            <p:tgtEl>
                                              <p:spTgt spid="19"/>
                                            </p:tgtEl>
                                            <p:attrNameLst>
                                              <p:attrName>style.visibility</p:attrName>
                                            </p:attrNameLst>
                                          </p:cBhvr>
                                          <p:to>
                                            <p:strVal val="visible"/>
                                          </p:to>
                                        </p:set>
                                        <p:animScale>
                                          <p:cBhvr>
                                            <p:cTn id="47" dur="6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600" decel="50000" fill="hold">
                                              <p:stCondLst>
                                                <p:cond delay="0"/>
                                              </p:stCondLst>
                                            </p:cTn>
                                            <p:tgtEl>
                                              <p:spTgt spid="19"/>
                                            </p:tgtEl>
                                            <p:attrNameLst>
                                              <p:attrName>ppt_x</p:attrName>
                                              <p:attrName>ppt_y</p:attrName>
                                            </p:attrNameLst>
                                          </p:cBhvr>
                                        </p:animMotion>
                                        <p:animEffect transition="in" filter="fade">
                                          <p:cBhvr>
                                            <p:cTn id="49" dur="600"/>
                                            <p:tgtEl>
                                              <p:spTgt spid="19"/>
                                            </p:tgtEl>
                                          </p:cBhvr>
                                        </p:animEffect>
                                      </p:childTnLst>
                                    </p:cTn>
                                  </p:par>
                                </p:childTnLst>
                              </p:cTn>
                            </p:par>
                            <p:par>
                              <p:cTn id="50" fill="hold">
                                <p:stCondLst>
                                  <p:cond delay="3000"/>
                                </p:stCondLst>
                                <p:childTnLst>
                                  <p:par>
                                    <p:cTn id="51" presetID="2" presetClass="entr" presetSubtype="2" fill="hold" grpId="0" nodeType="afterEffect">
                                      <p:stCondLst>
                                        <p:cond delay="0"/>
                                      </p:stCondLst>
                                      <p:childTnLst>
                                        <p:set>
                                          <p:cBhvr>
                                            <p:cTn id="52" dur="1" fill="hold">
                                              <p:stCondLst>
                                                <p:cond delay="0"/>
                                              </p:stCondLst>
                                            </p:cTn>
                                            <p:tgtEl>
                                              <p:spTgt spid="8">
                                                <p:txEl>
                                                  <p:pRg st="0" end="0"/>
                                                </p:txEl>
                                              </p:spTgt>
                                            </p:tgtEl>
                                            <p:attrNameLst>
                                              <p:attrName>style.visibility</p:attrName>
                                            </p:attrNameLst>
                                          </p:cBhvr>
                                          <p:to>
                                            <p:strVal val="visible"/>
                                          </p:to>
                                        </p:set>
                                        <p:anim calcmode="lin" valueType="num">
                                          <p:cBhvr additive="base">
                                            <p:cTn id="53" dur="1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54" dur="1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par>
                              <p:cTn id="55" fill="hold">
                                <p:stCondLst>
                                  <p:cond delay="3100"/>
                                </p:stCondLst>
                                <p:childTnLst>
                                  <p:par>
                                    <p:cTn id="56" presetID="2" presetClass="entr" presetSubtype="2" fill="hold" grpId="0" nodeType="afterEffect">
                                      <p:stCondLst>
                                        <p:cond delay="0"/>
                                      </p:stCondLst>
                                      <p:childTnLst>
                                        <p:set>
                                          <p:cBhvr>
                                            <p:cTn id="57" dur="1" fill="hold">
                                              <p:stCondLst>
                                                <p:cond delay="0"/>
                                              </p:stCondLst>
                                            </p:cTn>
                                            <p:tgtEl>
                                              <p:spTgt spid="8">
                                                <p:txEl>
                                                  <p:pRg st="2" end="2"/>
                                                </p:txEl>
                                              </p:spTgt>
                                            </p:tgtEl>
                                            <p:attrNameLst>
                                              <p:attrName>style.visibility</p:attrName>
                                            </p:attrNameLst>
                                          </p:cBhvr>
                                          <p:to>
                                            <p:strVal val="visible"/>
                                          </p:to>
                                        </p:set>
                                        <p:anim calcmode="lin" valueType="num">
                                          <p:cBhvr additive="base">
                                            <p:cTn id="58" dur="100" fill="hold"/>
                                            <p:tgtEl>
                                              <p:spTgt spid="8">
                                                <p:txEl>
                                                  <p:pRg st="2" end="2"/>
                                                </p:txEl>
                                              </p:spTgt>
                                            </p:tgtEl>
                                            <p:attrNameLst>
                                              <p:attrName>ppt_x</p:attrName>
                                            </p:attrNameLst>
                                          </p:cBhvr>
                                          <p:tavLst>
                                            <p:tav tm="0">
                                              <p:val>
                                                <p:strVal val="1+#ppt_w/2"/>
                                              </p:val>
                                            </p:tav>
                                            <p:tav tm="100000">
                                              <p:val>
                                                <p:strVal val="#ppt_x"/>
                                              </p:val>
                                            </p:tav>
                                          </p:tavLst>
                                        </p:anim>
                                        <p:anim calcmode="lin" valueType="num">
                                          <p:cBhvr additive="base">
                                            <p:cTn id="59" dur="1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par>
                              <p:cTn id="60" fill="hold">
                                <p:stCondLst>
                                  <p:cond delay="3200"/>
                                </p:stCondLst>
                                <p:childTnLst>
                                  <p:par>
                                    <p:cTn id="61" presetID="2" presetClass="entr" presetSubtype="2" fill="hold" grpId="0" nodeType="afterEffect">
                                      <p:stCondLst>
                                        <p:cond delay="0"/>
                                      </p:stCondLst>
                                      <p:childTnLst>
                                        <p:set>
                                          <p:cBhvr>
                                            <p:cTn id="62" dur="1" fill="hold">
                                              <p:stCondLst>
                                                <p:cond delay="0"/>
                                              </p:stCondLst>
                                            </p:cTn>
                                            <p:tgtEl>
                                              <p:spTgt spid="8">
                                                <p:txEl>
                                                  <p:pRg st="3" end="3"/>
                                                </p:txEl>
                                              </p:spTgt>
                                            </p:tgtEl>
                                            <p:attrNameLst>
                                              <p:attrName>style.visibility</p:attrName>
                                            </p:attrNameLst>
                                          </p:cBhvr>
                                          <p:to>
                                            <p:strVal val="visible"/>
                                          </p:to>
                                        </p:set>
                                        <p:anim calcmode="lin" valueType="num">
                                          <p:cBhvr additive="base">
                                            <p:cTn id="63" dur="100" fill="hold"/>
                                            <p:tgtEl>
                                              <p:spTgt spid="8">
                                                <p:txEl>
                                                  <p:pRg st="3" end="3"/>
                                                </p:txEl>
                                              </p:spTgt>
                                            </p:tgtEl>
                                            <p:attrNameLst>
                                              <p:attrName>ppt_x</p:attrName>
                                            </p:attrNameLst>
                                          </p:cBhvr>
                                          <p:tavLst>
                                            <p:tav tm="0">
                                              <p:val>
                                                <p:strVal val="1+#ppt_w/2"/>
                                              </p:val>
                                            </p:tav>
                                            <p:tav tm="100000">
                                              <p:val>
                                                <p:strVal val="#ppt_x"/>
                                              </p:val>
                                            </p:tav>
                                          </p:tavLst>
                                        </p:anim>
                                        <p:anim calcmode="lin" valueType="num">
                                          <p:cBhvr additive="base">
                                            <p:cTn id="64" dur="1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par>
                              <p:cTn id="65" fill="hold">
                                <p:stCondLst>
                                  <p:cond delay="3300"/>
                                </p:stCondLst>
                                <p:childTnLst>
                                  <p:par>
                                    <p:cTn id="66" presetID="2" presetClass="entr" presetSubtype="2" fill="hold" grpId="0" nodeType="afterEffect">
                                      <p:stCondLst>
                                        <p:cond delay="0"/>
                                      </p:stCondLst>
                                      <p:childTnLst>
                                        <p:set>
                                          <p:cBhvr>
                                            <p:cTn id="67" dur="1" fill="hold">
                                              <p:stCondLst>
                                                <p:cond delay="0"/>
                                              </p:stCondLst>
                                            </p:cTn>
                                            <p:tgtEl>
                                              <p:spTgt spid="8">
                                                <p:txEl>
                                                  <p:pRg st="4" end="4"/>
                                                </p:txEl>
                                              </p:spTgt>
                                            </p:tgtEl>
                                            <p:attrNameLst>
                                              <p:attrName>style.visibility</p:attrName>
                                            </p:attrNameLst>
                                          </p:cBhvr>
                                          <p:to>
                                            <p:strVal val="visible"/>
                                          </p:to>
                                        </p:set>
                                        <p:anim calcmode="lin" valueType="num">
                                          <p:cBhvr additive="base">
                                            <p:cTn id="68" dur="1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69" dur="1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par>
                              <p:cTn id="70" fill="hold">
                                <p:stCondLst>
                                  <p:cond delay="3400"/>
                                </p:stCondLst>
                                <p:childTnLst>
                                  <p:par>
                                    <p:cTn id="71" presetID="2" presetClass="entr" presetSubtype="2" fill="hold" grpId="0" nodeType="afterEffect">
                                      <p:stCondLst>
                                        <p:cond delay="0"/>
                                      </p:stCondLst>
                                      <p:childTnLst>
                                        <p:set>
                                          <p:cBhvr>
                                            <p:cTn id="72" dur="1" fill="hold">
                                              <p:stCondLst>
                                                <p:cond delay="0"/>
                                              </p:stCondLst>
                                            </p:cTn>
                                            <p:tgtEl>
                                              <p:spTgt spid="8">
                                                <p:txEl>
                                                  <p:pRg st="5" end="5"/>
                                                </p:txEl>
                                              </p:spTgt>
                                            </p:tgtEl>
                                            <p:attrNameLst>
                                              <p:attrName>style.visibility</p:attrName>
                                            </p:attrNameLst>
                                          </p:cBhvr>
                                          <p:to>
                                            <p:strVal val="visible"/>
                                          </p:to>
                                        </p:set>
                                        <p:anim calcmode="lin" valueType="num">
                                          <p:cBhvr additive="base">
                                            <p:cTn id="73" dur="1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74" dur="1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par>
                              <p:cTn id="75" fill="hold">
                                <p:stCondLst>
                                  <p:cond delay="3500"/>
                                </p:stCondLst>
                                <p:childTnLst>
                                  <p:par>
                                    <p:cTn id="76" presetID="2" presetClass="entr" presetSubtype="2" fill="hold" grpId="0" nodeType="afterEffect">
                                      <p:stCondLst>
                                        <p:cond delay="0"/>
                                      </p:stCondLst>
                                      <p:childTnLst>
                                        <p:set>
                                          <p:cBhvr>
                                            <p:cTn id="77" dur="1" fill="hold">
                                              <p:stCondLst>
                                                <p:cond delay="0"/>
                                              </p:stCondLst>
                                            </p:cTn>
                                            <p:tgtEl>
                                              <p:spTgt spid="8">
                                                <p:txEl>
                                                  <p:pRg st="6" end="6"/>
                                                </p:txEl>
                                              </p:spTgt>
                                            </p:tgtEl>
                                            <p:attrNameLst>
                                              <p:attrName>style.visibility</p:attrName>
                                            </p:attrNameLst>
                                          </p:cBhvr>
                                          <p:to>
                                            <p:strVal val="visible"/>
                                          </p:to>
                                        </p:set>
                                        <p:anim calcmode="lin" valueType="num">
                                          <p:cBhvr additive="base">
                                            <p:cTn id="78" dur="100" fill="hold"/>
                                            <p:tgtEl>
                                              <p:spTgt spid="8">
                                                <p:txEl>
                                                  <p:pRg st="6" end="6"/>
                                                </p:txEl>
                                              </p:spTgt>
                                            </p:tgtEl>
                                            <p:attrNameLst>
                                              <p:attrName>ppt_x</p:attrName>
                                            </p:attrNameLst>
                                          </p:cBhvr>
                                          <p:tavLst>
                                            <p:tav tm="0">
                                              <p:val>
                                                <p:strVal val="1+#ppt_w/2"/>
                                              </p:val>
                                            </p:tav>
                                            <p:tav tm="100000">
                                              <p:val>
                                                <p:strVal val="#ppt_x"/>
                                              </p:val>
                                            </p:tav>
                                          </p:tavLst>
                                        </p:anim>
                                        <p:anim calcmode="lin" valueType="num">
                                          <p:cBhvr additive="base">
                                            <p:cTn id="79" dur="100" fill="hold"/>
                                            <p:tgtEl>
                                              <p:spTgt spid="8">
                                                <p:txEl>
                                                  <p:pRg st="6" end="6"/>
                                                </p:txEl>
                                              </p:spTgt>
                                            </p:tgtEl>
                                            <p:attrNameLst>
                                              <p:attrName>ppt_y</p:attrName>
                                            </p:attrNameLst>
                                          </p:cBhvr>
                                          <p:tavLst>
                                            <p:tav tm="0">
                                              <p:val>
                                                <p:strVal val="#ppt_y"/>
                                              </p:val>
                                            </p:tav>
                                            <p:tav tm="100000">
                                              <p:val>
                                                <p:strVal val="#ppt_y"/>
                                              </p:val>
                                            </p:tav>
                                          </p:tavLst>
                                        </p:anim>
                                      </p:childTnLst>
                                    </p:cTn>
                                  </p:par>
                                </p:childTnLst>
                              </p:cTn>
                            </p:par>
                            <p:par>
                              <p:cTn id="80" fill="hold">
                                <p:stCondLst>
                                  <p:cond delay="3600"/>
                                </p:stCondLst>
                                <p:childTnLst>
                                  <p:par>
                                    <p:cTn id="81" presetID="2" presetClass="entr" presetSubtype="2" fill="hold" grpId="0" nodeType="afterEffect">
                                      <p:stCondLst>
                                        <p:cond delay="0"/>
                                      </p:stCondLst>
                                      <p:childTnLst>
                                        <p:set>
                                          <p:cBhvr>
                                            <p:cTn id="82" dur="1" fill="hold">
                                              <p:stCondLst>
                                                <p:cond delay="0"/>
                                              </p:stCondLst>
                                            </p:cTn>
                                            <p:tgtEl>
                                              <p:spTgt spid="8">
                                                <p:txEl>
                                                  <p:pRg st="7" end="7"/>
                                                </p:txEl>
                                              </p:spTgt>
                                            </p:tgtEl>
                                            <p:attrNameLst>
                                              <p:attrName>style.visibility</p:attrName>
                                            </p:attrNameLst>
                                          </p:cBhvr>
                                          <p:to>
                                            <p:strVal val="visible"/>
                                          </p:to>
                                        </p:set>
                                        <p:anim calcmode="lin" valueType="num">
                                          <p:cBhvr additive="base">
                                            <p:cTn id="83" dur="100" fill="hold"/>
                                            <p:tgtEl>
                                              <p:spTgt spid="8">
                                                <p:txEl>
                                                  <p:pRg st="7" end="7"/>
                                                </p:txEl>
                                              </p:spTgt>
                                            </p:tgtEl>
                                            <p:attrNameLst>
                                              <p:attrName>ppt_x</p:attrName>
                                            </p:attrNameLst>
                                          </p:cBhvr>
                                          <p:tavLst>
                                            <p:tav tm="0">
                                              <p:val>
                                                <p:strVal val="1+#ppt_w/2"/>
                                              </p:val>
                                            </p:tav>
                                            <p:tav tm="100000">
                                              <p:val>
                                                <p:strVal val="#ppt_x"/>
                                              </p:val>
                                            </p:tav>
                                          </p:tavLst>
                                        </p:anim>
                                        <p:anim calcmode="lin" valueType="num">
                                          <p:cBhvr additive="base">
                                            <p:cTn id="84" dur="100" fill="hold"/>
                                            <p:tgtEl>
                                              <p:spTgt spid="8">
                                                <p:txEl>
                                                  <p:pRg st="7" end="7"/>
                                                </p:txEl>
                                              </p:spTgt>
                                            </p:tgtEl>
                                            <p:attrNameLst>
                                              <p:attrName>ppt_y</p:attrName>
                                            </p:attrNameLst>
                                          </p:cBhvr>
                                          <p:tavLst>
                                            <p:tav tm="0">
                                              <p:val>
                                                <p:strVal val="#ppt_y"/>
                                              </p:val>
                                            </p:tav>
                                            <p:tav tm="100000">
                                              <p:val>
                                                <p:strVal val="#ppt_y"/>
                                              </p:val>
                                            </p:tav>
                                          </p:tavLst>
                                        </p:anim>
                                      </p:childTnLst>
                                    </p:cTn>
                                  </p:par>
                                </p:childTnLst>
                              </p:cTn>
                            </p:par>
                            <p:par>
                              <p:cTn id="85" fill="hold">
                                <p:stCondLst>
                                  <p:cond delay="3700"/>
                                </p:stCondLst>
                                <p:childTnLst>
                                  <p:par>
                                    <p:cTn id="86" presetID="2" presetClass="entr" presetSubtype="2" fill="hold" grpId="0" nodeType="afterEffect">
                                      <p:stCondLst>
                                        <p:cond delay="0"/>
                                      </p:stCondLst>
                                      <p:childTnLst>
                                        <p:set>
                                          <p:cBhvr>
                                            <p:cTn id="87" dur="1" fill="hold">
                                              <p:stCondLst>
                                                <p:cond delay="0"/>
                                              </p:stCondLst>
                                            </p:cTn>
                                            <p:tgtEl>
                                              <p:spTgt spid="8">
                                                <p:txEl>
                                                  <p:pRg st="8" end="8"/>
                                                </p:txEl>
                                              </p:spTgt>
                                            </p:tgtEl>
                                            <p:attrNameLst>
                                              <p:attrName>style.visibility</p:attrName>
                                            </p:attrNameLst>
                                          </p:cBhvr>
                                          <p:to>
                                            <p:strVal val="visible"/>
                                          </p:to>
                                        </p:set>
                                        <p:anim calcmode="lin" valueType="num">
                                          <p:cBhvr additive="base">
                                            <p:cTn id="88" dur="100" fill="hold"/>
                                            <p:tgtEl>
                                              <p:spTgt spid="8">
                                                <p:txEl>
                                                  <p:pRg st="8" end="8"/>
                                                </p:txEl>
                                              </p:spTgt>
                                            </p:tgtEl>
                                            <p:attrNameLst>
                                              <p:attrName>ppt_x</p:attrName>
                                            </p:attrNameLst>
                                          </p:cBhvr>
                                          <p:tavLst>
                                            <p:tav tm="0">
                                              <p:val>
                                                <p:strVal val="1+#ppt_w/2"/>
                                              </p:val>
                                            </p:tav>
                                            <p:tav tm="100000">
                                              <p:val>
                                                <p:strVal val="#ppt_x"/>
                                              </p:val>
                                            </p:tav>
                                          </p:tavLst>
                                        </p:anim>
                                        <p:anim calcmode="lin" valueType="num">
                                          <p:cBhvr additive="base">
                                            <p:cTn id="89" dur="100" fill="hold"/>
                                            <p:tgtEl>
                                              <p:spTgt spid="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P spid="9" grpId="0" animBg="1"/>
          <p:bldP spid="22" grpId="0" animBg="1"/>
          <p:bldP spid="2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2</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圆角矩形 7"/>
          <p:cNvSpPr/>
          <p:nvPr/>
        </p:nvSpPr>
        <p:spPr>
          <a:xfrm>
            <a:off x="610636" y="1203598"/>
            <a:ext cx="2047089" cy="3096344"/>
          </a:xfrm>
          <a:prstGeom prst="roundRect">
            <a:avLst>
              <a:gd name="adj" fmla="val 4000"/>
            </a:avLst>
          </a:prstGeom>
          <a:blipFill dpi="0" rotWithShape="1">
            <a:blip r:embed="rId3"/>
            <a:srcRect/>
            <a:stretch>
              <a:fillRect t="-277" b="-46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TextBox 3"/>
          <p:cNvSpPr txBox="1"/>
          <p:nvPr/>
        </p:nvSpPr>
        <p:spPr>
          <a:xfrm>
            <a:off x="2794431" y="1555964"/>
            <a:ext cx="1541785" cy="216956"/>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200" b="0" dirty="0" smtClean="0">
                <a:solidFill>
                  <a:srgbClr val="346182"/>
                </a:solidFill>
              </a:rPr>
              <a:t>职务</a:t>
            </a:r>
            <a:r>
              <a:rPr lang="zh-CN" altLang="en-US" sz="1200" b="0" dirty="0">
                <a:solidFill>
                  <a:srgbClr val="346182"/>
                </a:solidFill>
              </a:rPr>
              <a:t>或头衔</a:t>
            </a:r>
            <a:endParaRPr lang="en-US" altLang="zh-CN" sz="1200" b="0" dirty="0">
              <a:solidFill>
                <a:srgbClr val="346182"/>
              </a:solidFill>
            </a:endParaRPr>
          </a:p>
        </p:txBody>
      </p:sp>
      <p:sp>
        <p:nvSpPr>
          <p:cNvPr id="10" name="矩形 9"/>
          <p:cNvSpPr>
            <a:spLocks noChangeArrowheads="1"/>
          </p:cNvSpPr>
          <p:nvPr/>
        </p:nvSpPr>
        <p:spPr bwMode="auto">
          <a:xfrm>
            <a:off x="2810712" y="1203598"/>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b="1" cap="all" dirty="0" smtClean="0">
                <a:solidFill>
                  <a:srgbClr val="346182"/>
                </a:solidFill>
                <a:latin typeface="微软雅黑" pitchFamily="34" charset="-122"/>
                <a:ea typeface="微软雅黑" pitchFamily="34" charset="-122"/>
                <a:cs typeface="+mj-cs"/>
              </a:rPr>
              <a:t>姓名</a:t>
            </a:r>
            <a:endParaRPr lang="en-US" altLang="zh-CN" b="1" cap="all" dirty="0">
              <a:solidFill>
                <a:srgbClr val="346182"/>
              </a:solidFill>
              <a:latin typeface="微软雅黑" pitchFamily="34" charset="-122"/>
              <a:ea typeface="微软雅黑" pitchFamily="34" charset="-122"/>
              <a:cs typeface="+mj-cs"/>
            </a:endParaRPr>
          </a:p>
        </p:txBody>
      </p:sp>
      <p:sp>
        <p:nvSpPr>
          <p:cNvPr id="11" name="TextBox 5"/>
          <p:cNvSpPr txBox="1"/>
          <p:nvPr/>
        </p:nvSpPr>
        <p:spPr>
          <a:xfrm>
            <a:off x="2794433" y="1852602"/>
            <a:ext cx="1705560" cy="83356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主要的职业经验在这里输入，将介绍成员的主要经历用简短的文字描述，包括成员曾经的任职主要机构有哪些，从业的年份、行业经验等等。</a:t>
            </a:r>
            <a:endParaRPr lang="en-US" altLang="zh-CN" dirty="0">
              <a:solidFill>
                <a:srgbClr val="346182"/>
              </a:solidFill>
            </a:endParaRPr>
          </a:p>
        </p:txBody>
      </p:sp>
      <p:sp>
        <p:nvSpPr>
          <p:cNvPr id="12" name="圆角矩形 11"/>
          <p:cNvSpPr/>
          <p:nvPr/>
        </p:nvSpPr>
        <p:spPr>
          <a:xfrm>
            <a:off x="4769348" y="1203598"/>
            <a:ext cx="2047089" cy="3096344"/>
          </a:xfrm>
          <a:prstGeom prst="roundRect">
            <a:avLst>
              <a:gd name="adj" fmla="val 3270"/>
            </a:avLst>
          </a:prstGeom>
          <a:blipFill dpi="0" rotWithShape="1">
            <a:blip r:embed="rId4"/>
            <a:srcRect/>
            <a:stretch>
              <a:fillRect l="-3360" r="-33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TextBox 8"/>
          <p:cNvSpPr txBox="1"/>
          <p:nvPr/>
        </p:nvSpPr>
        <p:spPr>
          <a:xfrm>
            <a:off x="2794431" y="3033984"/>
            <a:ext cx="1541785" cy="216956"/>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200" dirty="0" smtClean="0">
                <a:solidFill>
                  <a:srgbClr val="346182"/>
                </a:solidFill>
              </a:rPr>
              <a:t>能力值</a:t>
            </a:r>
            <a:endParaRPr lang="en-US" altLang="zh-CN" sz="1200" dirty="0">
              <a:solidFill>
                <a:srgbClr val="346182"/>
              </a:solidFill>
            </a:endParaRPr>
          </a:p>
        </p:txBody>
      </p:sp>
      <p:sp>
        <p:nvSpPr>
          <p:cNvPr id="14" name="矩形 13"/>
          <p:cNvSpPr/>
          <p:nvPr/>
        </p:nvSpPr>
        <p:spPr>
          <a:xfrm>
            <a:off x="2794432" y="3352314"/>
            <a:ext cx="1705562" cy="17880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五边形 14"/>
          <p:cNvSpPr/>
          <p:nvPr/>
        </p:nvSpPr>
        <p:spPr>
          <a:xfrm>
            <a:off x="2794430" y="3352314"/>
            <a:ext cx="1462267" cy="178808"/>
          </a:xfrm>
          <a:prstGeom prst="homePlat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TextBox 11"/>
          <p:cNvSpPr txBox="1"/>
          <p:nvPr/>
        </p:nvSpPr>
        <p:spPr>
          <a:xfrm>
            <a:off x="2871895" y="3379111"/>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smtClean="0">
                <a:solidFill>
                  <a:schemeClr val="bg1"/>
                </a:solidFill>
              </a:rPr>
              <a:t>创造力</a:t>
            </a:r>
            <a:endParaRPr lang="en-US" altLang="zh-CN" sz="800" dirty="0">
              <a:solidFill>
                <a:schemeClr val="bg1"/>
              </a:solidFill>
            </a:endParaRPr>
          </a:p>
        </p:txBody>
      </p:sp>
      <p:sp>
        <p:nvSpPr>
          <p:cNvPr id="17" name="矩形 16"/>
          <p:cNvSpPr/>
          <p:nvPr/>
        </p:nvSpPr>
        <p:spPr>
          <a:xfrm>
            <a:off x="2794432" y="3597661"/>
            <a:ext cx="1705562" cy="17880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五边形 17"/>
          <p:cNvSpPr/>
          <p:nvPr/>
        </p:nvSpPr>
        <p:spPr>
          <a:xfrm>
            <a:off x="2794430" y="3597661"/>
            <a:ext cx="1639973" cy="17880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TextBox 14"/>
          <p:cNvSpPr txBox="1"/>
          <p:nvPr/>
        </p:nvSpPr>
        <p:spPr>
          <a:xfrm>
            <a:off x="2871895" y="3624458"/>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smtClean="0">
                <a:solidFill>
                  <a:schemeClr val="bg1"/>
                </a:solidFill>
              </a:rPr>
              <a:t>管理能力</a:t>
            </a:r>
            <a:endParaRPr lang="en-US" altLang="zh-CN" sz="800" dirty="0">
              <a:solidFill>
                <a:schemeClr val="bg1"/>
              </a:solidFill>
            </a:endParaRPr>
          </a:p>
        </p:txBody>
      </p:sp>
      <p:sp>
        <p:nvSpPr>
          <p:cNvPr id="20" name="矩形 19"/>
          <p:cNvSpPr/>
          <p:nvPr/>
        </p:nvSpPr>
        <p:spPr>
          <a:xfrm>
            <a:off x="2794432" y="3843008"/>
            <a:ext cx="1705562" cy="17880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五边形 20"/>
          <p:cNvSpPr/>
          <p:nvPr/>
        </p:nvSpPr>
        <p:spPr>
          <a:xfrm>
            <a:off x="2794432" y="3843008"/>
            <a:ext cx="1268306" cy="178808"/>
          </a:xfrm>
          <a:prstGeom prst="homePlat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TextBox 17"/>
          <p:cNvSpPr txBox="1"/>
          <p:nvPr/>
        </p:nvSpPr>
        <p:spPr>
          <a:xfrm>
            <a:off x="2871895" y="3869805"/>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smtClean="0">
                <a:solidFill>
                  <a:schemeClr val="bg1"/>
                </a:solidFill>
              </a:rPr>
              <a:t>协调力</a:t>
            </a:r>
            <a:endParaRPr lang="en-US" altLang="zh-CN" sz="800" dirty="0">
              <a:solidFill>
                <a:schemeClr val="bg1"/>
              </a:solidFill>
            </a:endParaRPr>
          </a:p>
        </p:txBody>
      </p:sp>
      <p:sp>
        <p:nvSpPr>
          <p:cNvPr id="23" name="矩形 22"/>
          <p:cNvSpPr/>
          <p:nvPr/>
        </p:nvSpPr>
        <p:spPr>
          <a:xfrm>
            <a:off x="2794432" y="4088356"/>
            <a:ext cx="1705562" cy="17880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五边形 23"/>
          <p:cNvSpPr/>
          <p:nvPr/>
        </p:nvSpPr>
        <p:spPr>
          <a:xfrm>
            <a:off x="2794432" y="4088356"/>
            <a:ext cx="1343796" cy="17880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TextBox 20"/>
          <p:cNvSpPr txBox="1"/>
          <p:nvPr/>
        </p:nvSpPr>
        <p:spPr>
          <a:xfrm>
            <a:off x="2871895" y="4115153"/>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a:solidFill>
                  <a:schemeClr val="bg1"/>
                </a:solidFill>
              </a:rPr>
              <a:t>营销</a:t>
            </a:r>
            <a:r>
              <a:rPr lang="zh-CN" altLang="en-US" sz="800" dirty="0" smtClean="0">
                <a:solidFill>
                  <a:schemeClr val="bg1"/>
                </a:solidFill>
              </a:rPr>
              <a:t>力</a:t>
            </a:r>
            <a:endParaRPr lang="en-US" altLang="zh-CN" sz="800" dirty="0">
              <a:solidFill>
                <a:schemeClr val="bg1"/>
              </a:solidFill>
            </a:endParaRPr>
          </a:p>
        </p:txBody>
      </p:sp>
      <p:sp>
        <p:nvSpPr>
          <p:cNvPr id="26" name="TextBox 21"/>
          <p:cNvSpPr txBox="1"/>
          <p:nvPr/>
        </p:nvSpPr>
        <p:spPr>
          <a:xfrm>
            <a:off x="6913307" y="1555964"/>
            <a:ext cx="1541785" cy="216956"/>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200" b="0" dirty="0" smtClean="0">
                <a:solidFill>
                  <a:srgbClr val="346182"/>
                </a:solidFill>
              </a:rPr>
              <a:t>职务</a:t>
            </a:r>
            <a:r>
              <a:rPr lang="zh-CN" altLang="en-US" sz="1200" b="0" dirty="0">
                <a:solidFill>
                  <a:srgbClr val="346182"/>
                </a:solidFill>
              </a:rPr>
              <a:t>或头衔</a:t>
            </a:r>
            <a:endParaRPr lang="en-US" altLang="zh-CN" sz="1200" b="0" dirty="0">
              <a:solidFill>
                <a:srgbClr val="346182"/>
              </a:solidFill>
            </a:endParaRPr>
          </a:p>
        </p:txBody>
      </p:sp>
      <p:sp>
        <p:nvSpPr>
          <p:cNvPr id="27" name="矩形 26"/>
          <p:cNvSpPr>
            <a:spLocks noChangeArrowheads="1"/>
          </p:cNvSpPr>
          <p:nvPr/>
        </p:nvSpPr>
        <p:spPr bwMode="auto">
          <a:xfrm>
            <a:off x="6929588" y="1203598"/>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b="1" cap="all" dirty="0" smtClean="0">
                <a:solidFill>
                  <a:srgbClr val="346182"/>
                </a:solidFill>
                <a:latin typeface="微软雅黑" pitchFamily="34" charset="-122"/>
                <a:ea typeface="微软雅黑" pitchFamily="34" charset="-122"/>
                <a:cs typeface="+mj-cs"/>
              </a:rPr>
              <a:t>姓名</a:t>
            </a:r>
            <a:endParaRPr lang="en-US" altLang="zh-CN" b="1" cap="all" dirty="0">
              <a:solidFill>
                <a:srgbClr val="346182"/>
              </a:solidFill>
              <a:latin typeface="微软雅黑" pitchFamily="34" charset="-122"/>
              <a:ea typeface="微软雅黑" pitchFamily="34" charset="-122"/>
              <a:cs typeface="+mj-cs"/>
            </a:endParaRPr>
          </a:p>
        </p:txBody>
      </p:sp>
      <p:sp>
        <p:nvSpPr>
          <p:cNvPr id="28" name="TextBox 23"/>
          <p:cNvSpPr txBox="1"/>
          <p:nvPr/>
        </p:nvSpPr>
        <p:spPr>
          <a:xfrm>
            <a:off x="6913309" y="1852602"/>
            <a:ext cx="1705560" cy="83356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主要的职业经验在这里输入，将介绍成员的主要经历用简短的文字描述，包括成员曾经的任职主要机构有哪些，从业的年份、行业经验等等。</a:t>
            </a:r>
            <a:endParaRPr lang="en-US" altLang="zh-CN" dirty="0">
              <a:solidFill>
                <a:srgbClr val="346182"/>
              </a:solidFill>
            </a:endParaRPr>
          </a:p>
        </p:txBody>
      </p:sp>
      <p:sp>
        <p:nvSpPr>
          <p:cNvPr id="29" name="TextBox 24"/>
          <p:cNvSpPr txBox="1"/>
          <p:nvPr/>
        </p:nvSpPr>
        <p:spPr>
          <a:xfrm>
            <a:off x="6913307" y="3033984"/>
            <a:ext cx="1541785" cy="216956"/>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200" dirty="0" smtClean="0">
                <a:solidFill>
                  <a:srgbClr val="346182"/>
                </a:solidFill>
              </a:rPr>
              <a:t>能力值</a:t>
            </a:r>
            <a:endParaRPr lang="en-US" altLang="zh-CN" sz="1200" dirty="0">
              <a:solidFill>
                <a:srgbClr val="346182"/>
              </a:solidFill>
            </a:endParaRPr>
          </a:p>
        </p:txBody>
      </p:sp>
      <p:sp>
        <p:nvSpPr>
          <p:cNvPr id="30" name="矩形 29"/>
          <p:cNvSpPr/>
          <p:nvPr/>
        </p:nvSpPr>
        <p:spPr>
          <a:xfrm>
            <a:off x="6913308" y="3352314"/>
            <a:ext cx="1705562" cy="1788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五边形 30"/>
          <p:cNvSpPr/>
          <p:nvPr/>
        </p:nvSpPr>
        <p:spPr>
          <a:xfrm>
            <a:off x="6913306" y="3352314"/>
            <a:ext cx="1541786" cy="178808"/>
          </a:xfrm>
          <a:prstGeom prst="homePlat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TextBox 27"/>
          <p:cNvSpPr txBox="1"/>
          <p:nvPr/>
        </p:nvSpPr>
        <p:spPr>
          <a:xfrm>
            <a:off x="6990771" y="3379111"/>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smtClean="0">
                <a:solidFill>
                  <a:schemeClr val="bg1"/>
                </a:solidFill>
              </a:rPr>
              <a:t>创造力</a:t>
            </a:r>
            <a:endParaRPr lang="en-US" altLang="zh-CN" sz="800" dirty="0">
              <a:solidFill>
                <a:schemeClr val="bg1"/>
              </a:solidFill>
            </a:endParaRPr>
          </a:p>
        </p:txBody>
      </p:sp>
      <p:sp>
        <p:nvSpPr>
          <p:cNvPr id="33" name="矩形 32"/>
          <p:cNvSpPr/>
          <p:nvPr/>
        </p:nvSpPr>
        <p:spPr>
          <a:xfrm>
            <a:off x="6913308" y="3597661"/>
            <a:ext cx="1705562" cy="1788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五边形 33"/>
          <p:cNvSpPr/>
          <p:nvPr/>
        </p:nvSpPr>
        <p:spPr>
          <a:xfrm>
            <a:off x="6913306" y="3597661"/>
            <a:ext cx="1462267" cy="17880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TextBox 30"/>
          <p:cNvSpPr txBox="1"/>
          <p:nvPr/>
        </p:nvSpPr>
        <p:spPr>
          <a:xfrm>
            <a:off x="6990771" y="3624458"/>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smtClean="0">
                <a:solidFill>
                  <a:schemeClr val="bg1"/>
                </a:solidFill>
              </a:rPr>
              <a:t>管理能力</a:t>
            </a:r>
            <a:endParaRPr lang="en-US" altLang="zh-CN" sz="800" dirty="0">
              <a:solidFill>
                <a:schemeClr val="bg1"/>
              </a:solidFill>
            </a:endParaRPr>
          </a:p>
        </p:txBody>
      </p:sp>
      <p:sp>
        <p:nvSpPr>
          <p:cNvPr id="36" name="矩形 35"/>
          <p:cNvSpPr/>
          <p:nvPr/>
        </p:nvSpPr>
        <p:spPr>
          <a:xfrm>
            <a:off x="6913308" y="3843008"/>
            <a:ext cx="1705562" cy="1788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五边形 36"/>
          <p:cNvSpPr/>
          <p:nvPr/>
        </p:nvSpPr>
        <p:spPr>
          <a:xfrm>
            <a:off x="6913308" y="3843008"/>
            <a:ext cx="1619132" cy="178808"/>
          </a:xfrm>
          <a:prstGeom prst="homePlat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TextBox 33"/>
          <p:cNvSpPr txBox="1"/>
          <p:nvPr/>
        </p:nvSpPr>
        <p:spPr>
          <a:xfrm>
            <a:off x="6990771" y="3869805"/>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smtClean="0">
                <a:solidFill>
                  <a:schemeClr val="bg1"/>
                </a:solidFill>
              </a:rPr>
              <a:t>协调力</a:t>
            </a:r>
            <a:endParaRPr lang="en-US" altLang="zh-CN" sz="800" dirty="0">
              <a:solidFill>
                <a:schemeClr val="bg1"/>
              </a:solidFill>
            </a:endParaRPr>
          </a:p>
        </p:txBody>
      </p:sp>
      <p:sp>
        <p:nvSpPr>
          <p:cNvPr id="39" name="矩形 38"/>
          <p:cNvSpPr/>
          <p:nvPr/>
        </p:nvSpPr>
        <p:spPr>
          <a:xfrm>
            <a:off x="6913308" y="4088356"/>
            <a:ext cx="1705562" cy="1788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五边形 39"/>
          <p:cNvSpPr/>
          <p:nvPr/>
        </p:nvSpPr>
        <p:spPr>
          <a:xfrm>
            <a:off x="6913308" y="4088356"/>
            <a:ext cx="1343796" cy="17880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TextBox 36"/>
          <p:cNvSpPr txBox="1"/>
          <p:nvPr/>
        </p:nvSpPr>
        <p:spPr>
          <a:xfrm>
            <a:off x="6990771" y="4115153"/>
            <a:ext cx="493188" cy="125215"/>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800" dirty="0">
                <a:solidFill>
                  <a:schemeClr val="bg1"/>
                </a:solidFill>
              </a:rPr>
              <a:t>营销</a:t>
            </a:r>
            <a:r>
              <a:rPr lang="zh-CN" altLang="en-US" sz="800" dirty="0" smtClean="0">
                <a:solidFill>
                  <a:schemeClr val="bg1"/>
                </a:solidFill>
              </a:rPr>
              <a:t>力</a:t>
            </a:r>
            <a:endParaRPr lang="en-US" altLang="zh-CN" sz="800" dirty="0">
              <a:solidFill>
                <a:schemeClr val="bg1"/>
              </a:solidFill>
            </a:endParaRPr>
          </a:p>
        </p:txBody>
      </p:sp>
    </p:spTree>
    <p:extLst>
      <p:ext uri="{BB962C8B-B14F-4D97-AF65-F5344CB8AC3E}">
        <p14:creationId xmlns:p14="http://schemas.microsoft.com/office/powerpoint/2010/main" val="3823410275"/>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1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0" dur="1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2" presetClass="entr" presetSubtype="2" fill="hold" grpId="0"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 calcmode="lin" valueType="num">
                                          <p:cBhvr additive="base">
                                            <p:cTn id="24" dur="1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5" dur="1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1200"/>
                                </p:stCondLst>
                                <p:childTnLst>
                                  <p:par>
                                    <p:cTn id="27" presetID="2" presetClass="entr" presetSubtype="2" fill="hold" grpId="0" nodeType="after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 calcmode="lin" valueType="num">
                                          <p:cBhvr additive="base">
                                            <p:cTn id="29" dur="1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30" dur="1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1" fill="hold">
                                <p:stCondLst>
                                  <p:cond delay="13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180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350"/>
                                            <p:tgtEl>
                                              <p:spTgt spid="15"/>
                                            </p:tgtEl>
                                          </p:cBhvr>
                                        </p:animEffect>
                                      </p:childTnLst>
                                    </p:cTn>
                                  </p:par>
                                </p:childTnLst>
                              </p:cTn>
                            </p:par>
                            <p:par>
                              <p:cTn id="63" fill="hold">
                                <p:stCondLst>
                                  <p:cond delay="2150"/>
                                </p:stCondLst>
                                <p:childTnLst>
                                  <p:par>
                                    <p:cTn id="64" presetID="22" presetClass="entr" presetSubtype="8"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350"/>
                                            <p:tgtEl>
                                              <p:spTgt spid="18"/>
                                            </p:tgtEl>
                                          </p:cBhvr>
                                        </p:animEffect>
                                      </p:childTnLst>
                                    </p:cTn>
                                  </p:par>
                                </p:childTnLst>
                              </p:cTn>
                            </p:par>
                            <p:par>
                              <p:cTn id="67" fill="hold">
                                <p:stCondLst>
                                  <p:cond delay="2500"/>
                                </p:stCondLst>
                                <p:childTnLst>
                                  <p:par>
                                    <p:cTn id="68" presetID="22" presetClass="entr" presetSubtype="8"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350"/>
                                            <p:tgtEl>
                                              <p:spTgt spid="21"/>
                                            </p:tgtEl>
                                          </p:cBhvr>
                                        </p:animEffect>
                                      </p:childTnLst>
                                    </p:cTn>
                                  </p:par>
                                </p:childTnLst>
                              </p:cTn>
                            </p:par>
                            <p:par>
                              <p:cTn id="71" fill="hold">
                                <p:stCondLst>
                                  <p:cond delay="2850"/>
                                </p:stCondLst>
                                <p:childTnLst>
                                  <p:par>
                                    <p:cTn id="72" presetID="22" presetClass="entr" presetSubtype="8"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350"/>
                                            <p:tgtEl>
                                              <p:spTgt spid="24"/>
                                            </p:tgtEl>
                                          </p:cBhvr>
                                        </p:animEffect>
                                      </p:childTnLst>
                                    </p:cTn>
                                  </p:par>
                                </p:childTnLst>
                              </p:cTn>
                            </p:par>
                            <p:par>
                              <p:cTn id="75" fill="hold">
                                <p:stCondLst>
                                  <p:cond delay="3200"/>
                                </p:stCondLst>
                                <p:childTnLst>
                                  <p:par>
                                    <p:cTn id="76" presetID="10" presetClass="entr" presetSubtype="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childTnLst>
                                    </p:cTn>
                                  </p:par>
                                </p:childTnLst>
                              </p:cTn>
                            </p:par>
                            <p:par>
                              <p:cTn id="79" fill="hold">
                                <p:stCondLst>
                                  <p:cond delay="3700"/>
                                </p:stCondLst>
                                <p:childTnLst>
                                  <p:par>
                                    <p:cTn id="80" presetID="2" presetClass="entr" presetSubtype="2" fill="hold" grpId="0" nodeType="afterEffect">
                                      <p:stCondLst>
                                        <p:cond delay="0"/>
                                      </p:stCondLst>
                                      <p:childTnLst>
                                        <p:set>
                                          <p:cBhvr>
                                            <p:cTn id="81" dur="1" fill="hold">
                                              <p:stCondLst>
                                                <p:cond delay="0"/>
                                              </p:stCondLst>
                                            </p:cTn>
                                            <p:tgtEl>
                                              <p:spTgt spid="27">
                                                <p:txEl>
                                                  <p:pRg st="0" end="0"/>
                                                </p:txEl>
                                              </p:spTgt>
                                            </p:tgtEl>
                                            <p:attrNameLst>
                                              <p:attrName>style.visibility</p:attrName>
                                            </p:attrNameLst>
                                          </p:cBhvr>
                                          <p:to>
                                            <p:strVal val="visible"/>
                                          </p:to>
                                        </p:set>
                                        <p:anim calcmode="lin" valueType="num">
                                          <p:cBhvr additive="base">
                                            <p:cTn id="82" dur="1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83" dur="1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3800"/>
                                </p:stCondLst>
                                <p:childTnLst>
                                  <p:par>
                                    <p:cTn id="85" presetID="2" presetClass="entr" presetSubtype="2" fill="hold" grpId="0" nodeType="afterEffect">
                                      <p:stCondLst>
                                        <p:cond delay="0"/>
                                      </p:stCondLst>
                                      <p:childTnLst>
                                        <p:set>
                                          <p:cBhvr>
                                            <p:cTn id="86" dur="1" fill="hold">
                                              <p:stCondLst>
                                                <p:cond delay="0"/>
                                              </p:stCondLst>
                                            </p:cTn>
                                            <p:tgtEl>
                                              <p:spTgt spid="26">
                                                <p:txEl>
                                                  <p:pRg st="0" end="0"/>
                                                </p:txEl>
                                              </p:spTgt>
                                            </p:tgtEl>
                                            <p:attrNameLst>
                                              <p:attrName>style.visibility</p:attrName>
                                            </p:attrNameLst>
                                          </p:cBhvr>
                                          <p:to>
                                            <p:strVal val="visible"/>
                                          </p:to>
                                        </p:set>
                                        <p:anim calcmode="lin" valueType="num">
                                          <p:cBhvr additive="base">
                                            <p:cTn id="87" dur="1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88" dur="1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par>
                              <p:cTn id="89" fill="hold">
                                <p:stCondLst>
                                  <p:cond delay="3900"/>
                                </p:stCondLst>
                                <p:childTnLst>
                                  <p:par>
                                    <p:cTn id="90" presetID="2" presetClass="entr" presetSubtype="2" fill="hold" grpId="0" nodeType="afterEffect">
                                      <p:stCondLst>
                                        <p:cond delay="0"/>
                                      </p:stCondLst>
                                      <p:childTnLst>
                                        <p:set>
                                          <p:cBhvr>
                                            <p:cTn id="91" dur="1" fill="hold">
                                              <p:stCondLst>
                                                <p:cond delay="0"/>
                                              </p:stCondLst>
                                            </p:cTn>
                                            <p:tgtEl>
                                              <p:spTgt spid="28">
                                                <p:txEl>
                                                  <p:pRg st="0" end="0"/>
                                                </p:txEl>
                                              </p:spTgt>
                                            </p:tgtEl>
                                            <p:attrNameLst>
                                              <p:attrName>style.visibility</p:attrName>
                                            </p:attrNameLst>
                                          </p:cBhvr>
                                          <p:to>
                                            <p:strVal val="visible"/>
                                          </p:to>
                                        </p:set>
                                        <p:anim calcmode="lin" valueType="num">
                                          <p:cBhvr additive="base">
                                            <p:cTn id="92" dur="100" fill="hold"/>
                                            <p:tgtEl>
                                              <p:spTgt spid="28">
                                                <p:txEl>
                                                  <p:pRg st="0" end="0"/>
                                                </p:txEl>
                                              </p:spTgt>
                                            </p:tgtEl>
                                            <p:attrNameLst>
                                              <p:attrName>ppt_x</p:attrName>
                                            </p:attrNameLst>
                                          </p:cBhvr>
                                          <p:tavLst>
                                            <p:tav tm="0">
                                              <p:val>
                                                <p:strVal val="1+#ppt_w/2"/>
                                              </p:val>
                                            </p:tav>
                                            <p:tav tm="100000">
                                              <p:val>
                                                <p:strVal val="#ppt_x"/>
                                              </p:val>
                                            </p:tav>
                                          </p:tavLst>
                                        </p:anim>
                                        <p:anim calcmode="lin" valueType="num">
                                          <p:cBhvr additive="base">
                                            <p:cTn id="93" dur="1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par>
                              <p:cTn id="94" fill="hold">
                                <p:stCondLst>
                                  <p:cond delay="4000"/>
                                </p:stCondLst>
                                <p:childTnLst>
                                  <p:par>
                                    <p:cTn id="95" presetID="22" presetClass="entr" presetSubtype="8"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wipe(left)">
                                          <p:cBhvr>
                                            <p:cTn id="100" dur="500"/>
                                            <p:tgtEl>
                                              <p:spTgt spid="3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wipe(left)">
                                          <p:cBhvr>
                                            <p:cTn id="103" dur="500"/>
                                            <p:tgtEl>
                                              <p:spTgt spid="35"/>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wipe(left)">
                                          <p:cBhvr>
                                            <p:cTn id="106" dur="500"/>
                                            <p:tgtEl>
                                              <p:spTgt spid="3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left)">
                                          <p:cBhvr>
                                            <p:cTn id="109" dur="500"/>
                                            <p:tgtEl>
                                              <p:spTgt spid="41"/>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wipe(left)">
                                          <p:cBhvr>
                                            <p:cTn id="112" dur="500"/>
                                            <p:tgtEl>
                                              <p:spTgt spid="30"/>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left)">
                                          <p:cBhvr>
                                            <p:cTn id="115" dur="500"/>
                                            <p:tgtEl>
                                              <p:spTgt spid="33"/>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36"/>
                                            </p:tgtEl>
                                            <p:attrNameLst>
                                              <p:attrName>style.visibility</p:attrName>
                                            </p:attrNameLst>
                                          </p:cBhvr>
                                          <p:to>
                                            <p:strVal val="visible"/>
                                          </p:to>
                                        </p:set>
                                        <p:animEffect transition="in" filter="wipe(left)">
                                          <p:cBhvr>
                                            <p:cTn id="118" dur="500"/>
                                            <p:tgtEl>
                                              <p:spTgt spid="36"/>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wipe(left)">
                                          <p:cBhvr>
                                            <p:cTn id="121" dur="500"/>
                                            <p:tgtEl>
                                              <p:spTgt spid="39"/>
                                            </p:tgtEl>
                                          </p:cBhvr>
                                        </p:animEffect>
                                      </p:childTnLst>
                                    </p:cTn>
                                  </p:par>
                                </p:childTnLst>
                              </p:cTn>
                            </p:par>
                            <p:par>
                              <p:cTn id="122" fill="hold">
                                <p:stCondLst>
                                  <p:cond delay="4500"/>
                                </p:stCondLst>
                                <p:childTnLst>
                                  <p:par>
                                    <p:cTn id="123" presetID="22" presetClass="entr" presetSubtype="8" fill="hold" grpId="0" nodeType="after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wipe(left)">
                                          <p:cBhvr>
                                            <p:cTn id="125" dur="350"/>
                                            <p:tgtEl>
                                              <p:spTgt spid="31"/>
                                            </p:tgtEl>
                                          </p:cBhvr>
                                        </p:animEffect>
                                      </p:childTnLst>
                                    </p:cTn>
                                  </p:par>
                                </p:childTnLst>
                              </p:cTn>
                            </p:par>
                            <p:par>
                              <p:cTn id="126" fill="hold">
                                <p:stCondLst>
                                  <p:cond delay="4850"/>
                                </p:stCondLst>
                                <p:childTnLst>
                                  <p:par>
                                    <p:cTn id="127" presetID="22" presetClass="entr" presetSubtype="8" fill="hold" grpId="0" nodeType="after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wipe(left)">
                                          <p:cBhvr>
                                            <p:cTn id="129" dur="350"/>
                                            <p:tgtEl>
                                              <p:spTgt spid="34"/>
                                            </p:tgtEl>
                                          </p:cBhvr>
                                        </p:animEffect>
                                      </p:childTnLst>
                                    </p:cTn>
                                  </p:par>
                                </p:childTnLst>
                              </p:cTn>
                            </p:par>
                            <p:par>
                              <p:cTn id="130" fill="hold">
                                <p:stCondLst>
                                  <p:cond delay="5200"/>
                                </p:stCondLst>
                                <p:childTnLst>
                                  <p:par>
                                    <p:cTn id="131" presetID="22" presetClass="entr" presetSubtype="8" fill="hold" grpId="0" nodeType="after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wipe(left)">
                                          <p:cBhvr>
                                            <p:cTn id="133" dur="350"/>
                                            <p:tgtEl>
                                              <p:spTgt spid="37"/>
                                            </p:tgtEl>
                                          </p:cBhvr>
                                        </p:animEffect>
                                      </p:childTnLst>
                                    </p:cTn>
                                  </p:par>
                                </p:childTnLst>
                              </p:cTn>
                            </p:par>
                            <p:par>
                              <p:cTn id="134" fill="hold">
                                <p:stCondLst>
                                  <p:cond delay="5550"/>
                                </p:stCondLst>
                                <p:childTnLst>
                                  <p:par>
                                    <p:cTn id="135" presetID="22" presetClass="entr" presetSubtype="8" fill="hold" grpId="0" nodeType="after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wipe(left)">
                                          <p:cBhvr>
                                            <p:cTn id="137" dur="3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build="p"/>
          <p:bldP spid="10" grpId="0" build="p"/>
          <p:bldP spid="11" grpId="0" build="p"/>
          <p:bldP spid="12" grpId="0" animBg="1"/>
          <p:bldP spid="13" grpId="0"/>
          <p:bldP spid="14" grpId="0" animBg="1"/>
          <p:bldP spid="15" grpId="0" animBg="1"/>
          <p:bldP spid="16" grpId="0"/>
          <p:bldP spid="17" grpId="0" animBg="1"/>
          <p:bldP spid="18" grpId="0" animBg="1"/>
          <p:bldP spid="19" grpId="0"/>
          <p:bldP spid="20" grpId="0" animBg="1"/>
          <p:bldP spid="21" grpId="0" animBg="1"/>
          <p:bldP spid="22" grpId="0"/>
          <p:bldP spid="23" grpId="0" animBg="1"/>
          <p:bldP spid="24" grpId="0" animBg="1"/>
          <p:bldP spid="25" grpId="0"/>
          <p:bldP spid="26" grpId="0" build="p"/>
          <p:bldP spid="27" grpId="0" build="p"/>
          <p:bldP spid="28" grpId="0" build="p"/>
          <p:bldP spid="29" grpId="0"/>
          <p:bldP spid="30" grpId="0" animBg="1"/>
          <p:bldP spid="31" grpId="0" animBg="1"/>
          <p:bldP spid="32" grpId="0"/>
          <p:bldP spid="33" grpId="0" animBg="1"/>
          <p:bldP spid="34" grpId="0" animBg="1"/>
          <p:bldP spid="35" grpId="0"/>
          <p:bldP spid="36" grpId="0" animBg="1"/>
          <p:bldP spid="37" grpId="0" animBg="1"/>
          <p:bldP spid="38" grpId="0"/>
          <p:bldP spid="39" grpId="0" animBg="1"/>
          <p:bldP spid="40" grpId="0" animBg="1"/>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1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20" dur="1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par>
                              <p:cTn id="21" fill="hold">
                                <p:stCondLst>
                                  <p:cond delay="1100"/>
                                </p:stCondLst>
                                <p:childTnLst>
                                  <p:par>
                                    <p:cTn id="22" presetID="2" presetClass="entr" presetSubtype="2" fill="hold" grpId="0"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 calcmode="lin" valueType="num">
                                          <p:cBhvr additive="base">
                                            <p:cTn id="24" dur="1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5" dur="1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26" fill="hold">
                                <p:stCondLst>
                                  <p:cond delay="1200"/>
                                </p:stCondLst>
                                <p:childTnLst>
                                  <p:par>
                                    <p:cTn id="27" presetID="2" presetClass="entr" presetSubtype="2" fill="hold" grpId="0" nodeType="after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 calcmode="lin" valueType="num">
                                          <p:cBhvr additive="base">
                                            <p:cTn id="29" dur="1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30" dur="1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31" fill="hold">
                                <p:stCondLst>
                                  <p:cond delay="13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left)">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180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350"/>
                                            <p:tgtEl>
                                              <p:spTgt spid="15"/>
                                            </p:tgtEl>
                                          </p:cBhvr>
                                        </p:animEffect>
                                      </p:childTnLst>
                                    </p:cTn>
                                  </p:par>
                                </p:childTnLst>
                              </p:cTn>
                            </p:par>
                            <p:par>
                              <p:cTn id="63" fill="hold">
                                <p:stCondLst>
                                  <p:cond delay="2150"/>
                                </p:stCondLst>
                                <p:childTnLst>
                                  <p:par>
                                    <p:cTn id="64" presetID="22" presetClass="entr" presetSubtype="8"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left)">
                                          <p:cBhvr>
                                            <p:cTn id="66" dur="350"/>
                                            <p:tgtEl>
                                              <p:spTgt spid="18"/>
                                            </p:tgtEl>
                                          </p:cBhvr>
                                        </p:animEffect>
                                      </p:childTnLst>
                                    </p:cTn>
                                  </p:par>
                                </p:childTnLst>
                              </p:cTn>
                            </p:par>
                            <p:par>
                              <p:cTn id="67" fill="hold">
                                <p:stCondLst>
                                  <p:cond delay="2500"/>
                                </p:stCondLst>
                                <p:childTnLst>
                                  <p:par>
                                    <p:cTn id="68" presetID="22" presetClass="entr" presetSubtype="8"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350"/>
                                            <p:tgtEl>
                                              <p:spTgt spid="21"/>
                                            </p:tgtEl>
                                          </p:cBhvr>
                                        </p:animEffect>
                                      </p:childTnLst>
                                    </p:cTn>
                                  </p:par>
                                </p:childTnLst>
                              </p:cTn>
                            </p:par>
                            <p:par>
                              <p:cTn id="71" fill="hold">
                                <p:stCondLst>
                                  <p:cond delay="2850"/>
                                </p:stCondLst>
                                <p:childTnLst>
                                  <p:par>
                                    <p:cTn id="72" presetID="22" presetClass="entr" presetSubtype="8"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350"/>
                                            <p:tgtEl>
                                              <p:spTgt spid="24"/>
                                            </p:tgtEl>
                                          </p:cBhvr>
                                        </p:animEffect>
                                      </p:childTnLst>
                                    </p:cTn>
                                  </p:par>
                                </p:childTnLst>
                              </p:cTn>
                            </p:par>
                            <p:par>
                              <p:cTn id="75" fill="hold">
                                <p:stCondLst>
                                  <p:cond delay="3200"/>
                                </p:stCondLst>
                                <p:childTnLst>
                                  <p:par>
                                    <p:cTn id="76" presetID="10" presetClass="entr" presetSubtype="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500"/>
                                            <p:tgtEl>
                                              <p:spTgt spid="12"/>
                                            </p:tgtEl>
                                          </p:cBhvr>
                                        </p:animEffect>
                                      </p:childTnLst>
                                    </p:cTn>
                                  </p:par>
                                </p:childTnLst>
                              </p:cTn>
                            </p:par>
                            <p:par>
                              <p:cTn id="79" fill="hold">
                                <p:stCondLst>
                                  <p:cond delay="3700"/>
                                </p:stCondLst>
                                <p:childTnLst>
                                  <p:par>
                                    <p:cTn id="80" presetID="2" presetClass="entr" presetSubtype="2" fill="hold" grpId="0" nodeType="afterEffect">
                                      <p:stCondLst>
                                        <p:cond delay="0"/>
                                      </p:stCondLst>
                                      <p:childTnLst>
                                        <p:set>
                                          <p:cBhvr>
                                            <p:cTn id="81" dur="1" fill="hold">
                                              <p:stCondLst>
                                                <p:cond delay="0"/>
                                              </p:stCondLst>
                                            </p:cTn>
                                            <p:tgtEl>
                                              <p:spTgt spid="27">
                                                <p:txEl>
                                                  <p:pRg st="0" end="0"/>
                                                </p:txEl>
                                              </p:spTgt>
                                            </p:tgtEl>
                                            <p:attrNameLst>
                                              <p:attrName>style.visibility</p:attrName>
                                            </p:attrNameLst>
                                          </p:cBhvr>
                                          <p:to>
                                            <p:strVal val="visible"/>
                                          </p:to>
                                        </p:set>
                                        <p:anim calcmode="lin" valueType="num">
                                          <p:cBhvr additive="base">
                                            <p:cTn id="82" dur="100" fill="hold"/>
                                            <p:tgtEl>
                                              <p:spTgt spid="27">
                                                <p:txEl>
                                                  <p:pRg st="0" end="0"/>
                                                </p:txEl>
                                              </p:spTgt>
                                            </p:tgtEl>
                                            <p:attrNameLst>
                                              <p:attrName>ppt_x</p:attrName>
                                            </p:attrNameLst>
                                          </p:cBhvr>
                                          <p:tavLst>
                                            <p:tav tm="0">
                                              <p:val>
                                                <p:strVal val="1+#ppt_w/2"/>
                                              </p:val>
                                            </p:tav>
                                            <p:tav tm="100000">
                                              <p:val>
                                                <p:strVal val="#ppt_x"/>
                                              </p:val>
                                            </p:tav>
                                          </p:tavLst>
                                        </p:anim>
                                        <p:anim calcmode="lin" valueType="num">
                                          <p:cBhvr additive="base">
                                            <p:cTn id="83" dur="100" fill="hold"/>
                                            <p:tgtEl>
                                              <p:spTgt spid="27">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3800"/>
                                </p:stCondLst>
                                <p:childTnLst>
                                  <p:par>
                                    <p:cTn id="85" presetID="2" presetClass="entr" presetSubtype="2" fill="hold" grpId="0" nodeType="afterEffect">
                                      <p:stCondLst>
                                        <p:cond delay="0"/>
                                      </p:stCondLst>
                                      <p:childTnLst>
                                        <p:set>
                                          <p:cBhvr>
                                            <p:cTn id="86" dur="1" fill="hold">
                                              <p:stCondLst>
                                                <p:cond delay="0"/>
                                              </p:stCondLst>
                                            </p:cTn>
                                            <p:tgtEl>
                                              <p:spTgt spid="26">
                                                <p:txEl>
                                                  <p:pRg st="0" end="0"/>
                                                </p:txEl>
                                              </p:spTgt>
                                            </p:tgtEl>
                                            <p:attrNameLst>
                                              <p:attrName>style.visibility</p:attrName>
                                            </p:attrNameLst>
                                          </p:cBhvr>
                                          <p:to>
                                            <p:strVal val="visible"/>
                                          </p:to>
                                        </p:set>
                                        <p:anim calcmode="lin" valueType="num">
                                          <p:cBhvr additive="base">
                                            <p:cTn id="87" dur="100" fill="hold"/>
                                            <p:tgtEl>
                                              <p:spTgt spid="26">
                                                <p:txEl>
                                                  <p:pRg st="0" end="0"/>
                                                </p:txEl>
                                              </p:spTgt>
                                            </p:tgtEl>
                                            <p:attrNameLst>
                                              <p:attrName>ppt_x</p:attrName>
                                            </p:attrNameLst>
                                          </p:cBhvr>
                                          <p:tavLst>
                                            <p:tav tm="0">
                                              <p:val>
                                                <p:strVal val="1+#ppt_w/2"/>
                                              </p:val>
                                            </p:tav>
                                            <p:tav tm="100000">
                                              <p:val>
                                                <p:strVal val="#ppt_x"/>
                                              </p:val>
                                            </p:tav>
                                          </p:tavLst>
                                        </p:anim>
                                        <p:anim calcmode="lin" valueType="num">
                                          <p:cBhvr additive="base">
                                            <p:cTn id="88" dur="100" fill="hold"/>
                                            <p:tgtEl>
                                              <p:spTgt spid="26">
                                                <p:txEl>
                                                  <p:pRg st="0" end="0"/>
                                                </p:txEl>
                                              </p:spTgt>
                                            </p:tgtEl>
                                            <p:attrNameLst>
                                              <p:attrName>ppt_y</p:attrName>
                                            </p:attrNameLst>
                                          </p:cBhvr>
                                          <p:tavLst>
                                            <p:tav tm="0">
                                              <p:val>
                                                <p:strVal val="#ppt_y"/>
                                              </p:val>
                                            </p:tav>
                                            <p:tav tm="100000">
                                              <p:val>
                                                <p:strVal val="#ppt_y"/>
                                              </p:val>
                                            </p:tav>
                                          </p:tavLst>
                                        </p:anim>
                                      </p:childTnLst>
                                    </p:cTn>
                                  </p:par>
                                </p:childTnLst>
                              </p:cTn>
                            </p:par>
                            <p:par>
                              <p:cTn id="89" fill="hold">
                                <p:stCondLst>
                                  <p:cond delay="3900"/>
                                </p:stCondLst>
                                <p:childTnLst>
                                  <p:par>
                                    <p:cTn id="90" presetID="2" presetClass="entr" presetSubtype="2" fill="hold" grpId="0" nodeType="afterEffect">
                                      <p:stCondLst>
                                        <p:cond delay="0"/>
                                      </p:stCondLst>
                                      <p:childTnLst>
                                        <p:set>
                                          <p:cBhvr>
                                            <p:cTn id="91" dur="1" fill="hold">
                                              <p:stCondLst>
                                                <p:cond delay="0"/>
                                              </p:stCondLst>
                                            </p:cTn>
                                            <p:tgtEl>
                                              <p:spTgt spid="28">
                                                <p:txEl>
                                                  <p:pRg st="0" end="0"/>
                                                </p:txEl>
                                              </p:spTgt>
                                            </p:tgtEl>
                                            <p:attrNameLst>
                                              <p:attrName>style.visibility</p:attrName>
                                            </p:attrNameLst>
                                          </p:cBhvr>
                                          <p:to>
                                            <p:strVal val="visible"/>
                                          </p:to>
                                        </p:set>
                                        <p:anim calcmode="lin" valueType="num">
                                          <p:cBhvr additive="base">
                                            <p:cTn id="92" dur="100" fill="hold"/>
                                            <p:tgtEl>
                                              <p:spTgt spid="28">
                                                <p:txEl>
                                                  <p:pRg st="0" end="0"/>
                                                </p:txEl>
                                              </p:spTgt>
                                            </p:tgtEl>
                                            <p:attrNameLst>
                                              <p:attrName>ppt_x</p:attrName>
                                            </p:attrNameLst>
                                          </p:cBhvr>
                                          <p:tavLst>
                                            <p:tav tm="0">
                                              <p:val>
                                                <p:strVal val="1+#ppt_w/2"/>
                                              </p:val>
                                            </p:tav>
                                            <p:tav tm="100000">
                                              <p:val>
                                                <p:strVal val="#ppt_x"/>
                                              </p:val>
                                            </p:tav>
                                          </p:tavLst>
                                        </p:anim>
                                        <p:anim calcmode="lin" valueType="num">
                                          <p:cBhvr additive="base">
                                            <p:cTn id="93" dur="1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par>
                              <p:cTn id="94" fill="hold">
                                <p:stCondLst>
                                  <p:cond delay="4000"/>
                                </p:stCondLst>
                                <p:childTnLst>
                                  <p:par>
                                    <p:cTn id="95" presetID="22" presetClass="entr" presetSubtype="8"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left)">
                                          <p:cBhvr>
                                            <p:cTn id="97" dur="500"/>
                                            <p:tgtEl>
                                              <p:spTgt spid="2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wipe(left)">
                                          <p:cBhvr>
                                            <p:cTn id="100" dur="500"/>
                                            <p:tgtEl>
                                              <p:spTgt spid="3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wipe(left)">
                                          <p:cBhvr>
                                            <p:cTn id="103" dur="500"/>
                                            <p:tgtEl>
                                              <p:spTgt spid="35"/>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8"/>
                                            </p:tgtEl>
                                            <p:attrNameLst>
                                              <p:attrName>style.visibility</p:attrName>
                                            </p:attrNameLst>
                                          </p:cBhvr>
                                          <p:to>
                                            <p:strVal val="visible"/>
                                          </p:to>
                                        </p:set>
                                        <p:animEffect transition="in" filter="wipe(left)">
                                          <p:cBhvr>
                                            <p:cTn id="106" dur="500"/>
                                            <p:tgtEl>
                                              <p:spTgt spid="3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left)">
                                          <p:cBhvr>
                                            <p:cTn id="109" dur="500"/>
                                            <p:tgtEl>
                                              <p:spTgt spid="41"/>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wipe(left)">
                                          <p:cBhvr>
                                            <p:cTn id="112" dur="500"/>
                                            <p:tgtEl>
                                              <p:spTgt spid="30"/>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33"/>
                                            </p:tgtEl>
                                            <p:attrNameLst>
                                              <p:attrName>style.visibility</p:attrName>
                                            </p:attrNameLst>
                                          </p:cBhvr>
                                          <p:to>
                                            <p:strVal val="visible"/>
                                          </p:to>
                                        </p:set>
                                        <p:animEffect transition="in" filter="wipe(left)">
                                          <p:cBhvr>
                                            <p:cTn id="115" dur="500"/>
                                            <p:tgtEl>
                                              <p:spTgt spid="33"/>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36"/>
                                            </p:tgtEl>
                                            <p:attrNameLst>
                                              <p:attrName>style.visibility</p:attrName>
                                            </p:attrNameLst>
                                          </p:cBhvr>
                                          <p:to>
                                            <p:strVal val="visible"/>
                                          </p:to>
                                        </p:set>
                                        <p:animEffect transition="in" filter="wipe(left)">
                                          <p:cBhvr>
                                            <p:cTn id="118" dur="500"/>
                                            <p:tgtEl>
                                              <p:spTgt spid="36"/>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wipe(left)">
                                          <p:cBhvr>
                                            <p:cTn id="121" dur="500"/>
                                            <p:tgtEl>
                                              <p:spTgt spid="39"/>
                                            </p:tgtEl>
                                          </p:cBhvr>
                                        </p:animEffect>
                                      </p:childTnLst>
                                    </p:cTn>
                                  </p:par>
                                </p:childTnLst>
                              </p:cTn>
                            </p:par>
                            <p:par>
                              <p:cTn id="122" fill="hold">
                                <p:stCondLst>
                                  <p:cond delay="4500"/>
                                </p:stCondLst>
                                <p:childTnLst>
                                  <p:par>
                                    <p:cTn id="123" presetID="22" presetClass="entr" presetSubtype="8" fill="hold" grpId="0" nodeType="after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wipe(left)">
                                          <p:cBhvr>
                                            <p:cTn id="125" dur="350"/>
                                            <p:tgtEl>
                                              <p:spTgt spid="31"/>
                                            </p:tgtEl>
                                          </p:cBhvr>
                                        </p:animEffect>
                                      </p:childTnLst>
                                    </p:cTn>
                                  </p:par>
                                </p:childTnLst>
                              </p:cTn>
                            </p:par>
                            <p:par>
                              <p:cTn id="126" fill="hold">
                                <p:stCondLst>
                                  <p:cond delay="4850"/>
                                </p:stCondLst>
                                <p:childTnLst>
                                  <p:par>
                                    <p:cTn id="127" presetID="22" presetClass="entr" presetSubtype="8" fill="hold" grpId="0" nodeType="after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wipe(left)">
                                          <p:cBhvr>
                                            <p:cTn id="129" dur="350"/>
                                            <p:tgtEl>
                                              <p:spTgt spid="34"/>
                                            </p:tgtEl>
                                          </p:cBhvr>
                                        </p:animEffect>
                                      </p:childTnLst>
                                    </p:cTn>
                                  </p:par>
                                </p:childTnLst>
                              </p:cTn>
                            </p:par>
                            <p:par>
                              <p:cTn id="130" fill="hold">
                                <p:stCondLst>
                                  <p:cond delay="5200"/>
                                </p:stCondLst>
                                <p:childTnLst>
                                  <p:par>
                                    <p:cTn id="131" presetID="22" presetClass="entr" presetSubtype="8" fill="hold" grpId="0" nodeType="afterEffect">
                                      <p:stCondLst>
                                        <p:cond delay="0"/>
                                      </p:stCondLst>
                                      <p:childTnLst>
                                        <p:set>
                                          <p:cBhvr>
                                            <p:cTn id="132" dur="1" fill="hold">
                                              <p:stCondLst>
                                                <p:cond delay="0"/>
                                              </p:stCondLst>
                                            </p:cTn>
                                            <p:tgtEl>
                                              <p:spTgt spid="37"/>
                                            </p:tgtEl>
                                            <p:attrNameLst>
                                              <p:attrName>style.visibility</p:attrName>
                                            </p:attrNameLst>
                                          </p:cBhvr>
                                          <p:to>
                                            <p:strVal val="visible"/>
                                          </p:to>
                                        </p:set>
                                        <p:animEffect transition="in" filter="wipe(left)">
                                          <p:cBhvr>
                                            <p:cTn id="133" dur="350"/>
                                            <p:tgtEl>
                                              <p:spTgt spid="37"/>
                                            </p:tgtEl>
                                          </p:cBhvr>
                                        </p:animEffect>
                                      </p:childTnLst>
                                    </p:cTn>
                                  </p:par>
                                </p:childTnLst>
                              </p:cTn>
                            </p:par>
                            <p:par>
                              <p:cTn id="134" fill="hold">
                                <p:stCondLst>
                                  <p:cond delay="5550"/>
                                </p:stCondLst>
                                <p:childTnLst>
                                  <p:par>
                                    <p:cTn id="135" presetID="22" presetClass="entr" presetSubtype="8" fill="hold" grpId="0" nodeType="after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wipe(left)">
                                          <p:cBhvr>
                                            <p:cTn id="137" dur="3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build="p"/>
          <p:bldP spid="10" grpId="0" build="p"/>
          <p:bldP spid="11" grpId="0" build="p"/>
          <p:bldP spid="12" grpId="0" animBg="1"/>
          <p:bldP spid="13" grpId="0"/>
          <p:bldP spid="14" grpId="0" animBg="1"/>
          <p:bldP spid="15" grpId="0" animBg="1"/>
          <p:bldP spid="16" grpId="0"/>
          <p:bldP spid="17" grpId="0" animBg="1"/>
          <p:bldP spid="18" grpId="0" animBg="1"/>
          <p:bldP spid="19" grpId="0"/>
          <p:bldP spid="20" grpId="0" animBg="1"/>
          <p:bldP spid="21" grpId="0" animBg="1"/>
          <p:bldP spid="22" grpId="0"/>
          <p:bldP spid="23" grpId="0" animBg="1"/>
          <p:bldP spid="24" grpId="0" animBg="1"/>
          <p:bldP spid="25" grpId="0"/>
          <p:bldP spid="26" grpId="0" build="p"/>
          <p:bldP spid="27" grpId="0" build="p"/>
          <p:bldP spid="28" grpId="0" build="p"/>
          <p:bldP spid="29" grpId="0"/>
          <p:bldP spid="30" grpId="0" animBg="1"/>
          <p:bldP spid="31" grpId="0" animBg="1"/>
          <p:bldP spid="32" grpId="0"/>
          <p:bldP spid="33" grpId="0" animBg="1"/>
          <p:bldP spid="34" grpId="0" animBg="1"/>
          <p:bldP spid="35" grpId="0"/>
          <p:bldP spid="36" grpId="0" animBg="1"/>
          <p:bldP spid="37" grpId="0" animBg="1"/>
          <p:bldP spid="38" grpId="0"/>
          <p:bldP spid="39" grpId="0" animBg="1"/>
          <p:bldP spid="40" grpId="0" animBg="1"/>
          <p:bldP spid="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2</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grpSp>
        <p:nvGrpSpPr>
          <p:cNvPr id="8" name="组合 7"/>
          <p:cNvGrpSpPr/>
          <p:nvPr/>
        </p:nvGrpSpPr>
        <p:grpSpPr>
          <a:xfrm>
            <a:off x="834850" y="3269662"/>
            <a:ext cx="1418020" cy="378346"/>
            <a:chOff x="1280133" y="2641600"/>
            <a:chExt cx="1773057" cy="473075"/>
          </a:xfrm>
        </p:grpSpPr>
        <p:sp>
          <p:nvSpPr>
            <p:cNvPr id="9" name="圆角矩形 8"/>
            <p:cNvSpPr/>
            <p:nvPr/>
          </p:nvSpPr>
          <p:spPr>
            <a:xfrm>
              <a:off x="1280133" y="2641600"/>
              <a:ext cx="1773057" cy="388342"/>
            </a:xfrm>
            <a:prstGeom prst="round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13"/>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smtClean="0"/>
                <a:t>职务名称</a:t>
              </a:r>
              <a:endParaRPr lang="zh-CN" altLang="en-US" sz="1200" dirty="0"/>
            </a:p>
          </p:txBody>
        </p:sp>
        <p:sp>
          <p:nvSpPr>
            <p:cNvPr id="11" name="等腰三角形 10"/>
            <p:cNvSpPr/>
            <p:nvPr/>
          </p:nvSpPr>
          <p:spPr>
            <a:xfrm flipV="1">
              <a:off x="2057344" y="2975421"/>
              <a:ext cx="218634" cy="139254"/>
            </a:xfrm>
            <a:prstGeom prst="triangl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2"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9"/>
          <p:cNvSpPr txBox="1"/>
          <p:nvPr/>
        </p:nvSpPr>
        <p:spPr>
          <a:xfrm>
            <a:off x="823780" y="3761561"/>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rgbClr val="346182"/>
                </a:solidFill>
                <a:latin typeface="微软雅黑" pitchFamily="34" charset="-122"/>
                <a:ea typeface="微软雅黑" pitchFamily="34" charset="-122"/>
              </a:rPr>
              <a:t>点击输入简要文字</a:t>
            </a:r>
            <a:r>
              <a:rPr lang="zh-CN" altLang="en-US" sz="900" dirty="0">
                <a:solidFill>
                  <a:srgbClr val="346182"/>
                </a:solidFill>
                <a:latin typeface="微软雅黑" pitchFamily="34" charset="-122"/>
                <a:ea typeface="微软雅黑" pitchFamily="34" charset="-122"/>
              </a:rPr>
              <a:t>介绍</a:t>
            </a:r>
            <a:r>
              <a:rPr lang="zh-CN" altLang="en-US" sz="900" dirty="0" smtClean="0">
                <a:solidFill>
                  <a:srgbClr val="346182"/>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rgbClr val="346182"/>
                </a:solidFill>
                <a:latin typeface="微软雅黑" pitchFamily="34" charset="-122"/>
                <a:ea typeface="微软雅黑" pitchFamily="34" charset="-122"/>
              </a:rPr>
              <a:t>……</a:t>
            </a:r>
            <a:r>
              <a:rPr lang="zh-CN" altLang="en-US" sz="900" dirty="0" smtClean="0">
                <a:solidFill>
                  <a:srgbClr val="346182"/>
                </a:solidFill>
                <a:latin typeface="微软雅黑" pitchFamily="34" charset="-122"/>
                <a:ea typeface="微软雅黑" pitchFamily="34" charset="-122"/>
              </a:rPr>
              <a:t>。</a:t>
            </a:r>
            <a:endParaRPr lang="en-US" altLang="zh-CN" sz="900" dirty="0" smtClean="0">
              <a:solidFill>
                <a:srgbClr val="346182"/>
              </a:solidFill>
              <a:latin typeface="微软雅黑" pitchFamily="34" charset="-122"/>
              <a:ea typeface="微软雅黑" pitchFamily="34" charset="-122"/>
            </a:endParaRPr>
          </a:p>
        </p:txBody>
      </p:sp>
      <p:grpSp>
        <p:nvGrpSpPr>
          <p:cNvPr id="14" name="组合 13"/>
          <p:cNvGrpSpPr/>
          <p:nvPr/>
        </p:nvGrpSpPr>
        <p:grpSpPr>
          <a:xfrm>
            <a:off x="2852342" y="3269662"/>
            <a:ext cx="1418020" cy="378346"/>
            <a:chOff x="1280133" y="2641600"/>
            <a:chExt cx="1773057" cy="473075"/>
          </a:xfrm>
        </p:grpSpPr>
        <p:sp>
          <p:nvSpPr>
            <p:cNvPr id="15" name="圆角矩形 14"/>
            <p:cNvSpPr/>
            <p:nvPr/>
          </p:nvSpPr>
          <p:spPr>
            <a:xfrm>
              <a:off x="1280133" y="2641600"/>
              <a:ext cx="1773057" cy="3883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TextBox 46"/>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17" name="等腰三角形 16"/>
            <p:cNvSpPr/>
            <p:nvPr/>
          </p:nvSpPr>
          <p:spPr>
            <a:xfrm flipV="1">
              <a:off x="2057344" y="2975421"/>
              <a:ext cx="218634" cy="13925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8"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44"/>
          <p:cNvSpPr txBox="1"/>
          <p:nvPr/>
        </p:nvSpPr>
        <p:spPr>
          <a:xfrm>
            <a:off x="2841272" y="3761561"/>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rgbClr val="346182"/>
                </a:solidFill>
                <a:latin typeface="微软雅黑" pitchFamily="34" charset="-122"/>
                <a:ea typeface="微软雅黑" pitchFamily="34" charset="-122"/>
              </a:rPr>
              <a:t>点击输入简要文字</a:t>
            </a:r>
            <a:r>
              <a:rPr lang="zh-CN" altLang="en-US" sz="900" dirty="0">
                <a:solidFill>
                  <a:srgbClr val="346182"/>
                </a:solidFill>
                <a:latin typeface="微软雅黑" pitchFamily="34" charset="-122"/>
                <a:ea typeface="微软雅黑" pitchFamily="34" charset="-122"/>
              </a:rPr>
              <a:t>介绍</a:t>
            </a:r>
            <a:r>
              <a:rPr lang="zh-CN" altLang="en-US" sz="900" dirty="0" smtClean="0">
                <a:solidFill>
                  <a:srgbClr val="346182"/>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rgbClr val="346182"/>
                </a:solidFill>
                <a:latin typeface="微软雅黑" pitchFamily="34" charset="-122"/>
                <a:ea typeface="微软雅黑" pitchFamily="34" charset="-122"/>
              </a:rPr>
              <a:t>……</a:t>
            </a:r>
            <a:r>
              <a:rPr lang="zh-CN" altLang="en-US" sz="900" dirty="0" smtClean="0">
                <a:solidFill>
                  <a:srgbClr val="346182"/>
                </a:solidFill>
                <a:latin typeface="微软雅黑" pitchFamily="34" charset="-122"/>
                <a:ea typeface="微软雅黑" pitchFamily="34" charset="-122"/>
              </a:rPr>
              <a:t>。</a:t>
            </a:r>
            <a:endParaRPr lang="en-US" altLang="zh-CN" sz="900" dirty="0" smtClean="0">
              <a:solidFill>
                <a:srgbClr val="346182"/>
              </a:solidFill>
              <a:latin typeface="微软雅黑" pitchFamily="34" charset="-122"/>
              <a:ea typeface="微软雅黑" pitchFamily="34" charset="-122"/>
            </a:endParaRPr>
          </a:p>
        </p:txBody>
      </p:sp>
      <p:grpSp>
        <p:nvGrpSpPr>
          <p:cNvPr id="20" name="组合 19"/>
          <p:cNvGrpSpPr/>
          <p:nvPr/>
        </p:nvGrpSpPr>
        <p:grpSpPr>
          <a:xfrm>
            <a:off x="4869834" y="3269662"/>
            <a:ext cx="1418020" cy="378346"/>
            <a:chOff x="1280133" y="2641600"/>
            <a:chExt cx="1773057" cy="473075"/>
          </a:xfrm>
        </p:grpSpPr>
        <p:sp>
          <p:nvSpPr>
            <p:cNvPr id="21" name="圆角矩形 20"/>
            <p:cNvSpPr/>
            <p:nvPr/>
          </p:nvSpPr>
          <p:spPr>
            <a:xfrm>
              <a:off x="1280133" y="2641600"/>
              <a:ext cx="1773057" cy="388342"/>
            </a:xfrm>
            <a:prstGeom prst="round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TextBox 53"/>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23" name="等腰三角形 22"/>
            <p:cNvSpPr/>
            <p:nvPr/>
          </p:nvSpPr>
          <p:spPr>
            <a:xfrm flipV="1">
              <a:off x="2057344" y="2975421"/>
              <a:ext cx="218634" cy="139254"/>
            </a:xfrm>
            <a:prstGeom prst="triangl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4"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srcRect/>
            <a:stretch>
              <a:fillRect b="8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51"/>
          <p:cNvSpPr txBox="1"/>
          <p:nvPr/>
        </p:nvSpPr>
        <p:spPr>
          <a:xfrm>
            <a:off x="4858764" y="3761561"/>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rgbClr val="346182"/>
                </a:solidFill>
                <a:latin typeface="微软雅黑" pitchFamily="34" charset="-122"/>
                <a:ea typeface="微软雅黑" pitchFamily="34" charset="-122"/>
              </a:rPr>
              <a:t>点击输入简要文字</a:t>
            </a:r>
            <a:r>
              <a:rPr lang="zh-CN" altLang="en-US" sz="900" dirty="0">
                <a:solidFill>
                  <a:srgbClr val="346182"/>
                </a:solidFill>
                <a:latin typeface="微软雅黑" pitchFamily="34" charset="-122"/>
                <a:ea typeface="微软雅黑" pitchFamily="34" charset="-122"/>
              </a:rPr>
              <a:t>介绍</a:t>
            </a:r>
            <a:r>
              <a:rPr lang="zh-CN" altLang="en-US" sz="900" dirty="0" smtClean="0">
                <a:solidFill>
                  <a:srgbClr val="346182"/>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rgbClr val="346182"/>
                </a:solidFill>
                <a:latin typeface="微软雅黑" pitchFamily="34" charset="-122"/>
                <a:ea typeface="微软雅黑" pitchFamily="34" charset="-122"/>
              </a:rPr>
              <a:t>……</a:t>
            </a:r>
            <a:r>
              <a:rPr lang="zh-CN" altLang="en-US" sz="900" dirty="0" smtClean="0">
                <a:solidFill>
                  <a:srgbClr val="346182"/>
                </a:solidFill>
                <a:latin typeface="微软雅黑" pitchFamily="34" charset="-122"/>
                <a:ea typeface="微软雅黑" pitchFamily="34" charset="-122"/>
              </a:rPr>
              <a:t>。</a:t>
            </a:r>
            <a:endParaRPr lang="en-US" altLang="zh-CN" sz="900" dirty="0" smtClean="0">
              <a:solidFill>
                <a:srgbClr val="346182"/>
              </a:solidFill>
              <a:latin typeface="微软雅黑" pitchFamily="34" charset="-122"/>
              <a:ea typeface="微软雅黑" pitchFamily="34" charset="-122"/>
            </a:endParaRPr>
          </a:p>
        </p:txBody>
      </p:sp>
      <p:grpSp>
        <p:nvGrpSpPr>
          <p:cNvPr id="26" name="组合 25"/>
          <p:cNvGrpSpPr/>
          <p:nvPr/>
        </p:nvGrpSpPr>
        <p:grpSpPr>
          <a:xfrm>
            <a:off x="6887326" y="3269662"/>
            <a:ext cx="1418020" cy="378346"/>
            <a:chOff x="1280133" y="2641600"/>
            <a:chExt cx="1773057" cy="473075"/>
          </a:xfrm>
        </p:grpSpPr>
        <p:sp>
          <p:nvSpPr>
            <p:cNvPr id="27" name="圆角矩形 26"/>
            <p:cNvSpPr/>
            <p:nvPr/>
          </p:nvSpPr>
          <p:spPr>
            <a:xfrm>
              <a:off x="1280133" y="2641600"/>
              <a:ext cx="1773057" cy="3883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TextBox 60"/>
            <p:cNvSpPr txBox="1"/>
            <p:nvPr/>
          </p:nvSpPr>
          <p:spPr>
            <a:xfrm>
              <a:off x="1674115" y="2728049"/>
              <a:ext cx="985093" cy="23090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200" dirty="0"/>
                <a:t>职务名称</a:t>
              </a:r>
            </a:p>
          </p:txBody>
        </p:sp>
        <p:sp>
          <p:nvSpPr>
            <p:cNvPr id="29" name="等腰三角形 28"/>
            <p:cNvSpPr/>
            <p:nvPr/>
          </p:nvSpPr>
          <p:spPr>
            <a:xfrm flipV="1">
              <a:off x="2057344" y="2975421"/>
              <a:ext cx="218634" cy="13925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0" name="椭圆 8"/>
          <p:cNvSpPr/>
          <p:nvPr/>
        </p:nvSpPr>
        <p:spPr>
          <a:xfrm>
            <a:off x="6887326"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58"/>
          <p:cNvSpPr txBox="1"/>
          <p:nvPr/>
        </p:nvSpPr>
        <p:spPr>
          <a:xfrm>
            <a:off x="6876256" y="3761561"/>
            <a:ext cx="1440160" cy="615553"/>
          </a:xfrm>
          <a:prstGeom prst="rect">
            <a:avLst/>
          </a:prstGeom>
          <a:noFill/>
        </p:spPr>
        <p:txBody>
          <a:bodyPr wrap="square" lIns="0" tIns="0" rIns="0" bIns="0" rtlCol="0">
            <a:spAutoFit/>
          </a:bodyPr>
          <a:lstStyle/>
          <a:p>
            <a:pPr algn="just">
              <a:lnSpc>
                <a:spcPts val="1200"/>
              </a:lnSpc>
            </a:pPr>
            <a:r>
              <a:rPr lang="zh-CN" altLang="en-US" sz="900" dirty="0" smtClean="0">
                <a:solidFill>
                  <a:srgbClr val="346182"/>
                </a:solidFill>
                <a:latin typeface="微软雅黑" pitchFamily="34" charset="-122"/>
                <a:ea typeface="微软雅黑" pitchFamily="34" charset="-122"/>
              </a:rPr>
              <a:t>点击输入简要文字</a:t>
            </a:r>
            <a:r>
              <a:rPr lang="zh-CN" altLang="en-US" sz="900" dirty="0">
                <a:solidFill>
                  <a:srgbClr val="346182"/>
                </a:solidFill>
                <a:latin typeface="微软雅黑" pitchFamily="34" charset="-122"/>
                <a:ea typeface="微软雅黑" pitchFamily="34" charset="-122"/>
              </a:rPr>
              <a:t>介绍</a:t>
            </a:r>
            <a:r>
              <a:rPr lang="zh-CN" altLang="en-US" sz="900" dirty="0" smtClean="0">
                <a:solidFill>
                  <a:srgbClr val="346182"/>
                </a:solidFill>
                <a:latin typeface="微软雅黑" pitchFamily="34" charset="-122"/>
                <a:ea typeface="微软雅黑" pitchFamily="34" charset="-122"/>
              </a:rPr>
              <a:t>，文字内容需概括精炼，不用多余的文字修饰，言简意赅的说明分项内容</a:t>
            </a:r>
            <a:r>
              <a:rPr lang="en-US" altLang="zh-CN" sz="900" dirty="0" smtClean="0">
                <a:solidFill>
                  <a:srgbClr val="346182"/>
                </a:solidFill>
                <a:latin typeface="微软雅黑" pitchFamily="34" charset="-122"/>
                <a:ea typeface="微软雅黑" pitchFamily="34" charset="-122"/>
              </a:rPr>
              <a:t>……</a:t>
            </a:r>
            <a:r>
              <a:rPr lang="zh-CN" altLang="en-US" sz="900" dirty="0" smtClean="0">
                <a:solidFill>
                  <a:srgbClr val="346182"/>
                </a:solidFill>
                <a:latin typeface="微软雅黑" pitchFamily="34" charset="-122"/>
                <a:ea typeface="微软雅黑" pitchFamily="34" charset="-122"/>
              </a:rPr>
              <a:t>。</a:t>
            </a:r>
            <a:endParaRPr lang="en-US" altLang="zh-CN" sz="900" dirty="0" smtClean="0">
              <a:solidFill>
                <a:srgbClr val="346182"/>
              </a:solidFill>
              <a:latin typeface="微软雅黑" pitchFamily="34" charset="-122"/>
              <a:ea typeface="微软雅黑" pitchFamily="34" charset="-122"/>
            </a:endParaRPr>
          </a:p>
        </p:txBody>
      </p:sp>
      <p:sp>
        <p:nvSpPr>
          <p:cNvPr id="32"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rgbClr val="34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rgbClr val="34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8"/>
          <p:cNvSpPr/>
          <p:nvPr/>
        </p:nvSpPr>
        <p:spPr>
          <a:xfrm>
            <a:off x="6817263"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a:spLocks noChangeArrowheads="1"/>
          </p:cNvSpPr>
          <p:nvPr/>
        </p:nvSpPr>
        <p:spPr bwMode="auto">
          <a:xfrm>
            <a:off x="1030899"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rgbClr val="346182"/>
                </a:solidFill>
                <a:latin typeface="微软雅黑" pitchFamily="34" charset="-122"/>
                <a:ea typeface="微软雅黑" pitchFamily="34" charset="-122"/>
                <a:cs typeface="+mj-cs"/>
              </a:rPr>
              <a:t>姓名</a:t>
            </a:r>
            <a:endParaRPr lang="en-US" altLang="zh-CN" sz="1600" b="1" cap="all" dirty="0">
              <a:solidFill>
                <a:srgbClr val="346182"/>
              </a:solidFill>
              <a:latin typeface="微软雅黑" pitchFamily="34" charset="-122"/>
              <a:ea typeface="微软雅黑" pitchFamily="34" charset="-122"/>
              <a:cs typeface="+mj-cs"/>
            </a:endParaRPr>
          </a:p>
        </p:txBody>
      </p:sp>
      <p:sp>
        <p:nvSpPr>
          <p:cNvPr id="37" name="矩形 36"/>
          <p:cNvSpPr>
            <a:spLocks noChangeArrowheads="1"/>
          </p:cNvSpPr>
          <p:nvPr/>
        </p:nvSpPr>
        <p:spPr bwMode="auto">
          <a:xfrm>
            <a:off x="3048391"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rgbClr val="346182"/>
                </a:solidFill>
                <a:latin typeface="微软雅黑" pitchFamily="34" charset="-122"/>
                <a:ea typeface="微软雅黑" pitchFamily="34" charset="-122"/>
                <a:cs typeface="+mj-cs"/>
              </a:rPr>
              <a:t>姓名</a:t>
            </a:r>
            <a:endParaRPr lang="en-US" altLang="zh-CN" sz="1600" b="1" cap="all" dirty="0">
              <a:solidFill>
                <a:srgbClr val="346182"/>
              </a:solidFill>
              <a:latin typeface="微软雅黑" pitchFamily="34" charset="-122"/>
              <a:ea typeface="微软雅黑" pitchFamily="34" charset="-122"/>
              <a:cs typeface="+mj-cs"/>
            </a:endParaRPr>
          </a:p>
        </p:txBody>
      </p:sp>
      <p:sp>
        <p:nvSpPr>
          <p:cNvPr id="38" name="矩形 37"/>
          <p:cNvSpPr>
            <a:spLocks noChangeArrowheads="1"/>
          </p:cNvSpPr>
          <p:nvPr/>
        </p:nvSpPr>
        <p:spPr bwMode="auto">
          <a:xfrm>
            <a:off x="5065883"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rgbClr val="346182"/>
                </a:solidFill>
                <a:latin typeface="微软雅黑" pitchFamily="34" charset="-122"/>
                <a:ea typeface="微软雅黑" pitchFamily="34" charset="-122"/>
                <a:cs typeface="+mj-cs"/>
              </a:rPr>
              <a:t>姓名</a:t>
            </a:r>
            <a:endParaRPr lang="en-US" altLang="zh-CN" sz="1600" b="1" cap="all" dirty="0">
              <a:solidFill>
                <a:srgbClr val="346182"/>
              </a:solidFill>
              <a:latin typeface="微软雅黑" pitchFamily="34" charset="-122"/>
              <a:ea typeface="微软雅黑" pitchFamily="34" charset="-122"/>
              <a:cs typeface="+mj-cs"/>
            </a:endParaRPr>
          </a:p>
        </p:txBody>
      </p:sp>
      <p:sp>
        <p:nvSpPr>
          <p:cNvPr id="39" name="矩形 38"/>
          <p:cNvSpPr>
            <a:spLocks noChangeArrowheads="1"/>
          </p:cNvSpPr>
          <p:nvPr/>
        </p:nvSpPr>
        <p:spPr bwMode="auto">
          <a:xfrm>
            <a:off x="7083375" y="28361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rgbClr val="346182"/>
                </a:solidFill>
                <a:latin typeface="微软雅黑" pitchFamily="34" charset="-122"/>
                <a:ea typeface="微软雅黑" pitchFamily="34" charset="-122"/>
                <a:cs typeface="+mj-cs"/>
              </a:rPr>
              <a:t>姓名</a:t>
            </a:r>
            <a:endParaRPr lang="en-US" altLang="zh-CN" sz="1600" b="1" cap="all" dirty="0">
              <a:solidFill>
                <a:srgbClr val="346182"/>
              </a:solidFill>
              <a:latin typeface="微软雅黑" pitchFamily="34" charset="-122"/>
              <a:ea typeface="微软雅黑" pitchFamily="34" charset="-122"/>
              <a:cs typeface="+mj-cs"/>
            </a:endParaRPr>
          </a:p>
        </p:txBody>
      </p:sp>
    </p:spTree>
    <p:extLst>
      <p:ext uri="{BB962C8B-B14F-4D97-AF65-F5344CB8AC3E}">
        <p14:creationId xmlns:p14="http://schemas.microsoft.com/office/powerpoint/2010/main" val="9957492"/>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1+#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3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1+#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6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9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9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2400"/>
                                </p:stCondLst>
                                <p:childTnLst>
                                  <p:par>
                                    <p:cTn id="47" presetID="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30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30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60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60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90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90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3800"/>
                                </p:stCondLst>
                                <p:childTnLst>
                                  <p:par>
                                    <p:cTn id="80" presetID="2" presetClass="entr" presetSubtype="2" fill="hold" grpId="0" nodeType="afterEffect">
                                      <p:stCondLst>
                                        <p:cond delay="0"/>
                                      </p:stCondLst>
                                      <p:childTnLst>
                                        <p:set>
                                          <p:cBhvr>
                                            <p:cTn id="81" dur="1" fill="hold">
                                              <p:stCondLst>
                                                <p:cond delay="0"/>
                                              </p:stCondLst>
                                            </p:cTn>
                                            <p:tgtEl>
                                              <p:spTgt spid="36">
                                                <p:txEl>
                                                  <p:pRg st="0" end="0"/>
                                                </p:txEl>
                                              </p:spTgt>
                                            </p:tgtEl>
                                            <p:attrNameLst>
                                              <p:attrName>style.visibility</p:attrName>
                                            </p:attrNameLst>
                                          </p:cBhvr>
                                          <p:to>
                                            <p:strVal val="visible"/>
                                          </p:to>
                                        </p:set>
                                        <p:anim calcmode="lin" valueType="num">
                                          <p:cBhvr additive="base">
                                            <p:cTn id="82" dur="100" fill="hold"/>
                                            <p:tgtEl>
                                              <p:spTgt spid="36">
                                                <p:txEl>
                                                  <p:pRg st="0" end="0"/>
                                                </p:txEl>
                                              </p:spTgt>
                                            </p:tgtEl>
                                            <p:attrNameLst>
                                              <p:attrName>ppt_x</p:attrName>
                                            </p:attrNameLst>
                                          </p:cBhvr>
                                          <p:tavLst>
                                            <p:tav tm="0">
                                              <p:val>
                                                <p:strVal val="1+#ppt_w/2"/>
                                              </p:val>
                                            </p:tav>
                                            <p:tav tm="100000">
                                              <p:val>
                                                <p:strVal val="#ppt_x"/>
                                              </p:val>
                                            </p:tav>
                                          </p:tavLst>
                                        </p:anim>
                                        <p:anim calcmode="lin" valueType="num">
                                          <p:cBhvr additive="base">
                                            <p:cTn id="83" dur="100" fill="hold"/>
                                            <p:tgtEl>
                                              <p:spTgt spid="36">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3900"/>
                                </p:stCondLst>
                                <p:childTnLst>
                                  <p:par>
                                    <p:cTn id="85" presetID="2" presetClass="entr" presetSubtype="2" fill="hold" grpId="0" nodeType="afterEffect">
                                      <p:stCondLst>
                                        <p:cond delay="0"/>
                                      </p:stCondLst>
                                      <p:childTnLst>
                                        <p:set>
                                          <p:cBhvr>
                                            <p:cTn id="86" dur="1" fill="hold">
                                              <p:stCondLst>
                                                <p:cond delay="0"/>
                                              </p:stCondLst>
                                            </p:cTn>
                                            <p:tgtEl>
                                              <p:spTgt spid="37">
                                                <p:txEl>
                                                  <p:pRg st="0" end="0"/>
                                                </p:txEl>
                                              </p:spTgt>
                                            </p:tgtEl>
                                            <p:attrNameLst>
                                              <p:attrName>style.visibility</p:attrName>
                                            </p:attrNameLst>
                                          </p:cBhvr>
                                          <p:to>
                                            <p:strVal val="visible"/>
                                          </p:to>
                                        </p:set>
                                        <p:anim calcmode="lin" valueType="num">
                                          <p:cBhvr additive="base">
                                            <p:cTn id="87" dur="100" fill="hold"/>
                                            <p:tgtEl>
                                              <p:spTgt spid="37">
                                                <p:txEl>
                                                  <p:pRg st="0" end="0"/>
                                                </p:txEl>
                                              </p:spTgt>
                                            </p:tgtEl>
                                            <p:attrNameLst>
                                              <p:attrName>ppt_x</p:attrName>
                                            </p:attrNameLst>
                                          </p:cBhvr>
                                          <p:tavLst>
                                            <p:tav tm="0">
                                              <p:val>
                                                <p:strVal val="1+#ppt_w/2"/>
                                              </p:val>
                                            </p:tav>
                                            <p:tav tm="100000">
                                              <p:val>
                                                <p:strVal val="#ppt_x"/>
                                              </p:val>
                                            </p:tav>
                                          </p:tavLst>
                                        </p:anim>
                                        <p:anim calcmode="lin" valueType="num">
                                          <p:cBhvr additive="base">
                                            <p:cTn id="88" dur="10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par>
                              <p:cTn id="89" fill="hold">
                                <p:stCondLst>
                                  <p:cond delay="4000"/>
                                </p:stCondLst>
                                <p:childTnLst>
                                  <p:par>
                                    <p:cTn id="90" presetID="2" presetClass="entr" presetSubtype="2" fill="hold" grpId="0" nodeType="afterEffect">
                                      <p:stCondLst>
                                        <p:cond delay="0"/>
                                      </p:stCondLst>
                                      <p:childTnLst>
                                        <p:set>
                                          <p:cBhvr>
                                            <p:cTn id="91" dur="1" fill="hold">
                                              <p:stCondLst>
                                                <p:cond delay="0"/>
                                              </p:stCondLst>
                                            </p:cTn>
                                            <p:tgtEl>
                                              <p:spTgt spid="38">
                                                <p:txEl>
                                                  <p:pRg st="0" end="0"/>
                                                </p:txEl>
                                              </p:spTgt>
                                            </p:tgtEl>
                                            <p:attrNameLst>
                                              <p:attrName>style.visibility</p:attrName>
                                            </p:attrNameLst>
                                          </p:cBhvr>
                                          <p:to>
                                            <p:strVal val="visible"/>
                                          </p:to>
                                        </p:set>
                                        <p:anim calcmode="lin" valueType="num">
                                          <p:cBhvr additive="base">
                                            <p:cTn id="92" dur="1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93" dur="100" fill="hold"/>
                                            <p:tgtEl>
                                              <p:spTgt spid="38">
                                                <p:txEl>
                                                  <p:pRg st="0" end="0"/>
                                                </p:txEl>
                                              </p:spTgt>
                                            </p:tgtEl>
                                            <p:attrNameLst>
                                              <p:attrName>ppt_y</p:attrName>
                                            </p:attrNameLst>
                                          </p:cBhvr>
                                          <p:tavLst>
                                            <p:tav tm="0">
                                              <p:val>
                                                <p:strVal val="#ppt_y"/>
                                              </p:val>
                                            </p:tav>
                                            <p:tav tm="100000">
                                              <p:val>
                                                <p:strVal val="#ppt_y"/>
                                              </p:val>
                                            </p:tav>
                                          </p:tavLst>
                                        </p:anim>
                                      </p:childTnLst>
                                    </p:cTn>
                                  </p:par>
                                </p:childTnLst>
                              </p:cTn>
                            </p:par>
                            <p:par>
                              <p:cTn id="94" fill="hold">
                                <p:stCondLst>
                                  <p:cond delay="4100"/>
                                </p:stCondLst>
                                <p:childTnLst>
                                  <p:par>
                                    <p:cTn id="95" presetID="2" presetClass="entr" presetSubtype="2" fill="hold" grpId="0" nodeType="afterEffect">
                                      <p:stCondLst>
                                        <p:cond delay="0"/>
                                      </p:stCondLst>
                                      <p:childTnLst>
                                        <p:set>
                                          <p:cBhvr>
                                            <p:cTn id="96" dur="1" fill="hold">
                                              <p:stCondLst>
                                                <p:cond delay="0"/>
                                              </p:stCondLst>
                                            </p:cTn>
                                            <p:tgtEl>
                                              <p:spTgt spid="39">
                                                <p:txEl>
                                                  <p:pRg st="0" end="0"/>
                                                </p:txEl>
                                              </p:spTgt>
                                            </p:tgtEl>
                                            <p:attrNameLst>
                                              <p:attrName>style.visibility</p:attrName>
                                            </p:attrNameLst>
                                          </p:cBhvr>
                                          <p:to>
                                            <p:strVal val="visible"/>
                                          </p:to>
                                        </p:set>
                                        <p:anim calcmode="lin" valueType="num">
                                          <p:cBhvr additive="base">
                                            <p:cTn id="97" dur="100" fill="hold"/>
                                            <p:tgtEl>
                                              <p:spTgt spid="39">
                                                <p:txEl>
                                                  <p:pRg st="0" end="0"/>
                                                </p:txEl>
                                              </p:spTgt>
                                            </p:tgtEl>
                                            <p:attrNameLst>
                                              <p:attrName>ppt_x</p:attrName>
                                            </p:attrNameLst>
                                          </p:cBhvr>
                                          <p:tavLst>
                                            <p:tav tm="0">
                                              <p:val>
                                                <p:strVal val="1+#ppt_w/2"/>
                                              </p:val>
                                            </p:tav>
                                            <p:tav tm="100000">
                                              <p:val>
                                                <p:strVal val="#ppt_x"/>
                                              </p:val>
                                            </p:tav>
                                          </p:tavLst>
                                        </p:anim>
                                        <p:anim calcmode="lin" valueType="num">
                                          <p:cBhvr additive="base">
                                            <p:cTn id="98" dur="100" fill="hold"/>
                                            <p:tgtEl>
                                              <p:spTgt spid="3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3" grpId="0"/>
          <p:bldP spid="18" grpId="0" animBg="1"/>
          <p:bldP spid="19" grpId="0"/>
          <p:bldP spid="24" grpId="0" animBg="1"/>
          <p:bldP spid="25" grpId="0"/>
          <p:bldP spid="30" grpId="0" animBg="1"/>
          <p:bldP spid="31" grpId="0"/>
          <p:bldP spid="32" grpId="0" animBg="1"/>
          <p:bldP spid="33" grpId="0" animBg="1"/>
          <p:bldP spid="34" grpId="0" animBg="1"/>
          <p:bldP spid="35" grpId="0" animBg="1"/>
          <p:bldP spid="36" grpId="0" build="p"/>
          <p:bldP spid="37" grpId="0" build="p"/>
          <p:bldP spid="38" grpId="0" build="p"/>
          <p:bldP spid="39" grpId="0"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1+#ppt_w/2"/>
                                              </p:val>
                                            </p:tav>
                                            <p:tav tm="100000">
                                              <p:val>
                                                <p:strVal val="#ppt_x"/>
                                              </p:val>
                                            </p:tav>
                                          </p:tavLst>
                                        </p:anim>
                                        <p:anim calcmode="lin" valueType="num">
                                          <p:cBhvr additive="base">
                                            <p:cTn id="21" dur="500" fill="hold"/>
                                            <p:tgtEl>
                                              <p:spTgt spid="3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3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3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1+#ppt_w/2"/>
                                              </p:val>
                                            </p:tav>
                                            <p:tav tm="100000">
                                              <p:val>
                                                <p:strVal val="#ppt_x"/>
                                              </p:val>
                                            </p:tav>
                                          </p:tavLst>
                                        </p:anim>
                                        <p:anim calcmode="lin" valueType="num">
                                          <p:cBhvr additive="base">
                                            <p:cTn id="29" dur="500" fill="hold"/>
                                            <p:tgtEl>
                                              <p:spTgt spid="3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6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9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9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2400"/>
                                </p:stCondLst>
                                <p:childTnLst>
                                  <p:par>
                                    <p:cTn id="47" presetID="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30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30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60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60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500" fill="hold"/>
                                            <p:tgtEl>
                                              <p:spTgt spid="25"/>
                                            </p:tgtEl>
                                            <p:attrNameLst>
                                              <p:attrName>ppt_x</p:attrName>
                                            </p:attrNameLst>
                                          </p:cBhvr>
                                          <p:tavLst>
                                            <p:tav tm="0">
                                              <p:val>
                                                <p:strVal val="#ppt_x"/>
                                              </p:val>
                                            </p:tav>
                                            <p:tav tm="100000">
                                              <p:val>
                                                <p:strVal val="#ppt_x"/>
                                              </p:val>
                                            </p:tav>
                                          </p:tavLst>
                                        </p:anim>
                                        <p:anim calcmode="lin" valueType="num">
                                          <p:cBhvr additive="base">
                                            <p:cTn id="70" dur="500" fill="hold"/>
                                            <p:tgtEl>
                                              <p:spTgt spid="25"/>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90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fill="hold"/>
                                            <p:tgtEl>
                                              <p:spTgt spid="26"/>
                                            </p:tgtEl>
                                            <p:attrNameLst>
                                              <p:attrName>ppt_x</p:attrName>
                                            </p:attrNameLst>
                                          </p:cBhvr>
                                          <p:tavLst>
                                            <p:tav tm="0">
                                              <p:val>
                                                <p:strVal val="#ppt_x"/>
                                              </p:val>
                                            </p:tav>
                                            <p:tav tm="100000">
                                              <p:val>
                                                <p:strVal val="#ppt_x"/>
                                              </p:val>
                                            </p:tav>
                                          </p:tavLst>
                                        </p:anim>
                                        <p:anim calcmode="lin" valueType="num">
                                          <p:cBhvr additive="base">
                                            <p:cTn id="74" dur="500" fill="hold"/>
                                            <p:tgtEl>
                                              <p:spTgt spid="2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90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3800"/>
                                </p:stCondLst>
                                <p:childTnLst>
                                  <p:par>
                                    <p:cTn id="80" presetID="2" presetClass="entr" presetSubtype="2" fill="hold" grpId="0" nodeType="afterEffect">
                                      <p:stCondLst>
                                        <p:cond delay="0"/>
                                      </p:stCondLst>
                                      <p:childTnLst>
                                        <p:set>
                                          <p:cBhvr>
                                            <p:cTn id="81" dur="1" fill="hold">
                                              <p:stCondLst>
                                                <p:cond delay="0"/>
                                              </p:stCondLst>
                                            </p:cTn>
                                            <p:tgtEl>
                                              <p:spTgt spid="36">
                                                <p:txEl>
                                                  <p:pRg st="0" end="0"/>
                                                </p:txEl>
                                              </p:spTgt>
                                            </p:tgtEl>
                                            <p:attrNameLst>
                                              <p:attrName>style.visibility</p:attrName>
                                            </p:attrNameLst>
                                          </p:cBhvr>
                                          <p:to>
                                            <p:strVal val="visible"/>
                                          </p:to>
                                        </p:set>
                                        <p:anim calcmode="lin" valueType="num">
                                          <p:cBhvr additive="base">
                                            <p:cTn id="82" dur="100" fill="hold"/>
                                            <p:tgtEl>
                                              <p:spTgt spid="36">
                                                <p:txEl>
                                                  <p:pRg st="0" end="0"/>
                                                </p:txEl>
                                              </p:spTgt>
                                            </p:tgtEl>
                                            <p:attrNameLst>
                                              <p:attrName>ppt_x</p:attrName>
                                            </p:attrNameLst>
                                          </p:cBhvr>
                                          <p:tavLst>
                                            <p:tav tm="0">
                                              <p:val>
                                                <p:strVal val="1+#ppt_w/2"/>
                                              </p:val>
                                            </p:tav>
                                            <p:tav tm="100000">
                                              <p:val>
                                                <p:strVal val="#ppt_x"/>
                                              </p:val>
                                            </p:tav>
                                          </p:tavLst>
                                        </p:anim>
                                        <p:anim calcmode="lin" valueType="num">
                                          <p:cBhvr additive="base">
                                            <p:cTn id="83" dur="100" fill="hold"/>
                                            <p:tgtEl>
                                              <p:spTgt spid="36">
                                                <p:txEl>
                                                  <p:pRg st="0" end="0"/>
                                                </p:txEl>
                                              </p:spTgt>
                                            </p:tgtEl>
                                            <p:attrNameLst>
                                              <p:attrName>ppt_y</p:attrName>
                                            </p:attrNameLst>
                                          </p:cBhvr>
                                          <p:tavLst>
                                            <p:tav tm="0">
                                              <p:val>
                                                <p:strVal val="#ppt_y"/>
                                              </p:val>
                                            </p:tav>
                                            <p:tav tm="100000">
                                              <p:val>
                                                <p:strVal val="#ppt_y"/>
                                              </p:val>
                                            </p:tav>
                                          </p:tavLst>
                                        </p:anim>
                                      </p:childTnLst>
                                    </p:cTn>
                                  </p:par>
                                </p:childTnLst>
                              </p:cTn>
                            </p:par>
                            <p:par>
                              <p:cTn id="84" fill="hold">
                                <p:stCondLst>
                                  <p:cond delay="3900"/>
                                </p:stCondLst>
                                <p:childTnLst>
                                  <p:par>
                                    <p:cTn id="85" presetID="2" presetClass="entr" presetSubtype="2" fill="hold" grpId="0" nodeType="afterEffect">
                                      <p:stCondLst>
                                        <p:cond delay="0"/>
                                      </p:stCondLst>
                                      <p:childTnLst>
                                        <p:set>
                                          <p:cBhvr>
                                            <p:cTn id="86" dur="1" fill="hold">
                                              <p:stCondLst>
                                                <p:cond delay="0"/>
                                              </p:stCondLst>
                                            </p:cTn>
                                            <p:tgtEl>
                                              <p:spTgt spid="37">
                                                <p:txEl>
                                                  <p:pRg st="0" end="0"/>
                                                </p:txEl>
                                              </p:spTgt>
                                            </p:tgtEl>
                                            <p:attrNameLst>
                                              <p:attrName>style.visibility</p:attrName>
                                            </p:attrNameLst>
                                          </p:cBhvr>
                                          <p:to>
                                            <p:strVal val="visible"/>
                                          </p:to>
                                        </p:set>
                                        <p:anim calcmode="lin" valueType="num">
                                          <p:cBhvr additive="base">
                                            <p:cTn id="87" dur="100" fill="hold"/>
                                            <p:tgtEl>
                                              <p:spTgt spid="37">
                                                <p:txEl>
                                                  <p:pRg st="0" end="0"/>
                                                </p:txEl>
                                              </p:spTgt>
                                            </p:tgtEl>
                                            <p:attrNameLst>
                                              <p:attrName>ppt_x</p:attrName>
                                            </p:attrNameLst>
                                          </p:cBhvr>
                                          <p:tavLst>
                                            <p:tav tm="0">
                                              <p:val>
                                                <p:strVal val="1+#ppt_w/2"/>
                                              </p:val>
                                            </p:tav>
                                            <p:tav tm="100000">
                                              <p:val>
                                                <p:strVal val="#ppt_x"/>
                                              </p:val>
                                            </p:tav>
                                          </p:tavLst>
                                        </p:anim>
                                        <p:anim calcmode="lin" valueType="num">
                                          <p:cBhvr additive="base">
                                            <p:cTn id="88" dur="10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par>
                              <p:cTn id="89" fill="hold">
                                <p:stCondLst>
                                  <p:cond delay="4000"/>
                                </p:stCondLst>
                                <p:childTnLst>
                                  <p:par>
                                    <p:cTn id="90" presetID="2" presetClass="entr" presetSubtype="2" fill="hold" grpId="0" nodeType="afterEffect">
                                      <p:stCondLst>
                                        <p:cond delay="0"/>
                                      </p:stCondLst>
                                      <p:childTnLst>
                                        <p:set>
                                          <p:cBhvr>
                                            <p:cTn id="91" dur="1" fill="hold">
                                              <p:stCondLst>
                                                <p:cond delay="0"/>
                                              </p:stCondLst>
                                            </p:cTn>
                                            <p:tgtEl>
                                              <p:spTgt spid="38">
                                                <p:txEl>
                                                  <p:pRg st="0" end="0"/>
                                                </p:txEl>
                                              </p:spTgt>
                                            </p:tgtEl>
                                            <p:attrNameLst>
                                              <p:attrName>style.visibility</p:attrName>
                                            </p:attrNameLst>
                                          </p:cBhvr>
                                          <p:to>
                                            <p:strVal val="visible"/>
                                          </p:to>
                                        </p:set>
                                        <p:anim calcmode="lin" valueType="num">
                                          <p:cBhvr additive="base">
                                            <p:cTn id="92" dur="100" fill="hold"/>
                                            <p:tgtEl>
                                              <p:spTgt spid="38">
                                                <p:txEl>
                                                  <p:pRg st="0" end="0"/>
                                                </p:txEl>
                                              </p:spTgt>
                                            </p:tgtEl>
                                            <p:attrNameLst>
                                              <p:attrName>ppt_x</p:attrName>
                                            </p:attrNameLst>
                                          </p:cBhvr>
                                          <p:tavLst>
                                            <p:tav tm="0">
                                              <p:val>
                                                <p:strVal val="1+#ppt_w/2"/>
                                              </p:val>
                                            </p:tav>
                                            <p:tav tm="100000">
                                              <p:val>
                                                <p:strVal val="#ppt_x"/>
                                              </p:val>
                                            </p:tav>
                                          </p:tavLst>
                                        </p:anim>
                                        <p:anim calcmode="lin" valueType="num">
                                          <p:cBhvr additive="base">
                                            <p:cTn id="93" dur="100" fill="hold"/>
                                            <p:tgtEl>
                                              <p:spTgt spid="38">
                                                <p:txEl>
                                                  <p:pRg st="0" end="0"/>
                                                </p:txEl>
                                              </p:spTgt>
                                            </p:tgtEl>
                                            <p:attrNameLst>
                                              <p:attrName>ppt_y</p:attrName>
                                            </p:attrNameLst>
                                          </p:cBhvr>
                                          <p:tavLst>
                                            <p:tav tm="0">
                                              <p:val>
                                                <p:strVal val="#ppt_y"/>
                                              </p:val>
                                            </p:tav>
                                            <p:tav tm="100000">
                                              <p:val>
                                                <p:strVal val="#ppt_y"/>
                                              </p:val>
                                            </p:tav>
                                          </p:tavLst>
                                        </p:anim>
                                      </p:childTnLst>
                                    </p:cTn>
                                  </p:par>
                                </p:childTnLst>
                              </p:cTn>
                            </p:par>
                            <p:par>
                              <p:cTn id="94" fill="hold">
                                <p:stCondLst>
                                  <p:cond delay="4100"/>
                                </p:stCondLst>
                                <p:childTnLst>
                                  <p:par>
                                    <p:cTn id="95" presetID="2" presetClass="entr" presetSubtype="2" fill="hold" grpId="0" nodeType="afterEffect">
                                      <p:stCondLst>
                                        <p:cond delay="0"/>
                                      </p:stCondLst>
                                      <p:childTnLst>
                                        <p:set>
                                          <p:cBhvr>
                                            <p:cTn id="96" dur="1" fill="hold">
                                              <p:stCondLst>
                                                <p:cond delay="0"/>
                                              </p:stCondLst>
                                            </p:cTn>
                                            <p:tgtEl>
                                              <p:spTgt spid="39">
                                                <p:txEl>
                                                  <p:pRg st="0" end="0"/>
                                                </p:txEl>
                                              </p:spTgt>
                                            </p:tgtEl>
                                            <p:attrNameLst>
                                              <p:attrName>style.visibility</p:attrName>
                                            </p:attrNameLst>
                                          </p:cBhvr>
                                          <p:to>
                                            <p:strVal val="visible"/>
                                          </p:to>
                                        </p:set>
                                        <p:anim calcmode="lin" valueType="num">
                                          <p:cBhvr additive="base">
                                            <p:cTn id="97" dur="100" fill="hold"/>
                                            <p:tgtEl>
                                              <p:spTgt spid="39">
                                                <p:txEl>
                                                  <p:pRg st="0" end="0"/>
                                                </p:txEl>
                                              </p:spTgt>
                                            </p:tgtEl>
                                            <p:attrNameLst>
                                              <p:attrName>ppt_x</p:attrName>
                                            </p:attrNameLst>
                                          </p:cBhvr>
                                          <p:tavLst>
                                            <p:tav tm="0">
                                              <p:val>
                                                <p:strVal val="1+#ppt_w/2"/>
                                              </p:val>
                                            </p:tav>
                                            <p:tav tm="100000">
                                              <p:val>
                                                <p:strVal val="#ppt_x"/>
                                              </p:val>
                                            </p:tav>
                                          </p:tavLst>
                                        </p:anim>
                                        <p:anim calcmode="lin" valueType="num">
                                          <p:cBhvr additive="base">
                                            <p:cTn id="98" dur="100" fill="hold"/>
                                            <p:tgtEl>
                                              <p:spTgt spid="3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3" grpId="0"/>
          <p:bldP spid="18" grpId="0" animBg="1"/>
          <p:bldP spid="19" grpId="0"/>
          <p:bldP spid="24" grpId="0" animBg="1"/>
          <p:bldP spid="25" grpId="0"/>
          <p:bldP spid="30" grpId="0" animBg="1"/>
          <p:bldP spid="31" grpId="0"/>
          <p:bldP spid="32" grpId="0" animBg="1"/>
          <p:bldP spid="33" grpId="0" animBg="1"/>
          <p:bldP spid="34" grpId="0" animBg="1"/>
          <p:bldP spid="35" grpId="0" animBg="1"/>
          <p:bldP spid="36" grpId="0" build="p"/>
          <p:bldP spid="37" grpId="0" build="p"/>
          <p:bldP spid="38" grpId="0" build="p"/>
          <p:bldP spid="39" grpId="0" build="p"/>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9"/>
          <p:cNvSpPr txBox="1"/>
          <p:nvPr/>
        </p:nvSpPr>
        <p:spPr>
          <a:xfrm>
            <a:off x="3370366" y="2934440"/>
            <a:ext cx="2403267" cy="500137"/>
          </a:xfrm>
          <a:prstGeom prst="rect">
            <a:avLst/>
          </a:prstGeom>
          <a:noFill/>
        </p:spPr>
        <p:txBody>
          <a:bodyPr wrap="square" lIns="68580" tIns="34290" rIns="68580" bIns="34290" rtlCol="0">
            <a:spAutoFit/>
          </a:bodyPr>
          <a:lstStyle/>
          <a:p>
            <a:pPr marL="0" lvl="1" algn="ctr"/>
            <a:r>
              <a:rPr lang="zh-CN" altLang="en-US" sz="2800" b="1" dirty="0" smtClean="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rPr>
              <a:t>输入标题文字</a:t>
            </a:r>
            <a:endParaRPr lang="zh-CN" altLang="en-US" sz="2800" b="1" dirty="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endParaRPr>
          </a:p>
        </p:txBody>
      </p:sp>
      <p:grpSp>
        <p:nvGrpSpPr>
          <p:cNvPr id="45" name="组合 44"/>
          <p:cNvGrpSpPr/>
          <p:nvPr/>
        </p:nvGrpSpPr>
        <p:grpSpPr>
          <a:xfrm>
            <a:off x="3789060" y="1290988"/>
            <a:ext cx="1565880" cy="1409818"/>
            <a:chOff x="946415" y="2608683"/>
            <a:chExt cx="945370" cy="852358"/>
          </a:xfrm>
        </p:grpSpPr>
        <p:sp>
          <p:nvSpPr>
            <p:cNvPr id="46" name="Freeform 5"/>
            <p:cNvSpPr>
              <a:spLocks/>
            </p:cNvSpPr>
            <p:nvPr/>
          </p:nvSpPr>
          <p:spPr bwMode="auto">
            <a:xfrm>
              <a:off x="94641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ffectLst>
              <a:outerShdw blurRad="76200" dist="635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47" name="文本框 46"/>
            <p:cNvSpPr txBox="1"/>
            <p:nvPr/>
          </p:nvSpPr>
          <p:spPr>
            <a:xfrm>
              <a:off x="1180068" y="2608683"/>
              <a:ext cx="493763" cy="800134"/>
            </a:xfrm>
            <a:prstGeom prst="rect">
              <a:avLst/>
            </a:prstGeom>
            <a:noFill/>
          </p:spPr>
          <p:txBody>
            <a:bodyPr wrap="none" rtlCol="0">
              <a:spAutoFit/>
            </a:bodyPr>
            <a:lstStyle/>
            <a:p>
              <a:r>
                <a:rPr lang="en-US" altLang="zh-CN" sz="8000" b="1" dirty="0" smtClean="0">
                  <a:solidFill>
                    <a:schemeClr val="bg1"/>
                  </a:solidFill>
                  <a:latin typeface="微软雅黑" panose="020B0503020204020204" pitchFamily="34" charset="-122"/>
                  <a:ea typeface="微软雅黑" panose="020B0503020204020204" pitchFamily="34" charset="-122"/>
                </a:rPr>
                <a:t>3</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94412677"/>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p:tgtEl>
                                          <p:spTgt spid="45"/>
                                        </p:tgtEl>
                                        <p:attrNameLst>
                                          <p:attrName>ppt_y</p:attrName>
                                        </p:attrNameLst>
                                      </p:cBhvr>
                                      <p:tavLst>
                                        <p:tav tm="0">
                                          <p:val>
                                            <p:strVal val="#ppt_y+#ppt_h*1.125000"/>
                                          </p:val>
                                        </p:tav>
                                        <p:tav tm="100000">
                                          <p:val>
                                            <p:strVal val="#ppt_y"/>
                                          </p:val>
                                        </p:tav>
                                      </p:tavLst>
                                    </p:anim>
                                    <p:animEffect transition="in" filter="wipe(up)">
                                      <p:cBhvr>
                                        <p:cTn id="8" dur="1000"/>
                                        <p:tgtEl>
                                          <p:spTgt spid="45"/>
                                        </p:tgtEl>
                                      </p:cBhvr>
                                    </p:animEffect>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26" name="Freeform 6"/>
          <p:cNvSpPr>
            <a:spLocks/>
          </p:cNvSpPr>
          <p:nvPr/>
        </p:nvSpPr>
        <p:spPr bwMode="auto">
          <a:xfrm>
            <a:off x="6531607" y="2873824"/>
            <a:ext cx="758694" cy="1281468"/>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346182"/>
          </a:solidFill>
          <a:ln>
            <a:noFill/>
          </a:ln>
          <a:effectLst>
            <a:outerShdw blurRad="254000" algn="ctr" rotWithShape="0">
              <a:srgbClr val="53D2FF">
                <a:alpha val="80000"/>
              </a:srgb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
          <p:cNvSpPr>
            <a:spLocks/>
          </p:cNvSpPr>
          <p:nvPr/>
        </p:nvSpPr>
        <p:spPr bwMode="auto">
          <a:xfrm>
            <a:off x="4602035" y="3635198"/>
            <a:ext cx="761375" cy="520094"/>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346182"/>
          </a:solidFill>
          <a:ln>
            <a:noFill/>
          </a:ln>
          <a:effectLst>
            <a:outerShdw blurRad="254000" algn="ctr" rotWithShape="0">
              <a:srgbClr val="53D2FF">
                <a:alpha val="80000"/>
              </a:srgb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28" name="Oval 8"/>
          <p:cNvSpPr>
            <a:spLocks noChangeArrowheads="1"/>
          </p:cNvSpPr>
          <p:nvPr/>
        </p:nvSpPr>
        <p:spPr bwMode="auto">
          <a:xfrm>
            <a:off x="1312145" y="2179368"/>
            <a:ext cx="1380662" cy="1375299"/>
          </a:xfrm>
          <a:prstGeom prst="ellipse">
            <a:avLst/>
          </a:prstGeom>
          <a:solidFill>
            <a:srgbClr val="A5A5A5">
              <a:alpha val="70000"/>
            </a:srgbClr>
          </a:solidFill>
          <a:ln>
            <a:noFill/>
          </a:ln>
        </p:spPr>
        <p:txBody>
          <a:bodyPr vert="horz" wrap="square" lIns="68580" tIns="34290" rIns="68580" bIns="34290" numCol="1" anchor="t" anchorCtr="0" compatLnSpc="1">
            <a:prstTxWarp prst="textNoShape">
              <a:avLst/>
            </a:prstTxWarp>
          </a:bodyPr>
          <a:lstStyle/>
          <a:p>
            <a:r>
              <a:rPr lang="zh-CN" altLang="en-US" sz="1200" dirty="0">
                <a:latin typeface="微软雅黑" pitchFamily="34" charset="-122"/>
                <a:ea typeface="微软雅黑" pitchFamily="34" charset="-122"/>
              </a:rPr>
              <a:t>添加标题</a:t>
            </a:r>
          </a:p>
        </p:txBody>
      </p:sp>
      <p:sp>
        <p:nvSpPr>
          <p:cNvPr id="29" name="Oval 9"/>
          <p:cNvSpPr>
            <a:spLocks noChangeArrowheads="1"/>
          </p:cNvSpPr>
          <p:nvPr/>
        </p:nvSpPr>
        <p:spPr bwMode="auto">
          <a:xfrm>
            <a:off x="2338928" y="2109664"/>
            <a:ext cx="1715774" cy="1710411"/>
          </a:xfrm>
          <a:prstGeom prst="ellipse">
            <a:avLst/>
          </a:prstGeom>
          <a:solidFill>
            <a:srgbClr val="346182"/>
          </a:solidFill>
          <a:ln>
            <a:noFill/>
          </a:ln>
        </p:spPr>
        <p:txBody>
          <a:bodyPr vert="horz" wrap="square" lIns="68580" tIns="34290" rIns="68580" bIns="34290" numCol="1" anchor="t" anchorCtr="0" compatLnSpc="1">
            <a:prstTxWarp prst="textNoShape">
              <a:avLst/>
            </a:prstTxWarp>
          </a:bodyPr>
          <a:lstStyle/>
          <a:p>
            <a:pPr algn="r"/>
            <a:r>
              <a:rPr lang="zh-CN" altLang="en-US" sz="1800" dirty="0">
                <a:solidFill>
                  <a:schemeClr val="bg1"/>
                </a:solidFill>
                <a:latin typeface="微软雅黑" pitchFamily="34" charset="-122"/>
                <a:ea typeface="微软雅黑" pitchFamily="34" charset="-122"/>
              </a:rPr>
              <a:t>添加标题</a:t>
            </a:r>
          </a:p>
        </p:txBody>
      </p:sp>
      <p:sp>
        <p:nvSpPr>
          <p:cNvPr id="30" name="Oval 10"/>
          <p:cNvSpPr>
            <a:spLocks noChangeArrowheads="1"/>
          </p:cNvSpPr>
          <p:nvPr/>
        </p:nvSpPr>
        <p:spPr bwMode="auto">
          <a:xfrm>
            <a:off x="1743770" y="3023850"/>
            <a:ext cx="1436960" cy="1442321"/>
          </a:xfrm>
          <a:prstGeom prst="ellipse">
            <a:avLst/>
          </a:prstGeom>
          <a:solidFill>
            <a:srgbClr val="ED7D31"/>
          </a:solidFill>
          <a:ln>
            <a:noFill/>
          </a:ln>
        </p:spPr>
        <p:txBody>
          <a:bodyPr vert="horz" wrap="square" lIns="68580" tIns="34290" rIns="68580" bIns="34290" numCol="1" anchor="ctr" anchorCtr="0" compatLnSpc="1">
            <a:prstTxWarp prst="textNoShape">
              <a:avLst/>
            </a:prstTxWarp>
          </a:bodyPr>
          <a:lstStyle/>
          <a:p>
            <a:pPr algn="ctr"/>
            <a:r>
              <a:rPr lang="zh-CN" altLang="en-US" sz="1500">
                <a:solidFill>
                  <a:schemeClr val="bg1"/>
                </a:solidFill>
                <a:latin typeface="微软雅黑" pitchFamily="34" charset="-122"/>
                <a:ea typeface="微软雅黑" pitchFamily="34" charset="-122"/>
              </a:rPr>
              <a:t>添加标题</a:t>
            </a:r>
          </a:p>
        </p:txBody>
      </p:sp>
      <p:sp>
        <p:nvSpPr>
          <p:cNvPr id="31" name="Freeform 15"/>
          <p:cNvSpPr>
            <a:spLocks/>
          </p:cNvSpPr>
          <p:nvPr/>
        </p:nvSpPr>
        <p:spPr bwMode="auto">
          <a:xfrm>
            <a:off x="5562109" y="3334729"/>
            <a:ext cx="761375" cy="820563"/>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346182"/>
          </a:solidFill>
          <a:ln>
            <a:noFill/>
          </a:ln>
          <a:effectLst>
            <a:outerShdw blurRad="254000" algn="ctr" rotWithShape="0">
              <a:srgbClr val="53D2FF">
                <a:alpha val="80000"/>
              </a:srgbClr>
            </a:outerShdw>
          </a:effectLs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TextBox 14"/>
          <p:cNvSpPr txBox="1"/>
          <p:nvPr/>
        </p:nvSpPr>
        <p:spPr>
          <a:xfrm>
            <a:off x="4739420" y="3258574"/>
            <a:ext cx="453970" cy="415498"/>
          </a:xfrm>
          <a:prstGeom prst="rect">
            <a:avLst/>
          </a:prstGeom>
          <a:noFill/>
        </p:spPr>
        <p:txBody>
          <a:bodyPr wrap="none" rtlCol="0" anchor="ctr">
            <a:spAutoFit/>
          </a:bodyPr>
          <a:lstStyle/>
          <a:p>
            <a:pPr lvl="0" algn="ctr"/>
            <a:r>
              <a:rPr lang="en-US" altLang="zh-CN" sz="2100">
                <a:latin typeface="UKIJ Qolyazma" pitchFamily="18" charset="0"/>
                <a:ea typeface="UKIJ Qolyazma" pitchFamily="18" charset="0"/>
                <a:cs typeface="UKIJ Qolyazma" pitchFamily="18" charset="0"/>
              </a:rPr>
              <a:t>20</a:t>
            </a:r>
            <a:endParaRPr lang="zh-CN" altLang="en-US" sz="1013">
              <a:latin typeface="UKIJ Qolyazma" pitchFamily="18" charset="0"/>
              <a:cs typeface="UKIJ Qolyazma" pitchFamily="18" charset="0"/>
            </a:endParaRPr>
          </a:p>
        </p:txBody>
      </p:sp>
      <p:sp>
        <p:nvSpPr>
          <p:cNvPr id="33" name="TextBox 18"/>
          <p:cNvSpPr txBox="1"/>
          <p:nvPr/>
        </p:nvSpPr>
        <p:spPr>
          <a:xfrm>
            <a:off x="5715811" y="2886823"/>
            <a:ext cx="453970" cy="415498"/>
          </a:xfrm>
          <a:prstGeom prst="rect">
            <a:avLst/>
          </a:prstGeom>
          <a:noFill/>
        </p:spPr>
        <p:txBody>
          <a:bodyPr wrap="none" rtlCol="0" anchor="ctr">
            <a:spAutoFit/>
          </a:bodyPr>
          <a:lstStyle/>
          <a:p>
            <a:pPr lvl="0" algn="ctr"/>
            <a:r>
              <a:rPr lang="en-US" altLang="zh-CN" sz="2100">
                <a:latin typeface="UKIJ Qolyazma" pitchFamily="18" charset="0"/>
                <a:ea typeface="UKIJ Qolyazma" pitchFamily="18" charset="0"/>
                <a:cs typeface="UKIJ Qolyazma" pitchFamily="18" charset="0"/>
              </a:rPr>
              <a:t>50</a:t>
            </a:r>
            <a:endParaRPr lang="zh-CN" altLang="en-US" sz="1013">
              <a:latin typeface="UKIJ Qolyazma" pitchFamily="18" charset="0"/>
              <a:cs typeface="UKIJ Qolyazma" pitchFamily="18" charset="0"/>
            </a:endParaRPr>
          </a:p>
        </p:txBody>
      </p:sp>
      <p:sp>
        <p:nvSpPr>
          <p:cNvPr id="34" name="TextBox 19"/>
          <p:cNvSpPr txBox="1"/>
          <p:nvPr/>
        </p:nvSpPr>
        <p:spPr>
          <a:xfrm>
            <a:off x="6683969" y="2442547"/>
            <a:ext cx="453970" cy="415498"/>
          </a:xfrm>
          <a:prstGeom prst="rect">
            <a:avLst/>
          </a:prstGeom>
          <a:noFill/>
        </p:spPr>
        <p:txBody>
          <a:bodyPr wrap="none" rtlCol="0" anchor="ctr">
            <a:spAutoFit/>
          </a:bodyPr>
          <a:lstStyle/>
          <a:p>
            <a:pPr lvl="0" algn="ctr"/>
            <a:r>
              <a:rPr lang="en-US" altLang="zh-CN" sz="2100">
                <a:latin typeface="UKIJ Qolyazma" pitchFamily="18" charset="0"/>
                <a:ea typeface="UKIJ Qolyazma" pitchFamily="18" charset="0"/>
                <a:cs typeface="UKIJ Qolyazma" pitchFamily="18" charset="0"/>
              </a:rPr>
              <a:t>80</a:t>
            </a:r>
            <a:endParaRPr lang="zh-CN" altLang="en-US" sz="1013">
              <a:latin typeface="UKIJ Qolyazma" pitchFamily="18" charset="0"/>
              <a:cs typeface="UKIJ Qolyazma" pitchFamily="18" charset="0"/>
            </a:endParaRPr>
          </a:p>
        </p:txBody>
      </p:sp>
      <p:cxnSp>
        <p:nvCxnSpPr>
          <p:cNvPr id="35" name="直接连接符 34"/>
          <p:cNvCxnSpPr/>
          <p:nvPr/>
        </p:nvCxnSpPr>
        <p:spPr>
          <a:xfrm>
            <a:off x="2516038" y="3153944"/>
            <a:ext cx="1800550" cy="1001347"/>
          </a:xfrm>
          <a:prstGeom prst="line">
            <a:avLst/>
          </a:prstGeom>
          <a:ln>
            <a:solidFill>
              <a:schemeClr val="tx2">
                <a:lumMod val="60000"/>
                <a:lumOff val="40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316588" y="4155291"/>
            <a:ext cx="3189737" cy="0"/>
          </a:xfrm>
          <a:prstGeom prst="line">
            <a:avLst/>
          </a:prstGeom>
          <a:ln>
            <a:solidFill>
              <a:schemeClr val="tx2">
                <a:lumMod val="60000"/>
                <a:lumOff val="4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29"/>
          <p:cNvSpPr txBox="1"/>
          <p:nvPr/>
        </p:nvSpPr>
        <p:spPr>
          <a:xfrm flipH="1">
            <a:off x="4562960" y="1201316"/>
            <a:ext cx="2090180"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1800" b="0" dirty="0">
                <a:solidFill>
                  <a:schemeClr val="tx1"/>
                </a:solidFill>
                <a:effectLst>
                  <a:outerShdw blurRad="266700" algn="tl" rotWithShape="0">
                    <a:schemeClr val="tx2">
                      <a:lumMod val="40000"/>
                      <a:lumOff val="60000"/>
                      <a:alpha val="55000"/>
                    </a:schemeClr>
                  </a:outerShdw>
                </a:effectLst>
                <a:latin typeface="Arial Rounded MT Bold" pitchFamily="34" charset="0"/>
                <a:cs typeface="Times New Roman" pitchFamily="18" charset="0"/>
              </a:rPr>
              <a:t>点击添加标题</a:t>
            </a:r>
          </a:p>
        </p:txBody>
      </p:sp>
      <p:sp>
        <p:nvSpPr>
          <p:cNvPr id="38" name="TextBox 30"/>
          <p:cNvSpPr txBox="1"/>
          <p:nvPr/>
        </p:nvSpPr>
        <p:spPr>
          <a:xfrm>
            <a:off x="4562960" y="1542195"/>
            <a:ext cx="3105384" cy="722505"/>
          </a:xfrm>
          <a:prstGeom prst="rect">
            <a:avLst/>
          </a:prstGeom>
          <a:noFill/>
        </p:spPr>
        <p:txBody>
          <a:bodyPr wrap="square" rtlCol="0">
            <a:spAutoFit/>
          </a:bodyPr>
          <a:lstStyle/>
          <a:p>
            <a:pPr>
              <a:lnSpc>
                <a:spcPct val="130000"/>
              </a:lnSpc>
            </a:pPr>
            <a:r>
              <a:rPr lang="zh-CN" altLang="en-US" sz="1050" dirty="0">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050">
                <a:latin typeface="微软雅黑" pitchFamily="34" charset="-122"/>
                <a:ea typeface="微软雅黑" pitchFamily="34" charset="-122"/>
              </a:rPr>
              <a:t>文本后。</a:t>
            </a:r>
          </a:p>
        </p:txBody>
      </p:sp>
    </p:spTree>
    <p:extLst>
      <p:ext uri="{BB962C8B-B14F-4D97-AF65-F5344CB8AC3E}">
        <p14:creationId xmlns:p14="http://schemas.microsoft.com/office/powerpoint/2010/main" val="3710457201"/>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up)">
                                          <p:cBhvr>
                                            <p:cTn id="28" dur="200"/>
                                            <p:tgtEl>
                                              <p:spTgt spid="35"/>
                                            </p:tgtEl>
                                          </p:cBhvr>
                                        </p:animEffect>
                                      </p:childTnLst>
                                    </p:cTn>
                                  </p:par>
                                </p:childTnLst>
                              </p:cTn>
                            </p:par>
                            <p:par>
                              <p:cTn id="29" fill="hold">
                                <p:stCondLst>
                                  <p:cond delay="2200"/>
                                </p:stCondLst>
                                <p:childTnLst>
                                  <p:par>
                                    <p:cTn id="30" presetID="22" presetClass="entr" presetSubtype="8"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200"/>
                                            <p:tgtEl>
                                              <p:spTgt spid="36"/>
                                            </p:tgtEl>
                                          </p:cBhvr>
                                        </p:animEffect>
                                      </p:childTnLst>
                                    </p:cTn>
                                  </p:par>
                                </p:childTnLst>
                              </p:cTn>
                            </p:par>
                            <p:par>
                              <p:cTn id="33" fill="hold">
                                <p:stCondLst>
                                  <p:cond delay="2400"/>
                                </p:stCondLst>
                                <p:childTnLst>
                                  <p:par>
                                    <p:cTn id="34" presetID="2" presetClass="entr" presetSubtype="4" decel="10000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20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4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childTnLst>
                              </p:cTn>
                            </p:par>
                            <p:par>
                              <p:cTn id="46" fill="hold">
                                <p:stCondLst>
                                  <p:cond delay="33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3800"/>
                                </p:stCondLst>
                                <p:childTnLst>
                                  <p:par>
                                    <p:cTn id="57" presetID="10" presetClass="entr" presetSubtype="0" fill="hold" grpId="0" nodeType="afterEffect">
                                      <p:stCondLst>
                                        <p:cond delay="0"/>
                                      </p:stCondLst>
                                      <p:iterate type="lt">
                                        <p:tmPct val="10000"/>
                                      </p:iterate>
                                      <p:childTnLst>
                                        <p:set>
                                          <p:cBhvr>
                                            <p:cTn id="58" dur="1" fill="hold">
                                              <p:stCondLst>
                                                <p:cond delay="0"/>
                                              </p:stCondLst>
                                            </p:cTn>
                                            <p:tgtEl>
                                              <p:spTgt spid="37"/>
                                            </p:tgtEl>
                                            <p:attrNameLst>
                                              <p:attrName>style.visibility</p:attrName>
                                            </p:attrNameLst>
                                          </p:cBhvr>
                                          <p:to>
                                            <p:strVal val="visible"/>
                                          </p:to>
                                        </p:set>
                                        <p:animEffect transition="in" filter="fade">
                                          <p:cBhvr>
                                            <p:cTn id="59" dur="100"/>
                                            <p:tgtEl>
                                              <p:spTgt spid="37"/>
                                            </p:tgtEl>
                                          </p:cBhvr>
                                        </p:animEffect>
                                      </p:childTnLst>
                                    </p:cTn>
                                  </p:par>
                                  <p:par>
                                    <p:cTn id="60" presetID="10" presetClass="entr" presetSubtype="0" fill="hold" grpId="0" nodeType="withEffect">
                                      <p:stCondLst>
                                        <p:cond delay="0"/>
                                      </p:stCondLst>
                                      <p:iterate type="lt">
                                        <p:tmPct val="10000"/>
                                      </p:iterate>
                                      <p:childTnLst>
                                        <p:set>
                                          <p:cBhvr>
                                            <p:cTn id="61" dur="1" fill="hold">
                                              <p:stCondLst>
                                                <p:cond delay="0"/>
                                              </p:stCondLst>
                                            </p:cTn>
                                            <p:tgtEl>
                                              <p:spTgt spid="38"/>
                                            </p:tgtEl>
                                            <p:attrNameLst>
                                              <p:attrName>style.visibility</p:attrName>
                                            </p:attrNameLst>
                                          </p:cBhvr>
                                          <p:to>
                                            <p:strVal val="visible"/>
                                          </p:to>
                                        </p:set>
                                        <p:animEffect transition="in" filter="fade">
                                          <p:cBhvr>
                                            <p:cTn id="62" dur="1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animBg="1"/>
          <p:bldP spid="27" grpId="0" animBg="1"/>
          <p:bldP spid="28" grpId="0" animBg="1"/>
          <p:bldP spid="29" grpId="0" animBg="1"/>
          <p:bldP spid="30" grpId="0" animBg="1"/>
          <p:bldP spid="31" grpId="0" animBg="1"/>
          <p:bldP spid="32" grpId="0"/>
          <p:bldP spid="33" grpId="0"/>
          <p:bldP spid="34"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up)">
                                          <p:cBhvr>
                                            <p:cTn id="28" dur="200"/>
                                            <p:tgtEl>
                                              <p:spTgt spid="35"/>
                                            </p:tgtEl>
                                          </p:cBhvr>
                                        </p:animEffect>
                                      </p:childTnLst>
                                    </p:cTn>
                                  </p:par>
                                </p:childTnLst>
                              </p:cTn>
                            </p:par>
                            <p:par>
                              <p:cTn id="29" fill="hold">
                                <p:stCondLst>
                                  <p:cond delay="2200"/>
                                </p:stCondLst>
                                <p:childTnLst>
                                  <p:par>
                                    <p:cTn id="30" presetID="22" presetClass="entr" presetSubtype="8"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200"/>
                                            <p:tgtEl>
                                              <p:spTgt spid="36"/>
                                            </p:tgtEl>
                                          </p:cBhvr>
                                        </p:animEffect>
                                      </p:childTnLst>
                                    </p:cTn>
                                  </p:par>
                                </p:childTnLst>
                              </p:cTn>
                            </p:par>
                            <p:par>
                              <p:cTn id="33" fill="hold">
                                <p:stCondLst>
                                  <p:cond delay="2400"/>
                                </p:stCondLst>
                                <p:childTnLst>
                                  <p:par>
                                    <p:cTn id="34" presetID="2" presetClass="entr" presetSubtype="4" decel="10000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500" fill="hold"/>
                                            <p:tgtEl>
                                              <p:spTgt spid="27"/>
                                            </p:tgtEl>
                                            <p:attrNameLst>
                                              <p:attrName>ppt_x</p:attrName>
                                            </p:attrNameLst>
                                          </p:cBhvr>
                                          <p:tavLst>
                                            <p:tav tm="0">
                                              <p:val>
                                                <p:strVal val="#ppt_x"/>
                                              </p:val>
                                            </p:tav>
                                            <p:tav tm="100000">
                                              <p:val>
                                                <p:strVal val="#ppt_x"/>
                                              </p:val>
                                            </p:tav>
                                          </p:tavLst>
                                        </p:anim>
                                        <p:anim calcmode="lin" valueType="num">
                                          <p:cBhvr additive="base">
                                            <p:cTn id="37" dur="500" fill="hold"/>
                                            <p:tgtEl>
                                              <p:spTgt spid="27"/>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20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500" fill="hold"/>
                                            <p:tgtEl>
                                              <p:spTgt spid="31"/>
                                            </p:tgtEl>
                                            <p:attrNameLst>
                                              <p:attrName>ppt_x</p:attrName>
                                            </p:attrNameLst>
                                          </p:cBhvr>
                                          <p:tavLst>
                                            <p:tav tm="0">
                                              <p:val>
                                                <p:strVal val="#ppt_x"/>
                                              </p:val>
                                            </p:tav>
                                            <p:tav tm="100000">
                                              <p:val>
                                                <p:strVal val="#ppt_x"/>
                                              </p:val>
                                            </p:tav>
                                          </p:tavLst>
                                        </p:anim>
                                        <p:anim calcmode="lin" valueType="num">
                                          <p:cBhvr additive="base">
                                            <p:cTn id="41" dur="500" fill="hold"/>
                                            <p:tgtEl>
                                              <p:spTgt spid="31"/>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4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childTnLst>
                              </p:cTn>
                            </p:par>
                            <p:par>
                              <p:cTn id="46" fill="hold">
                                <p:stCondLst>
                                  <p:cond delay="33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par>
                              <p:cTn id="56" fill="hold">
                                <p:stCondLst>
                                  <p:cond delay="3800"/>
                                </p:stCondLst>
                                <p:childTnLst>
                                  <p:par>
                                    <p:cTn id="57" presetID="10" presetClass="entr" presetSubtype="0" fill="hold" grpId="0" nodeType="afterEffect">
                                      <p:stCondLst>
                                        <p:cond delay="0"/>
                                      </p:stCondLst>
                                      <p:iterate type="lt">
                                        <p:tmPct val="10000"/>
                                      </p:iterate>
                                      <p:childTnLst>
                                        <p:set>
                                          <p:cBhvr>
                                            <p:cTn id="58" dur="1" fill="hold">
                                              <p:stCondLst>
                                                <p:cond delay="0"/>
                                              </p:stCondLst>
                                            </p:cTn>
                                            <p:tgtEl>
                                              <p:spTgt spid="37"/>
                                            </p:tgtEl>
                                            <p:attrNameLst>
                                              <p:attrName>style.visibility</p:attrName>
                                            </p:attrNameLst>
                                          </p:cBhvr>
                                          <p:to>
                                            <p:strVal val="visible"/>
                                          </p:to>
                                        </p:set>
                                        <p:animEffect transition="in" filter="fade">
                                          <p:cBhvr>
                                            <p:cTn id="59" dur="100"/>
                                            <p:tgtEl>
                                              <p:spTgt spid="37"/>
                                            </p:tgtEl>
                                          </p:cBhvr>
                                        </p:animEffect>
                                      </p:childTnLst>
                                    </p:cTn>
                                  </p:par>
                                  <p:par>
                                    <p:cTn id="60" presetID="10" presetClass="entr" presetSubtype="0" fill="hold" grpId="0" nodeType="withEffect">
                                      <p:stCondLst>
                                        <p:cond delay="0"/>
                                      </p:stCondLst>
                                      <p:iterate type="lt">
                                        <p:tmPct val="10000"/>
                                      </p:iterate>
                                      <p:childTnLst>
                                        <p:set>
                                          <p:cBhvr>
                                            <p:cTn id="61" dur="1" fill="hold">
                                              <p:stCondLst>
                                                <p:cond delay="0"/>
                                              </p:stCondLst>
                                            </p:cTn>
                                            <p:tgtEl>
                                              <p:spTgt spid="38"/>
                                            </p:tgtEl>
                                            <p:attrNameLst>
                                              <p:attrName>style.visibility</p:attrName>
                                            </p:attrNameLst>
                                          </p:cBhvr>
                                          <p:to>
                                            <p:strVal val="visible"/>
                                          </p:to>
                                        </p:set>
                                        <p:animEffect transition="in" filter="fade">
                                          <p:cBhvr>
                                            <p:cTn id="62" dur="1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animBg="1"/>
          <p:bldP spid="27" grpId="0" animBg="1"/>
          <p:bldP spid="28" grpId="0" animBg="1"/>
          <p:bldP spid="29" grpId="0" animBg="1"/>
          <p:bldP spid="30" grpId="0" animBg="1"/>
          <p:bldP spid="31" grpId="0" animBg="1"/>
          <p:bldP spid="32" grpId="0"/>
          <p:bldP spid="33" grpId="0"/>
          <p:bldP spid="34" grpId="0"/>
          <p:bldP spid="37" grpId="0"/>
          <p:bldP spid="3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32" name="任意多边形 54"/>
          <p:cNvSpPr>
            <a:spLocks noChangeArrowheads="1"/>
          </p:cNvSpPr>
          <p:nvPr/>
        </p:nvSpPr>
        <p:spPr bwMode="auto">
          <a:xfrm>
            <a:off x="463840" y="3281341"/>
            <a:ext cx="8428434" cy="211931"/>
          </a:xfrm>
          <a:custGeom>
            <a:avLst/>
            <a:gdLst>
              <a:gd name="T0" fmla="*/ 11237912 w 11238806"/>
              <a:gd name="T1" fmla="*/ 0 h 282633"/>
              <a:gd name="T2" fmla="*/ 8998220 w 11238806"/>
              <a:gd name="T3" fmla="*/ 282575 h 282633"/>
              <a:gd name="T4" fmla="*/ 9035213 w 11238806"/>
              <a:gd name="T5" fmla="*/ 141287 h 282633"/>
              <a:gd name="T6" fmla="*/ 8998221 w 11238806"/>
              <a:gd name="T7" fmla="*/ 0 h 282633"/>
              <a:gd name="T8" fmla="*/ 8777152 w 11238806"/>
              <a:gd name="T9" fmla="*/ 0 h 282633"/>
              <a:gd name="T10" fmla="*/ 8885596 w 11238806"/>
              <a:gd name="T11" fmla="*/ 141287 h 282633"/>
              <a:gd name="T12" fmla="*/ 8777147 w 11238806"/>
              <a:gd name="T13" fmla="*/ 282575 h 282633"/>
              <a:gd name="T14" fmla="*/ 8677742 w 11238806"/>
              <a:gd name="T15" fmla="*/ 279130 h 282633"/>
              <a:gd name="T16" fmla="*/ 8677742 w 11238806"/>
              <a:gd name="T17" fmla="*/ 3445 h 282633"/>
              <a:gd name="T18" fmla="*/ 6784441 w 11238806"/>
              <a:gd name="T19" fmla="*/ 0 h 282633"/>
              <a:gd name="T20" fmla="*/ 8460260 w 11238806"/>
              <a:gd name="T21" fmla="*/ 24826 h 282633"/>
              <a:gd name="T22" fmla="*/ 8460260 w 11238806"/>
              <a:gd name="T23" fmla="*/ 257748 h 282633"/>
              <a:gd name="T24" fmla="*/ 6784441 w 11238806"/>
              <a:gd name="T25" fmla="*/ 282575 h 282633"/>
              <a:gd name="T26" fmla="*/ 6821433 w 11238806"/>
              <a:gd name="T27" fmla="*/ 141287 h 282633"/>
              <a:gd name="T28" fmla="*/ 6784441 w 11238806"/>
              <a:gd name="T29" fmla="*/ 0 h 282633"/>
              <a:gd name="T30" fmla="*/ 6563372 w 11238806"/>
              <a:gd name="T31" fmla="*/ 0 h 282633"/>
              <a:gd name="T32" fmla="*/ 6671816 w 11238806"/>
              <a:gd name="T33" fmla="*/ 141287 h 282633"/>
              <a:gd name="T34" fmla="*/ 6563367 w 11238806"/>
              <a:gd name="T35" fmla="*/ 282575 h 282633"/>
              <a:gd name="T36" fmla="*/ 6463962 w 11238806"/>
              <a:gd name="T37" fmla="*/ 279130 h 282633"/>
              <a:gd name="T38" fmla="*/ 6463962 w 11238806"/>
              <a:gd name="T39" fmla="*/ 3445 h 282633"/>
              <a:gd name="T40" fmla="*/ 4570661 w 11238806"/>
              <a:gd name="T41" fmla="*/ 0 h 282633"/>
              <a:gd name="T42" fmla="*/ 6246480 w 11238806"/>
              <a:gd name="T43" fmla="*/ 24826 h 282633"/>
              <a:gd name="T44" fmla="*/ 6246480 w 11238806"/>
              <a:gd name="T45" fmla="*/ 257748 h 282633"/>
              <a:gd name="T46" fmla="*/ 4570661 w 11238806"/>
              <a:gd name="T47" fmla="*/ 282575 h 282633"/>
              <a:gd name="T48" fmla="*/ 4607653 w 11238806"/>
              <a:gd name="T49" fmla="*/ 141287 h 282633"/>
              <a:gd name="T50" fmla="*/ 4570661 w 11238806"/>
              <a:gd name="T51" fmla="*/ 0 h 282633"/>
              <a:gd name="T52" fmla="*/ 4349592 w 11238806"/>
              <a:gd name="T53" fmla="*/ 0 h 282633"/>
              <a:gd name="T54" fmla="*/ 4458036 w 11238806"/>
              <a:gd name="T55" fmla="*/ 141287 h 282633"/>
              <a:gd name="T56" fmla="*/ 4349587 w 11238806"/>
              <a:gd name="T57" fmla="*/ 282575 h 282633"/>
              <a:gd name="T58" fmla="*/ 4250182 w 11238806"/>
              <a:gd name="T59" fmla="*/ 279130 h 282633"/>
              <a:gd name="T60" fmla="*/ 4250182 w 11238806"/>
              <a:gd name="T61" fmla="*/ 3445 h 282633"/>
              <a:gd name="T62" fmla="*/ 2356883 w 11238806"/>
              <a:gd name="T63" fmla="*/ 0 h 282633"/>
              <a:gd name="T64" fmla="*/ 4032701 w 11238806"/>
              <a:gd name="T65" fmla="*/ 24826 h 282633"/>
              <a:gd name="T66" fmla="*/ 4032701 w 11238806"/>
              <a:gd name="T67" fmla="*/ 257748 h 282633"/>
              <a:gd name="T68" fmla="*/ 2356882 w 11238806"/>
              <a:gd name="T69" fmla="*/ 282575 h 282633"/>
              <a:gd name="T70" fmla="*/ 2393875 w 11238806"/>
              <a:gd name="T71" fmla="*/ 141287 h 282633"/>
              <a:gd name="T72" fmla="*/ 2356883 w 11238806"/>
              <a:gd name="T73" fmla="*/ 0 h 282633"/>
              <a:gd name="T74" fmla="*/ 2135813 w 11238806"/>
              <a:gd name="T75" fmla="*/ 0 h 282633"/>
              <a:gd name="T76" fmla="*/ 2244257 w 11238806"/>
              <a:gd name="T77" fmla="*/ 141287 h 282633"/>
              <a:gd name="T78" fmla="*/ 2135808 w 11238806"/>
              <a:gd name="T79" fmla="*/ 282575 h 282633"/>
              <a:gd name="T80" fmla="*/ 2036403 w 11238806"/>
              <a:gd name="T81" fmla="*/ 279130 h 282633"/>
              <a:gd name="T82" fmla="*/ 2036403 w 11238806"/>
              <a:gd name="T83" fmla="*/ 3445 h 282633"/>
              <a:gd name="T84" fmla="*/ 0 w 11238806"/>
              <a:gd name="T85" fmla="*/ 0 h 282633"/>
              <a:gd name="T86" fmla="*/ 1818921 w 11238806"/>
              <a:gd name="T87" fmla="*/ 24826 h 282633"/>
              <a:gd name="T88" fmla="*/ 1818921 w 11238806"/>
              <a:gd name="T89" fmla="*/ 257748 h 282633"/>
              <a:gd name="T90" fmla="*/ 0 w 11238806"/>
              <a:gd name="T91" fmla="*/ 282575 h 2826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238806"/>
              <a:gd name="T139" fmla="*/ 0 h 282633"/>
              <a:gd name="T140" fmla="*/ 11238806 w 11238806"/>
              <a:gd name="T141" fmla="*/ 282633 h 28263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238806" h="282633">
                <a:moveTo>
                  <a:pt x="8998937" y="0"/>
                </a:moveTo>
                <a:lnTo>
                  <a:pt x="11238806" y="0"/>
                </a:lnTo>
                <a:lnTo>
                  <a:pt x="11238806" y="282633"/>
                </a:lnTo>
                <a:lnTo>
                  <a:pt x="8998936" y="282633"/>
                </a:lnTo>
                <a:lnTo>
                  <a:pt x="9012415" y="257801"/>
                </a:lnTo>
                <a:cubicBezTo>
                  <a:pt x="9027558" y="221998"/>
                  <a:pt x="9035932" y="182635"/>
                  <a:pt x="9035932" y="141316"/>
                </a:cubicBezTo>
                <a:cubicBezTo>
                  <a:pt x="9035932" y="99997"/>
                  <a:pt x="9027558" y="60634"/>
                  <a:pt x="9012415" y="24831"/>
                </a:cubicBezTo>
                <a:lnTo>
                  <a:pt x="8998937" y="0"/>
                </a:lnTo>
                <a:close/>
                <a:moveTo>
                  <a:pt x="8695498" y="0"/>
                </a:moveTo>
                <a:lnTo>
                  <a:pt x="8777850" y="0"/>
                </a:lnTo>
                <a:lnTo>
                  <a:pt x="8794916" y="3446"/>
                </a:lnTo>
                <a:cubicBezTo>
                  <a:pt x="8848620" y="26161"/>
                  <a:pt x="8886303" y="79338"/>
                  <a:pt x="8886303" y="141316"/>
                </a:cubicBezTo>
                <a:cubicBezTo>
                  <a:pt x="8886303" y="203295"/>
                  <a:pt x="8848620" y="256472"/>
                  <a:pt x="8794916" y="279187"/>
                </a:cubicBezTo>
                <a:lnTo>
                  <a:pt x="8777845" y="282633"/>
                </a:lnTo>
                <a:lnTo>
                  <a:pt x="8695503" y="282633"/>
                </a:lnTo>
                <a:lnTo>
                  <a:pt x="8678432" y="279187"/>
                </a:lnTo>
                <a:cubicBezTo>
                  <a:pt x="8624727" y="256472"/>
                  <a:pt x="8587045" y="203295"/>
                  <a:pt x="8587045" y="141316"/>
                </a:cubicBezTo>
                <a:cubicBezTo>
                  <a:pt x="8587045" y="79338"/>
                  <a:pt x="8624727" y="26161"/>
                  <a:pt x="8678432" y="3446"/>
                </a:cubicBezTo>
                <a:lnTo>
                  <a:pt x="8695498" y="0"/>
                </a:lnTo>
                <a:close/>
                <a:moveTo>
                  <a:pt x="6784981" y="0"/>
                </a:moveTo>
                <a:lnTo>
                  <a:pt x="8474411" y="0"/>
                </a:lnTo>
                <a:lnTo>
                  <a:pt x="8460933" y="24831"/>
                </a:lnTo>
                <a:cubicBezTo>
                  <a:pt x="8445790" y="60634"/>
                  <a:pt x="8437416" y="99997"/>
                  <a:pt x="8437416" y="141316"/>
                </a:cubicBezTo>
                <a:cubicBezTo>
                  <a:pt x="8437416" y="182635"/>
                  <a:pt x="8445790" y="221998"/>
                  <a:pt x="8460933" y="257801"/>
                </a:cubicBezTo>
                <a:lnTo>
                  <a:pt x="8474412" y="282633"/>
                </a:lnTo>
                <a:lnTo>
                  <a:pt x="6784981" y="282633"/>
                </a:lnTo>
                <a:lnTo>
                  <a:pt x="6798459" y="257801"/>
                </a:lnTo>
                <a:cubicBezTo>
                  <a:pt x="6813602" y="221998"/>
                  <a:pt x="6821976" y="182635"/>
                  <a:pt x="6821976" y="141316"/>
                </a:cubicBezTo>
                <a:cubicBezTo>
                  <a:pt x="6821976" y="99997"/>
                  <a:pt x="6813602" y="60634"/>
                  <a:pt x="6798459" y="24831"/>
                </a:cubicBezTo>
                <a:lnTo>
                  <a:pt x="6784981" y="0"/>
                </a:lnTo>
                <a:close/>
                <a:moveTo>
                  <a:pt x="6481542" y="0"/>
                </a:moveTo>
                <a:lnTo>
                  <a:pt x="6563894" y="0"/>
                </a:lnTo>
                <a:lnTo>
                  <a:pt x="6580961" y="3446"/>
                </a:lnTo>
                <a:cubicBezTo>
                  <a:pt x="6634665" y="26161"/>
                  <a:pt x="6672347" y="79338"/>
                  <a:pt x="6672347" y="141316"/>
                </a:cubicBezTo>
                <a:cubicBezTo>
                  <a:pt x="6672347" y="203295"/>
                  <a:pt x="6634665" y="256472"/>
                  <a:pt x="6580961" y="279187"/>
                </a:cubicBezTo>
                <a:lnTo>
                  <a:pt x="6563889" y="282633"/>
                </a:lnTo>
                <a:lnTo>
                  <a:pt x="6481547" y="282633"/>
                </a:lnTo>
                <a:lnTo>
                  <a:pt x="6464476" y="279187"/>
                </a:lnTo>
                <a:cubicBezTo>
                  <a:pt x="6410772" y="256472"/>
                  <a:pt x="6373089" y="203295"/>
                  <a:pt x="6373089" y="141316"/>
                </a:cubicBezTo>
                <a:cubicBezTo>
                  <a:pt x="6373089" y="79338"/>
                  <a:pt x="6410772" y="26161"/>
                  <a:pt x="6464476" y="3446"/>
                </a:cubicBezTo>
                <a:lnTo>
                  <a:pt x="6481542" y="0"/>
                </a:lnTo>
                <a:close/>
                <a:moveTo>
                  <a:pt x="4571025" y="0"/>
                </a:moveTo>
                <a:lnTo>
                  <a:pt x="6260455" y="0"/>
                </a:lnTo>
                <a:lnTo>
                  <a:pt x="6246977" y="24831"/>
                </a:lnTo>
                <a:cubicBezTo>
                  <a:pt x="6231834" y="60634"/>
                  <a:pt x="6223460" y="99997"/>
                  <a:pt x="6223460" y="141316"/>
                </a:cubicBezTo>
                <a:cubicBezTo>
                  <a:pt x="6223460" y="182635"/>
                  <a:pt x="6231834" y="221998"/>
                  <a:pt x="6246977" y="257801"/>
                </a:cubicBezTo>
                <a:lnTo>
                  <a:pt x="6260456" y="282633"/>
                </a:lnTo>
                <a:lnTo>
                  <a:pt x="4571025" y="282633"/>
                </a:lnTo>
                <a:lnTo>
                  <a:pt x="4584503" y="257801"/>
                </a:lnTo>
                <a:cubicBezTo>
                  <a:pt x="4599647" y="221998"/>
                  <a:pt x="4608020" y="182635"/>
                  <a:pt x="4608020" y="141316"/>
                </a:cubicBezTo>
                <a:cubicBezTo>
                  <a:pt x="4608020" y="99997"/>
                  <a:pt x="4599647" y="60634"/>
                  <a:pt x="4584503" y="24831"/>
                </a:cubicBezTo>
                <a:lnTo>
                  <a:pt x="4571025" y="0"/>
                </a:lnTo>
                <a:close/>
                <a:moveTo>
                  <a:pt x="4267587" y="0"/>
                </a:moveTo>
                <a:lnTo>
                  <a:pt x="4349938" y="0"/>
                </a:lnTo>
                <a:lnTo>
                  <a:pt x="4367005" y="3446"/>
                </a:lnTo>
                <a:cubicBezTo>
                  <a:pt x="4420709" y="26161"/>
                  <a:pt x="4458391" y="79338"/>
                  <a:pt x="4458391" y="141316"/>
                </a:cubicBezTo>
                <a:cubicBezTo>
                  <a:pt x="4458391" y="203295"/>
                  <a:pt x="4420709" y="256472"/>
                  <a:pt x="4367005" y="279187"/>
                </a:cubicBezTo>
                <a:lnTo>
                  <a:pt x="4349933" y="282633"/>
                </a:lnTo>
                <a:lnTo>
                  <a:pt x="4267591" y="282633"/>
                </a:lnTo>
                <a:lnTo>
                  <a:pt x="4250520" y="279187"/>
                </a:lnTo>
                <a:cubicBezTo>
                  <a:pt x="4196816" y="256472"/>
                  <a:pt x="4159133" y="203295"/>
                  <a:pt x="4159133" y="141316"/>
                </a:cubicBezTo>
                <a:cubicBezTo>
                  <a:pt x="4159133" y="79338"/>
                  <a:pt x="4196816" y="26161"/>
                  <a:pt x="4250520" y="3446"/>
                </a:cubicBezTo>
                <a:lnTo>
                  <a:pt x="4267587" y="0"/>
                </a:lnTo>
                <a:close/>
                <a:moveTo>
                  <a:pt x="2357070" y="0"/>
                </a:moveTo>
                <a:lnTo>
                  <a:pt x="4046499" y="0"/>
                </a:lnTo>
                <a:lnTo>
                  <a:pt x="4033022" y="24831"/>
                </a:lnTo>
                <a:cubicBezTo>
                  <a:pt x="4017878" y="60634"/>
                  <a:pt x="4009505" y="99997"/>
                  <a:pt x="4009505" y="141316"/>
                </a:cubicBezTo>
                <a:cubicBezTo>
                  <a:pt x="4009505" y="182635"/>
                  <a:pt x="4017878" y="221998"/>
                  <a:pt x="4033022" y="257801"/>
                </a:cubicBezTo>
                <a:lnTo>
                  <a:pt x="4046500" y="282633"/>
                </a:lnTo>
                <a:lnTo>
                  <a:pt x="2357069" y="282633"/>
                </a:lnTo>
                <a:lnTo>
                  <a:pt x="2370548" y="257801"/>
                </a:lnTo>
                <a:cubicBezTo>
                  <a:pt x="2385691" y="221998"/>
                  <a:pt x="2394065" y="182635"/>
                  <a:pt x="2394065" y="141316"/>
                </a:cubicBezTo>
                <a:cubicBezTo>
                  <a:pt x="2394065" y="99997"/>
                  <a:pt x="2385691" y="60634"/>
                  <a:pt x="2370548" y="24831"/>
                </a:cubicBezTo>
                <a:lnTo>
                  <a:pt x="2357070" y="0"/>
                </a:lnTo>
                <a:close/>
                <a:moveTo>
                  <a:pt x="2053631" y="0"/>
                </a:moveTo>
                <a:lnTo>
                  <a:pt x="2135983" y="0"/>
                </a:lnTo>
                <a:lnTo>
                  <a:pt x="2153049" y="3446"/>
                </a:lnTo>
                <a:cubicBezTo>
                  <a:pt x="2206753" y="26161"/>
                  <a:pt x="2244436" y="79338"/>
                  <a:pt x="2244436" y="141316"/>
                </a:cubicBezTo>
                <a:cubicBezTo>
                  <a:pt x="2244436" y="203295"/>
                  <a:pt x="2206753" y="256472"/>
                  <a:pt x="2153049" y="279187"/>
                </a:cubicBezTo>
                <a:lnTo>
                  <a:pt x="2135978" y="282633"/>
                </a:lnTo>
                <a:lnTo>
                  <a:pt x="2053636" y="282633"/>
                </a:lnTo>
                <a:lnTo>
                  <a:pt x="2036565" y="279187"/>
                </a:lnTo>
                <a:cubicBezTo>
                  <a:pt x="1982860" y="256472"/>
                  <a:pt x="1945178" y="203295"/>
                  <a:pt x="1945178" y="141316"/>
                </a:cubicBezTo>
                <a:cubicBezTo>
                  <a:pt x="1945178" y="79338"/>
                  <a:pt x="1982860" y="26161"/>
                  <a:pt x="2036565" y="3446"/>
                </a:cubicBezTo>
                <a:lnTo>
                  <a:pt x="2053631" y="0"/>
                </a:lnTo>
                <a:close/>
                <a:moveTo>
                  <a:pt x="0" y="0"/>
                </a:moveTo>
                <a:lnTo>
                  <a:pt x="1832544" y="0"/>
                </a:lnTo>
                <a:lnTo>
                  <a:pt x="1819066" y="24831"/>
                </a:lnTo>
                <a:cubicBezTo>
                  <a:pt x="1803923" y="60634"/>
                  <a:pt x="1795549" y="99997"/>
                  <a:pt x="1795549" y="141316"/>
                </a:cubicBezTo>
                <a:cubicBezTo>
                  <a:pt x="1795549" y="182635"/>
                  <a:pt x="1803923" y="221998"/>
                  <a:pt x="1819066" y="257801"/>
                </a:cubicBezTo>
                <a:lnTo>
                  <a:pt x="1832544" y="282633"/>
                </a:lnTo>
                <a:lnTo>
                  <a:pt x="0" y="282633"/>
                </a:lnTo>
                <a:lnTo>
                  <a:pt x="0" y="0"/>
                </a:lnTo>
                <a:close/>
              </a:path>
            </a:pathLst>
          </a:custGeom>
          <a:solidFill>
            <a:srgbClr val="346182"/>
          </a:solidFill>
          <a:ln>
            <a:noFill/>
          </a:ln>
        </p:spPr>
        <p:txBody>
          <a:bodyPr lIns="68577" tIns="34289" rIns="68577" bIns="34289" anchor="ctr"/>
          <a:lstStyle/>
          <a:p>
            <a:endParaRPr lang="zh-CN" altLang="en-US"/>
          </a:p>
        </p:txBody>
      </p:sp>
      <p:sp>
        <p:nvSpPr>
          <p:cNvPr id="33" name="任意多边形 56"/>
          <p:cNvSpPr>
            <a:spLocks noChangeArrowheads="1"/>
          </p:cNvSpPr>
          <p:nvPr/>
        </p:nvSpPr>
        <p:spPr bwMode="auto">
          <a:xfrm rot="10800000">
            <a:off x="1498493" y="1174308"/>
            <a:ext cx="1072754" cy="2107034"/>
          </a:xfrm>
          <a:custGeom>
            <a:avLst/>
            <a:gdLst>
              <a:gd name="T0" fmla="*/ 1285079 w 973072"/>
              <a:gd name="T1" fmla="*/ 4698630 h 2871990"/>
              <a:gd name="T2" fmla="*/ 817403 w 973072"/>
              <a:gd name="T3" fmla="*/ 4698630 h 2871990"/>
              <a:gd name="T4" fmla="*/ 0 w 973072"/>
              <a:gd name="T5" fmla="*/ 4079706 h 2871990"/>
              <a:gd name="T6" fmla="*/ 0 w 973072"/>
              <a:gd name="T7" fmla="*/ 1195985 h 2871990"/>
              <a:gd name="T8" fmla="*/ 499232 w 973072"/>
              <a:gd name="T9" fmla="*/ 625700 h 2871990"/>
              <a:gd name="T10" fmla="*/ 681102 w 973072"/>
              <a:gd name="T11" fmla="*/ 597897 h 2871990"/>
              <a:gd name="T12" fmla="*/ 1051243 w 973072"/>
              <a:gd name="T13" fmla="*/ 0 h 2871990"/>
              <a:gd name="T14" fmla="*/ 1421385 w 973072"/>
              <a:gd name="T15" fmla="*/ 597897 h 2871990"/>
              <a:gd name="T16" fmla="*/ 1603251 w 973072"/>
              <a:gd name="T17" fmla="*/ 625700 h 2871990"/>
              <a:gd name="T18" fmla="*/ 2102482 w 973072"/>
              <a:gd name="T19" fmla="*/ 1195985 h 2871990"/>
              <a:gd name="T20" fmla="*/ 2102482 w 973072"/>
              <a:gd name="T21" fmla="*/ 4079706 h 2871990"/>
              <a:gd name="T22" fmla="*/ 1285079 w 973072"/>
              <a:gd name="T23" fmla="*/ 4698630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3072"/>
              <a:gd name="T37" fmla="*/ 0 h 2871990"/>
              <a:gd name="T38" fmla="*/ 973072 w 973072"/>
              <a:gd name="T39" fmla="*/ 2871990 h 28719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346182"/>
          </a:solidFill>
          <a:ln w="12700" cap="flat" cmpd="sng">
            <a:noFill/>
            <a:miter lim="800000"/>
            <a:headEnd/>
            <a:tailEnd/>
          </a:ln>
        </p:spPr>
        <p:txBody>
          <a:bodyPr lIns="68577" tIns="34289" rIns="68577" bIns="34289" anchor="ctr"/>
          <a:lstStyle/>
          <a:p>
            <a:endParaRPr lang="zh-CN" altLang="en-US"/>
          </a:p>
        </p:txBody>
      </p:sp>
      <p:sp>
        <p:nvSpPr>
          <p:cNvPr id="34" name="任意多边形 57"/>
          <p:cNvSpPr>
            <a:spLocks noChangeArrowheads="1"/>
          </p:cNvSpPr>
          <p:nvPr/>
        </p:nvSpPr>
        <p:spPr bwMode="auto">
          <a:xfrm rot="10800000">
            <a:off x="3158223" y="1174308"/>
            <a:ext cx="1072754" cy="2107034"/>
          </a:xfrm>
          <a:custGeom>
            <a:avLst/>
            <a:gdLst>
              <a:gd name="T0" fmla="*/ 1285079 w 973072"/>
              <a:gd name="T1" fmla="*/ 4698630 h 2871990"/>
              <a:gd name="T2" fmla="*/ 817403 w 973072"/>
              <a:gd name="T3" fmla="*/ 4698630 h 2871990"/>
              <a:gd name="T4" fmla="*/ 0 w 973072"/>
              <a:gd name="T5" fmla="*/ 4079706 h 2871990"/>
              <a:gd name="T6" fmla="*/ 0 w 973072"/>
              <a:gd name="T7" fmla="*/ 1195985 h 2871990"/>
              <a:gd name="T8" fmla="*/ 499232 w 973072"/>
              <a:gd name="T9" fmla="*/ 625700 h 2871990"/>
              <a:gd name="T10" fmla="*/ 681102 w 973072"/>
              <a:gd name="T11" fmla="*/ 597897 h 2871990"/>
              <a:gd name="T12" fmla="*/ 1051243 w 973072"/>
              <a:gd name="T13" fmla="*/ 0 h 2871990"/>
              <a:gd name="T14" fmla="*/ 1421385 w 973072"/>
              <a:gd name="T15" fmla="*/ 597897 h 2871990"/>
              <a:gd name="T16" fmla="*/ 1603251 w 973072"/>
              <a:gd name="T17" fmla="*/ 625700 h 2871990"/>
              <a:gd name="T18" fmla="*/ 2102482 w 973072"/>
              <a:gd name="T19" fmla="*/ 1195985 h 2871990"/>
              <a:gd name="T20" fmla="*/ 2102482 w 973072"/>
              <a:gd name="T21" fmla="*/ 4079706 h 2871990"/>
              <a:gd name="T22" fmla="*/ 1285079 w 973072"/>
              <a:gd name="T23" fmla="*/ 4698630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3072"/>
              <a:gd name="T37" fmla="*/ 0 h 2871990"/>
              <a:gd name="T38" fmla="*/ 973072 w 973072"/>
              <a:gd name="T39" fmla="*/ 2871990 h 28719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346182"/>
          </a:solidFill>
          <a:ln w="12700" cap="flat" cmpd="sng">
            <a:noFill/>
            <a:miter lim="800000"/>
            <a:headEnd/>
            <a:tailEnd/>
          </a:ln>
        </p:spPr>
        <p:txBody>
          <a:bodyPr lIns="68577" tIns="34289" rIns="68577" bIns="34289" anchor="ctr"/>
          <a:lstStyle/>
          <a:p>
            <a:endParaRPr lang="zh-CN" altLang="en-US"/>
          </a:p>
        </p:txBody>
      </p:sp>
      <p:sp>
        <p:nvSpPr>
          <p:cNvPr id="35" name="任意多边形 58"/>
          <p:cNvSpPr>
            <a:spLocks noChangeArrowheads="1"/>
          </p:cNvSpPr>
          <p:nvPr/>
        </p:nvSpPr>
        <p:spPr bwMode="auto">
          <a:xfrm rot="10800000">
            <a:off x="4819145" y="1174308"/>
            <a:ext cx="1072753" cy="2107034"/>
          </a:xfrm>
          <a:custGeom>
            <a:avLst/>
            <a:gdLst>
              <a:gd name="T0" fmla="*/ 1285077 w 973072"/>
              <a:gd name="T1" fmla="*/ 4698630 h 2871990"/>
              <a:gd name="T2" fmla="*/ 817403 w 973072"/>
              <a:gd name="T3" fmla="*/ 4698630 h 2871990"/>
              <a:gd name="T4" fmla="*/ 0 w 973072"/>
              <a:gd name="T5" fmla="*/ 4079706 h 2871990"/>
              <a:gd name="T6" fmla="*/ 0 w 973072"/>
              <a:gd name="T7" fmla="*/ 1195985 h 2871990"/>
              <a:gd name="T8" fmla="*/ 499232 w 973072"/>
              <a:gd name="T9" fmla="*/ 625700 h 2871990"/>
              <a:gd name="T10" fmla="*/ 681102 w 973072"/>
              <a:gd name="T11" fmla="*/ 597897 h 2871990"/>
              <a:gd name="T12" fmla="*/ 1051242 w 973072"/>
              <a:gd name="T13" fmla="*/ 0 h 2871990"/>
              <a:gd name="T14" fmla="*/ 1421382 w 973072"/>
              <a:gd name="T15" fmla="*/ 597897 h 2871990"/>
              <a:gd name="T16" fmla="*/ 1603248 w 973072"/>
              <a:gd name="T17" fmla="*/ 625700 h 2871990"/>
              <a:gd name="T18" fmla="*/ 2102480 w 973072"/>
              <a:gd name="T19" fmla="*/ 1195985 h 2871990"/>
              <a:gd name="T20" fmla="*/ 2102480 w 973072"/>
              <a:gd name="T21" fmla="*/ 4079706 h 2871990"/>
              <a:gd name="T22" fmla="*/ 1285077 w 973072"/>
              <a:gd name="T23" fmla="*/ 4698630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3072"/>
              <a:gd name="T37" fmla="*/ 0 h 2871990"/>
              <a:gd name="T38" fmla="*/ 973072 w 973072"/>
              <a:gd name="T39" fmla="*/ 2871990 h 28719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346182"/>
          </a:solidFill>
          <a:ln w="12700" cap="flat" cmpd="sng">
            <a:noFill/>
            <a:miter lim="800000"/>
            <a:headEnd/>
            <a:tailEnd/>
          </a:ln>
        </p:spPr>
        <p:txBody>
          <a:bodyPr lIns="68577" tIns="34289" rIns="68577" bIns="34289" anchor="ctr"/>
          <a:lstStyle/>
          <a:p>
            <a:endParaRPr lang="zh-CN" altLang="en-US"/>
          </a:p>
        </p:txBody>
      </p:sp>
      <p:sp>
        <p:nvSpPr>
          <p:cNvPr id="36" name="任意多边形 59"/>
          <p:cNvSpPr>
            <a:spLocks noChangeArrowheads="1"/>
          </p:cNvSpPr>
          <p:nvPr/>
        </p:nvSpPr>
        <p:spPr bwMode="auto">
          <a:xfrm rot="10800000">
            <a:off x="6480066" y="1174308"/>
            <a:ext cx="1071563" cy="2107034"/>
          </a:xfrm>
          <a:custGeom>
            <a:avLst/>
            <a:gdLst>
              <a:gd name="T0" fmla="*/ 1282227 w 973072"/>
              <a:gd name="T1" fmla="*/ 4698630 h 2871990"/>
              <a:gd name="T2" fmla="*/ 815590 w 973072"/>
              <a:gd name="T3" fmla="*/ 4698630 h 2871990"/>
              <a:gd name="T4" fmla="*/ 0 w 973072"/>
              <a:gd name="T5" fmla="*/ 4079706 h 2871990"/>
              <a:gd name="T6" fmla="*/ 0 w 973072"/>
              <a:gd name="T7" fmla="*/ 1195985 h 2871990"/>
              <a:gd name="T8" fmla="*/ 498124 w 973072"/>
              <a:gd name="T9" fmla="*/ 625700 h 2871990"/>
              <a:gd name="T10" fmla="*/ 679591 w 973072"/>
              <a:gd name="T11" fmla="*/ 597897 h 2871990"/>
              <a:gd name="T12" fmla="*/ 1048910 w 973072"/>
              <a:gd name="T13" fmla="*/ 0 h 2871990"/>
              <a:gd name="T14" fmla="*/ 1418230 w 973072"/>
              <a:gd name="T15" fmla="*/ 597897 h 2871990"/>
              <a:gd name="T16" fmla="*/ 1599693 w 973072"/>
              <a:gd name="T17" fmla="*/ 625700 h 2871990"/>
              <a:gd name="T18" fmla="*/ 2097817 w 973072"/>
              <a:gd name="T19" fmla="*/ 1195985 h 2871990"/>
              <a:gd name="T20" fmla="*/ 2097817 w 973072"/>
              <a:gd name="T21" fmla="*/ 4079706 h 2871990"/>
              <a:gd name="T22" fmla="*/ 1282227 w 973072"/>
              <a:gd name="T23" fmla="*/ 4698630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73072"/>
              <a:gd name="T37" fmla="*/ 0 h 2871990"/>
              <a:gd name="T38" fmla="*/ 973072 w 973072"/>
              <a:gd name="T39" fmla="*/ 2871990 h 28719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346182"/>
          </a:solidFill>
          <a:ln w="12700" cap="flat" cmpd="sng">
            <a:noFill/>
            <a:miter lim="800000"/>
            <a:headEnd/>
            <a:tailEnd/>
          </a:ln>
        </p:spPr>
        <p:txBody>
          <a:bodyPr lIns="68577" tIns="34289" rIns="68577" bIns="34289" anchor="ctr"/>
          <a:lstStyle/>
          <a:p>
            <a:endParaRPr lang="zh-CN" altLang="en-US"/>
          </a:p>
        </p:txBody>
      </p:sp>
      <p:sp>
        <p:nvSpPr>
          <p:cNvPr id="37" name="矩形 60"/>
          <p:cNvSpPr>
            <a:spLocks noChangeArrowheads="1"/>
          </p:cNvSpPr>
          <p:nvPr/>
        </p:nvSpPr>
        <p:spPr bwMode="auto">
          <a:xfrm>
            <a:off x="1246082" y="3893112"/>
            <a:ext cx="1325166" cy="68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latin typeface="微软雅黑" pitchFamily="34" charset="-122"/>
                <a:ea typeface="微软雅黑" pitchFamily="34" charset="-122"/>
                <a:sym typeface="宋体" pitchFamily="2" charset="-122"/>
              </a:rPr>
              <a:t>点周添加文字点周添加</a:t>
            </a:r>
            <a:r>
              <a:rPr lang="zh-CN" altLang="en-US" sz="1000" dirty="0" smtClean="0">
                <a:latin typeface="微软雅黑" pitchFamily="34" charset="-122"/>
                <a:ea typeface="微软雅黑" pitchFamily="34" charset="-122"/>
                <a:sym typeface="宋体" pitchFamily="2" charset="-122"/>
              </a:rPr>
              <a:t>文字点</a:t>
            </a:r>
            <a:r>
              <a:rPr lang="zh-CN" altLang="en-US" sz="1000" dirty="0">
                <a:latin typeface="微软雅黑" pitchFamily="34" charset="-122"/>
                <a:ea typeface="微软雅黑" pitchFamily="34" charset="-122"/>
                <a:sym typeface="宋体" pitchFamily="2" charset="-122"/>
              </a:rPr>
              <a:t>周添加</a:t>
            </a:r>
            <a:r>
              <a:rPr lang="zh-CN" altLang="en-US" sz="1000" dirty="0" smtClean="0">
                <a:latin typeface="微软雅黑" pitchFamily="34" charset="-122"/>
                <a:ea typeface="微软雅黑" pitchFamily="34" charset="-122"/>
                <a:sym typeface="宋体" pitchFamily="2" charset="-122"/>
              </a:rPr>
              <a:t>文字点</a:t>
            </a:r>
            <a:r>
              <a:rPr lang="zh-CN" altLang="en-US" sz="1000" dirty="0">
                <a:latin typeface="微软雅黑" pitchFamily="34" charset="-122"/>
                <a:ea typeface="微软雅黑" pitchFamily="34" charset="-122"/>
                <a:sym typeface="宋体" pitchFamily="2" charset="-122"/>
              </a:rPr>
              <a:t>周添加</a:t>
            </a:r>
            <a:r>
              <a:rPr lang="zh-CN" altLang="en-US" sz="1000" dirty="0" smtClean="0">
                <a:latin typeface="微软雅黑" pitchFamily="34" charset="-122"/>
                <a:ea typeface="微软雅黑" pitchFamily="34" charset="-122"/>
                <a:sym typeface="宋体" pitchFamily="2" charset="-122"/>
              </a:rPr>
              <a:t>文字点</a:t>
            </a:r>
            <a:r>
              <a:rPr lang="zh-CN" altLang="en-US" sz="1000" dirty="0">
                <a:latin typeface="微软雅黑" pitchFamily="34" charset="-122"/>
                <a:ea typeface="微软雅黑" pitchFamily="34" charset="-122"/>
                <a:sym typeface="宋体" pitchFamily="2" charset="-122"/>
              </a:rPr>
              <a:t>周添加</a:t>
            </a:r>
            <a:r>
              <a:rPr lang="zh-CN" altLang="en-US" sz="1000" dirty="0" smtClean="0">
                <a:latin typeface="微软雅黑" pitchFamily="34" charset="-122"/>
                <a:ea typeface="微软雅黑" pitchFamily="34" charset="-122"/>
                <a:sym typeface="宋体" pitchFamily="2" charset="-122"/>
              </a:rPr>
              <a:t>文字点</a:t>
            </a:r>
            <a:r>
              <a:rPr lang="zh-CN" altLang="en-US" sz="1000" dirty="0">
                <a:latin typeface="微软雅黑" pitchFamily="34" charset="-122"/>
                <a:ea typeface="微软雅黑" pitchFamily="34" charset="-122"/>
                <a:sym typeface="宋体" pitchFamily="2" charset="-122"/>
              </a:rPr>
              <a:t>周添加</a:t>
            </a:r>
            <a:r>
              <a:rPr lang="zh-CN" altLang="en-US" sz="1000" dirty="0" smtClean="0">
                <a:latin typeface="微软雅黑" pitchFamily="34" charset="-122"/>
                <a:ea typeface="微软雅黑" pitchFamily="34" charset="-122"/>
                <a:sym typeface="宋体" pitchFamily="2" charset="-122"/>
              </a:rPr>
              <a:t>文字</a:t>
            </a:r>
            <a:endParaRPr lang="zh-CN" altLang="en-US" sz="1000" dirty="0">
              <a:latin typeface="微软雅黑" pitchFamily="34" charset="-122"/>
              <a:ea typeface="微软雅黑" pitchFamily="34" charset="-122"/>
              <a:sym typeface="宋体" pitchFamily="2" charset="-122"/>
            </a:endParaRPr>
          </a:p>
        </p:txBody>
      </p:sp>
      <p:sp>
        <p:nvSpPr>
          <p:cNvPr id="38" name="文本框 61"/>
          <p:cNvSpPr>
            <a:spLocks noChangeArrowheads="1"/>
          </p:cNvSpPr>
          <p:nvPr/>
        </p:nvSpPr>
        <p:spPr bwMode="auto">
          <a:xfrm>
            <a:off x="904470" y="3599237"/>
            <a:ext cx="2020490"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pPr algn="ctr" eaLnBrk="1" hangingPunct="1">
              <a:buFont typeface="Arial" pitchFamily="34" charset="0"/>
              <a:buNone/>
            </a:pPr>
            <a:r>
              <a:rPr lang="zh-CN" altLang="en-US" b="1" dirty="0" smtClean="0">
                <a:latin typeface="微软雅黑" pitchFamily="34" charset="-122"/>
                <a:ea typeface="微软雅黑" pitchFamily="34" charset="-122"/>
                <a:sym typeface="宋体" pitchFamily="2" charset="-122"/>
              </a:rPr>
              <a:t>输入标题</a:t>
            </a:r>
            <a:endParaRPr lang="zh-CN" altLang="en-US" b="1" dirty="0">
              <a:latin typeface="微软雅黑" pitchFamily="34" charset="-122"/>
              <a:ea typeface="微软雅黑" pitchFamily="34" charset="-122"/>
              <a:sym typeface="宋体" pitchFamily="2" charset="-122"/>
            </a:endParaRPr>
          </a:p>
        </p:txBody>
      </p:sp>
      <p:sp>
        <p:nvSpPr>
          <p:cNvPr id="39" name="矩形 62"/>
          <p:cNvSpPr>
            <a:spLocks noChangeArrowheads="1"/>
          </p:cNvSpPr>
          <p:nvPr/>
        </p:nvSpPr>
        <p:spPr bwMode="auto">
          <a:xfrm>
            <a:off x="2993919" y="3893112"/>
            <a:ext cx="1347787" cy="68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
        <p:nvSpPr>
          <p:cNvPr id="40" name="文本框 63"/>
          <p:cNvSpPr>
            <a:spLocks noChangeArrowheads="1"/>
          </p:cNvSpPr>
          <p:nvPr/>
        </p:nvSpPr>
        <p:spPr bwMode="auto">
          <a:xfrm>
            <a:off x="2693881" y="3599237"/>
            <a:ext cx="2020491"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pPr algn="ctr"/>
            <a:r>
              <a:rPr lang="zh-CN" altLang="en-US" b="1" dirty="0">
                <a:latin typeface="微软雅黑" pitchFamily="34" charset="-122"/>
                <a:ea typeface="微软雅黑" pitchFamily="34" charset="-122"/>
                <a:sym typeface="宋体" pitchFamily="2" charset="-122"/>
              </a:rPr>
              <a:t>输入标题</a:t>
            </a:r>
          </a:p>
        </p:txBody>
      </p:sp>
      <p:sp>
        <p:nvSpPr>
          <p:cNvPr id="41" name="矩形 64"/>
          <p:cNvSpPr>
            <a:spLocks noChangeArrowheads="1"/>
          </p:cNvSpPr>
          <p:nvPr/>
        </p:nvSpPr>
        <p:spPr bwMode="auto">
          <a:xfrm>
            <a:off x="4648887" y="3893112"/>
            <a:ext cx="1366838" cy="68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
        <p:nvSpPr>
          <p:cNvPr id="42" name="文本框 65"/>
          <p:cNvSpPr>
            <a:spLocks noChangeArrowheads="1"/>
          </p:cNvSpPr>
          <p:nvPr/>
        </p:nvSpPr>
        <p:spPr bwMode="auto">
          <a:xfrm>
            <a:off x="4341706" y="3599237"/>
            <a:ext cx="2020491"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pPr algn="ctr"/>
            <a:r>
              <a:rPr lang="zh-CN" altLang="en-US" b="1" dirty="0">
                <a:latin typeface="微软雅黑" pitchFamily="34" charset="-122"/>
                <a:ea typeface="微软雅黑" pitchFamily="34" charset="-122"/>
                <a:sym typeface="宋体" pitchFamily="2" charset="-122"/>
              </a:rPr>
              <a:t>输入标题</a:t>
            </a:r>
          </a:p>
        </p:txBody>
      </p:sp>
      <p:sp>
        <p:nvSpPr>
          <p:cNvPr id="43" name="矩形 66"/>
          <p:cNvSpPr>
            <a:spLocks noChangeArrowheads="1"/>
          </p:cNvSpPr>
          <p:nvPr/>
        </p:nvSpPr>
        <p:spPr bwMode="auto">
          <a:xfrm>
            <a:off x="6377078" y="3893112"/>
            <a:ext cx="1300979" cy="68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
        <p:nvSpPr>
          <p:cNvPr id="44" name="文本框 67"/>
          <p:cNvSpPr>
            <a:spLocks noChangeArrowheads="1"/>
          </p:cNvSpPr>
          <p:nvPr/>
        </p:nvSpPr>
        <p:spPr bwMode="auto">
          <a:xfrm>
            <a:off x="6015724" y="3599237"/>
            <a:ext cx="2019300" cy="27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p>
            <a:pPr algn="ctr"/>
            <a:r>
              <a:rPr lang="zh-CN" altLang="en-US" b="1" dirty="0">
                <a:latin typeface="微软雅黑" pitchFamily="34" charset="-122"/>
                <a:ea typeface="微软雅黑" pitchFamily="34" charset="-122"/>
                <a:sym typeface="宋体" pitchFamily="2" charset="-122"/>
              </a:rPr>
              <a:t>输入标题</a:t>
            </a:r>
          </a:p>
        </p:txBody>
      </p:sp>
      <p:sp>
        <p:nvSpPr>
          <p:cNvPr id="45" name="矩形 68"/>
          <p:cNvSpPr>
            <a:spLocks noChangeArrowheads="1"/>
          </p:cNvSpPr>
          <p:nvPr/>
        </p:nvSpPr>
        <p:spPr bwMode="auto">
          <a:xfrm>
            <a:off x="1559215" y="1524862"/>
            <a:ext cx="920352" cy="99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solidFill>
                  <a:schemeClr val="bg1"/>
                </a:solidFill>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
        <p:nvSpPr>
          <p:cNvPr id="46" name="矩形 70"/>
          <p:cNvSpPr>
            <a:spLocks noChangeArrowheads="1"/>
          </p:cNvSpPr>
          <p:nvPr/>
        </p:nvSpPr>
        <p:spPr bwMode="auto">
          <a:xfrm>
            <a:off x="3283240" y="1559391"/>
            <a:ext cx="920352" cy="99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solidFill>
                  <a:schemeClr val="bg1"/>
                </a:solidFill>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
        <p:nvSpPr>
          <p:cNvPr id="47" name="矩形 71"/>
          <p:cNvSpPr>
            <a:spLocks noChangeArrowheads="1"/>
          </p:cNvSpPr>
          <p:nvPr/>
        </p:nvSpPr>
        <p:spPr bwMode="auto">
          <a:xfrm>
            <a:off x="4927493" y="1591538"/>
            <a:ext cx="920352" cy="99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solidFill>
                  <a:schemeClr val="bg1"/>
                </a:solidFill>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
        <p:nvSpPr>
          <p:cNvPr id="48" name="矩形 72"/>
          <p:cNvSpPr>
            <a:spLocks noChangeArrowheads="1"/>
          </p:cNvSpPr>
          <p:nvPr/>
        </p:nvSpPr>
        <p:spPr bwMode="auto">
          <a:xfrm>
            <a:off x="6571746" y="1622494"/>
            <a:ext cx="920352" cy="99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p>
            <a:r>
              <a:rPr lang="zh-CN" altLang="en-US" sz="1000" dirty="0">
                <a:solidFill>
                  <a:schemeClr val="bg1"/>
                </a:solidFill>
                <a:latin typeface="微软雅黑" pitchFamily="34" charset="-122"/>
                <a:ea typeface="微软雅黑" pitchFamily="34" charset="-122"/>
                <a:sym typeface="宋体" pitchFamily="2" charset="-122"/>
              </a:rPr>
              <a:t>点周添加文字点周添加文字点周添加文字点周添加文字点周添加文字点周添加文字</a:t>
            </a:r>
          </a:p>
        </p:txBody>
      </p:sp>
    </p:spTree>
    <p:extLst>
      <p:ext uri="{BB962C8B-B14F-4D97-AF65-F5344CB8AC3E}">
        <p14:creationId xmlns:p14="http://schemas.microsoft.com/office/powerpoint/2010/main" val="3977765802"/>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outVertical)">
                                          <p:cBhvr>
                                            <p:cTn id="16" dur="500"/>
                                            <p:tgtEl>
                                              <p:spTgt spid="32"/>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ppt_x"/>
                                              </p:val>
                                            </p:tav>
                                            <p:tav tm="100000">
                                              <p:val>
                                                <p:strVal val="#ppt_x"/>
                                              </p:val>
                                            </p:tav>
                                          </p:tavLst>
                                        </p:anim>
                                        <p:anim calcmode="lin" valueType="num">
                                          <p:cBhvr additive="base">
                                            <p:cTn id="25" dur="500" fill="hold"/>
                                            <p:tgtEl>
                                              <p:spTgt spid="45"/>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par>
                              <p:cTn id="33" fill="hold">
                                <p:stCondLst>
                                  <p:cond delay="2500"/>
                                </p:stCondLst>
                                <p:childTnLst>
                                  <p:par>
                                    <p:cTn id="34" presetID="2" presetClass="entr" presetSubtype="1"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childTnLst>
                              </p:cTn>
                            </p:par>
                            <p:par>
                              <p:cTn id="49" fill="hold">
                                <p:stCondLst>
                                  <p:cond delay="3500"/>
                                </p:stCondLst>
                                <p:childTnLst>
                                  <p:par>
                                    <p:cTn id="50" presetID="2" presetClass="entr" presetSubtype="1"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P spid="45"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outVertical)">
                                          <p:cBhvr>
                                            <p:cTn id="16" dur="500"/>
                                            <p:tgtEl>
                                              <p:spTgt spid="32"/>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ppt_x"/>
                                              </p:val>
                                            </p:tav>
                                            <p:tav tm="100000">
                                              <p:val>
                                                <p:strVal val="#ppt_x"/>
                                              </p:val>
                                            </p:tav>
                                          </p:tavLst>
                                        </p:anim>
                                        <p:anim calcmode="lin" valueType="num">
                                          <p:cBhvr additive="base">
                                            <p:cTn id="25" dur="500" fill="hold"/>
                                            <p:tgtEl>
                                              <p:spTgt spid="45"/>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par>
                              <p:cTn id="33" fill="hold">
                                <p:stCondLst>
                                  <p:cond delay="2500"/>
                                </p:stCondLst>
                                <p:childTnLst>
                                  <p:par>
                                    <p:cTn id="34" presetID="2" presetClass="entr" presetSubtype="1"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ppt_x"/>
                                              </p:val>
                                            </p:tav>
                                            <p:tav tm="100000">
                                              <p:val>
                                                <p:strVal val="#ppt_x"/>
                                              </p:val>
                                            </p:tav>
                                          </p:tavLst>
                                        </p:anim>
                                        <p:anim calcmode="lin" valueType="num">
                                          <p:cBhvr additive="base">
                                            <p:cTn id="37" dur="5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childTnLst>
                              </p:cTn>
                            </p:par>
                            <p:par>
                              <p:cTn id="49" fill="hold">
                                <p:stCondLst>
                                  <p:cond delay="3500"/>
                                </p:stCondLst>
                                <p:childTnLst>
                                  <p:par>
                                    <p:cTn id="50" presetID="2" presetClass="entr" presetSubtype="1"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fill="hold"/>
                                            <p:tgtEl>
                                              <p:spTgt spid="47"/>
                                            </p:tgtEl>
                                            <p:attrNameLst>
                                              <p:attrName>ppt_x</p:attrName>
                                            </p:attrNameLst>
                                          </p:cBhvr>
                                          <p:tavLst>
                                            <p:tav tm="0">
                                              <p:val>
                                                <p:strVal val="#ppt_x"/>
                                              </p:val>
                                            </p:tav>
                                            <p:tav tm="100000">
                                              <p:val>
                                                <p:strVal val="#ppt_x"/>
                                              </p:val>
                                            </p:tav>
                                          </p:tavLst>
                                        </p:anim>
                                        <p:anim calcmode="lin" valueType="num">
                                          <p:cBhvr additive="base">
                                            <p:cTn id="57" dur="500" fill="hold"/>
                                            <p:tgtEl>
                                              <p:spTgt spid="47"/>
                                            </p:tgtEl>
                                            <p:attrNameLst>
                                              <p:attrName>ppt_y</p:attrName>
                                            </p:attrNameLst>
                                          </p:cBhvr>
                                          <p:tavLst>
                                            <p:tav tm="0">
                                              <p:val>
                                                <p:strVal val="0-#ppt_h/2"/>
                                              </p:val>
                                            </p:tav>
                                            <p:tav tm="100000">
                                              <p:val>
                                                <p:strVal val="#ppt_y"/>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500"/>
                                            <p:tgtEl>
                                              <p:spTgt spid="4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ppt_x"/>
                                              </p:val>
                                            </p:tav>
                                            <p:tav tm="100000">
                                              <p:val>
                                                <p:strVal val="#ppt_x"/>
                                              </p:val>
                                            </p:tav>
                                          </p:tavLst>
                                        </p:anim>
                                        <p:anim calcmode="lin" valueType="num">
                                          <p:cBhvr additive="base">
                                            <p:cTn id="69" dur="500" fill="hold"/>
                                            <p:tgtEl>
                                              <p:spTgt spid="36"/>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fade">
                                          <p:cBhvr>
                                            <p:cTn id="8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P spid="45" grpId="0"/>
          <p:bldP spid="46" grpId="0"/>
          <p:bldP spid="47" grpId="0"/>
          <p:bldP spid="4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26" name="任意多边形 25"/>
          <p:cNvSpPr/>
          <p:nvPr/>
        </p:nvSpPr>
        <p:spPr>
          <a:xfrm>
            <a:off x="2718123" y="1554811"/>
            <a:ext cx="1752481" cy="1201386"/>
          </a:xfrm>
          <a:custGeom>
            <a:avLst/>
            <a:gdLst>
              <a:gd name="connsiteX0" fmla="*/ 492296 w 2336641"/>
              <a:gd name="connsiteY0" fmla="*/ 0 h 1601848"/>
              <a:gd name="connsiteX1" fmla="*/ 1657485 w 2336641"/>
              <a:gd name="connsiteY1" fmla="*/ 0 h 1601848"/>
              <a:gd name="connsiteX2" fmla="*/ 1844345 w 2336641"/>
              <a:gd name="connsiteY2" fmla="*/ 0 h 1601848"/>
              <a:gd name="connsiteX3" fmla="*/ 2336641 w 2336641"/>
              <a:gd name="connsiteY3" fmla="*/ 0 h 1601848"/>
              <a:gd name="connsiteX4" fmla="*/ 2336641 w 2336641"/>
              <a:gd name="connsiteY4" fmla="*/ 340586 h 1601848"/>
              <a:gd name="connsiteX5" fmla="*/ 2336641 w 2336641"/>
              <a:gd name="connsiteY5" fmla="*/ 413428 h 1601848"/>
              <a:gd name="connsiteX6" fmla="*/ 2336641 w 2336641"/>
              <a:gd name="connsiteY6" fmla="*/ 492296 h 1601848"/>
              <a:gd name="connsiteX7" fmla="*/ 2336641 w 2336641"/>
              <a:gd name="connsiteY7" fmla="*/ 557721 h 1601848"/>
              <a:gd name="connsiteX8" fmla="*/ 2336641 w 2336641"/>
              <a:gd name="connsiteY8" fmla="*/ 1109552 h 1601848"/>
              <a:gd name="connsiteX9" fmla="*/ 1844345 w 2336641"/>
              <a:gd name="connsiteY9" fmla="*/ 1601848 h 1601848"/>
              <a:gd name="connsiteX10" fmla="*/ 679157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312171 h 1601848"/>
              <a:gd name="connsiteX14" fmla="*/ 0 w 2336641"/>
              <a:gd name="connsiteY14" fmla="*/ 1188420 h 1601848"/>
              <a:gd name="connsiteX15" fmla="*/ 0 w 2336641"/>
              <a:gd name="connsiteY15" fmla="*/ 1109552 h 1601848"/>
              <a:gd name="connsiteX16" fmla="*/ 0 w 2336641"/>
              <a:gd name="connsiteY16" fmla="*/ 1045713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5" y="0"/>
                </a:lnTo>
                <a:lnTo>
                  <a:pt x="1844345" y="0"/>
                </a:lnTo>
                <a:lnTo>
                  <a:pt x="2336641" y="0"/>
                </a:lnTo>
                <a:lnTo>
                  <a:pt x="2336641" y="340586"/>
                </a:lnTo>
                <a:lnTo>
                  <a:pt x="2336641" y="413428"/>
                </a:lnTo>
                <a:lnTo>
                  <a:pt x="2336641" y="492296"/>
                </a:lnTo>
                <a:lnTo>
                  <a:pt x="2336641" y="557721"/>
                </a:lnTo>
                <a:lnTo>
                  <a:pt x="2336641" y="1109552"/>
                </a:lnTo>
                <a:cubicBezTo>
                  <a:pt x="2336641" y="1381439"/>
                  <a:pt x="2116232" y="1601848"/>
                  <a:pt x="1844345" y="1601848"/>
                </a:cubicBezTo>
                <a:lnTo>
                  <a:pt x="679157" y="1601848"/>
                </a:lnTo>
                <a:lnTo>
                  <a:pt x="492296" y="1601848"/>
                </a:lnTo>
                <a:lnTo>
                  <a:pt x="0" y="1601848"/>
                </a:lnTo>
                <a:lnTo>
                  <a:pt x="0" y="1312171"/>
                </a:lnTo>
                <a:lnTo>
                  <a:pt x="0" y="1188420"/>
                </a:lnTo>
                <a:lnTo>
                  <a:pt x="0" y="1109552"/>
                </a:lnTo>
                <a:lnTo>
                  <a:pt x="0" y="1045713"/>
                </a:lnTo>
                <a:lnTo>
                  <a:pt x="0" y="492296"/>
                </a:lnTo>
                <a:cubicBezTo>
                  <a:pt x="0" y="220409"/>
                  <a:pt x="220409" y="0"/>
                  <a:pt x="492296" y="0"/>
                </a:cubicBezTo>
                <a:close/>
              </a:path>
            </a:pathLst>
          </a:cu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7" name="组合 26"/>
          <p:cNvGrpSpPr/>
          <p:nvPr/>
        </p:nvGrpSpPr>
        <p:grpSpPr>
          <a:xfrm>
            <a:off x="6514191" y="1441612"/>
            <a:ext cx="2552484" cy="937685"/>
            <a:chOff x="8685588" y="2083513"/>
            <a:chExt cx="3403312" cy="1250246"/>
          </a:xfrm>
        </p:grpSpPr>
        <p:sp>
          <p:nvSpPr>
            <p:cNvPr id="28" name="文本框 27"/>
            <p:cNvSpPr txBox="1"/>
            <p:nvPr/>
          </p:nvSpPr>
          <p:spPr>
            <a:xfrm>
              <a:off x="8685588" y="2650495"/>
              <a:ext cx="3403312" cy="683264"/>
            </a:xfrm>
            <a:prstGeom prst="rect">
              <a:avLst/>
            </a:prstGeom>
            <a:noFill/>
          </p:spPr>
          <p:txBody>
            <a:bodyPr wrap="square" rtlCol="0">
              <a:spAutoFit/>
            </a:bodyPr>
            <a:lstStyle/>
            <a:p>
              <a:pP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此处插入文本框此处插入文本框</a:t>
              </a:r>
              <a:endParaRPr lang="en-US" altLang="zh-CN" sz="1050" dirty="0">
                <a:solidFill>
                  <a:srgbClr val="346182"/>
                </a:solidFill>
                <a:latin typeface="微软雅黑" panose="020B0503020204020204" pitchFamily="34" charset="-122"/>
                <a:ea typeface="微软雅黑" panose="020B0503020204020204" pitchFamily="34" charset="-122"/>
              </a:endParaRPr>
            </a:p>
            <a:p>
              <a:pP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a:t>
              </a:r>
            </a:p>
          </p:txBody>
        </p:sp>
        <p:sp>
          <p:nvSpPr>
            <p:cNvPr id="29" name="文本框 28"/>
            <p:cNvSpPr txBox="1"/>
            <p:nvPr/>
          </p:nvSpPr>
          <p:spPr>
            <a:xfrm>
              <a:off x="8704637" y="2083513"/>
              <a:ext cx="1217867" cy="603242"/>
            </a:xfrm>
            <a:prstGeom prst="rect">
              <a:avLst/>
            </a:prstGeom>
            <a:noFill/>
          </p:spPr>
          <p:txBody>
            <a:bodyPr wrap="square" rtlCol="0">
              <a:spAutoFit/>
            </a:bodyPr>
            <a:lstStyle/>
            <a:p>
              <a:pPr>
                <a:lnSpc>
                  <a:spcPct val="130000"/>
                </a:lnSpc>
              </a:pPr>
              <a:r>
                <a:rPr lang="zh-CN" altLang="en-US" sz="1800" dirty="0">
                  <a:solidFill>
                    <a:srgbClr val="346182"/>
                  </a:solidFill>
                  <a:latin typeface="微软雅黑" panose="020B0503020204020204" pitchFamily="34" charset="-122"/>
                  <a:ea typeface="微软雅黑" panose="020B0503020204020204" pitchFamily="34" charset="-122"/>
                </a:rPr>
                <a:t>标题</a:t>
              </a:r>
            </a:p>
          </p:txBody>
        </p:sp>
      </p:grpSp>
      <p:grpSp>
        <p:nvGrpSpPr>
          <p:cNvPr id="30" name="组合 29"/>
          <p:cNvGrpSpPr/>
          <p:nvPr/>
        </p:nvGrpSpPr>
        <p:grpSpPr>
          <a:xfrm>
            <a:off x="6537560" y="3131400"/>
            <a:ext cx="2552484" cy="937685"/>
            <a:chOff x="8716746" y="4336564"/>
            <a:chExt cx="3403312" cy="1250246"/>
          </a:xfrm>
        </p:grpSpPr>
        <p:sp>
          <p:nvSpPr>
            <p:cNvPr id="31" name="文本框 30"/>
            <p:cNvSpPr txBox="1"/>
            <p:nvPr/>
          </p:nvSpPr>
          <p:spPr>
            <a:xfrm>
              <a:off x="8716746" y="4903546"/>
              <a:ext cx="3403312" cy="683264"/>
            </a:xfrm>
            <a:prstGeom prst="rect">
              <a:avLst/>
            </a:prstGeom>
            <a:noFill/>
          </p:spPr>
          <p:txBody>
            <a:bodyPr wrap="square" rtlCol="0">
              <a:spAutoFit/>
            </a:bodyPr>
            <a:lstStyle/>
            <a:p>
              <a:pP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此处插入文本框此处插入文本框</a:t>
              </a:r>
              <a:endParaRPr lang="en-US" altLang="zh-CN" sz="1050" dirty="0">
                <a:solidFill>
                  <a:srgbClr val="346182"/>
                </a:solidFill>
                <a:latin typeface="微软雅黑" panose="020B0503020204020204" pitchFamily="34" charset="-122"/>
                <a:ea typeface="微软雅黑" panose="020B0503020204020204" pitchFamily="34" charset="-122"/>
              </a:endParaRPr>
            </a:p>
            <a:p>
              <a:pP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a:t>
              </a:r>
            </a:p>
          </p:txBody>
        </p:sp>
        <p:sp>
          <p:nvSpPr>
            <p:cNvPr id="32" name="文本框 31"/>
            <p:cNvSpPr txBox="1"/>
            <p:nvPr/>
          </p:nvSpPr>
          <p:spPr>
            <a:xfrm>
              <a:off x="8735795" y="4336564"/>
              <a:ext cx="1217867" cy="556477"/>
            </a:xfrm>
            <a:prstGeom prst="rect">
              <a:avLst/>
            </a:prstGeom>
            <a:noFill/>
          </p:spPr>
          <p:txBody>
            <a:bodyPr wrap="square" rtlCol="0">
              <a:spAutoFit/>
            </a:bodyPr>
            <a:lstStyle/>
            <a:p>
              <a:pPr>
                <a:lnSpc>
                  <a:spcPct val="130000"/>
                </a:lnSpc>
              </a:pPr>
              <a:r>
                <a:rPr lang="zh-CN" altLang="en-US" sz="1800" dirty="0">
                  <a:solidFill>
                    <a:srgbClr val="346182"/>
                  </a:solidFill>
                  <a:latin typeface="微软雅黑" panose="020B0503020204020204" pitchFamily="34" charset="-122"/>
                  <a:ea typeface="微软雅黑" panose="020B0503020204020204" pitchFamily="34" charset="-122"/>
                </a:rPr>
                <a:t>标题</a:t>
              </a:r>
            </a:p>
          </p:txBody>
        </p:sp>
      </p:grpSp>
      <p:grpSp>
        <p:nvGrpSpPr>
          <p:cNvPr id="33" name="组合 32"/>
          <p:cNvGrpSpPr/>
          <p:nvPr/>
        </p:nvGrpSpPr>
        <p:grpSpPr>
          <a:xfrm>
            <a:off x="58636" y="1443503"/>
            <a:ext cx="2552484" cy="924870"/>
            <a:chOff x="78181" y="2086034"/>
            <a:chExt cx="3403312" cy="1233160"/>
          </a:xfrm>
        </p:grpSpPr>
        <p:sp>
          <p:nvSpPr>
            <p:cNvPr id="34" name="文本框 33"/>
            <p:cNvSpPr txBox="1"/>
            <p:nvPr/>
          </p:nvSpPr>
          <p:spPr>
            <a:xfrm>
              <a:off x="78181" y="2635930"/>
              <a:ext cx="3403312" cy="683264"/>
            </a:xfrm>
            <a:prstGeom prst="rect">
              <a:avLst/>
            </a:prstGeom>
            <a:noFill/>
          </p:spPr>
          <p:txBody>
            <a:bodyPr wrap="square" rtlCol="0">
              <a:spAutoFit/>
            </a:bodyPr>
            <a:lstStyle/>
            <a:p>
              <a:pPr algn="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此处插入文本框此处插入文本框</a:t>
              </a:r>
              <a:endParaRPr lang="en-US" altLang="zh-CN" sz="1050" dirty="0">
                <a:solidFill>
                  <a:srgbClr val="346182"/>
                </a:solidFill>
                <a:latin typeface="微软雅黑" panose="020B0503020204020204" pitchFamily="34" charset="-122"/>
                <a:ea typeface="微软雅黑" panose="020B0503020204020204" pitchFamily="34" charset="-122"/>
              </a:endParaRPr>
            </a:p>
            <a:p>
              <a:pPr algn="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a:t>
              </a:r>
            </a:p>
          </p:txBody>
        </p:sp>
        <p:sp>
          <p:nvSpPr>
            <p:cNvPr id="35" name="文本框 34"/>
            <p:cNvSpPr txBox="1"/>
            <p:nvPr/>
          </p:nvSpPr>
          <p:spPr>
            <a:xfrm>
              <a:off x="2263626" y="2086034"/>
              <a:ext cx="1217867" cy="556477"/>
            </a:xfrm>
            <a:prstGeom prst="rect">
              <a:avLst/>
            </a:prstGeom>
            <a:noFill/>
          </p:spPr>
          <p:txBody>
            <a:bodyPr wrap="square" rtlCol="0">
              <a:spAutoFit/>
            </a:bodyPr>
            <a:lstStyle/>
            <a:p>
              <a:pPr algn="r">
                <a:lnSpc>
                  <a:spcPct val="130000"/>
                </a:lnSpc>
              </a:pPr>
              <a:r>
                <a:rPr lang="zh-CN" altLang="en-US" sz="1800" dirty="0">
                  <a:solidFill>
                    <a:srgbClr val="346182"/>
                  </a:solidFill>
                  <a:latin typeface="微软雅黑" panose="020B0503020204020204" pitchFamily="34" charset="-122"/>
                  <a:ea typeface="微软雅黑" panose="020B0503020204020204" pitchFamily="34" charset="-122"/>
                </a:rPr>
                <a:t>标题</a:t>
              </a:r>
            </a:p>
          </p:txBody>
        </p:sp>
      </p:grpSp>
      <p:grpSp>
        <p:nvGrpSpPr>
          <p:cNvPr id="36" name="组合 35"/>
          <p:cNvGrpSpPr/>
          <p:nvPr/>
        </p:nvGrpSpPr>
        <p:grpSpPr>
          <a:xfrm>
            <a:off x="53957" y="3131400"/>
            <a:ext cx="2552484" cy="924870"/>
            <a:chOff x="71942" y="4336564"/>
            <a:chExt cx="3403312" cy="1233160"/>
          </a:xfrm>
        </p:grpSpPr>
        <p:sp>
          <p:nvSpPr>
            <p:cNvPr id="37" name="文本框 36"/>
            <p:cNvSpPr txBox="1"/>
            <p:nvPr/>
          </p:nvSpPr>
          <p:spPr>
            <a:xfrm>
              <a:off x="71942" y="4886460"/>
              <a:ext cx="3403312" cy="683264"/>
            </a:xfrm>
            <a:prstGeom prst="rect">
              <a:avLst/>
            </a:prstGeom>
            <a:noFill/>
          </p:spPr>
          <p:txBody>
            <a:bodyPr wrap="square" rtlCol="0">
              <a:spAutoFit/>
            </a:bodyPr>
            <a:lstStyle/>
            <a:p>
              <a:pPr algn="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此处插入文本框此处插入文本框</a:t>
              </a:r>
              <a:endParaRPr lang="en-US" altLang="zh-CN" sz="1050" dirty="0">
                <a:solidFill>
                  <a:srgbClr val="346182"/>
                </a:solidFill>
                <a:latin typeface="微软雅黑" panose="020B0503020204020204" pitchFamily="34" charset="-122"/>
                <a:ea typeface="微软雅黑" panose="020B0503020204020204" pitchFamily="34" charset="-122"/>
              </a:endParaRPr>
            </a:p>
            <a:p>
              <a:pPr algn="r">
                <a:lnSpc>
                  <a:spcPct val="130000"/>
                </a:lnSpc>
              </a:pPr>
              <a:r>
                <a:rPr lang="zh-CN" altLang="en-US" sz="1050" dirty="0">
                  <a:solidFill>
                    <a:srgbClr val="346182"/>
                  </a:solidFill>
                  <a:latin typeface="微软雅黑" panose="020B0503020204020204" pitchFamily="34" charset="-122"/>
                  <a:ea typeface="微软雅黑" panose="020B0503020204020204" pitchFamily="34" charset="-122"/>
                </a:rPr>
                <a:t>此处插入文本框</a:t>
              </a:r>
            </a:p>
          </p:txBody>
        </p:sp>
        <p:sp>
          <p:nvSpPr>
            <p:cNvPr id="38" name="文本框 37"/>
            <p:cNvSpPr txBox="1"/>
            <p:nvPr/>
          </p:nvSpPr>
          <p:spPr>
            <a:xfrm>
              <a:off x="2257387" y="4336564"/>
              <a:ext cx="1217867" cy="603243"/>
            </a:xfrm>
            <a:prstGeom prst="rect">
              <a:avLst/>
            </a:prstGeom>
            <a:noFill/>
          </p:spPr>
          <p:txBody>
            <a:bodyPr wrap="square" rtlCol="0">
              <a:spAutoFit/>
            </a:bodyPr>
            <a:lstStyle/>
            <a:p>
              <a:pPr algn="r">
                <a:lnSpc>
                  <a:spcPct val="130000"/>
                </a:lnSpc>
              </a:pPr>
              <a:r>
                <a:rPr lang="zh-CN" altLang="en-US" sz="1800" dirty="0">
                  <a:solidFill>
                    <a:srgbClr val="346182"/>
                  </a:solidFill>
                  <a:latin typeface="微软雅黑" panose="020B0503020204020204" pitchFamily="34" charset="-122"/>
                  <a:ea typeface="微软雅黑" panose="020B0503020204020204" pitchFamily="34" charset="-122"/>
                </a:rPr>
                <a:t>标题</a:t>
              </a:r>
            </a:p>
          </p:txBody>
        </p:sp>
      </p:grpSp>
      <p:sp>
        <p:nvSpPr>
          <p:cNvPr id="39" name="任意多边形 38"/>
          <p:cNvSpPr/>
          <p:nvPr/>
        </p:nvSpPr>
        <p:spPr>
          <a:xfrm>
            <a:off x="2718123" y="2926548"/>
            <a:ext cx="1752481" cy="1201386"/>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953072 h 1601848"/>
              <a:gd name="connsiteX6" fmla="*/ 2336641 w 2336641"/>
              <a:gd name="connsiteY6" fmla="*/ 1109552 h 1601848"/>
              <a:gd name="connsiteX7" fmla="*/ 2336641 w 2336641"/>
              <a:gd name="connsiteY7" fmla="*/ 1188420 h 1601848"/>
              <a:gd name="connsiteX8" fmla="*/ 2336641 w 2336641"/>
              <a:gd name="connsiteY8" fmla="*/ 1372172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614097 h 1601848"/>
              <a:gd name="connsiteX15" fmla="*/ 0 w 2336641"/>
              <a:gd name="connsiteY15" fmla="*/ 492296 h 1601848"/>
              <a:gd name="connsiteX16" fmla="*/ 0 w 2336641"/>
              <a:gd name="connsiteY16" fmla="*/ 413428 h 1601848"/>
              <a:gd name="connsiteX17" fmla="*/ 0 w 2336641"/>
              <a:gd name="connsiteY17" fmla="*/ 347639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3" y="0"/>
                  <a:pt x="2336641" y="220409"/>
                  <a:pt x="2336641" y="492296"/>
                </a:cubicBezTo>
                <a:lnTo>
                  <a:pt x="2336641" y="953072"/>
                </a:lnTo>
                <a:lnTo>
                  <a:pt x="2336641" y="1109552"/>
                </a:lnTo>
                <a:lnTo>
                  <a:pt x="2336641" y="1188420"/>
                </a:lnTo>
                <a:lnTo>
                  <a:pt x="2336641" y="1372172"/>
                </a:lnTo>
                <a:lnTo>
                  <a:pt x="2336641" y="1601848"/>
                </a:lnTo>
                <a:lnTo>
                  <a:pt x="1844345" y="1601848"/>
                </a:lnTo>
                <a:lnTo>
                  <a:pt x="1657484" y="1601848"/>
                </a:lnTo>
                <a:lnTo>
                  <a:pt x="492296" y="1601848"/>
                </a:lnTo>
                <a:cubicBezTo>
                  <a:pt x="220409" y="1601848"/>
                  <a:pt x="0" y="1381440"/>
                  <a:pt x="0" y="1109552"/>
                </a:cubicBezTo>
                <a:lnTo>
                  <a:pt x="0" y="614097"/>
                </a:lnTo>
                <a:lnTo>
                  <a:pt x="0" y="492296"/>
                </a:lnTo>
                <a:lnTo>
                  <a:pt x="0" y="413428"/>
                </a:lnTo>
                <a:lnTo>
                  <a:pt x="0" y="347639"/>
                </a:lnTo>
                <a:close/>
              </a:path>
            </a:pathLst>
          </a:cu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任意多边形 39"/>
          <p:cNvSpPr/>
          <p:nvPr/>
        </p:nvSpPr>
        <p:spPr>
          <a:xfrm>
            <a:off x="4690197" y="1554812"/>
            <a:ext cx="1752481" cy="1201386"/>
          </a:xfrm>
          <a:custGeom>
            <a:avLst/>
            <a:gdLst>
              <a:gd name="connsiteX0" fmla="*/ 0 w 2336641"/>
              <a:gd name="connsiteY0" fmla="*/ 0 h 1601848"/>
              <a:gd name="connsiteX1" fmla="*/ 492296 w 2336641"/>
              <a:gd name="connsiteY1" fmla="*/ 0 h 1601848"/>
              <a:gd name="connsiteX2" fmla="*/ 679156 w 2336641"/>
              <a:gd name="connsiteY2" fmla="*/ 0 h 1601848"/>
              <a:gd name="connsiteX3" fmla="*/ 1844345 w 2336641"/>
              <a:gd name="connsiteY3" fmla="*/ 0 h 1601848"/>
              <a:gd name="connsiteX4" fmla="*/ 2336641 w 2336641"/>
              <a:gd name="connsiteY4" fmla="*/ 492296 h 1601848"/>
              <a:gd name="connsiteX5" fmla="*/ 2336641 w 2336641"/>
              <a:gd name="connsiteY5" fmla="*/ 1004404 h 1601848"/>
              <a:gd name="connsiteX6" fmla="*/ 2336641 w 2336641"/>
              <a:gd name="connsiteY6" fmla="*/ 1109552 h 1601848"/>
              <a:gd name="connsiteX7" fmla="*/ 2336641 w 2336641"/>
              <a:gd name="connsiteY7" fmla="*/ 1188420 h 1601848"/>
              <a:gd name="connsiteX8" fmla="*/ 2336641 w 2336641"/>
              <a:gd name="connsiteY8" fmla="*/ 1423504 h 1601848"/>
              <a:gd name="connsiteX9" fmla="*/ 2336641 w 2336641"/>
              <a:gd name="connsiteY9" fmla="*/ 1601848 h 1601848"/>
              <a:gd name="connsiteX10" fmla="*/ 1844345 w 2336641"/>
              <a:gd name="connsiteY10" fmla="*/ 1601848 h 1601848"/>
              <a:gd name="connsiteX11" fmla="*/ 1657484 w 2336641"/>
              <a:gd name="connsiteY11" fmla="*/ 1601848 h 1601848"/>
              <a:gd name="connsiteX12" fmla="*/ 492296 w 2336641"/>
              <a:gd name="connsiteY12" fmla="*/ 1601848 h 1601848"/>
              <a:gd name="connsiteX13" fmla="*/ 0 w 2336641"/>
              <a:gd name="connsiteY13" fmla="*/ 1109552 h 1601848"/>
              <a:gd name="connsiteX14" fmla="*/ 0 w 2336641"/>
              <a:gd name="connsiteY14" fmla="*/ 588548 h 1601848"/>
              <a:gd name="connsiteX15" fmla="*/ 0 w 2336641"/>
              <a:gd name="connsiteY15" fmla="*/ 492296 h 1601848"/>
              <a:gd name="connsiteX16" fmla="*/ 0 w 2336641"/>
              <a:gd name="connsiteY16" fmla="*/ 413428 h 1601848"/>
              <a:gd name="connsiteX17" fmla="*/ 0 w 2336641"/>
              <a:gd name="connsiteY17" fmla="*/ 371414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36641" h="1601848">
                <a:moveTo>
                  <a:pt x="0" y="0"/>
                </a:moveTo>
                <a:lnTo>
                  <a:pt x="492296" y="0"/>
                </a:lnTo>
                <a:lnTo>
                  <a:pt x="679156" y="0"/>
                </a:lnTo>
                <a:lnTo>
                  <a:pt x="1844345" y="0"/>
                </a:lnTo>
                <a:cubicBezTo>
                  <a:pt x="2116232" y="0"/>
                  <a:pt x="2336641" y="220409"/>
                  <a:pt x="2336641" y="492296"/>
                </a:cubicBezTo>
                <a:lnTo>
                  <a:pt x="2336641" y="1004404"/>
                </a:lnTo>
                <a:lnTo>
                  <a:pt x="2336641" y="1109552"/>
                </a:lnTo>
                <a:lnTo>
                  <a:pt x="2336641" y="1188420"/>
                </a:lnTo>
                <a:lnTo>
                  <a:pt x="2336641" y="1423504"/>
                </a:lnTo>
                <a:lnTo>
                  <a:pt x="2336641" y="1601848"/>
                </a:lnTo>
                <a:lnTo>
                  <a:pt x="1844345" y="1601848"/>
                </a:lnTo>
                <a:lnTo>
                  <a:pt x="1657484" y="1601848"/>
                </a:lnTo>
                <a:lnTo>
                  <a:pt x="492296" y="1601848"/>
                </a:lnTo>
                <a:cubicBezTo>
                  <a:pt x="220408" y="1601848"/>
                  <a:pt x="0" y="1381439"/>
                  <a:pt x="0" y="1109552"/>
                </a:cubicBezTo>
                <a:lnTo>
                  <a:pt x="0" y="588548"/>
                </a:lnTo>
                <a:lnTo>
                  <a:pt x="0" y="492296"/>
                </a:lnTo>
                <a:lnTo>
                  <a:pt x="0" y="413428"/>
                </a:lnTo>
                <a:lnTo>
                  <a:pt x="0" y="371414"/>
                </a:lnTo>
                <a:close/>
              </a:path>
            </a:pathLst>
          </a:cu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1" name="任意多边形 40"/>
          <p:cNvSpPr/>
          <p:nvPr/>
        </p:nvSpPr>
        <p:spPr>
          <a:xfrm>
            <a:off x="4690197" y="2893335"/>
            <a:ext cx="1752481" cy="1201386"/>
          </a:xfrm>
          <a:custGeom>
            <a:avLst/>
            <a:gdLst>
              <a:gd name="connsiteX0" fmla="*/ 492296 w 2336641"/>
              <a:gd name="connsiteY0" fmla="*/ 0 h 1601848"/>
              <a:gd name="connsiteX1" fmla="*/ 1657484 w 2336641"/>
              <a:gd name="connsiteY1" fmla="*/ 0 h 1601848"/>
              <a:gd name="connsiteX2" fmla="*/ 1844345 w 2336641"/>
              <a:gd name="connsiteY2" fmla="*/ 0 h 1601848"/>
              <a:gd name="connsiteX3" fmla="*/ 2336641 w 2336641"/>
              <a:gd name="connsiteY3" fmla="*/ 0 h 1601848"/>
              <a:gd name="connsiteX4" fmla="*/ 2336641 w 2336641"/>
              <a:gd name="connsiteY4" fmla="*/ 297807 h 1601848"/>
              <a:gd name="connsiteX5" fmla="*/ 2336641 w 2336641"/>
              <a:gd name="connsiteY5" fmla="*/ 413429 h 1601848"/>
              <a:gd name="connsiteX6" fmla="*/ 2336641 w 2336641"/>
              <a:gd name="connsiteY6" fmla="*/ 492296 h 1601848"/>
              <a:gd name="connsiteX7" fmla="*/ 2336641 w 2336641"/>
              <a:gd name="connsiteY7" fmla="*/ 716907 h 1601848"/>
              <a:gd name="connsiteX8" fmla="*/ 2336641 w 2336641"/>
              <a:gd name="connsiteY8" fmla="*/ 1109552 h 1601848"/>
              <a:gd name="connsiteX9" fmla="*/ 1844345 w 2336641"/>
              <a:gd name="connsiteY9" fmla="*/ 1601848 h 1601848"/>
              <a:gd name="connsiteX10" fmla="*/ 679156 w 2336641"/>
              <a:gd name="connsiteY10" fmla="*/ 1601848 h 1601848"/>
              <a:gd name="connsiteX11" fmla="*/ 492296 w 2336641"/>
              <a:gd name="connsiteY11" fmla="*/ 1601848 h 1601848"/>
              <a:gd name="connsiteX12" fmla="*/ 0 w 2336641"/>
              <a:gd name="connsiteY12" fmla="*/ 1601848 h 1601848"/>
              <a:gd name="connsiteX13" fmla="*/ 0 w 2336641"/>
              <a:gd name="connsiteY13" fmla="*/ 1461527 h 1601848"/>
              <a:gd name="connsiteX14" fmla="*/ 0 w 2336641"/>
              <a:gd name="connsiteY14" fmla="*/ 1188420 h 1601848"/>
              <a:gd name="connsiteX15" fmla="*/ 0 w 2336641"/>
              <a:gd name="connsiteY15" fmla="*/ 1109552 h 1601848"/>
              <a:gd name="connsiteX16" fmla="*/ 0 w 2336641"/>
              <a:gd name="connsiteY16" fmla="*/ 1042427 h 1601848"/>
              <a:gd name="connsiteX17" fmla="*/ 0 w 2336641"/>
              <a:gd name="connsiteY17" fmla="*/ 492296 h 1601848"/>
              <a:gd name="connsiteX18" fmla="*/ 492296 w 2336641"/>
              <a:gd name="connsiteY18" fmla="*/ 0 h 160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36641" h="1601848">
                <a:moveTo>
                  <a:pt x="492296" y="0"/>
                </a:moveTo>
                <a:lnTo>
                  <a:pt x="1657484" y="0"/>
                </a:lnTo>
                <a:lnTo>
                  <a:pt x="1844345" y="0"/>
                </a:lnTo>
                <a:lnTo>
                  <a:pt x="2336641" y="0"/>
                </a:lnTo>
                <a:lnTo>
                  <a:pt x="2336641" y="297807"/>
                </a:lnTo>
                <a:lnTo>
                  <a:pt x="2336641" y="413429"/>
                </a:lnTo>
                <a:lnTo>
                  <a:pt x="2336641" y="492296"/>
                </a:lnTo>
                <a:lnTo>
                  <a:pt x="2336641" y="716907"/>
                </a:lnTo>
                <a:lnTo>
                  <a:pt x="2336641" y="1109552"/>
                </a:lnTo>
                <a:cubicBezTo>
                  <a:pt x="2336641" y="1381440"/>
                  <a:pt x="2116232" y="1601848"/>
                  <a:pt x="1844345" y="1601848"/>
                </a:cubicBezTo>
                <a:lnTo>
                  <a:pt x="679156" y="1601848"/>
                </a:lnTo>
                <a:lnTo>
                  <a:pt x="492296" y="1601848"/>
                </a:lnTo>
                <a:lnTo>
                  <a:pt x="0" y="1601848"/>
                </a:lnTo>
                <a:lnTo>
                  <a:pt x="0" y="1461527"/>
                </a:lnTo>
                <a:lnTo>
                  <a:pt x="0" y="1188420"/>
                </a:lnTo>
                <a:lnTo>
                  <a:pt x="0" y="1109552"/>
                </a:lnTo>
                <a:lnTo>
                  <a:pt x="0" y="1042427"/>
                </a:lnTo>
                <a:lnTo>
                  <a:pt x="0" y="492296"/>
                </a:lnTo>
                <a:cubicBezTo>
                  <a:pt x="0" y="220409"/>
                  <a:pt x="220408" y="0"/>
                  <a:pt x="492296" y="0"/>
                </a:cubicBezTo>
                <a:close/>
              </a:path>
            </a:pathLst>
          </a:cu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2" name="组合 41"/>
          <p:cNvGrpSpPr/>
          <p:nvPr/>
        </p:nvGrpSpPr>
        <p:grpSpPr>
          <a:xfrm>
            <a:off x="3851858" y="2112831"/>
            <a:ext cx="1457084" cy="1457084"/>
            <a:chOff x="5135810" y="2978471"/>
            <a:chExt cx="1942779" cy="1942779"/>
          </a:xfrm>
        </p:grpSpPr>
        <p:sp>
          <p:nvSpPr>
            <p:cNvPr id="43" name="椭圆 42"/>
            <p:cNvSpPr/>
            <p:nvPr/>
          </p:nvSpPr>
          <p:spPr>
            <a:xfrm>
              <a:off x="5135810" y="2978471"/>
              <a:ext cx="1942779" cy="1942779"/>
            </a:xfrm>
            <a:prstGeom prst="ellipse">
              <a:avLst/>
            </a:pr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文本框 43"/>
            <p:cNvSpPr txBox="1"/>
            <p:nvPr/>
          </p:nvSpPr>
          <p:spPr>
            <a:xfrm>
              <a:off x="5530473" y="3688250"/>
              <a:ext cx="1153452" cy="553997"/>
            </a:xfrm>
            <a:prstGeom prst="rect">
              <a:avLst/>
            </a:prstGeom>
            <a:noFill/>
          </p:spPr>
          <p:txBody>
            <a:bodyPr wrap="square" rtlCol="0">
              <a:spAutoFit/>
            </a:bodyPr>
            <a:lstStyle/>
            <a:p>
              <a:pPr algn="ctr"/>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grpSp>
      <p:grpSp>
        <p:nvGrpSpPr>
          <p:cNvPr id="45" name="组合 44"/>
          <p:cNvGrpSpPr/>
          <p:nvPr/>
        </p:nvGrpSpPr>
        <p:grpSpPr>
          <a:xfrm>
            <a:off x="3137663" y="3157020"/>
            <a:ext cx="913400" cy="774071"/>
            <a:chOff x="4183550" y="4370725"/>
            <a:chExt cx="1217867" cy="1032095"/>
          </a:xfrm>
        </p:grpSpPr>
        <p:grpSp>
          <p:nvGrpSpPr>
            <p:cNvPr id="46" name="组合 45"/>
            <p:cNvGrpSpPr/>
            <p:nvPr/>
          </p:nvGrpSpPr>
          <p:grpSpPr>
            <a:xfrm>
              <a:off x="4513083" y="4370725"/>
              <a:ext cx="558800" cy="387351"/>
              <a:chOff x="5808663" y="542925"/>
              <a:chExt cx="558800" cy="387351"/>
            </a:xfrm>
          </p:grpSpPr>
          <p:sp>
            <p:nvSpPr>
              <p:cNvPr id="48" name="Freeform 11034"/>
              <p:cNvSpPr>
                <a:spLocks noEditPoints="1"/>
              </p:cNvSpPr>
              <p:nvPr/>
            </p:nvSpPr>
            <p:spPr bwMode="auto">
              <a:xfrm>
                <a:off x="5865813" y="542925"/>
                <a:ext cx="442913" cy="315913"/>
              </a:xfrm>
              <a:custGeom>
                <a:avLst/>
                <a:gdLst>
                  <a:gd name="T0" fmla="*/ 104 w 118"/>
                  <a:gd name="T1" fmla="*/ 0 h 84"/>
                  <a:gd name="T2" fmla="*/ 14 w 118"/>
                  <a:gd name="T3" fmla="*/ 0 h 84"/>
                  <a:gd name="T4" fmla="*/ 0 w 118"/>
                  <a:gd name="T5" fmla="*/ 16 h 84"/>
                  <a:gd name="T6" fmla="*/ 0 w 118"/>
                  <a:gd name="T7" fmla="*/ 68 h 84"/>
                  <a:gd name="T8" fmla="*/ 14 w 118"/>
                  <a:gd name="T9" fmla="*/ 84 h 84"/>
                  <a:gd name="T10" fmla="*/ 104 w 118"/>
                  <a:gd name="T11" fmla="*/ 84 h 84"/>
                  <a:gd name="T12" fmla="*/ 118 w 118"/>
                  <a:gd name="T13" fmla="*/ 68 h 84"/>
                  <a:gd name="T14" fmla="*/ 118 w 118"/>
                  <a:gd name="T15" fmla="*/ 16 h 84"/>
                  <a:gd name="T16" fmla="*/ 104 w 118"/>
                  <a:gd name="T17" fmla="*/ 0 h 84"/>
                  <a:gd name="T18" fmla="*/ 111 w 118"/>
                  <a:gd name="T19" fmla="*/ 63 h 84"/>
                  <a:gd name="T20" fmla="*/ 99 w 118"/>
                  <a:gd name="T21" fmla="*/ 77 h 84"/>
                  <a:gd name="T22" fmla="*/ 19 w 118"/>
                  <a:gd name="T23" fmla="*/ 77 h 84"/>
                  <a:gd name="T24" fmla="*/ 7 w 118"/>
                  <a:gd name="T25" fmla="*/ 63 h 84"/>
                  <a:gd name="T26" fmla="*/ 7 w 118"/>
                  <a:gd name="T27" fmla="*/ 19 h 84"/>
                  <a:gd name="T28" fmla="*/ 19 w 118"/>
                  <a:gd name="T29" fmla="*/ 6 h 84"/>
                  <a:gd name="T30" fmla="*/ 99 w 118"/>
                  <a:gd name="T31" fmla="*/ 6 h 84"/>
                  <a:gd name="T32" fmla="*/ 111 w 118"/>
                  <a:gd name="T33" fmla="*/ 19 h 84"/>
                  <a:gd name="T34" fmla="*/ 111 w 118"/>
                  <a:gd name="T35" fmla="*/ 6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84">
                    <a:moveTo>
                      <a:pt x="104" y="0"/>
                    </a:moveTo>
                    <a:cubicBezTo>
                      <a:pt x="14" y="0"/>
                      <a:pt x="14" y="0"/>
                      <a:pt x="14" y="0"/>
                    </a:cubicBezTo>
                    <a:cubicBezTo>
                      <a:pt x="6" y="0"/>
                      <a:pt x="0" y="7"/>
                      <a:pt x="0" y="16"/>
                    </a:cubicBezTo>
                    <a:cubicBezTo>
                      <a:pt x="0" y="68"/>
                      <a:pt x="0" y="68"/>
                      <a:pt x="0" y="68"/>
                    </a:cubicBezTo>
                    <a:cubicBezTo>
                      <a:pt x="0" y="77"/>
                      <a:pt x="6" y="84"/>
                      <a:pt x="14" y="84"/>
                    </a:cubicBezTo>
                    <a:cubicBezTo>
                      <a:pt x="104" y="84"/>
                      <a:pt x="104" y="84"/>
                      <a:pt x="104" y="84"/>
                    </a:cubicBezTo>
                    <a:cubicBezTo>
                      <a:pt x="112" y="84"/>
                      <a:pt x="118" y="77"/>
                      <a:pt x="118" y="68"/>
                    </a:cubicBezTo>
                    <a:cubicBezTo>
                      <a:pt x="118" y="16"/>
                      <a:pt x="118" y="16"/>
                      <a:pt x="118" y="16"/>
                    </a:cubicBezTo>
                    <a:cubicBezTo>
                      <a:pt x="118" y="7"/>
                      <a:pt x="112" y="0"/>
                      <a:pt x="104" y="0"/>
                    </a:cubicBezTo>
                    <a:close/>
                    <a:moveTo>
                      <a:pt x="111" y="63"/>
                    </a:moveTo>
                    <a:cubicBezTo>
                      <a:pt x="111" y="71"/>
                      <a:pt x="106" y="77"/>
                      <a:pt x="99" y="77"/>
                    </a:cubicBezTo>
                    <a:cubicBezTo>
                      <a:pt x="19" y="77"/>
                      <a:pt x="19" y="77"/>
                      <a:pt x="19" y="77"/>
                    </a:cubicBezTo>
                    <a:cubicBezTo>
                      <a:pt x="13" y="77"/>
                      <a:pt x="7" y="71"/>
                      <a:pt x="7" y="63"/>
                    </a:cubicBezTo>
                    <a:cubicBezTo>
                      <a:pt x="7" y="19"/>
                      <a:pt x="7" y="19"/>
                      <a:pt x="7" y="19"/>
                    </a:cubicBezTo>
                    <a:cubicBezTo>
                      <a:pt x="7" y="12"/>
                      <a:pt x="13" y="6"/>
                      <a:pt x="19" y="6"/>
                    </a:cubicBezTo>
                    <a:cubicBezTo>
                      <a:pt x="99" y="6"/>
                      <a:pt x="99" y="6"/>
                      <a:pt x="99" y="6"/>
                    </a:cubicBezTo>
                    <a:cubicBezTo>
                      <a:pt x="106" y="6"/>
                      <a:pt x="111" y="12"/>
                      <a:pt x="111" y="19"/>
                    </a:cubicBezTo>
                    <a:lnTo>
                      <a:pt x="111"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11035"/>
              <p:cNvSpPr>
                <a:spLocks noEditPoints="1"/>
              </p:cNvSpPr>
              <p:nvPr/>
            </p:nvSpPr>
            <p:spPr bwMode="auto">
              <a:xfrm>
                <a:off x="5808663" y="877888"/>
                <a:ext cx="558800" cy="52388"/>
              </a:xfrm>
              <a:custGeom>
                <a:avLst/>
                <a:gdLst>
                  <a:gd name="T0" fmla="*/ 0 w 149"/>
                  <a:gd name="T1" fmla="*/ 7 h 14"/>
                  <a:gd name="T2" fmla="*/ 11 w 149"/>
                  <a:gd name="T3" fmla="*/ 14 h 14"/>
                  <a:gd name="T4" fmla="*/ 138 w 149"/>
                  <a:gd name="T5" fmla="*/ 14 h 14"/>
                  <a:gd name="T6" fmla="*/ 149 w 149"/>
                  <a:gd name="T7" fmla="*/ 7 h 14"/>
                  <a:gd name="T8" fmla="*/ 149 w 149"/>
                  <a:gd name="T9" fmla="*/ 0 h 14"/>
                  <a:gd name="T10" fmla="*/ 0 w 149"/>
                  <a:gd name="T11" fmla="*/ 0 h 14"/>
                  <a:gd name="T12" fmla="*/ 0 w 149"/>
                  <a:gd name="T13" fmla="*/ 7 h 14"/>
                  <a:gd name="T14" fmla="*/ 61 w 149"/>
                  <a:gd name="T15" fmla="*/ 5 h 14"/>
                  <a:gd name="T16" fmla="*/ 87 w 149"/>
                  <a:gd name="T17" fmla="*/ 5 h 14"/>
                  <a:gd name="T18" fmla="*/ 87 w 149"/>
                  <a:gd name="T19" fmla="*/ 9 h 14"/>
                  <a:gd name="T20" fmla="*/ 61 w 149"/>
                  <a:gd name="T21" fmla="*/ 9 h 14"/>
                  <a:gd name="T22" fmla="*/ 61 w 149"/>
                  <a:gd name="T23"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4">
                    <a:moveTo>
                      <a:pt x="0" y="7"/>
                    </a:moveTo>
                    <a:cubicBezTo>
                      <a:pt x="0" y="11"/>
                      <a:pt x="5" y="14"/>
                      <a:pt x="11" y="14"/>
                    </a:cubicBezTo>
                    <a:cubicBezTo>
                      <a:pt x="138" y="14"/>
                      <a:pt x="138" y="14"/>
                      <a:pt x="138" y="14"/>
                    </a:cubicBezTo>
                    <a:cubicBezTo>
                      <a:pt x="144" y="14"/>
                      <a:pt x="149" y="11"/>
                      <a:pt x="149" y="7"/>
                    </a:cubicBezTo>
                    <a:cubicBezTo>
                      <a:pt x="149" y="0"/>
                      <a:pt x="149" y="0"/>
                      <a:pt x="149" y="0"/>
                    </a:cubicBezTo>
                    <a:cubicBezTo>
                      <a:pt x="0" y="0"/>
                      <a:pt x="0" y="0"/>
                      <a:pt x="0" y="0"/>
                    </a:cubicBezTo>
                    <a:lnTo>
                      <a:pt x="0" y="7"/>
                    </a:lnTo>
                    <a:close/>
                    <a:moveTo>
                      <a:pt x="61" y="5"/>
                    </a:moveTo>
                    <a:cubicBezTo>
                      <a:pt x="87" y="5"/>
                      <a:pt x="87" y="5"/>
                      <a:pt x="87" y="5"/>
                    </a:cubicBezTo>
                    <a:cubicBezTo>
                      <a:pt x="87" y="9"/>
                      <a:pt x="87" y="9"/>
                      <a:pt x="87" y="9"/>
                    </a:cubicBezTo>
                    <a:cubicBezTo>
                      <a:pt x="61" y="9"/>
                      <a:pt x="61" y="9"/>
                      <a:pt x="61" y="9"/>
                    </a:cubicBezTo>
                    <a:lnTo>
                      <a:pt x="6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47" name="文本框 46"/>
            <p:cNvSpPr txBox="1"/>
            <p:nvPr/>
          </p:nvSpPr>
          <p:spPr>
            <a:xfrm>
              <a:off x="4183550" y="4799577"/>
              <a:ext cx="1217867" cy="603243"/>
            </a:xfrm>
            <a:prstGeom prst="rect">
              <a:avLst/>
            </a:prstGeom>
            <a:noFill/>
          </p:spPr>
          <p:txBody>
            <a:bodyPr wrap="square" rtlCol="0">
              <a:spAutoFit/>
            </a:bodyPr>
            <a:lstStyle/>
            <a:p>
              <a:pPr algn="ctr">
                <a:lnSpc>
                  <a:spcPct val="130000"/>
                </a:lnSpc>
              </a:pPr>
              <a:r>
                <a:rPr lang="zh-CN" altLang="en-US" sz="1800" dirty="0">
                  <a:solidFill>
                    <a:schemeClr val="bg1"/>
                  </a:solidFill>
                  <a:latin typeface="微软雅黑" panose="020B0503020204020204" pitchFamily="34" charset="-122"/>
                  <a:ea typeface="微软雅黑" panose="020B0503020204020204" pitchFamily="34" charset="-122"/>
                </a:rPr>
                <a:t>标题四</a:t>
              </a:r>
            </a:p>
          </p:txBody>
        </p:sp>
      </p:grpSp>
      <p:grpSp>
        <p:nvGrpSpPr>
          <p:cNvPr id="50" name="组合 49"/>
          <p:cNvGrpSpPr/>
          <p:nvPr/>
        </p:nvGrpSpPr>
        <p:grpSpPr>
          <a:xfrm>
            <a:off x="5109737" y="3112982"/>
            <a:ext cx="913400" cy="784899"/>
            <a:chOff x="6812982" y="4312004"/>
            <a:chExt cx="1217867" cy="1046531"/>
          </a:xfrm>
        </p:grpSpPr>
        <p:grpSp>
          <p:nvGrpSpPr>
            <p:cNvPr id="51" name="组合 50"/>
            <p:cNvGrpSpPr/>
            <p:nvPr/>
          </p:nvGrpSpPr>
          <p:grpSpPr>
            <a:xfrm>
              <a:off x="7156009" y="4312004"/>
              <a:ext cx="531813" cy="461963"/>
              <a:chOff x="8915400" y="531812"/>
              <a:chExt cx="531813" cy="461963"/>
            </a:xfrm>
          </p:grpSpPr>
          <p:sp>
            <p:nvSpPr>
              <p:cNvPr id="53" name="Rectangle 476"/>
              <p:cNvSpPr>
                <a:spLocks noChangeArrowheads="1"/>
              </p:cNvSpPr>
              <p:nvPr/>
            </p:nvSpPr>
            <p:spPr bwMode="auto">
              <a:xfrm>
                <a:off x="9083675" y="531812"/>
                <a:ext cx="195263" cy="714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477"/>
              <p:cNvSpPr>
                <a:spLocks/>
              </p:cNvSpPr>
              <p:nvPr/>
            </p:nvSpPr>
            <p:spPr bwMode="auto">
              <a:xfrm>
                <a:off x="8997950" y="628650"/>
                <a:ext cx="366713" cy="244475"/>
              </a:xfrm>
              <a:custGeom>
                <a:avLst/>
                <a:gdLst>
                  <a:gd name="T0" fmla="*/ 177 w 231"/>
                  <a:gd name="T1" fmla="*/ 0 h 154"/>
                  <a:gd name="T2" fmla="*/ 54 w 231"/>
                  <a:gd name="T3" fmla="*/ 0 h 154"/>
                  <a:gd name="T4" fmla="*/ 54 w 231"/>
                  <a:gd name="T5" fmla="*/ 41 h 154"/>
                  <a:gd name="T6" fmla="*/ 0 w 231"/>
                  <a:gd name="T7" fmla="*/ 41 h 154"/>
                  <a:gd name="T8" fmla="*/ 59 w 231"/>
                  <a:gd name="T9" fmla="*/ 97 h 154"/>
                  <a:gd name="T10" fmla="*/ 115 w 231"/>
                  <a:gd name="T11" fmla="*/ 154 h 154"/>
                  <a:gd name="T12" fmla="*/ 172 w 231"/>
                  <a:gd name="T13" fmla="*/ 97 h 154"/>
                  <a:gd name="T14" fmla="*/ 231 w 231"/>
                  <a:gd name="T15" fmla="*/ 41 h 154"/>
                  <a:gd name="T16" fmla="*/ 177 w 231"/>
                  <a:gd name="T17" fmla="*/ 41 h 154"/>
                  <a:gd name="T18" fmla="*/ 177 w 231"/>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54">
                    <a:moveTo>
                      <a:pt x="177" y="0"/>
                    </a:moveTo>
                    <a:lnTo>
                      <a:pt x="54" y="0"/>
                    </a:lnTo>
                    <a:lnTo>
                      <a:pt x="54" y="41"/>
                    </a:lnTo>
                    <a:lnTo>
                      <a:pt x="0" y="41"/>
                    </a:lnTo>
                    <a:lnTo>
                      <a:pt x="59" y="97"/>
                    </a:lnTo>
                    <a:lnTo>
                      <a:pt x="115" y="154"/>
                    </a:lnTo>
                    <a:lnTo>
                      <a:pt x="172" y="97"/>
                    </a:lnTo>
                    <a:lnTo>
                      <a:pt x="231" y="41"/>
                    </a:lnTo>
                    <a:lnTo>
                      <a:pt x="177" y="41"/>
                    </a:lnTo>
                    <a:lnTo>
                      <a:pt x="1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478"/>
              <p:cNvSpPr>
                <a:spLocks/>
              </p:cNvSpPr>
              <p:nvPr/>
            </p:nvSpPr>
            <p:spPr bwMode="auto">
              <a:xfrm>
                <a:off x="8915400" y="817562"/>
                <a:ext cx="531813" cy="176213"/>
              </a:xfrm>
              <a:custGeom>
                <a:avLst/>
                <a:gdLst>
                  <a:gd name="T0" fmla="*/ 124 w 142"/>
                  <a:gd name="T1" fmla="*/ 8 h 47"/>
                  <a:gd name="T2" fmla="*/ 105 w 142"/>
                  <a:gd name="T3" fmla="*/ 30 h 47"/>
                  <a:gd name="T4" fmla="*/ 37 w 142"/>
                  <a:gd name="T5" fmla="*/ 30 h 47"/>
                  <a:gd name="T6" fmla="*/ 18 w 142"/>
                  <a:gd name="T7" fmla="*/ 8 h 47"/>
                  <a:gd name="T8" fmla="*/ 18 w 142"/>
                  <a:gd name="T9" fmla="*/ 0 h 47"/>
                  <a:gd name="T10" fmla="*/ 0 w 142"/>
                  <a:gd name="T11" fmla="*/ 0 h 47"/>
                  <a:gd name="T12" fmla="*/ 0 w 142"/>
                  <a:gd name="T13" fmla="*/ 21 h 47"/>
                  <a:gd name="T14" fmla="*/ 26 w 142"/>
                  <a:gd name="T15" fmla="*/ 47 h 47"/>
                  <a:gd name="T16" fmla="*/ 116 w 142"/>
                  <a:gd name="T17" fmla="*/ 47 h 47"/>
                  <a:gd name="T18" fmla="*/ 142 w 142"/>
                  <a:gd name="T19" fmla="*/ 21 h 47"/>
                  <a:gd name="T20" fmla="*/ 142 w 142"/>
                  <a:gd name="T21" fmla="*/ 0 h 47"/>
                  <a:gd name="T22" fmla="*/ 124 w 142"/>
                  <a:gd name="T23" fmla="*/ 0 h 47"/>
                  <a:gd name="T24" fmla="*/ 124 w 142"/>
                  <a:gd name="T25" fmla="*/ 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47">
                    <a:moveTo>
                      <a:pt x="124" y="8"/>
                    </a:moveTo>
                    <a:cubicBezTo>
                      <a:pt x="124" y="26"/>
                      <a:pt x="121" y="30"/>
                      <a:pt x="105" y="30"/>
                    </a:cubicBezTo>
                    <a:cubicBezTo>
                      <a:pt x="37" y="30"/>
                      <a:pt x="37" y="30"/>
                      <a:pt x="37" y="30"/>
                    </a:cubicBezTo>
                    <a:cubicBezTo>
                      <a:pt x="20" y="30"/>
                      <a:pt x="18" y="29"/>
                      <a:pt x="18" y="8"/>
                    </a:cubicBezTo>
                    <a:cubicBezTo>
                      <a:pt x="18" y="0"/>
                      <a:pt x="18" y="0"/>
                      <a:pt x="18" y="0"/>
                    </a:cubicBezTo>
                    <a:cubicBezTo>
                      <a:pt x="0" y="0"/>
                      <a:pt x="0" y="0"/>
                      <a:pt x="0" y="0"/>
                    </a:cubicBezTo>
                    <a:cubicBezTo>
                      <a:pt x="0" y="21"/>
                      <a:pt x="0" y="21"/>
                      <a:pt x="0" y="21"/>
                    </a:cubicBezTo>
                    <a:cubicBezTo>
                      <a:pt x="0" y="35"/>
                      <a:pt x="11" y="47"/>
                      <a:pt x="26" y="47"/>
                    </a:cubicBezTo>
                    <a:cubicBezTo>
                      <a:pt x="116" y="47"/>
                      <a:pt x="116" y="47"/>
                      <a:pt x="116" y="47"/>
                    </a:cubicBezTo>
                    <a:cubicBezTo>
                      <a:pt x="130" y="47"/>
                      <a:pt x="142" y="35"/>
                      <a:pt x="142" y="21"/>
                    </a:cubicBezTo>
                    <a:cubicBezTo>
                      <a:pt x="142" y="0"/>
                      <a:pt x="142" y="0"/>
                      <a:pt x="142" y="0"/>
                    </a:cubicBezTo>
                    <a:cubicBezTo>
                      <a:pt x="124" y="0"/>
                      <a:pt x="124" y="0"/>
                      <a:pt x="124" y="0"/>
                    </a:cubicBezTo>
                    <a:lnTo>
                      <a:pt x="124"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2" name="文本框 51"/>
            <p:cNvSpPr txBox="1"/>
            <p:nvPr/>
          </p:nvSpPr>
          <p:spPr>
            <a:xfrm>
              <a:off x="6812982" y="4755293"/>
              <a:ext cx="1217867" cy="603242"/>
            </a:xfrm>
            <a:prstGeom prst="rect">
              <a:avLst/>
            </a:prstGeom>
            <a:noFill/>
          </p:spPr>
          <p:txBody>
            <a:bodyPr wrap="square" rtlCol="0">
              <a:spAutoFit/>
            </a:bodyPr>
            <a:lstStyle/>
            <a:p>
              <a:pPr algn="ctr">
                <a:lnSpc>
                  <a:spcPct val="130000"/>
                </a:lnSpc>
              </a:pPr>
              <a:r>
                <a:rPr lang="zh-CN" altLang="en-US" sz="1800" dirty="0">
                  <a:solidFill>
                    <a:schemeClr val="bg1"/>
                  </a:solidFill>
                  <a:latin typeface="微软雅黑" panose="020B0503020204020204" pitchFamily="34" charset="-122"/>
                  <a:ea typeface="微软雅黑" panose="020B0503020204020204" pitchFamily="34" charset="-122"/>
                </a:rPr>
                <a:t>标题三</a:t>
              </a:r>
            </a:p>
          </p:txBody>
        </p:sp>
      </p:grpSp>
      <p:grpSp>
        <p:nvGrpSpPr>
          <p:cNvPr id="56" name="组合 55"/>
          <p:cNvGrpSpPr/>
          <p:nvPr/>
        </p:nvGrpSpPr>
        <p:grpSpPr>
          <a:xfrm>
            <a:off x="5175050" y="1780693"/>
            <a:ext cx="913400" cy="778663"/>
            <a:chOff x="6900066" y="2374256"/>
            <a:chExt cx="1217867" cy="1038218"/>
          </a:xfrm>
        </p:grpSpPr>
        <p:grpSp>
          <p:nvGrpSpPr>
            <p:cNvPr id="57" name="组合 56"/>
            <p:cNvGrpSpPr/>
            <p:nvPr/>
          </p:nvGrpSpPr>
          <p:grpSpPr>
            <a:xfrm>
              <a:off x="7234107" y="2374256"/>
              <a:ext cx="419100" cy="427038"/>
              <a:chOff x="5876926" y="2830512"/>
              <a:chExt cx="419100" cy="427038"/>
            </a:xfrm>
          </p:grpSpPr>
          <p:sp>
            <p:nvSpPr>
              <p:cNvPr id="59" name="Freeform 281"/>
              <p:cNvSpPr>
                <a:spLocks noEditPoints="1"/>
              </p:cNvSpPr>
              <p:nvPr/>
            </p:nvSpPr>
            <p:spPr bwMode="auto">
              <a:xfrm>
                <a:off x="5876926" y="2830512"/>
                <a:ext cx="419100" cy="104775"/>
              </a:xfrm>
              <a:custGeom>
                <a:avLst/>
                <a:gdLst>
                  <a:gd name="T0" fmla="*/ 0 w 112"/>
                  <a:gd name="T1" fmla="*/ 28 h 28"/>
                  <a:gd name="T2" fmla="*/ 112 w 112"/>
                  <a:gd name="T3" fmla="*/ 28 h 28"/>
                  <a:gd name="T4" fmla="*/ 112 w 112"/>
                  <a:gd name="T5" fmla="*/ 0 h 28"/>
                  <a:gd name="T6" fmla="*/ 0 w 112"/>
                  <a:gd name="T7" fmla="*/ 0 h 28"/>
                  <a:gd name="T8" fmla="*/ 0 w 112"/>
                  <a:gd name="T9" fmla="*/ 28 h 28"/>
                  <a:gd name="T10" fmla="*/ 93 w 112"/>
                  <a:gd name="T11" fmla="*/ 9 h 28"/>
                  <a:gd name="T12" fmla="*/ 98 w 112"/>
                  <a:gd name="T13" fmla="*/ 14 h 28"/>
                  <a:gd name="T14" fmla="*/ 93 w 112"/>
                  <a:gd name="T15" fmla="*/ 19 h 28"/>
                  <a:gd name="T16" fmla="*/ 89 w 112"/>
                  <a:gd name="T17" fmla="*/ 14 h 28"/>
                  <a:gd name="T18" fmla="*/ 93 w 112"/>
                  <a:gd name="T19" fmla="*/ 9 h 28"/>
                  <a:gd name="T20" fmla="*/ 20 w 112"/>
                  <a:gd name="T21" fmla="*/ 9 h 28"/>
                  <a:gd name="T22" fmla="*/ 25 w 112"/>
                  <a:gd name="T23" fmla="*/ 14 h 28"/>
                  <a:gd name="T24" fmla="*/ 20 w 112"/>
                  <a:gd name="T25" fmla="*/ 19 h 28"/>
                  <a:gd name="T26" fmla="*/ 15 w 112"/>
                  <a:gd name="T27" fmla="*/ 14 h 28"/>
                  <a:gd name="T28" fmla="*/ 20 w 112"/>
                  <a:gd name="T29"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2" h="28">
                    <a:moveTo>
                      <a:pt x="0" y="28"/>
                    </a:moveTo>
                    <a:cubicBezTo>
                      <a:pt x="112" y="28"/>
                      <a:pt x="112" y="28"/>
                      <a:pt x="112" y="28"/>
                    </a:cubicBezTo>
                    <a:cubicBezTo>
                      <a:pt x="112" y="0"/>
                      <a:pt x="112" y="0"/>
                      <a:pt x="112" y="0"/>
                    </a:cubicBezTo>
                    <a:cubicBezTo>
                      <a:pt x="0" y="0"/>
                      <a:pt x="0" y="0"/>
                      <a:pt x="0" y="0"/>
                    </a:cubicBezTo>
                    <a:lnTo>
                      <a:pt x="0" y="28"/>
                    </a:lnTo>
                    <a:close/>
                    <a:moveTo>
                      <a:pt x="93" y="9"/>
                    </a:moveTo>
                    <a:cubicBezTo>
                      <a:pt x="96" y="9"/>
                      <a:pt x="98" y="11"/>
                      <a:pt x="98" y="14"/>
                    </a:cubicBezTo>
                    <a:cubicBezTo>
                      <a:pt x="98" y="17"/>
                      <a:pt x="96" y="19"/>
                      <a:pt x="93" y="19"/>
                    </a:cubicBezTo>
                    <a:cubicBezTo>
                      <a:pt x="91" y="19"/>
                      <a:pt x="89" y="17"/>
                      <a:pt x="89" y="14"/>
                    </a:cubicBezTo>
                    <a:cubicBezTo>
                      <a:pt x="89" y="11"/>
                      <a:pt x="91" y="9"/>
                      <a:pt x="93" y="9"/>
                    </a:cubicBezTo>
                    <a:close/>
                    <a:moveTo>
                      <a:pt x="20" y="9"/>
                    </a:moveTo>
                    <a:cubicBezTo>
                      <a:pt x="23" y="9"/>
                      <a:pt x="25" y="11"/>
                      <a:pt x="25" y="14"/>
                    </a:cubicBezTo>
                    <a:cubicBezTo>
                      <a:pt x="25" y="17"/>
                      <a:pt x="23" y="19"/>
                      <a:pt x="20" y="19"/>
                    </a:cubicBezTo>
                    <a:cubicBezTo>
                      <a:pt x="17" y="19"/>
                      <a:pt x="15" y="17"/>
                      <a:pt x="15" y="14"/>
                    </a:cubicBezTo>
                    <a:cubicBezTo>
                      <a:pt x="15" y="11"/>
                      <a:pt x="17"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82"/>
              <p:cNvSpPr>
                <a:spLocks noEditPoints="1"/>
              </p:cNvSpPr>
              <p:nvPr/>
            </p:nvSpPr>
            <p:spPr bwMode="auto">
              <a:xfrm>
                <a:off x="5876926" y="2979737"/>
                <a:ext cx="419100" cy="277813"/>
              </a:xfrm>
              <a:custGeom>
                <a:avLst/>
                <a:gdLst>
                  <a:gd name="T0" fmla="*/ 0 w 112"/>
                  <a:gd name="T1" fmla="*/ 74 h 74"/>
                  <a:gd name="T2" fmla="*/ 112 w 112"/>
                  <a:gd name="T3" fmla="*/ 74 h 74"/>
                  <a:gd name="T4" fmla="*/ 112 w 112"/>
                  <a:gd name="T5" fmla="*/ 0 h 74"/>
                  <a:gd name="T6" fmla="*/ 0 w 112"/>
                  <a:gd name="T7" fmla="*/ 0 h 74"/>
                  <a:gd name="T8" fmla="*/ 0 w 112"/>
                  <a:gd name="T9" fmla="*/ 74 h 74"/>
                  <a:gd name="T10" fmla="*/ 56 w 112"/>
                  <a:gd name="T11" fmla="*/ 47 h 74"/>
                  <a:gd name="T12" fmla="*/ 69 w 112"/>
                  <a:gd name="T13" fmla="*/ 47 h 74"/>
                  <a:gd name="T14" fmla="*/ 69 w 112"/>
                  <a:gd name="T15" fmla="*/ 51 h 74"/>
                  <a:gd name="T16" fmla="*/ 70 w 112"/>
                  <a:gd name="T17" fmla="*/ 54 h 74"/>
                  <a:gd name="T18" fmla="*/ 72 w 112"/>
                  <a:gd name="T19" fmla="*/ 55 h 74"/>
                  <a:gd name="T20" fmla="*/ 75 w 112"/>
                  <a:gd name="T21" fmla="*/ 54 h 74"/>
                  <a:gd name="T22" fmla="*/ 75 w 112"/>
                  <a:gd name="T23" fmla="*/ 52 h 74"/>
                  <a:gd name="T24" fmla="*/ 75 w 112"/>
                  <a:gd name="T25" fmla="*/ 41 h 74"/>
                  <a:gd name="T26" fmla="*/ 75 w 112"/>
                  <a:gd name="T27" fmla="*/ 38 h 74"/>
                  <a:gd name="T28" fmla="*/ 72 w 112"/>
                  <a:gd name="T29" fmla="*/ 37 h 74"/>
                  <a:gd name="T30" fmla="*/ 70 w 112"/>
                  <a:gd name="T31" fmla="*/ 38 h 74"/>
                  <a:gd name="T32" fmla="*/ 69 w 112"/>
                  <a:gd name="T33" fmla="*/ 41 h 74"/>
                  <a:gd name="T34" fmla="*/ 57 w 112"/>
                  <a:gd name="T35" fmla="*/ 41 h 74"/>
                  <a:gd name="T36" fmla="*/ 57 w 112"/>
                  <a:gd name="T37" fmla="*/ 14 h 74"/>
                  <a:gd name="T38" fmla="*/ 88 w 112"/>
                  <a:gd name="T39" fmla="*/ 14 h 74"/>
                  <a:gd name="T40" fmla="*/ 88 w 112"/>
                  <a:gd name="T41" fmla="*/ 23 h 74"/>
                  <a:gd name="T42" fmla="*/ 68 w 112"/>
                  <a:gd name="T43" fmla="*/ 23 h 74"/>
                  <a:gd name="T44" fmla="*/ 68 w 112"/>
                  <a:gd name="T45" fmla="*/ 31 h 74"/>
                  <a:gd name="T46" fmla="*/ 72 w 112"/>
                  <a:gd name="T47" fmla="*/ 29 h 74"/>
                  <a:gd name="T48" fmla="*/ 76 w 112"/>
                  <a:gd name="T49" fmla="*/ 29 h 74"/>
                  <a:gd name="T50" fmla="*/ 86 w 112"/>
                  <a:gd name="T51" fmla="*/ 32 h 74"/>
                  <a:gd name="T52" fmla="*/ 89 w 112"/>
                  <a:gd name="T53" fmla="*/ 42 h 74"/>
                  <a:gd name="T54" fmla="*/ 89 w 112"/>
                  <a:gd name="T55" fmla="*/ 48 h 74"/>
                  <a:gd name="T56" fmla="*/ 85 w 112"/>
                  <a:gd name="T57" fmla="*/ 60 h 74"/>
                  <a:gd name="T58" fmla="*/ 72 w 112"/>
                  <a:gd name="T59" fmla="*/ 64 h 74"/>
                  <a:gd name="T60" fmla="*/ 60 w 112"/>
                  <a:gd name="T61" fmla="*/ 60 h 74"/>
                  <a:gd name="T62" fmla="*/ 56 w 112"/>
                  <a:gd name="T63" fmla="*/ 50 h 74"/>
                  <a:gd name="T64" fmla="*/ 56 w 112"/>
                  <a:gd name="T65" fmla="*/ 47 h 74"/>
                  <a:gd name="T66" fmla="*/ 21 w 112"/>
                  <a:gd name="T67" fmla="*/ 19 h 74"/>
                  <a:gd name="T68" fmla="*/ 21 w 112"/>
                  <a:gd name="T69" fmla="*/ 19 h 74"/>
                  <a:gd name="T70" fmla="*/ 28 w 112"/>
                  <a:gd name="T71" fmla="*/ 18 h 74"/>
                  <a:gd name="T72" fmla="*/ 32 w 112"/>
                  <a:gd name="T73" fmla="*/ 14 h 74"/>
                  <a:gd name="T74" fmla="*/ 44 w 112"/>
                  <a:gd name="T75" fmla="*/ 14 h 74"/>
                  <a:gd name="T76" fmla="*/ 44 w 112"/>
                  <a:gd name="T77" fmla="*/ 63 h 74"/>
                  <a:gd name="T78" fmla="*/ 31 w 112"/>
                  <a:gd name="T79" fmla="*/ 63 h 74"/>
                  <a:gd name="T80" fmla="*/ 31 w 112"/>
                  <a:gd name="T81" fmla="*/ 26 h 74"/>
                  <a:gd name="T82" fmla="*/ 27 w 112"/>
                  <a:gd name="T83" fmla="*/ 27 h 74"/>
                  <a:gd name="T84" fmla="*/ 26 w 112"/>
                  <a:gd name="T85" fmla="*/ 27 h 74"/>
                  <a:gd name="T86" fmla="*/ 21 w 112"/>
                  <a:gd name="T87" fmla="*/ 27 h 74"/>
                  <a:gd name="T88" fmla="*/ 21 w 112"/>
                  <a:gd name="T89" fmla="*/ 1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74">
                    <a:moveTo>
                      <a:pt x="0" y="74"/>
                    </a:moveTo>
                    <a:cubicBezTo>
                      <a:pt x="112" y="74"/>
                      <a:pt x="112" y="74"/>
                      <a:pt x="112" y="74"/>
                    </a:cubicBezTo>
                    <a:cubicBezTo>
                      <a:pt x="112" y="0"/>
                      <a:pt x="112" y="0"/>
                      <a:pt x="112" y="0"/>
                    </a:cubicBezTo>
                    <a:cubicBezTo>
                      <a:pt x="0" y="0"/>
                      <a:pt x="0" y="0"/>
                      <a:pt x="0" y="0"/>
                    </a:cubicBezTo>
                    <a:lnTo>
                      <a:pt x="0" y="74"/>
                    </a:lnTo>
                    <a:close/>
                    <a:moveTo>
                      <a:pt x="56" y="47"/>
                    </a:moveTo>
                    <a:cubicBezTo>
                      <a:pt x="69" y="47"/>
                      <a:pt x="69" y="47"/>
                      <a:pt x="69" y="47"/>
                    </a:cubicBezTo>
                    <a:cubicBezTo>
                      <a:pt x="69" y="51"/>
                      <a:pt x="69" y="51"/>
                      <a:pt x="69" y="51"/>
                    </a:cubicBezTo>
                    <a:cubicBezTo>
                      <a:pt x="69" y="52"/>
                      <a:pt x="69" y="53"/>
                      <a:pt x="70" y="54"/>
                    </a:cubicBezTo>
                    <a:cubicBezTo>
                      <a:pt x="70" y="55"/>
                      <a:pt x="71" y="55"/>
                      <a:pt x="72" y="55"/>
                    </a:cubicBezTo>
                    <a:cubicBezTo>
                      <a:pt x="73" y="55"/>
                      <a:pt x="74" y="55"/>
                      <a:pt x="75" y="54"/>
                    </a:cubicBezTo>
                    <a:cubicBezTo>
                      <a:pt x="75" y="54"/>
                      <a:pt x="75" y="53"/>
                      <a:pt x="75" y="52"/>
                    </a:cubicBezTo>
                    <a:cubicBezTo>
                      <a:pt x="75" y="41"/>
                      <a:pt x="75" y="41"/>
                      <a:pt x="75" y="41"/>
                    </a:cubicBezTo>
                    <a:cubicBezTo>
                      <a:pt x="75" y="40"/>
                      <a:pt x="75" y="39"/>
                      <a:pt x="75" y="38"/>
                    </a:cubicBezTo>
                    <a:cubicBezTo>
                      <a:pt x="74" y="38"/>
                      <a:pt x="73" y="37"/>
                      <a:pt x="72" y="37"/>
                    </a:cubicBezTo>
                    <a:cubicBezTo>
                      <a:pt x="71" y="37"/>
                      <a:pt x="70" y="38"/>
                      <a:pt x="70" y="38"/>
                    </a:cubicBezTo>
                    <a:cubicBezTo>
                      <a:pt x="69" y="39"/>
                      <a:pt x="69" y="40"/>
                      <a:pt x="69" y="41"/>
                    </a:cubicBezTo>
                    <a:cubicBezTo>
                      <a:pt x="57" y="41"/>
                      <a:pt x="57" y="41"/>
                      <a:pt x="57" y="41"/>
                    </a:cubicBezTo>
                    <a:cubicBezTo>
                      <a:pt x="57" y="14"/>
                      <a:pt x="57" y="14"/>
                      <a:pt x="57" y="14"/>
                    </a:cubicBezTo>
                    <a:cubicBezTo>
                      <a:pt x="88" y="14"/>
                      <a:pt x="88" y="14"/>
                      <a:pt x="88" y="14"/>
                    </a:cubicBezTo>
                    <a:cubicBezTo>
                      <a:pt x="88" y="23"/>
                      <a:pt x="88" y="23"/>
                      <a:pt x="88" y="23"/>
                    </a:cubicBezTo>
                    <a:cubicBezTo>
                      <a:pt x="68" y="23"/>
                      <a:pt x="68" y="23"/>
                      <a:pt x="68" y="23"/>
                    </a:cubicBezTo>
                    <a:cubicBezTo>
                      <a:pt x="68" y="31"/>
                      <a:pt x="68" y="31"/>
                      <a:pt x="68" y="31"/>
                    </a:cubicBezTo>
                    <a:cubicBezTo>
                      <a:pt x="69" y="30"/>
                      <a:pt x="70" y="29"/>
                      <a:pt x="72" y="29"/>
                    </a:cubicBezTo>
                    <a:cubicBezTo>
                      <a:pt x="73" y="29"/>
                      <a:pt x="75" y="29"/>
                      <a:pt x="76" y="29"/>
                    </a:cubicBezTo>
                    <a:cubicBezTo>
                      <a:pt x="80" y="29"/>
                      <a:pt x="84" y="30"/>
                      <a:pt x="86" y="32"/>
                    </a:cubicBezTo>
                    <a:cubicBezTo>
                      <a:pt x="88" y="34"/>
                      <a:pt x="89" y="37"/>
                      <a:pt x="89" y="42"/>
                    </a:cubicBezTo>
                    <a:cubicBezTo>
                      <a:pt x="89" y="48"/>
                      <a:pt x="89" y="48"/>
                      <a:pt x="89" y="48"/>
                    </a:cubicBezTo>
                    <a:cubicBezTo>
                      <a:pt x="89" y="53"/>
                      <a:pt x="88" y="57"/>
                      <a:pt x="85" y="60"/>
                    </a:cubicBezTo>
                    <a:cubicBezTo>
                      <a:pt x="82" y="62"/>
                      <a:pt x="78" y="64"/>
                      <a:pt x="72" y="64"/>
                    </a:cubicBezTo>
                    <a:cubicBezTo>
                      <a:pt x="66" y="64"/>
                      <a:pt x="62" y="62"/>
                      <a:pt x="60" y="60"/>
                    </a:cubicBezTo>
                    <a:cubicBezTo>
                      <a:pt x="57" y="58"/>
                      <a:pt x="56" y="54"/>
                      <a:pt x="56" y="50"/>
                    </a:cubicBezTo>
                    <a:lnTo>
                      <a:pt x="56" y="47"/>
                    </a:lnTo>
                    <a:close/>
                    <a:moveTo>
                      <a:pt x="21" y="19"/>
                    </a:moveTo>
                    <a:cubicBezTo>
                      <a:pt x="21" y="19"/>
                      <a:pt x="21" y="19"/>
                      <a:pt x="21" y="19"/>
                    </a:cubicBezTo>
                    <a:cubicBezTo>
                      <a:pt x="24" y="19"/>
                      <a:pt x="26" y="19"/>
                      <a:pt x="28" y="18"/>
                    </a:cubicBezTo>
                    <a:cubicBezTo>
                      <a:pt x="30" y="17"/>
                      <a:pt x="31" y="16"/>
                      <a:pt x="32" y="14"/>
                    </a:cubicBezTo>
                    <a:cubicBezTo>
                      <a:pt x="44" y="14"/>
                      <a:pt x="44" y="14"/>
                      <a:pt x="44" y="14"/>
                    </a:cubicBezTo>
                    <a:cubicBezTo>
                      <a:pt x="44" y="63"/>
                      <a:pt x="44" y="63"/>
                      <a:pt x="44" y="63"/>
                    </a:cubicBezTo>
                    <a:cubicBezTo>
                      <a:pt x="31" y="63"/>
                      <a:pt x="31" y="63"/>
                      <a:pt x="31" y="63"/>
                    </a:cubicBezTo>
                    <a:cubicBezTo>
                      <a:pt x="31" y="26"/>
                      <a:pt x="31" y="26"/>
                      <a:pt x="31" y="26"/>
                    </a:cubicBezTo>
                    <a:cubicBezTo>
                      <a:pt x="29" y="27"/>
                      <a:pt x="28" y="27"/>
                      <a:pt x="27" y="27"/>
                    </a:cubicBezTo>
                    <a:cubicBezTo>
                      <a:pt x="27" y="27"/>
                      <a:pt x="26" y="27"/>
                      <a:pt x="26" y="27"/>
                    </a:cubicBezTo>
                    <a:cubicBezTo>
                      <a:pt x="21" y="27"/>
                      <a:pt x="21" y="27"/>
                      <a:pt x="21" y="27"/>
                    </a:cubicBezTo>
                    <a:lnTo>
                      <a:pt x="2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8" name="文本框 57"/>
            <p:cNvSpPr txBox="1"/>
            <p:nvPr/>
          </p:nvSpPr>
          <p:spPr>
            <a:xfrm>
              <a:off x="6900066" y="2809231"/>
              <a:ext cx="1217867" cy="603243"/>
            </a:xfrm>
            <a:prstGeom prst="rect">
              <a:avLst/>
            </a:prstGeom>
            <a:noFill/>
          </p:spPr>
          <p:txBody>
            <a:bodyPr wrap="square" rtlCol="0">
              <a:spAutoFit/>
            </a:bodyPr>
            <a:lstStyle/>
            <a:p>
              <a:pPr algn="ctr">
                <a:lnSpc>
                  <a:spcPct val="130000"/>
                </a:lnSpc>
              </a:pPr>
              <a:r>
                <a:rPr lang="zh-CN" altLang="en-US" sz="1800" dirty="0">
                  <a:solidFill>
                    <a:schemeClr val="bg1"/>
                  </a:solidFill>
                  <a:latin typeface="微软雅黑" panose="020B0503020204020204" pitchFamily="34" charset="-122"/>
                  <a:ea typeface="微软雅黑" panose="020B0503020204020204" pitchFamily="34" charset="-122"/>
                </a:rPr>
                <a:t>标题二</a:t>
              </a:r>
            </a:p>
          </p:txBody>
        </p:sp>
      </p:grpSp>
      <p:grpSp>
        <p:nvGrpSpPr>
          <p:cNvPr id="61" name="组合 60"/>
          <p:cNvGrpSpPr/>
          <p:nvPr/>
        </p:nvGrpSpPr>
        <p:grpSpPr>
          <a:xfrm>
            <a:off x="3137663" y="1770881"/>
            <a:ext cx="913400" cy="788475"/>
            <a:chOff x="4183550" y="2361173"/>
            <a:chExt cx="1217867" cy="1051299"/>
          </a:xfrm>
        </p:grpSpPr>
        <p:grpSp>
          <p:nvGrpSpPr>
            <p:cNvPr id="62" name="组合 61"/>
            <p:cNvGrpSpPr/>
            <p:nvPr/>
          </p:nvGrpSpPr>
          <p:grpSpPr>
            <a:xfrm>
              <a:off x="4540458" y="2361173"/>
              <a:ext cx="461963" cy="368301"/>
              <a:chOff x="7377113" y="5132388"/>
              <a:chExt cx="461963" cy="368301"/>
            </a:xfrm>
          </p:grpSpPr>
          <p:sp>
            <p:nvSpPr>
              <p:cNvPr id="64" name="Freeform 120"/>
              <p:cNvSpPr>
                <a:spLocks/>
              </p:cNvSpPr>
              <p:nvPr/>
            </p:nvSpPr>
            <p:spPr bwMode="auto">
              <a:xfrm>
                <a:off x="7431088" y="5132388"/>
                <a:ext cx="352425" cy="184150"/>
              </a:xfrm>
              <a:custGeom>
                <a:avLst/>
                <a:gdLst>
                  <a:gd name="T0" fmla="*/ 47 w 94"/>
                  <a:gd name="T1" fmla="*/ 0 h 49"/>
                  <a:gd name="T2" fmla="*/ 0 w 94"/>
                  <a:gd name="T3" fmla="*/ 49 h 49"/>
                  <a:gd name="T4" fmla="*/ 10 w 94"/>
                  <a:gd name="T5" fmla="*/ 49 h 49"/>
                  <a:gd name="T6" fmla="*/ 47 w 94"/>
                  <a:gd name="T7" fmla="*/ 7 h 49"/>
                  <a:gd name="T8" fmla="*/ 84 w 94"/>
                  <a:gd name="T9" fmla="*/ 49 h 49"/>
                  <a:gd name="T10" fmla="*/ 94 w 94"/>
                  <a:gd name="T11" fmla="*/ 49 h 49"/>
                  <a:gd name="T12" fmla="*/ 47 w 9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94" h="49">
                    <a:moveTo>
                      <a:pt x="47" y="0"/>
                    </a:moveTo>
                    <a:cubicBezTo>
                      <a:pt x="21" y="0"/>
                      <a:pt x="0" y="22"/>
                      <a:pt x="0" y="49"/>
                    </a:cubicBezTo>
                    <a:cubicBezTo>
                      <a:pt x="10" y="49"/>
                      <a:pt x="10" y="49"/>
                      <a:pt x="10" y="49"/>
                    </a:cubicBezTo>
                    <a:cubicBezTo>
                      <a:pt x="10" y="26"/>
                      <a:pt x="27" y="7"/>
                      <a:pt x="47" y="7"/>
                    </a:cubicBezTo>
                    <a:cubicBezTo>
                      <a:pt x="68" y="7"/>
                      <a:pt x="84" y="26"/>
                      <a:pt x="84" y="49"/>
                    </a:cubicBezTo>
                    <a:cubicBezTo>
                      <a:pt x="94" y="49"/>
                      <a:pt x="94" y="49"/>
                      <a:pt x="94" y="49"/>
                    </a:cubicBezTo>
                    <a:cubicBezTo>
                      <a:pt x="94" y="22"/>
                      <a:pt x="73" y="0"/>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121"/>
              <p:cNvSpPr>
                <a:spLocks noChangeArrowheads="1"/>
              </p:cNvSpPr>
              <p:nvPr/>
            </p:nvSpPr>
            <p:spPr bwMode="auto">
              <a:xfrm>
                <a:off x="7412038" y="5327651"/>
                <a:ext cx="82550" cy="1730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Rectangle 122"/>
              <p:cNvSpPr>
                <a:spLocks noChangeArrowheads="1"/>
              </p:cNvSpPr>
              <p:nvPr/>
            </p:nvSpPr>
            <p:spPr bwMode="auto">
              <a:xfrm>
                <a:off x="7726363" y="5327651"/>
                <a:ext cx="76200" cy="168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Rectangle 123"/>
              <p:cNvSpPr>
                <a:spLocks noChangeArrowheads="1"/>
              </p:cNvSpPr>
              <p:nvPr/>
            </p:nvSpPr>
            <p:spPr bwMode="auto">
              <a:xfrm>
                <a:off x="7816851" y="5364163"/>
                <a:ext cx="22225" cy="95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Rectangle 124"/>
              <p:cNvSpPr>
                <a:spLocks noChangeArrowheads="1"/>
              </p:cNvSpPr>
              <p:nvPr/>
            </p:nvSpPr>
            <p:spPr bwMode="auto">
              <a:xfrm>
                <a:off x="7377113" y="5364163"/>
                <a:ext cx="23813" cy="95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63" name="文本框 62"/>
            <p:cNvSpPr txBox="1"/>
            <p:nvPr/>
          </p:nvSpPr>
          <p:spPr>
            <a:xfrm>
              <a:off x="4183550" y="2809230"/>
              <a:ext cx="1217867" cy="603242"/>
            </a:xfrm>
            <a:prstGeom prst="rect">
              <a:avLst/>
            </a:prstGeom>
            <a:noFill/>
          </p:spPr>
          <p:txBody>
            <a:bodyPr wrap="square" rtlCol="0">
              <a:spAutoFit/>
            </a:bodyPr>
            <a:lstStyle/>
            <a:p>
              <a:pPr algn="ctr">
                <a:lnSpc>
                  <a:spcPct val="130000"/>
                </a:lnSpc>
              </a:pPr>
              <a:r>
                <a:rPr lang="zh-CN" altLang="en-US" sz="1800" dirty="0">
                  <a:solidFill>
                    <a:schemeClr val="bg1"/>
                  </a:solidFill>
                  <a:latin typeface="微软雅黑" panose="020B0503020204020204" pitchFamily="34" charset="-122"/>
                  <a:ea typeface="微软雅黑" panose="020B0503020204020204" pitchFamily="34" charset="-122"/>
                </a:rPr>
                <a:t>标题一</a:t>
              </a:r>
            </a:p>
          </p:txBody>
        </p:sp>
      </p:grpSp>
    </p:spTree>
    <p:extLst>
      <p:ext uri="{BB962C8B-B14F-4D97-AF65-F5344CB8AC3E}">
        <p14:creationId xmlns:p14="http://schemas.microsoft.com/office/powerpoint/2010/main" val="1185834716"/>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right)">
                                          <p:cBhvr>
                                            <p:cTn id="24" dur="500"/>
                                            <p:tgtEl>
                                              <p:spTgt spid="26"/>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1000"/>
                                </p:stCondLst>
                                <p:childTnLst>
                                  <p:par>
                                    <p:cTn id="30" presetID="2" presetClass="entr" presetSubtype="8" fill="hold" nodeType="afterEffect" p14:presetBounceEnd="56000">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14:bounceEnd="56000">
                                          <p:cBhvr additive="base">
                                            <p:cTn id="32" dur="500" fill="hold"/>
                                            <p:tgtEl>
                                              <p:spTgt spid="33"/>
                                            </p:tgtEl>
                                            <p:attrNameLst>
                                              <p:attrName>ppt_x</p:attrName>
                                            </p:attrNameLst>
                                          </p:cBhvr>
                                          <p:tavLst>
                                            <p:tav tm="0">
                                              <p:val>
                                                <p:strVal val="0-#ppt_w/2"/>
                                              </p:val>
                                            </p:tav>
                                            <p:tav tm="100000">
                                              <p:val>
                                                <p:strVal val="#ppt_x"/>
                                              </p:val>
                                            </p:tav>
                                          </p:tavLst>
                                        </p:anim>
                                        <p:anim calcmode="lin" valueType="num" p14:bounceEnd="56000">
                                          <p:cBhvr additive="base">
                                            <p:cTn id="33"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left)">
                                          <p:cBhvr>
                                            <p:cTn id="38" dur="500"/>
                                            <p:tgtEl>
                                              <p:spTgt spid="40"/>
                                            </p:tgtEl>
                                          </p:cBhvr>
                                        </p:animEffect>
                                      </p:childTnLst>
                                    </p:cTn>
                                  </p:par>
                                </p:childTnLst>
                              </p:cTn>
                            </p:par>
                            <p:par>
                              <p:cTn id="39" fill="hold">
                                <p:stCondLst>
                                  <p:cond delay="500"/>
                                </p:stCondLst>
                                <p:childTnLst>
                                  <p:par>
                                    <p:cTn id="40" presetID="22" presetClass="entr" presetSubtype="1"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up)">
                                          <p:cBhvr>
                                            <p:cTn id="42" dur="500"/>
                                            <p:tgtEl>
                                              <p:spTgt spid="56"/>
                                            </p:tgtEl>
                                          </p:cBhvr>
                                        </p:animEffect>
                                      </p:childTnLst>
                                    </p:cTn>
                                  </p:par>
                                </p:childTnLst>
                              </p:cTn>
                            </p:par>
                            <p:par>
                              <p:cTn id="43" fill="hold">
                                <p:stCondLst>
                                  <p:cond delay="1000"/>
                                </p:stCondLst>
                                <p:childTnLst>
                                  <p:par>
                                    <p:cTn id="44" presetID="2" presetClass="entr" presetSubtype="2" fill="hold" nodeType="afterEffect" p14:presetBounceEnd="38000">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14:bounceEnd="38000">
                                          <p:cBhvr additive="base">
                                            <p:cTn id="46" dur="500" fill="hold"/>
                                            <p:tgtEl>
                                              <p:spTgt spid="27"/>
                                            </p:tgtEl>
                                            <p:attrNameLst>
                                              <p:attrName>ppt_x</p:attrName>
                                            </p:attrNameLst>
                                          </p:cBhvr>
                                          <p:tavLst>
                                            <p:tav tm="0">
                                              <p:val>
                                                <p:strVal val="1+#ppt_w/2"/>
                                              </p:val>
                                            </p:tav>
                                            <p:tav tm="100000">
                                              <p:val>
                                                <p:strVal val="#ppt_x"/>
                                              </p:val>
                                            </p:tav>
                                          </p:tavLst>
                                        </p:anim>
                                        <p:anim calcmode="lin" valueType="num" p14:bounceEnd="38000">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childTnLst>
                              </p:cTn>
                            </p:par>
                            <p:par>
                              <p:cTn id="53" fill="hold">
                                <p:stCondLst>
                                  <p:cond delay="500"/>
                                </p:stCondLst>
                                <p:childTnLst>
                                  <p:par>
                                    <p:cTn id="54" presetID="22" presetClass="entr" presetSubtype="1"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up)">
                                          <p:cBhvr>
                                            <p:cTn id="56" dur="500"/>
                                            <p:tgtEl>
                                              <p:spTgt spid="50"/>
                                            </p:tgtEl>
                                          </p:cBhvr>
                                        </p:animEffect>
                                      </p:childTnLst>
                                    </p:cTn>
                                  </p:par>
                                </p:childTnLst>
                              </p:cTn>
                            </p:par>
                            <p:par>
                              <p:cTn id="57" fill="hold">
                                <p:stCondLst>
                                  <p:cond delay="1000"/>
                                </p:stCondLst>
                                <p:childTnLst>
                                  <p:par>
                                    <p:cTn id="58" presetID="2" presetClass="entr" presetSubtype="2" fill="hold" nodeType="afterEffect" p14:presetBounceEnd="38000">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14:bounceEnd="38000">
                                          <p:cBhvr additive="base">
                                            <p:cTn id="60" dur="500" fill="hold"/>
                                            <p:tgtEl>
                                              <p:spTgt spid="30"/>
                                            </p:tgtEl>
                                            <p:attrNameLst>
                                              <p:attrName>ppt_x</p:attrName>
                                            </p:attrNameLst>
                                          </p:cBhvr>
                                          <p:tavLst>
                                            <p:tav tm="0">
                                              <p:val>
                                                <p:strVal val="1+#ppt_w/2"/>
                                              </p:val>
                                            </p:tav>
                                            <p:tav tm="100000">
                                              <p:val>
                                                <p:strVal val="#ppt_x"/>
                                              </p:val>
                                            </p:tav>
                                          </p:tavLst>
                                        </p:anim>
                                        <p:anim calcmode="lin" valueType="num" p14:bounceEnd="38000">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2" fill="hold" grpId="0" nodeType="click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right)">
                                          <p:cBhvr>
                                            <p:cTn id="66" dur="500"/>
                                            <p:tgtEl>
                                              <p:spTgt spid="39"/>
                                            </p:tgtEl>
                                          </p:cBhvr>
                                        </p:animEffect>
                                      </p:childTnLst>
                                    </p:cTn>
                                  </p:par>
                                </p:childTnLst>
                              </p:cTn>
                            </p:par>
                            <p:par>
                              <p:cTn id="67" fill="hold">
                                <p:stCondLst>
                                  <p:cond delay="500"/>
                                </p:stCondLst>
                                <p:childTnLst>
                                  <p:par>
                                    <p:cTn id="68" presetID="22" presetClass="entr" presetSubtype="1"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500"/>
                                            <p:tgtEl>
                                              <p:spTgt spid="45"/>
                                            </p:tgtEl>
                                          </p:cBhvr>
                                        </p:animEffect>
                                      </p:childTnLst>
                                    </p:cTn>
                                  </p:par>
                                </p:childTnLst>
                              </p:cTn>
                            </p:par>
                            <p:par>
                              <p:cTn id="71" fill="hold">
                                <p:stCondLst>
                                  <p:cond delay="1000"/>
                                </p:stCondLst>
                                <p:childTnLst>
                                  <p:par>
                                    <p:cTn id="72" presetID="2" presetClass="entr" presetSubtype="8" fill="hold" nodeType="afterEffect" p14:presetBounceEnd="38000">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14:bounceEnd="38000">
                                          <p:cBhvr additive="base">
                                            <p:cTn id="74" dur="500" fill="hold"/>
                                            <p:tgtEl>
                                              <p:spTgt spid="36"/>
                                            </p:tgtEl>
                                            <p:attrNameLst>
                                              <p:attrName>ppt_x</p:attrName>
                                            </p:attrNameLst>
                                          </p:cBhvr>
                                          <p:tavLst>
                                            <p:tav tm="0">
                                              <p:val>
                                                <p:strVal val="0-#ppt_w/2"/>
                                              </p:val>
                                            </p:tav>
                                            <p:tav tm="100000">
                                              <p:val>
                                                <p:strVal val="#ppt_x"/>
                                              </p:val>
                                            </p:tav>
                                          </p:tavLst>
                                        </p:anim>
                                        <p:anim calcmode="lin" valueType="num" p14:bounceEnd="38000">
                                          <p:cBhvr additive="base">
                                            <p:cTn id="75"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animBg="1"/>
          <p:bldP spid="39" grpId="0" animBg="1"/>
          <p:bldP spid="40"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right)">
                                          <p:cBhvr>
                                            <p:cTn id="24" dur="500"/>
                                            <p:tgtEl>
                                              <p:spTgt spid="26"/>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0-#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left)">
                                          <p:cBhvr>
                                            <p:cTn id="38" dur="500"/>
                                            <p:tgtEl>
                                              <p:spTgt spid="40"/>
                                            </p:tgtEl>
                                          </p:cBhvr>
                                        </p:animEffect>
                                      </p:childTnLst>
                                    </p:cTn>
                                  </p:par>
                                </p:childTnLst>
                              </p:cTn>
                            </p:par>
                            <p:par>
                              <p:cTn id="39" fill="hold">
                                <p:stCondLst>
                                  <p:cond delay="500"/>
                                </p:stCondLst>
                                <p:childTnLst>
                                  <p:par>
                                    <p:cTn id="40" presetID="22" presetClass="entr" presetSubtype="1"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up)">
                                          <p:cBhvr>
                                            <p:cTn id="42" dur="500"/>
                                            <p:tgtEl>
                                              <p:spTgt spid="56"/>
                                            </p:tgtEl>
                                          </p:cBhvr>
                                        </p:animEffect>
                                      </p:childTnLst>
                                    </p:cTn>
                                  </p:par>
                                </p:childTnLst>
                              </p:cTn>
                            </p:par>
                            <p:par>
                              <p:cTn id="43" fill="hold">
                                <p:stCondLst>
                                  <p:cond delay="1000"/>
                                </p:stCondLst>
                                <p:childTnLst>
                                  <p:par>
                                    <p:cTn id="44" presetID="2" presetClass="entr" presetSubtype="2"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1+#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childTnLst>
                              </p:cTn>
                            </p:par>
                            <p:par>
                              <p:cTn id="53" fill="hold">
                                <p:stCondLst>
                                  <p:cond delay="500"/>
                                </p:stCondLst>
                                <p:childTnLst>
                                  <p:par>
                                    <p:cTn id="54" presetID="22" presetClass="entr" presetSubtype="1"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up)">
                                          <p:cBhvr>
                                            <p:cTn id="56" dur="500"/>
                                            <p:tgtEl>
                                              <p:spTgt spid="50"/>
                                            </p:tgtEl>
                                          </p:cBhvr>
                                        </p:animEffect>
                                      </p:childTnLst>
                                    </p:cTn>
                                  </p:par>
                                </p:childTnLst>
                              </p:cTn>
                            </p:par>
                            <p:par>
                              <p:cTn id="57" fill="hold">
                                <p:stCondLst>
                                  <p:cond delay="1000"/>
                                </p:stCondLst>
                                <p:childTnLst>
                                  <p:par>
                                    <p:cTn id="58" presetID="2" presetClass="entr" presetSubtype="2"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1+#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2" fill="hold" grpId="0" nodeType="click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right)">
                                          <p:cBhvr>
                                            <p:cTn id="66" dur="500"/>
                                            <p:tgtEl>
                                              <p:spTgt spid="39"/>
                                            </p:tgtEl>
                                          </p:cBhvr>
                                        </p:animEffect>
                                      </p:childTnLst>
                                    </p:cTn>
                                  </p:par>
                                </p:childTnLst>
                              </p:cTn>
                            </p:par>
                            <p:par>
                              <p:cTn id="67" fill="hold">
                                <p:stCondLst>
                                  <p:cond delay="500"/>
                                </p:stCondLst>
                                <p:childTnLst>
                                  <p:par>
                                    <p:cTn id="68" presetID="22" presetClass="entr" presetSubtype="1"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500"/>
                                            <p:tgtEl>
                                              <p:spTgt spid="45"/>
                                            </p:tgtEl>
                                          </p:cBhvr>
                                        </p:animEffect>
                                      </p:childTnLst>
                                    </p:cTn>
                                  </p:par>
                                </p:childTnLst>
                              </p:cTn>
                            </p:par>
                            <p:par>
                              <p:cTn id="71" fill="hold">
                                <p:stCondLst>
                                  <p:cond delay="1000"/>
                                </p:stCondLst>
                                <p:childTnLst>
                                  <p:par>
                                    <p:cTn id="72" presetID="2" presetClass="entr" presetSubtype="8" fill="hold"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additive="base">
                                            <p:cTn id="74" dur="500" fill="hold"/>
                                            <p:tgtEl>
                                              <p:spTgt spid="36"/>
                                            </p:tgtEl>
                                            <p:attrNameLst>
                                              <p:attrName>ppt_x</p:attrName>
                                            </p:attrNameLst>
                                          </p:cBhvr>
                                          <p:tavLst>
                                            <p:tav tm="0">
                                              <p:val>
                                                <p:strVal val="0-#ppt_w/2"/>
                                              </p:val>
                                            </p:tav>
                                            <p:tav tm="100000">
                                              <p:val>
                                                <p:strVal val="#ppt_x"/>
                                              </p:val>
                                            </p:tav>
                                          </p:tavLst>
                                        </p:anim>
                                        <p:anim calcmode="lin" valueType="num">
                                          <p:cBhvr additive="base">
                                            <p:cTn id="75"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animBg="1"/>
          <p:bldP spid="39" grpId="0" animBg="1"/>
          <p:bldP spid="40" grpId="0" animBg="1"/>
          <p:bldP spid="41"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grpSp>
        <p:nvGrpSpPr>
          <p:cNvPr id="26" name="组合 25"/>
          <p:cNvGrpSpPr/>
          <p:nvPr/>
        </p:nvGrpSpPr>
        <p:grpSpPr>
          <a:xfrm>
            <a:off x="1970116" y="1396991"/>
            <a:ext cx="1510889" cy="1509370"/>
            <a:chOff x="5305425" y="2638424"/>
            <a:chExt cx="1579563" cy="1577975"/>
          </a:xfrm>
          <a:solidFill>
            <a:srgbClr val="000000">
              <a:alpha val="60000"/>
            </a:srgbClr>
          </a:solidFill>
        </p:grpSpPr>
        <p:sp>
          <p:nvSpPr>
            <p:cNvPr id="27"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4618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9" name="组合 28"/>
          <p:cNvGrpSpPr/>
          <p:nvPr/>
        </p:nvGrpSpPr>
        <p:grpSpPr>
          <a:xfrm>
            <a:off x="2886660" y="2312185"/>
            <a:ext cx="1896582" cy="1893545"/>
            <a:chOff x="5102225" y="2441575"/>
            <a:chExt cx="1982788" cy="1979613"/>
          </a:xfrm>
          <a:solidFill>
            <a:srgbClr val="000000">
              <a:alpha val="60000"/>
            </a:srgbClr>
          </a:solidFill>
        </p:grpSpPr>
        <p:sp>
          <p:nvSpPr>
            <p:cNvPr id="3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34618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 name="组合 31"/>
          <p:cNvGrpSpPr/>
          <p:nvPr/>
        </p:nvGrpSpPr>
        <p:grpSpPr>
          <a:xfrm>
            <a:off x="4505361" y="1956102"/>
            <a:ext cx="1243636" cy="1261857"/>
            <a:chOff x="5803900" y="2852738"/>
            <a:chExt cx="1300163" cy="1319212"/>
          </a:xfrm>
          <a:solidFill>
            <a:srgbClr val="000000">
              <a:alpha val="60000"/>
            </a:srgbClr>
          </a:solidFill>
        </p:grpSpPr>
        <p:sp>
          <p:nvSpPr>
            <p:cNvPr id="3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34618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75912" y="2186910"/>
            <a:ext cx="1510889" cy="1509370"/>
            <a:chOff x="5305425" y="2638425"/>
            <a:chExt cx="1579563" cy="1577975"/>
          </a:xfrm>
          <a:solidFill>
            <a:srgbClr val="000000">
              <a:alpha val="60000"/>
            </a:srgbClr>
          </a:solidFill>
        </p:grpSpPr>
        <p:sp>
          <p:nvSpPr>
            <p:cNvPr id="3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4618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38" name="TextBox 51"/>
          <p:cNvSpPr txBox="1"/>
          <p:nvPr/>
        </p:nvSpPr>
        <p:spPr>
          <a:xfrm>
            <a:off x="350545" y="2285864"/>
            <a:ext cx="1139729" cy="646331"/>
          </a:xfrm>
          <a:prstGeom prst="rect">
            <a:avLst/>
          </a:prstGeom>
          <a:noFill/>
        </p:spPr>
        <p:txBody>
          <a:bodyPr wrap="square" rtlCol="0" anchor="ctr">
            <a:spAutoFit/>
          </a:bodyPr>
          <a:lstStyle/>
          <a:p>
            <a:pPr lvl="0"/>
            <a:endParaRPr lang="en-US" altLang="zh-CN" sz="450">
              <a:latin typeface="微软雅黑" pitchFamily="34" charset="-122"/>
              <a:ea typeface="微软雅黑" pitchFamily="34" charset="-122"/>
              <a:cs typeface="华文黑体" pitchFamily="2" charset="-122"/>
            </a:endParaRPr>
          </a:p>
          <a:p>
            <a:pPr lvl="0"/>
            <a:r>
              <a:rPr lang="zh-CN" altLang="en-US" sz="1050">
                <a:latin typeface="微软雅黑" pitchFamily="34" charset="-122"/>
                <a:ea typeface="微软雅黑" pitchFamily="34" charset="-122"/>
                <a:cs typeface="华文黑体" pitchFamily="2" charset="-122"/>
              </a:rPr>
              <a:t>单击添加文本单击添加文本单击添加文本</a:t>
            </a:r>
          </a:p>
        </p:txBody>
      </p:sp>
      <p:sp>
        <p:nvSpPr>
          <p:cNvPr id="39" name="矩形 38"/>
          <p:cNvSpPr/>
          <p:nvPr/>
        </p:nvSpPr>
        <p:spPr>
          <a:xfrm>
            <a:off x="2125975" y="1005330"/>
            <a:ext cx="1199171" cy="323165"/>
          </a:xfrm>
          <a:prstGeom prst="rect">
            <a:avLst/>
          </a:prstGeom>
        </p:spPr>
        <p:txBody>
          <a:bodyPr wrap="square">
            <a:spAutoFit/>
          </a:bodyPr>
          <a:lstStyle/>
          <a:p>
            <a:pPr algn="ctr"/>
            <a:r>
              <a:rPr lang="zh-CN" altLang="en-US" sz="1500" dirty="0">
                <a:latin typeface="微软雅黑" pitchFamily="34" charset="-122"/>
                <a:ea typeface="微软雅黑" pitchFamily="34" charset="-122"/>
                <a:cs typeface="华文黑体" pitchFamily="2" charset="-122"/>
              </a:rPr>
              <a:t>添加标题</a:t>
            </a:r>
            <a:endParaRPr lang="en-US" altLang="zh-CN" sz="1013" dirty="0">
              <a:latin typeface="微软雅黑" pitchFamily="34" charset="-122"/>
              <a:ea typeface="微软雅黑" pitchFamily="34" charset="-122"/>
              <a:cs typeface="华文黑体" pitchFamily="2" charset="-122"/>
            </a:endParaRPr>
          </a:p>
        </p:txBody>
      </p:sp>
      <p:sp>
        <p:nvSpPr>
          <p:cNvPr id="40" name="TextBox 53"/>
          <p:cNvSpPr txBox="1"/>
          <p:nvPr/>
        </p:nvSpPr>
        <p:spPr>
          <a:xfrm>
            <a:off x="1127539" y="3148784"/>
            <a:ext cx="1301066" cy="646331"/>
          </a:xfrm>
          <a:prstGeom prst="rect">
            <a:avLst/>
          </a:prstGeom>
          <a:noFill/>
        </p:spPr>
        <p:txBody>
          <a:bodyPr wrap="square" rtlCol="0" anchor="ctr">
            <a:spAutoFit/>
          </a:bodyPr>
          <a:lstStyle/>
          <a:p>
            <a:pPr lvl="0"/>
            <a:endParaRPr lang="en-US" altLang="zh-CN" sz="450">
              <a:latin typeface="微软雅黑" pitchFamily="34" charset="-122"/>
              <a:ea typeface="微软雅黑" pitchFamily="34" charset="-122"/>
              <a:cs typeface="华文黑体" pitchFamily="2" charset="-122"/>
            </a:endParaRPr>
          </a:p>
          <a:p>
            <a:r>
              <a:rPr lang="zh-CN" altLang="en-US" sz="1050">
                <a:latin typeface="微软雅黑" pitchFamily="34" charset="-122"/>
                <a:ea typeface="微软雅黑" pitchFamily="34" charset="-122"/>
                <a:cs typeface="华文黑体" pitchFamily="2" charset="-122"/>
              </a:rPr>
              <a:t>单击添加文本单击添加文本单击添加文本单击添加文本</a:t>
            </a:r>
          </a:p>
        </p:txBody>
      </p:sp>
      <p:sp>
        <p:nvSpPr>
          <p:cNvPr id="41" name="矩形 40"/>
          <p:cNvSpPr/>
          <p:nvPr/>
        </p:nvSpPr>
        <p:spPr>
          <a:xfrm>
            <a:off x="3235366" y="4360746"/>
            <a:ext cx="1199171" cy="323165"/>
          </a:xfrm>
          <a:prstGeom prst="rect">
            <a:avLst/>
          </a:prstGeom>
        </p:spPr>
        <p:txBody>
          <a:bodyPr wrap="square">
            <a:spAutoFit/>
          </a:bodyPr>
          <a:lstStyle/>
          <a:p>
            <a:pPr algn="ctr"/>
            <a:r>
              <a:rPr lang="zh-CN" altLang="en-US" sz="1500">
                <a:latin typeface="微软雅黑" pitchFamily="34" charset="-122"/>
                <a:ea typeface="微软雅黑" pitchFamily="34" charset="-122"/>
                <a:cs typeface="华文黑体" pitchFamily="2" charset="-122"/>
              </a:rPr>
              <a:t>添加标题</a:t>
            </a:r>
            <a:endParaRPr lang="en-US" altLang="zh-CN" sz="1013">
              <a:latin typeface="微软雅黑" pitchFamily="34" charset="-122"/>
              <a:ea typeface="微软雅黑" pitchFamily="34" charset="-122"/>
              <a:cs typeface="华文黑体" pitchFamily="2" charset="-122"/>
            </a:endParaRPr>
          </a:p>
        </p:txBody>
      </p:sp>
      <p:sp>
        <p:nvSpPr>
          <p:cNvPr id="42" name="TextBox 55"/>
          <p:cNvSpPr txBox="1"/>
          <p:nvPr/>
        </p:nvSpPr>
        <p:spPr>
          <a:xfrm>
            <a:off x="6262866" y="1567074"/>
            <a:ext cx="1613965" cy="484748"/>
          </a:xfrm>
          <a:prstGeom prst="rect">
            <a:avLst/>
          </a:prstGeom>
          <a:noFill/>
        </p:spPr>
        <p:txBody>
          <a:bodyPr wrap="square" rtlCol="0" anchor="ctr">
            <a:spAutoFit/>
          </a:bodyPr>
          <a:lstStyle/>
          <a:p>
            <a:pPr lvl="0"/>
            <a:endParaRPr lang="en-US" altLang="zh-CN" sz="450">
              <a:latin typeface="微软雅黑" pitchFamily="34" charset="-122"/>
              <a:ea typeface="微软雅黑" pitchFamily="34" charset="-122"/>
              <a:cs typeface="华文黑体" pitchFamily="2" charset="-122"/>
            </a:endParaRPr>
          </a:p>
          <a:p>
            <a:pPr lvl="0"/>
            <a:r>
              <a:rPr lang="zh-CN" altLang="en-US" sz="1050">
                <a:latin typeface="微软雅黑" pitchFamily="34" charset="-122"/>
                <a:ea typeface="微软雅黑" pitchFamily="34" charset="-122"/>
                <a:cs typeface="华文黑体" pitchFamily="2" charset="-122"/>
              </a:rPr>
              <a:t>单击添加文本单击添加文本单击添加文本</a:t>
            </a:r>
          </a:p>
        </p:txBody>
      </p:sp>
      <p:sp>
        <p:nvSpPr>
          <p:cNvPr id="43" name="矩形 42"/>
          <p:cNvSpPr/>
          <p:nvPr/>
        </p:nvSpPr>
        <p:spPr>
          <a:xfrm>
            <a:off x="4527593" y="1549935"/>
            <a:ext cx="1199171" cy="323165"/>
          </a:xfrm>
          <a:prstGeom prst="rect">
            <a:avLst/>
          </a:prstGeom>
        </p:spPr>
        <p:txBody>
          <a:bodyPr wrap="square">
            <a:spAutoFit/>
          </a:bodyPr>
          <a:lstStyle/>
          <a:p>
            <a:pPr algn="ctr"/>
            <a:r>
              <a:rPr lang="zh-CN" altLang="en-US" sz="1500">
                <a:latin typeface="微软雅黑" pitchFamily="34" charset="-122"/>
                <a:ea typeface="微软雅黑" pitchFamily="34" charset="-122"/>
                <a:cs typeface="华文黑体" pitchFamily="2" charset="-122"/>
              </a:rPr>
              <a:t>添加标题</a:t>
            </a:r>
            <a:endParaRPr lang="en-US" altLang="zh-CN" sz="1013">
              <a:latin typeface="微软雅黑" pitchFamily="34" charset="-122"/>
              <a:ea typeface="微软雅黑" pitchFamily="34" charset="-122"/>
              <a:cs typeface="华文黑体" pitchFamily="2" charset="-122"/>
            </a:endParaRPr>
          </a:p>
        </p:txBody>
      </p:sp>
      <p:sp>
        <p:nvSpPr>
          <p:cNvPr id="44" name="TextBox 57"/>
          <p:cNvSpPr txBox="1"/>
          <p:nvPr/>
        </p:nvSpPr>
        <p:spPr>
          <a:xfrm>
            <a:off x="7336770" y="3178055"/>
            <a:ext cx="1515456" cy="646331"/>
          </a:xfrm>
          <a:prstGeom prst="rect">
            <a:avLst/>
          </a:prstGeom>
          <a:noFill/>
        </p:spPr>
        <p:txBody>
          <a:bodyPr wrap="square" rtlCol="0" anchor="ctr">
            <a:spAutoFit/>
          </a:bodyPr>
          <a:lstStyle/>
          <a:p>
            <a:pPr lvl="0"/>
            <a:endParaRPr lang="en-US" altLang="zh-CN" sz="450">
              <a:latin typeface="微软雅黑" pitchFamily="34" charset="-122"/>
              <a:ea typeface="微软雅黑" pitchFamily="34" charset="-122"/>
              <a:cs typeface="华文黑体" pitchFamily="2" charset="-122"/>
            </a:endParaRPr>
          </a:p>
          <a:p>
            <a:pPr lvl="0"/>
            <a:r>
              <a:rPr lang="zh-CN" altLang="en-US" sz="1050">
                <a:latin typeface="微软雅黑" pitchFamily="34" charset="-122"/>
                <a:ea typeface="微软雅黑" pitchFamily="34" charset="-122"/>
                <a:cs typeface="华文黑体" pitchFamily="2" charset="-122"/>
              </a:rPr>
              <a:t>单击添加文本单击添加文本单击添加文本单击添加文本</a:t>
            </a:r>
          </a:p>
        </p:txBody>
      </p:sp>
      <p:sp>
        <p:nvSpPr>
          <p:cNvPr id="45" name="矩形 44"/>
          <p:cNvSpPr/>
          <p:nvPr/>
        </p:nvSpPr>
        <p:spPr>
          <a:xfrm>
            <a:off x="5731771" y="3793098"/>
            <a:ext cx="1199171" cy="323165"/>
          </a:xfrm>
          <a:prstGeom prst="rect">
            <a:avLst/>
          </a:prstGeom>
        </p:spPr>
        <p:txBody>
          <a:bodyPr wrap="square">
            <a:spAutoFit/>
          </a:bodyPr>
          <a:lstStyle/>
          <a:p>
            <a:pPr algn="ctr"/>
            <a:r>
              <a:rPr lang="zh-CN" altLang="en-US" sz="1500">
                <a:latin typeface="微软雅黑" pitchFamily="34" charset="-122"/>
                <a:ea typeface="微软雅黑" pitchFamily="34" charset="-122"/>
                <a:cs typeface="华文黑体" pitchFamily="2" charset="-122"/>
              </a:rPr>
              <a:t>添加标题</a:t>
            </a:r>
            <a:endParaRPr lang="en-US" altLang="zh-CN" sz="1013">
              <a:latin typeface="微软雅黑" pitchFamily="34" charset="-122"/>
              <a:ea typeface="微软雅黑" pitchFamily="34" charset="-122"/>
              <a:cs typeface="华文黑体" pitchFamily="2" charset="-122"/>
            </a:endParaRPr>
          </a:p>
        </p:txBody>
      </p:sp>
      <p:cxnSp>
        <p:nvCxnSpPr>
          <p:cNvPr id="46" name="肘形连接符 45"/>
          <p:cNvCxnSpPr/>
          <p:nvPr/>
        </p:nvCxnSpPr>
        <p:spPr>
          <a:xfrm rot="10800000" flipV="1">
            <a:off x="380211" y="2398040"/>
            <a:ext cx="1589909" cy="542795"/>
          </a:xfrm>
          <a:prstGeom prst="bentConnector3">
            <a:avLst>
              <a:gd name="adj1" fmla="val 32626"/>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肘形连接符 46"/>
          <p:cNvCxnSpPr/>
          <p:nvPr/>
        </p:nvCxnSpPr>
        <p:spPr>
          <a:xfrm rot="10800000">
            <a:off x="1175166" y="3185786"/>
            <a:ext cx="1711498" cy="375837"/>
          </a:xfrm>
          <a:prstGeom prst="bentConnector3">
            <a:avLst>
              <a:gd name="adj1" fmla="val 29965"/>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rot="10800000" flipV="1">
            <a:off x="6922681" y="3217958"/>
            <a:ext cx="1818245" cy="368987"/>
          </a:xfrm>
          <a:prstGeom prst="bentConnector3">
            <a:avLst>
              <a:gd name="adj1" fmla="val 77764"/>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rot="10800000" flipV="1">
            <a:off x="5726766" y="1549935"/>
            <a:ext cx="2150065" cy="519027"/>
          </a:xfrm>
          <a:prstGeom prst="bentConnector3">
            <a:avLst>
              <a:gd name="adj1" fmla="val 77024"/>
            </a:avLst>
          </a:prstGeom>
          <a:ln>
            <a:solidFill>
              <a:schemeClr val="tx2">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39746"/>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1" decel="100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0-#ppt_h/2"/>
                                              </p:val>
                                            </p:tav>
                                            <p:tav tm="100000">
                                              <p:val>
                                                <p:strVal val="#ppt_y"/>
                                              </p:val>
                                            </p:tav>
                                          </p:tavLst>
                                        </p:anim>
                                      </p:childTnLst>
                                    </p:cTn>
                                  </p:par>
                                  <p:par>
                                    <p:cTn id="18" presetID="8" presetClass="emph" presetSubtype="0" repeatCount="indefinite" fill="hold" nodeType="withEffect">
                                      <p:stCondLst>
                                        <p:cond delay="0"/>
                                      </p:stCondLst>
                                      <p:childTnLst>
                                        <p:animRot by="-86400000">
                                          <p:cBhvr>
                                            <p:cTn id="19" dur="8000" fill="hold"/>
                                            <p:tgtEl>
                                              <p:spTgt spid="26"/>
                                            </p:tgtEl>
                                            <p:attrNameLst>
                                              <p:attrName>r</p:attrName>
                                            </p:attrNameLst>
                                          </p:cBhvr>
                                        </p:animRot>
                                      </p:childTnLst>
                                    </p:cTn>
                                  </p:par>
                                  <p:par>
                                    <p:cTn id="20" presetID="22" presetClass="entr" presetSubtype="2" fill="hold" nodeType="withEffect">
                                      <p:stCondLst>
                                        <p:cond delay="500"/>
                                      </p:stCondLst>
                                      <p:childTnLst>
                                        <p:set>
                                          <p:cBhvr>
                                            <p:cTn id="21" dur="1" fill="hold">
                                              <p:stCondLst>
                                                <p:cond delay="0"/>
                                              </p:stCondLst>
                                            </p:cTn>
                                            <p:tgtEl>
                                              <p:spTgt spid="46"/>
                                            </p:tgtEl>
                                            <p:attrNameLst>
                                              <p:attrName>style.visibility</p:attrName>
                                            </p:attrNameLst>
                                          </p:cBhvr>
                                          <p:to>
                                            <p:strVal val="visible"/>
                                          </p:to>
                                        </p:set>
                                        <p:animEffect transition="in" filter="wipe(right)">
                                          <p:cBhvr>
                                            <p:cTn id="22" dur="500"/>
                                            <p:tgtEl>
                                              <p:spTgt spid="46"/>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Effect transition="in" filter="fade">
                                          <p:cBhvr>
                                            <p:cTn id="27" dur="500"/>
                                            <p:tgtEl>
                                              <p:spTgt spid="38"/>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2" presetClass="entr" presetSubtype="1" decel="100000" fill="hold" nodeType="withEffect">
                                      <p:stCondLst>
                                        <p:cond delay="5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500"/>
                                      </p:stCondLst>
                                      <p:childTnLst>
                                        <p:animRot by="76680000">
                                          <p:cBhvr>
                                            <p:cTn id="36" dur="7500" fill="hold"/>
                                            <p:tgtEl>
                                              <p:spTgt spid="29"/>
                                            </p:tgtEl>
                                            <p:attrNameLst>
                                              <p:attrName>r</p:attrName>
                                            </p:attrNameLst>
                                          </p:cBhvr>
                                        </p:animRot>
                                      </p:childTnLst>
                                    </p:cTn>
                                  </p:par>
                                  <p:par>
                                    <p:cTn id="37" presetID="22" presetClass="entr" presetSubtype="2" fill="hold" nodeType="withEffect">
                                      <p:stCondLst>
                                        <p:cond delay="1000"/>
                                      </p:stCondLst>
                                      <p:childTnLst>
                                        <p:set>
                                          <p:cBhvr>
                                            <p:cTn id="38" dur="1" fill="hold">
                                              <p:stCondLst>
                                                <p:cond delay="0"/>
                                              </p:stCondLst>
                                            </p:cTn>
                                            <p:tgtEl>
                                              <p:spTgt spid="47"/>
                                            </p:tgtEl>
                                            <p:attrNameLst>
                                              <p:attrName>style.visibility</p:attrName>
                                            </p:attrNameLst>
                                          </p:cBhvr>
                                          <p:to>
                                            <p:strVal val="visible"/>
                                          </p:to>
                                        </p:set>
                                        <p:animEffect transition="in" filter="wipe(right)">
                                          <p:cBhvr>
                                            <p:cTn id="39" dur="500"/>
                                            <p:tgtEl>
                                              <p:spTgt spid="47"/>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2" presetClass="entr" presetSubtype="1" decel="100000" fill="hold" nodeType="withEffect">
                                      <p:stCondLst>
                                        <p:cond delay="10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ppt_x"/>
                                              </p:val>
                                            </p:tav>
                                            <p:tav tm="100000">
                                              <p:val>
                                                <p:strVal val="#ppt_x"/>
                                              </p:val>
                                            </p:tav>
                                          </p:tavLst>
                                        </p:anim>
                                        <p:anim calcmode="lin" valueType="num">
                                          <p:cBhvr additive="base">
                                            <p:cTn id="51" dur="500" fill="hold"/>
                                            <p:tgtEl>
                                              <p:spTgt spid="32"/>
                                            </p:tgtEl>
                                            <p:attrNameLst>
                                              <p:attrName>ppt_y</p:attrName>
                                            </p:attrNameLst>
                                          </p:cBhvr>
                                          <p:tavLst>
                                            <p:tav tm="0">
                                              <p:val>
                                                <p:strVal val="0-#ppt_h/2"/>
                                              </p:val>
                                            </p:tav>
                                            <p:tav tm="100000">
                                              <p:val>
                                                <p:strVal val="#ppt_y"/>
                                              </p:val>
                                            </p:tav>
                                          </p:tavLst>
                                        </p:anim>
                                      </p:childTnLst>
                                    </p:cTn>
                                  </p:par>
                                  <p:par>
                                    <p:cTn id="52" presetID="8" presetClass="emph" presetSubtype="0" repeatCount="indefinite" fill="hold" nodeType="withEffect">
                                      <p:stCondLst>
                                        <p:cond delay="1000"/>
                                      </p:stCondLst>
                                      <p:childTnLst>
                                        <p:animRot by="-108000000">
                                          <p:cBhvr>
                                            <p:cTn id="53" dur="7000" fill="hold"/>
                                            <p:tgtEl>
                                              <p:spTgt spid="32"/>
                                            </p:tgtEl>
                                            <p:attrNameLst>
                                              <p:attrName>r</p:attrName>
                                            </p:attrNameLst>
                                          </p:cBhvr>
                                        </p:animRot>
                                      </p:childTnLst>
                                    </p:cTn>
                                  </p:par>
                                  <p:par>
                                    <p:cTn id="54" presetID="22" presetClass="entr" presetSubtype="8" fill="hold" nodeType="withEffect">
                                      <p:stCondLst>
                                        <p:cond delay="150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500"/>
                                            <p:tgtEl>
                                              <p:spTgt spid="49"/>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2" presetClass="entr" presetSubtype="1" decel="100000" fill="hold" nodeType="withEffect">
                                      <p:stCondLst>
                                        <p:cond delay="150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ppt_x"/>
                                              </p:val>
                                            </p:tav>
                                            <p:tav tm="100000">
                                              <p:val>
                                                <p:strVal val="#ppt_x"/>
                                              </p:val>
                                            </p:tav>
                                          </p:tavLst>
                                        </p:anim>
                                        <p:anim calcmode="lin" valueType="num">
                                          <p:cBhvr additive="base">
                                            <p:cTn id="68" dur="500" fill="hold"/>
                                            <p:tgtEl>
                                              <p:spTgt spid="35"/>
                                            </p:tgtEl>
                                            <p:attrNameLst>
                                              <p:attrName>ppt_y</p:attrName>
                                            </p:attrNameLst>
                                          </p:cBhvr>
                                          <p:tavLst>
                                            <p:tav tm="0">
                                              <p:val>
                                                <p:strVal val="0-#ppt_h/2"/>
                                              </p:val>
                                            </p:tav>
                                            <p:tav tm="100000">
                                              <p:val>
                                                <p:strVal val="#ppt_y"/>
                                              </p:val>
                                            </p:tav>
                                          </p:tavLst>
                                        </p:anim>
                                      </p:childTnLst>
                                    </p:cTn>
                                  </p:par>
                                  <p:par>
                                    <p:cTn id="69" presetID="8" presetClass="emph" presetSubtype="0" repeatCount="indefinite" fill="hold" nodeType="withEffect">
                                      <p:stCondLst>
                                        <p:cond delay="1500"/>
                                      </p:stCondLst>
                                      <p:childTnLst>
                                        <p:animRot by="86400000">
                                          <p:cBhvr>
                                            <p:cTn id="70" dur="6500" fill="hold"/>
                                            <p:tgtEl>
                                              <p:spTgt spid="35"/>
                                            </p:tgtEl>
                                            <p:attrNameLst>
                                              <p:attrName>r</p:attrName>
                                            </p:attrNameLst>
                                          </p:cBhvr>
                                        </p:animRot>
                                      </p:childTnLst>
                                    </p:cTn>
                                  </p:par>
                                  <p:par>
                                    <p:cTn id="71" presetID="22" presetClass="entr" presetSubtype="8" fill="hold" nodeType="withEffect">
                                      <p:stCondLst>
                                        <p:cond delay="2000"/>
                                      </p:stCondLst>
                                      <p:childTnLst>
                                        <p:set>
                                          <p:cBhvr>
                                            <p:cTn id="72" dur="1" fill="hold">
                                              <p:stCondLst>
                                                <p:cond delay="0"/>
                                              </p:stCondLst>
                                            </p:cTn>
                                            <p:tgtEl>
                                              <p:spTgt spid="48"/>
                                            </p:tgtEl>
                                            <p:attrNameLst>
                                              <p:attrName>style.visibility</p:attrName>
                                            </p:attrNameLst>
                                          </p:cBhvr>
                                          <p:to>
                                            <p:strVal val="visible"/>
                                          </p:to>
                                        </p:set>
                                        <p:animEffect transition="in" filter="wipe(left)">
                                          <p:cBhvr>
                                            <p:cTn id="73" dur="500"/>
                                            <p:tgtEl>
                                              <p:spTgt spid="48"/>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44"/>
                                            </p:tgtEl>
                                            <p:attrNameLst>
                                              <p:attrName>style.visibility</p:attrName>
                                            </p:attrNameLst>
                                          </p:cBhvr>
                                          <p:to>
                                            <p:strVal val="visible"/>
                                          </p:to>
                                        </p:set>
                                        <p:anim calcmode="lin" valueType="num">
                                          <p:cBhvr>
                                            <p:cTn id="76" dur="500" fill="hold"/>
                                            <p:tgtEl>
                                              <p:spTgt spid="44"/>
                                            </p:tgtEl>
                                            <p:attrNameLst>
                                              <p:attrName>ppt_w</p:attrName>
                                            </p:attrNameLst>
                                          </p:cBhvr>
                                          <p:tavLst>
                                            <p:tav tm="0">
                                              <p:val>
                                                <p:fltVal val="0"/>
                                              </p:val>
                                            </p:tav>
                                            <p:tav tm="100000">
                                              <p:val>
                                                <p:strVal val="#ppt_w"/>
                                              </p:val>
                                            </p:tav>
                                          </p:tavLst>
                                        </p:anim>
                                        <p:anim calcmode="lin" valueType="num">
                                          <p:cBhvr>
                                            <p:cTn id="77" dur="500" fill="hold"/>
                                            <p:tgtEl>
                                              <p:spTgt spid="44"/>
                                            </p:tgtEl>
                                            <p:attrNameLst>
                                              <p:attrName>ppt_h</p:attrName>
                                            </p:attrNameLst>
                                          </p:cBhvr>
                                          <p:tavLst>
                                            <p:tav tm="0">
                                              <p:val>
                                                <p:fltVal val="0"/>
                                              </p:val>
                                            </p:tav>
                                            <p:tav tm="100000">
                                              <p:val>
                                                <p:strVal val="#ppt_h"/>
                                              </p:val>
                                            </p:tav>
                                          </p:tavLst>
                                        </p:anim>
                                        <p:animEffect transition="in" filter="fade">
                                          <p:cBhvr>
                                            <p:cTn id="78" dur="500"/>
                                            <p:tgtEl>
                                              <p:spTgt spid="44"/>
                                            </p:tgtEl>
                                          </p:cBhvr>
                                        </p:animEffect>
                                      </p:childTnLst>
                                    </p:cTn>
                                  </p:par>
                                  <p:par>
                                    <p:cTn id="79" presetID="10" presetClass="entr" presetSubtype="0" fill="hold" grpId="0" nodeType="withEffect">
                                      <p:stCondLst>
                                        <p:cond delay="150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8" grpId="0"/>
          <p:bldP spid="39" grpId="0"/>
          <p:bldP spid="40" grpId="0"/>
          <p:bldP spid="41" grpId="0"/>
          <p:bldP spid="42" grpId="0"/>
          <p:bldP spid="43" grpId="0"/>
          <p:bldP spid="44" grpId="0"/>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1" decel="10000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fill="hold"/>
                                            <p:tgtEl>
                                              <p:spTgt spid="26"/>
                                            </p:tgtEl>
                                            <p:attrNameLst>
                                              <p:attrName>ppt_x</p:attrName>
                                            </p:attrNameLst>
                                          </p:cBhvr>
                                          <p:tavLst>
                                            <p:tav tm="0">
                                              <p:val>
                                                <p:strVal val="#ppt_x"/>
                                              </p:val>
                                            </p:tav>
                                            <p:tav tm="100000">
                                              <p:val>
                                                <p:strVal val="#ppt_x"/>
                                              </p:val>
                                            </p:tav>
                                          </p:tavLst>
                                        </p:anim>
                                        <p:anim calcmode="lin" valueType="num">
                                          <p:cBhvr additive="base">
                                            <p:cTn id="17" dur="500" fill="hold"/>
                                            <p:tgtEl>
                                              <p:spTgt spid="26"/>
                                            </p:tgtEl>
                                            <p:attrNameLst>
                                              <p:attrName>ppt_y</p:attrName>
                                            </p:attrNameLst>
                                          </p:cBhvr>
                                          <p:tavLst>
                                            <p:tav tm="0">
                                              <p:val>
                                                <p:strVal val="0-#ppt_h/2"/>
                                              </p:val>
                                            </p:tav>
                                            <p:tav tm="100000">
                                              <p:val>
                                                <p:strVal val="#ppt_y"/>
                                              </p:val>
                                            </p:tav>
                                          </p:tavLst>
                                        </p:anim>
                                      </p:childTnLst>
                                    </p:cTn>
                                  </p:par>
                                  <p:par>
                                    <p:cTn id="18" presetID="8" presetClass="emph" presetSubtype="0" repeatCount="indefinite" fill="hold" nodeType="withEffect">
                                      <p:stCondLst>
                                        <p:cond delay="0"/>
                                      </p:stCondLst>
                                      <p:childTnLst>
                                        <p:animRot by="-86400000">
                                          <p:cBhvr>
                                            <p:cTn id="19" dur="8000" fill="hold"/>
                                            <p:tgtEl>
                                              <p:spTgt spid="26"/>
                                            </p:tgtEl>
                                            <p:attrNameLst>
                                              <p:attrName>r</p:attrName>
                                            </p:attrNameLst>
                                          </p:cBhvr>
                                        </p:animRot>
                                      </p:childTnLst>
                                    </p:cTn>
                                  </p:par>
                                  <p:par>
                                    <p:cTn id="20" presetID="22" presetClass="entr" presetSubtype="2" fill="hold" nodeType="withEffect">
                                      <p:stCondLst>
                                        <p:cond delay="500"/>
                                      </p:stCondLst>
                                      <p:childTnLst>
                                        <p:set>
                                          <p:cBhvr>
                                            <p:cTn id="21" dur="1" fill="hold">
                                              <p:stCondLst>
                                                <p:cond delay="0"/>
                                              </p:stCondLst>
                                            </p:cTn>
                                            <p:tgtEl>
                                              <p:spTgt spid="46"/>
                                            </p:tgtEl>
                                            <p:attrNameLst>
                                              <p:attrName>style.visibility</p:attrName>
                                            </p:attrNameLst>
                                          </p:cBhvr>
                                          <p:to>
                                            <p:strVal val="visible"/>
                                          </p:to>
                                        </p:set>
                                        <p:animEffect transition="in" filter="wipe(right)">
                                          <p:cBhvr>
                                            <p:cTn id="22" dur="500"/>
                                            <p:tgtEl>
                                              <p:spTgt spid="46"/>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Effect transition="in" filter="fade">
                                          <p:cBhvr>
                                            <p:cTn id="27" dur="500"/>
                                            <p:tgtEl>
                                              <p:spTgt spid="38"/>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500"/>
                                            <p:tgtEl>
                                              <p:spTgt spid="39"/>
                                            </p:tgtEl>
                                          </p:cBhvr>
                                        </p:animEffect>
                                      </p:childTnLst>
                                    </p:cTn>
                                  </p:par>
                                  <p:par>
                                    <p:cTn id="31" presetID="2" presetClass="entr" presetSubtype="1" decel="100000" fill="hold" nodeType="withEffect">
                                      <p:stCondLst>
                                        <p:cond delay="5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0-#ppt_h/2"/>
                                              </p:val>
                                            </p:tav>
                                            <p:tav tm="100000">
                                              <p:val>
                                                <p:strVal val="#ppt_y"/>
                                              </p:val>
                                            </p:tav>
                                          </p:tavLst>
                                        </p:anim>
                                      </p:childTnLst>
                                    </p:cTn>
                                  </p:par>
                                  <p:par>
                                    <p:cTn id="35" presetID="8" presetClass="emph" presetSubtype="0" repeatCount="indefinite" fill="hold" nodeType="withEffect">
                                      <p:stCondLst>
                                        <p:cond delay="500"/>
                                      </p:stCondLst>
                                      <p:childTnLst>
                                        <p:animRot by="76680000">
                                          <p:cBhvr>
                                            <p:cTn id="36" dur="7500" fill="hold"/>
                                            <p:tgtEl>
                                              <p:spTgt spid="29"/>
                                            </p:tgtEl>
                                            <p:attrNameLst>
                                              <p:attrName>r</p:attrName>
                                            </p:attrNameLst>
                                          </p:cBhvr>
                                        </p:animRot>
                                      </p:childTnLst>
                                    </p:cTn>
                                  </p:par>
                                  <p:par>
                                    <p:cTn id="37" presetID="22" presetClass="entr" presetSubtype="2" fill="hold" nodeType="withEffect">
                                      <p:stCondLst>
                                        <p:cond delay="1000"/>
                                      </p:stCondLst>
                                      <p:childTnLst>
                                        <p:set>
                                          <p:cBhvr>
                                            <p:cTn id="38" dur="1" fill="hold">
                                              <p:stCondLst>
                                                <p:cond delay="0"/>
                                              </p:stCondLst>
                                            </p:cTn>
                                            <p:tgtEl>
                                              <p:spTgt spid="47"/>
                                            </p:tgtEl>
                                            <p:attrNameLst>
                                              <p:attrName>style.visibility</p:attrName>
                                            </p:attrNameLst>
                                          </p:cBhvr>
                                          <p:to>
                                            <p:strVal val="visible"/>
                                          </p:to>
                                        </p:set>
                                        <p:animEffect transition="in" filter="wipe(right)">
                                          <p:cBhvr>
                                            <p:cTn id="39" dur="500"/>
                                            <p:tgtEl>
                                              <p:spTgt spid="47"/>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2" presetClass="entr" presetSubtype="1" decel="100000" fill="hold" nodeType="withEffect">
                                      <p:stCondLst>
                                        <p:cond delay="10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ppt_x"/>
                                              </p:val>
                                            </p:tav>
                                            <p:tav tm="100000">
                                              <p:val>
                                                <p:strVal val="#ppt_x"/>
                                              </p:val>
                                            </p:tav>
                                          </p:tavLst>
                                        </p:anim>
                                        <p:anim calcmode="lin" valueType="num">
                                          <p:cBhvr additive="base">
                                            <p:cTn id="51" dur="500" fill="hold"/>
                                            <p:tgtEl>
                                              <p:spTgt spid="32"/>
                                            </p:tgtEl>
                                            <p:attrNameLst>
                                              <p:attrName>ppt_y</p:attrName>
                                            </p:attrNameLst>
                                          </p:cBhvr>
                                          <p:tavLst>
                                            <p:tav tm="0">
                                              <p:val>
                                                <p:strVal val="0-#ppt_h/2"/>
                                              </p:val>
                                            </p:tav>
                                            <p:tav tm="100000">
                                              <p:val>
                                                <p:strVal val="#ppt_y"/>
                                              </p:val>
                                            </p:tav>
                                          </p:tavLst>
                                        </p:anim>
                                      </p:childTnLst>
                                    </p:cTn>
                                  </p:par>
                                  <p:par>
                                    <p:cTn id="52" presetID="8" presetClass="emph" presetSubtype="0" repeatCount="indefinite" fill="hold" nodeType="withEffect">
                                      <p:stCondLst>
                                        <p:cond delay="1000"/>
                                      </p:stCondLst>
                                      <p:childTnLst>
                                        <p:animRot by="-108000000">
                                          <p:cBhvr>
                                            <p:cTn id="53" dur="7000" fill="hold"/>
                                            <p:tgtEl>
                                              <p:spTgt spid="32"/>
                                            </p:tgtEl>
                                            <p:attrNameLst>
                                              <p:attrName>r</p:attrName>
                                            </p:attrNameLst>
                                          </p:cBhvr>
                                        </p:animRot>
                                      </p:childTnLst>
                                    </p:cTn>
                                  </p:par>
                                  <p:par>
                                    <p:cTn id="54" presetID="22" presetClass="entr" presetSubtype="8" fill="hold" nodeType="withEffect">
                                      <p:stCondLst>
                                        <p:cond delay="150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500"/>
                                            <p:tgtEl>
                                              <p:spTgt spid="49"/>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Effect transition="in" filter="fade">
                                          <p:cBhvr>
                                            <p:cTn id="61" dur="500"/>
                                            <p:tgtEl>
                                              <p:spTgt spid="42"/>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2" presetClass="entr" presetSubtype="1" decel="100000" fill="hold" nodeType="withEffect">
                                      <p:stCondLst>
                                        <p:cond delay="150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ppt_x"/>
                                              </p:val>
                                            </p:tav>
                                            <p:tav tm="100000">
                                              <p:val>
                                                <p:strVal val="#ppt_x"/>
                                              </p:val>
                                            </p:tav>
                                          </p:tavLst>
                                        </p:anim>
                                        <p:anim calcmode="lin" valueType="num">
                                          <p:cBhvr additive="base">
                                            <p:cTn id="68" dur="500" fill="hold"/>
                                            <p:tgtEl>
                                              <p:spTgt spid="35"/>
                                            </p:tgtEl>
                                            <p:attrNameLst>
                                              <p:attrName>ppt_y</p:attrName>
                                            </p:attrNameLst>
                                          </p:cBhvr>
                                          <p:tavLst>
                                            <p:tav tm="0">
                                              <p:val>
                                                <p:strVal val="0-#ppt_h/2"/>
                                              </p:val>
                                            </p:tav>
                                            <p:tav tm="100000">
                                              <p:val>
                                                <p:strVal val="#ppt_y"/>
                                              </p:val>
                                            </p:tav>
                                          </p:tavLst>
                                        </p:anim>
                                      </p:childTnLst>
                                    </p:cTn>
                                  </p:par>
                                  <p:par>
                                    <p:cTn id="69" presetID="8" presetClass="emph" presetSubtype="0" repeatCount="indefinite" fill="hold" nodeType="withEffect">
                                      <p:stCondLst>
                                        <p:cond delay="1500"/>
                                      </p:stCondLst>
                                      <p:childTnLst>
                                        <p:animRot by="86400000">
                                          <p:cBhvr>
                                            <p:cTn id="70" dur="6500" fill="hold"/>
                                            <p:tgtEl>
                                              <p:spTgt spid="35"/>
                                            </p:tgtEl>
                                            <p:attrNameLst>
                                              <p:attrName>r</p:attrName>
                                            </p:attrNameLst>
                                          </p:cBhvr>
                                        </p:animRot>
                                      </p:childTnLst>
                                    </p:cTn>
                                  </p:par>
                                  <p:par>
                                    <p:cTn id="71" presetID="22" presetClass="entr" presetSubtype="8" fill="hold" nodeType="withEffect">
                                      <p:stCondLst>
                                        <p:cond delay="2000"/>
                                      </p:stCondLst>
                                      <p:childTnLst>
                                        <p:set>
                                          <p:cBhvr>
                                            <p:cTn id="72" dur="1" fill="hold">
                                              <p:stCondLst>
                                                <p:cond delay="0"/>
                                              </p:stCondLst>
                                            </p:cTn>
                                            <p:tgtEl>
                                              <p:spTgt spid="48"/>
                                            </p:tgtEl>
                                            <p:attrNameLst>
                                              <p:attrName>style.visibility</p:attrName>
                                            </p:attrNameLst>
                                          </p:cBhvr>
                                          <p:to>
                                            <p:strVal val="visible"/>
                                          </p:to>
                                        </p:set>
                                        <p:animEffect transition="in" filter="wipe(left)">
                                          <p:cBhvr>
                                            <p:cTn id="73" dur="500"/>
                                            <p:tgtEl>
                                              <p:spTgt spid="48"/>
                                            </p:tgtEl>
                                          </p:cBhvr>
                                        </p:animEffect>
                                      </p:childTnLst>
                                    </p:cTn>
                                  </p:par>
                                  <p:par>
                                    <p:cTn id="74" presetID="53" presetClass="entr" presetSubtype="16" fill="hold" grpId="0" nodeType="withEffect">
                                      <p:stCondLst>
                                        <p:cond delay="2000"/>
                                      </p:stCondLst>
                                      <p:childTnLst>
                                        <p:set>
                                          <p:cBhvr>
                                            <p:cTn id="75" dur="1" fill="hold">
                                              <p:stCondLst>
                                                <p:cond delay="0"/>
                                              </p:stCondLst>
                                            </p:cTn>
                                            <p:tgtEl>
                                              <p:spTgt spid="44"/>
                                            </p:tgtEl>
                                            <p:attrNameLst>
                                              <p:attrName>style.visibility</p:attrName>
                                            </p:attrNameLst>
                                          </p:cBhvr>
                                          <p:to>
                                            <p:strVal val="visible"/>
                                          </p:to>
                                        </p:set>
                                        <p:anim calcmode="lin" valueType="num">
                                          <p:cBhvr>
                                            <p:cTn id="76" dur="500" fill="hold"/>
                                            <p:tgtEl>
                                              <p:spTgt spid="44"/>
                                            </p:tgtEl>
                                            <p:attrNameLst>
                                              <p:attrName>ppt_w</p:attrName>
                                            </p:attrNameLst>
                                          </p:cBhvr>
                                          <p:tavLst>
                                            <p:tav tm="0">
                                              <p:val>
                                                <p:fltVal val="0"/>
                                              </p:val>
                                            </p:tav>
                                            <p:tav tm="100000">
                                              <p:val>
                                                <p:strVal val="#ppt_w"/>
                                              </p:val>
                                            </p:tav>
                                          </p:tavLst>
                                        </p:anim>
                                        <p:anim calcmode="lin" valueType="num">
                                          <p:cBhvr>
                                            <p:cTn id="77" dur="500" fill="hold"/>
                                            <p:tgtEl>
                                              <p:spTgt spid="44"/>
                                            </p:tgtEl>
                                            <p:attrNameLst>
                                              <p:attrName>ppt_h</p:attrName>
                                            </p:attrNameLst>
                                          </p:cBhvr>
                                          <p:tavLst>
                                            <p:tav tm="0">
                                              <p:val>
                                                <p:fltVal val="0"/>
                                              </p:val>
                                            </p:tav>
                                            <p:tav tm="100000">
                                              <p:val>
                                                <p:strVal val="#ppt_h"/>
                                              </p:val>
                                            </p:tav>
                                          </p:tavLst>
                                        </p:anim>
                                        <p:animEffect transition="in" filter="fade">
                                          <p:cBhvr>
                                            <p:cTn id="78" dur="500"/>
                                            <p:tgtEl>
                                              <p:spTgt spid="44"/>
                                            </p:tgtEl>
                                          </p:cBhvr>
                                        </p:animEffect>
                                      </p:childTnLst>
                                    </p:cTn>
                                  </p:par>
                                  <p:par>
                                    <p:cTn id="79" presetID="10" presetClass="entr" presetSubtype="0" fill="hold" grpId="0" nodeType="withEffect">
                                      <p:stCondLst>
                                        <p:cond delay="150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8" grpId="0"/>
          <p:bldP spid="39" grpId="0"/>
          <p:bldP spid="40" grpId="0"/>
          <p:bldP spid="41" grpId="0"/>
          <p:bldP spid="42" grpId="0"/>
          <p:bldP spid="43" grpId="0"/>
          <p:bldP spid="44" grpId="0"/>
          <p:bldP spid="4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Freeform 5"/>
          <p:cNvSpPr>
            <a:spLocks/>
          </p:cNvSpPr>
          <p:nvPr/>
        </p:nvSpPr>
        <p:spPr bwMode="auto">
          <a:xfrm>
            <a:off x="1030379" y="1427526"/>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 name="TextBox 3"/>
          <p:cNvSpPr txBox="1"/>
          <p:nvPr/>
        </p:nvSpPr>
        <p:spPr>
          <a:xfrm>
            <a:off x="1350643" y="1772530"/>
            <a:ext cx="638454" cy="61555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000" b="1" dirty="0" smtClean="0"/>
              <a:t>发展趋势</a:t>
            </a:r>
            <a:endParaRPr lang="zh-CN" altLang="en-US" sz="2000" b="1" dirty="0"/>
          </a:p>
        </p:txBody>
      </p:sp>
      <p:sp>
        <p:nvSpPr>
          <p:cNvPr id="10" name="矩形 3"/>
          <p:cNvSpPr/>
          <p:nvPr/>
        </p:nvSpPr>
        <p:spPr>
          <a:xfrm>
            <a:off x="2309587" y="874038"/>
            <a:ext cx="6025861" cy="115874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34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5"/>
          <p:cNvSpPr>
            <a:spLocks/>
          </p:cNvSpPr>
          <p:nvPr/>
        </p:nvSpPr>
        <p:spPr bwMode="auto">
          <a:xfrm>
            <a:off x="2225767" y="2141901"/>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5"/>
          <p:cNvSpPr>
            <a:spLocks/>
          </p:cNvSpPr>
          <p:nvPr/>
        </p:nvSpPr>
        <p:spPr bwMode="auto">
          <a:xfrm>
            <a:off x="1030379" y="2837226"/>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 name="矩形 3"/>
          <p:cNvSpPr/>
          <p:nvPr/>
        </p:nvSpPr>
        <p:spPr>
          <a:xfrm>
            <a:off x="3726907" y="2207538"/>
            <a:ext cx="4608541" cy="1158747"/>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矩形 3"/>
          <p:cNvSpPr/>
          <p:nvPr/>
        </p:nvSpPr>
        <p:spPr>
          <a:xfrm>
            <a:off x="2309587" y="3541038"/>
            <a:ext cx="6025861" cy="115874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5" name="组合 14"/>
          <p:cNvGrpSpPr/>
          <p:nvPr/>
        </p:nvGrpSpPr>
        <p:grpSpPr>
          <a:xfrm>
            <a:off x="2045625" y="1917889"/>
            <a:ext cx="360284" cy="324836"/>
            <a:chOff x="2142410" y="2298139"/>
            <a:chExt cx="360284" cy="324836"/>
          </a:xfrm>
        </p:grpSpPr>
        <p:sp>
          <p:nvSpPr>
            <p:cNvPr id="16"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60000"/>
                <a:lumOff val="4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7" name="TextBox 11"/>
            <p:cNvSpPr txBox="1"/>
            <p:nvPr/>
          </p:nvSpPr>
          <p:spPr>
            <a:xfrm>
              <a:off x="2221796" y="2306669"/>
              <a:ext cx="201512" cy="30777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en-US" altLang="zh-CN" sz="2000" b="1" dirty="0" smtClean="0">
                  <a:solidFill>
                    <a:schemeClr val="accent1"/>
                  </a:solidFill>
                </a:rPr>
                <a:t>1</a:t>
              </a:r>
              <a:endParaRPr lang="zh-CN" altLang="en-US" sz="2000" b="1" dirty="0">
                <a:solidFill>
                  <a:schemeClr val="accent1"/>
                </a:solidFill>
              </a:endParaRPr>
            </a:p>
          </p:txBody>
        </p:sp>
      </p:grpSp>
      <p:sp>
        <p:nvSpPr>
          <p:cNvPr id="18" name="TextBox 12"/>
          <p:cNvSpPr txBox="1"/>
          <p:nvPr/>
        </p:nvSpPr>
        <p:spPr>
          <a:xfrm>
            <a:off x="2534126" y="2487664"/>
            <a:ext cx="638454" cy="61555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000" b="1" dirty="0" smtClean="0"/>
              <a:t>消费习惯</a:t>
            </a:r>
            <a:endParaRPr lang="zh-CN" altLang="en-US" sz="2000" b="1" dirty="0"/>
          </a:p>
        </p:txBody>
      </p:sp>
      <p:grpSp>
        <p:nvGrpSpPr>
          <p:cNvPr id="19" name="组合 18"/>
          <p:cNvGrpSpPr/>
          <p:nvPr/>
        </p:nvGrpSpPr>
        <p:grpSpPr>
          <a:xfrm>
            <a:off x="3229108" y="2633023"/>
            <a:ext cx="360284" cy="324836"/>
            <a:chOff x="2142410" y="2298139"/>
            <a:chExt cx="360284" cy="324836"/>
          </a:xfrm>
        </p:grpSpPr>
        <p:sp>
          <p:nvSpPr>
            <p:cNvPr id="20"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lumMod val="60000"/>
                <a:lumOff val="4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1" name="TextBox 15"/>
            <p:cNvSpPr txBox="1"/>
            <p:nvPr/>
          </p:nvSpPr>
          <p:spPr>
            <a:xfrm>
              <a:off x="2221796" y="2306669"/>
              <a:ext cx="201512" cy="30777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en-US" altLang="zh-CN" sz="2000" b="1" dirty="0" smtClean="0"/>
                <a:t>2</a:t>
              </a:r>
              <a:endParaRPr lang="zh-CN" altLang="en-US" sz="2000" b="1" dirty="0"/>
            </a:p>
          </p:txBody>
        </p:sp>
      </p:grpSp>
      <p:sp>
        <p:nvSpPr>
          <p:cNvPr id="22" name="TextBox 16"/>
          <p:cNvSpPr txBox="1"/>
          <p:nvPr/>
        </p:nvSpPr>
        <p:spPr>
          <a:xfrm>
            <a:off x="1350643" y="3182230"/>
            <a:ext cx="638454" cy="61555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000" b="1" dirty="0" smtClean="0"/>
              <a:t>政策扶持</a:t>
            </a:r>
            <a:endParaRPr lang="zh-CN" altLang="en-US" sz="2000" b="1" dirty="0"/>
          </a:p>
        </p:txBody>
      </p:sp>
      <p:grpSp>
        <p:nvGrpSpPr>
          <p:cNvPr id="23" name="组合 22"/>
          <p:cNvGrpSpPr/>
          <p:nvPr/>
        </p:nvGrpSpPr>
        <p:grpSpPr>
          <a:xfrm>
            <a:off x="2045625" y="3327589"/>
            <a:ext cx="360284" cy="324836"/>
            <a:chOff x="2142410" y="2298139"/>
            <a:chExt cx="360284" cy="324836"/>
          </a:xfrm>
        </p:grpSpPr>
        <p:sp>
          <p:nvSpPr>
            <p:cNvPr id="24"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lumMod val="60000"/>
                <a:lumOff val="40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5" name="TextBox 19"/>
            <p:cNvSpPr txBox="1"/>
            <p:nvPr/>
          </p:nvSpPr>
          <p:spPr>
            <a:xfrm>
              <a:off x="2221796" y="2306669"/>
              <a:ext cx="201512" cy="307777"/>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en-US" altLang="zh-CN" sz="2000" b="1" dirty="0" smtClean="0">
                  <a:solidFill>
                    <a:schemeClr val="accent3"/>
                  </a:solidFill>
                </a:rPr>
                <a:t>3</a:t>
              </a:r>
              <a:endParaRPr lang="zh-CN" altLang="en-US" sz="2000" b="1" dirty="0">
                <a:solidFill>
                  <a:schemeClr val="accent3"/>
                </a:solidFill>
              </a:endParaRPr>
            </a:p>
          </p:txBody>
        </p:sp>
      </p:grpSp>
      <p:sp>
        <p:nvSpPr>
          <p:cNvPr id="26" name="TextBox 20"/>
          <p:cNvSpPr txBox="1"/>
          <p:nvPr/>
        </p:nvSpPr>
        <p:spPr>
          <a:xfrm>
            <a:off x="2970620" y="1273874"/>
            <a:ext cx="4350186" cy="359073"/>
          </a:xfrm>
          <a:prstGeom prst="rect">
            <a:avLst/>
          </a:prstGeom>
          <a:noFill/>
        </p:spPr>
        <p:txBody>
          <a:bodyPr wrap="square" lIns="0" tIns="0" rIns="0" bIns="0" rtlCol="0">
            <a:spAutoFit/>
          </a:bodyPr>
          <a:lstStyle/>
          <a:p>
            <a:pPr algn="just">
              <a:lnSpc>
                <a:spcPts val="1400"/>
              </a:lnSpc>
            </a:pPr>
            <a:r>
              <a:rPr lang="zh-CN" altLang="en-US" sz="1200" dirty="0">
                <a:solidFill>
                  <a:srgbClr val="346182"/>
                </a:solidFill>
                <a:latin typeface="微软雅黑" pitchFamily="34" charset="-122"/>
                <a:ea typeface="微软雅黑" pitchFamily="34" charset="-122"/>
              </a:rPr>
              <a:t>详写内容</a:t>
            </a:r>
            <a:r>
              <a:rPr lang="en-US" altLang="zh-CN" sz="1200" dirty="0">
                <a:solidFill>
                  <a:srgbClr val="346182"/>
                </a:solidFill>
                <a:latin typeface="微软雅黑" pitchFamily="34" charset="-122"/>
                <a:ea typeface="微软雅黑" pitchFamily="34" charset="-122"/>
              </a:rPr>
              <a:t>……</a:t>
            </a:r>
            <a:r>
              <a:rPr lang="zh-CN" altLang="en-US" sz="1200" dirty="0">
                <a:solidFill>
                  <a:srgbClr val="346182"/>
                </a:solidFill>
                <a:latin typeface="微软雅黑" pitchFamily="34" charset="-122"/>
                <a:ea typeface="微软雅黑" pitchFamily="34" charset="-122"/>
              </a:rPr>
              <a:t>点击输入本栏的具体文字，简明扼要的说明分项内容，此为概念图解，请根据您的具体内容酌情</a:t>
            </a:r>
            <a:r>
              <a:rPr lang="zh-CN" altLang="en-US" sz="1200" dirty="0" smtClean="0">
                <a:solidFill>
                  <a:srgbClr val="346182"/>
                </a:solidFill>
                <a:latin typeface="微软雅黑" pitchFamily="34" charset="-122"/>
                <a:ea typeface="微软雅黑" pitchFamily="34" charset="-122"/>
              </a:rPr>
              <a:t>修改</a:t>
            </a:r>
            <a:endParaRPr lang="en-US" altLang="zh-CN" sz="1200" dirty="0">
              <a:solidFill>
                <a:srgbClr val="346182"/>
              </a:solidFill>
              <a:latin typeface="微软雅黑" pitchFamily="34" charset="-122"/>
              <a:ea typeface="微软雅黑" pitchFamily="34" charset="-122"/>
            </a:endParaRPr>
          </a:p>
        </p:txBody>
      </p:sp>
      <p:sp>
        <p:nvSpPr>
          <p:cNvPr id="27" name="TextBox 21"/>
          <p:cNvSpPr txBox="1"/>
          <p:nvPr/>
        </p:nvSpPr>
        <p:spPr>
          <a:xfrm>
            <a:off x="4319837" y="2526136"/>
            <a:ext cx="3289002" cy="538609"/>
          </a:xfrm>
          <a:prstGeom prst="rect">
            <a:avLst/>
          </a:prstGeom>
          <a:noFill/>
        </p:spPr>
        <p:txBody>
          <a:bodyPr wrap="square" lIns="0" tIns="0" rIns="0" bIns="0" rtlCol="0">
            <a:spAutoFit/>
          </a:bodyPr>
          <a:lstStyle/>
          <a:p>
            <a:pPr algn="just">
              <a:lnSpc>
                <a:spcPts val="1400"/>
              </a:lnSpc>
            </a:pPr>
            <a:r>
              <a:rPr lang="zh-CN" altLang="en-US" sz="1200" dirty="0">
                <a:solidFill>
                  <a:srgbClr val="346182"/>
                </a:solidFill>
                <a:latin typeface="微软雅黑" pitchFamily="34" charset="-122"/>
                <a:ea typeface="微软雅黑" pitchFamily="34" charset="-122"/>
              </a:rPr>
              <a:t>详写内容</a:t>
            </a:r>
            <a:r>
              <a:rPr lang="en-US" altLang="zh-CN" sz="1200" dirty="0">
                <a:solidFill>
                  <a:srgbClr val="346182"/>
                </a:solidFill>
                <a:latin typeface="微软雅黑" pitchFamily="34" charset="-122"/>
                <a:ea typeface="微软雅黑" pitchFamily="34" charset="-122"/>
              </a:rPr>
              <a:t>……</a:t>
            </a:r>
            <a:r>
              <a:rPr lang="zh-CN" altLang="en-US" sz="1200" dirty="0">
                <a:solidFill>
                  <a:srgbClr val="346182"/>
                </a:solidFill>
                <a:latin typeface="微软雅黑" pitchFamily="34" charset="-122"/>
                <a:ea typeface="微软雅黑" pitchFamily="34" charset="-122"/>
              </a:rPr>
              <a:t>点击输入本栏的具体文字，简明扼要的说明分项内容，此为概念图解，请根据您的具体内容酌情</a:t>
            </a:r>
            <a:r>
              <a:rPr lang="zh-CN" altLang="en-US" sz="1200" dirty="0" smtClean="0">
                <a:solidFill>
                  <a:srgbClr val="346182"/>
                </a:solidFill>
                <a:latin typeface="微软雅黑" pitchFamily="34" charset="-122"/>
                <a:ea typeface="微软雅黑" pitchFamily="34" charset="-122"/>
              </a:rPr>
              <a:t>修改</a:t>
            </a:r>
            <a:endParaRPr lang="en-US" altLang="zh-CN" sz="1200" dirty="0">
              <a:solidFill>
                <a:srgbClr val="346182"/>
              </a:solidFill>
              <a:latin typeface="微软雅黑" pitchFamily="34" charset="-122"/>
              <a:ea typeface="微软雅黑" pitchFamily="34" charset="-122"/>
            </a:endParaRPr>
          </a:p>
        </p:txBody>
      </p:sp>
      <p:sp>
        <p:nvSpPr>
          <p:cNvPr id="28" name="TextBox 22"/>
          <p:cNvSpPr txBox="1"/>
          <p:nvPr/>
        </p:nvSpPr>
        <p:spPr>
          <a:xfrm>
            <a:off x="2970620" y="3940874"/>
            <a:ext cx="4350186" cy="359073"/>
          </a:xfrm>
          <a:prstGeom prst="rect">
            <a:avLst/>
          </a:prstGeom>
          <a:noFill/>
        </p:spPr>
        <p:txBody>
          <a:bodyPr wrap="square" lIns="0" tIns="0" rIns="0" bIns="0" rtlCol="0">
            <a:spAutoFit/>
          </a:bodyPr>
          <a:lstStyle/>
          <a:p>
            <a:pPr algn="just">
              <a:lnSpc>
                <a:spcPts val="1400"/>
              </a:lnSpc>
            </a:pPr>
            <a:r>
              <a:rPr lang="zh-CN" altLang="en-US" sz="1200" dirty="0">
                <a:solidFill>
                  <a:srgbClr val="346182"/>
                </a:solidFill>
                <a:latin typeface="微软雅黑" pitchFamily="34" charset="-122"/>
                <a:ea typeface="微软雅黑" pitchFamily="34" charset="-122"/>
              </a:rPr>
              <a:t>详写内容</a:t>
            </a:r>
            <a:r>
              <a:rPr lang="en-US" altLang="zh-CN" sz="1200" dirty="0">
                <a:solidFill>
                  <a:srgbClr val="346182"/>
                </a:solidFill>
                <a:latin typeface="微软雅黑" pitchFamily="34" charset="-122"/>
                <a:ea typeface="微软雅黑" pitchFamily="34" charset="-122"/>
              </a:rPr>
              <a:t>……</a:t>
            </a:r>
            <a:r>
              <a:rPr lang="zh-CN" altLang="en-US" sz="1200" dirty="0">
                <a:solidFill>
                  <a:srgbClr val="346182"/>
                </a:solidFill>
                <a:latin typeface="微软雅黑" pitchFamily="34" charset="-122"/>
                <a:ea typeface="微软雅黑" pitchFamily="34" charset="-122"/>
              </a:rPr>
              <a:t>点击输入本栏的具体文字，简明扼要的说明分项内容，此为概念图解，请根据您的具体内容酌情</a:t>
            </a:r>
            <a:r>
              <a:rPr lang="zh-CN" altLang="en-US" sz="1200" dirty="0" smtClean="0">
                <a:solidFill>
                  <a:srgbClr val="346182"/>
                </a:solidFill>
                <a:latin typeface="微软雅黑" pitchFamily="34" charset="-122"/>
                <a:ea typeface="微软雅黑" pitchFamily="34" charset="-122"/>
              </a:rPr>
              <a:t>修改</a:t>
            </a:r>
            <a:endParaRPr lang="en-US" altLang="zh-CN" sz="1200" dirty="0">
              <a:solidFill>
                <a:srgbClr val="346182"/>
              </a:solidFill>
              <a:latin typeface="微软雅黑" pitchFamily="34" charset="-122"/>
              <a:ea typeface="微软雅黑" pitchFamily="34" charset="-122"/>
            </a:endParaRPr>
          </a:p>
        </p:txBody>
      </p:sp>
    </p:spTree>
    <p:extLst>
      <p:ext uri="{BB962C8B-B14F-4D97-AF65-F5344CB8AC3E}">
        <p14:creationId xmlns:p14="http://schemas.microsoft.com/office/powerpoint/2010/main" val="649142744"/>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anim calcmode="lin" valueType="num">
                                          <p:cBhvr>
                                            <p:cTn id="25" dur="500" fill="hold"/>
                                            <p:tgtEl>
                                              <p:spTgt spid="8"/>
                                            </p:tgtEl>
                                            <p:attrNameLst>
                                              <p:attrName>ppt_x</p:attrName>
                                            </p:attrNameLst>
                                          </p:cBhvr>
                                          <p:tavLst>
                                            <p:tav tm="0">
                                              <p:val>
                                                <p:fltVal val="0.5"/>
                                              </p:val>
                                            </p:tav>
                                            <p:tav tm="100000">
                                              <p:val>
                                                <p:strVal val="#ppt_x"/>
                                              </p:val>
                                            </p:tav>
                                          </p:tavLst>
                                        </p:anim>
                                        <p:anim calcmode="lin" valueType="num">
                                          <p:cBhvr>
                                            <p:cTn id="26" dur="500" fill="hold"/>
                                            <p:tgtEl>
                                              <p:spTgt spid="8"/>
                                            </p:tgtEl>
                                            <p:attrNameLst>
                                              <p:attrName>ppt_y</p:attrName>
                                            </p:attrNameLst>
                                          </p:cBhvr>
                                          <p:tavLst>
                                            <p:tav tm="0">
                                              <p:val>
                                                <p:fltVal val="0.5"/>
                                              </p:val>
                                            </p:tav>
                                            <p:tav tm="100000">
                                              <p:val>
                                                <p:strVal val="#ppt_y"/>
                                              </p:val>
                                            </p:tav>
                                          </p:tavLst>
                                        </p:anim>
                                      </p:childTnLst>
                                    </p:cTn>
                                  </p:par>
                                  <p:par>
                                    <p:cTn id="27" presetID="53" presetClass="entr" presetSubtype="528"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fltVal val="0.5"/>
                                              </p:val>
                                            </p:tav>
                                            <p:tav tm="100000">
                                              <p:val>
                                                <p:strVal val="#ppt_x"/>
                                              </p:val>
                                            </p:tav>
                                          </p:tavLst>
                                        </p:anim>
                                        <p:anim calcmode="lin" valueType="num">
                                          <p:cBhvr>
                                            <p:cTn id="33" dur="500" fill="hold"/>
                                            <p:tgtEl>
                                              <p:spTgt spid="15"/>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0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fltVal val="0.5"/>
                                              </p:val>
                                            </p:tav>
                                            <p:tav tm="100000">
                                              <p:val>
                                                <p:strVal val="#ppt_x"/>
                                              </p:val>
                                            </p:tav>
                                          </p:tavLst>
                                        </p:anim>
                                        <p:anim calcmode="lin" valueType="num">
                                          <p:cBhvr>
                                            <p:cTn id="47" dur="500" fill="hold"/>
                                            <p:tgtEl>
                                              <p:spTgt spid="22"/>
                                            </p:tgtEl>
                                            <p:attrNameLst>
                                              <p:attrName>ppt_y</p:attrName>
                                            </p:attrNameLst>
                                          </p:cBhvr>
                                          <p:tavLst>
                                            <p:tav tm="0">
                                              <p:val>
                                                <p:fltVal val="0.5"/>
                                              </p:val>
                                            </p:tav>
                                            <p:tav tm="100000">
                                              <p:val>
                                                <p:strVal val="#ppt_y"/>
                                              </p:val>
                                            </p:tav>
                                          </p:tavLst>
                                        </p:anim>
                                      </p:childTnLst>
                                    </p:cTn>
                                  </p:par>
                                  <p:par>
                                    <p:cTn id="48" presetID="53" presetClass="entr" presetSubtype="528" fill="hold" nodeType="withEffect">
                                      <p:stCondLst>
                                        <p:cond delay="2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fltVal val="0.5"/>
                                              </p:val>
                                            </p:tav>
                                            <p:tav tm="100000">
                                              <p:val>
                                                <p:strVal val="#ppt_x"/>
                                              </p:val>
                                            </p:tav>
                                          </p:tavLst>
                                        </p:anim>
                                        <p:anim calcmode="lin" valueType="num">
                                          <p:cBhvr>
                                            <p:cTn id="54" dur="500" fill="hold"/>
                                            <p:tgtEl>
                                              <p:spTgt spid="2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40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anim calcmode="lin" valueType="num">
                                          <p:cBhvr>
                                            <p:cTn id="67" dur="500" fill="hold"/>
                                            <p:tgtEl>
                                              <p:spTgt spid="18"/>
                                            </p:tgtEl>
                                            <p:attrNameLst>
                                              <p:attrName>ppt_x</p:attrName>
                                            </p:attrNameLst>
                                          </p:cBhvr>
                                          <p:tavLst>
                                            <p:tav tm="0">
                                              <p:val>
                                                <p:fltVal val="0.5"/>
                                              </p:val>
                                            </p:tav>
                                            <p:tav tm="100000">
                                              <p:val>
                                                <p:strVal val="#ppt_x"/>
                                              </p:val>
                                            </p:tav>
                                          </p:tavLst>
                                        </p:anim>
                                        <p:anim calcmode="lin" valueType="num">
                                          <p:cBhvr>
                                            <p:cTn id="68" dur="500" fill="hold"/>
                                            <p:tgtEl>
                                              <p:spTgt spid="18"/>
                                            </p:tgtEl>
                                            <p:attrNameLst>
                                              <p:attrName>ppt_y</p:attrName>
                                            </p:attrNameLst>
                                          </p:cBhvr>
                                          <p:tavLst>
                                            <p:tav tm="0">
                                              <p:val>
                                                <p:fltVal val="0.5"/>
                                              </p:val>
                                            </p:tav>
                                            <p:tav tm="100000">
                                              <p:val>
                                                <p:strVal val="#ppt_y"/>
                                              </p:val>
                                            </p:tav>
                                          </p:tavLst>
                                        </p:anim>
                                      </p:childTnLst>
                                    </p:cTn>
                                  </p:par>
                                  <p:par>
                                    <p:cTn id="69" presetID="53" presetClass="entr" presetSubtype="528" fill="hold" nodeType="withEffect">
                                      <p:stCondLst>
                                        <p:cond delay="40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anim calcmode="lin" valueType="num">
                                          <p:cBhvr>
                                            <p:cTn id="74" dur="500" fill="hold"/>
                                            <p:tgtEl>
                                              <p:spTgt spid="19"/>
                                            </p:tgtEl>
                                            <p:attrNameLst>
                                              <p:attrName>ppt_x</p:attrName>
                                            </p:attrNameLst>
                                          </p:cBhvr>
                                          <p:tavLst>
                                            <p:tav tm="0">
                                              <p:val>
                                                <p:fltVal val="0.5"/>
                                              </p:val>
                                            </p:tav>
                                            <p:tav tm="100000">
                                              <p:val>
                                                <p:strVal val="#ppt_x"/>
                                              </p:val>
                                            </p:tav>
                                          </p:tavLst>
                                        </p:anim>
                                        <p:anim calcmode="lin" valueType="num">
                                          <p:cBhvr>
                                            <p:cTn id="75" dur="500" fill="hold"/>
                                            <p:tgtEl>
                                              <p:spTgt spid="19"/>
                                            </p:tgtEl>
                                            <p:attrNameLst>
                                              <p:attrName>ppt_y</p:attrName>
                                            </p:attrNameLst>
                                          </p:cBhvr>
                                          <p:tavLst>
                                            <p:tav tm="0">
                                              <p:val>
                                                <p:fltVal val="0.5"/>
                                              </p:val>
                                            </p:tav>
                                            <p:tav tm="100000">
                                              <p:val>
                                                <p:strVal val="#ppt_y"/>
                                              </p:val>
                                            </p:tav>
                                          </p:tavLst>
                                        </p:anim>
                                      </p:childTnLst>
                                    </p:cTn>
                                  </p:par>
                                </p:childTnLst>
                              </p:cTn>
                            </p:par>
                            <p:par>
                              <p:cTn id="76" fill="hold">
                                <p:stCondLst>
                                  <p:cond delay="1400"/>
                                </p:stCondLst>
                                <p:childTnLst>
                                  <p:par>
                                    <p:cTn id="77" presetID="55"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1000" fill="hold"/>
                                            <p:tgtEl>
                                              <p:spTgt spid="26"/>
                                            </p:tgtEl>
                                            <p:attrNameLst>
                                              <p:attrName>ppt_w</p:attrName>
                                            </p:attrNameLst>
                                          </p:cBhvr>
                                          <p:tavLst>
                                            <p:tav tm="0">
                                              <p:val>
                                                <p:strVal val="#ppt_w*0.70"/>
                                              </p:val>
                                            </p:tav>
                                            <p:tav tm="100000">
                                              <p:val>
                                                <p:strVal val="#ppt_w"/>
                                              </p:val>
                                            </p:tav>
                                          </p:tavLst>
                                        </p:anim>
                                        <p:anim calcmode="lin" valueType="num">
                                          <p:cBhvr>
                                            <p:cTn id="80" dur="1000" fill="hold"/>
                                            <p:tgtEl>
                                              <p:spTgt spid="26"/>
                                            </p:tgtEl>
                                            <p:attrNameLst>
                                              <p:attrName>ppt_h</p:attrName>
                                            </p:attrNameLst>
                                          </p:cBhvr>
                                          <p:tavLst>
                                            <p:tav tm="0">
                                              <p:val>
                                                <p:strVal val="#ppt_h"/>
                                              </p:val>
                                            </p:tav>
                                            <p:tav tm="100000">
                                              <p:val>
                                                <p:strVal val="#ppt_h"/>
                                              </p:val>
                                            </p:tav>
                                          </p:tavLst>
                                        </p:anim>
                                        <p:animEffect transition="in" filter="fade">
                                          <p:cBhvr>
                                            <p:cTn id="81" dur="1000"/>
                                            <p:tgtEl>
                                              <p:spTgt spid="26"/>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p:cTn id="84" dur="1000" fill="hold"/>
                                            <p:tgtEl>
                                              <p:spTgt spid="10"/>
                                            </p:tgtEl>
                                            <p:attrNameLst>
                                              <p:attrName>ppt_w</p:attrName>
                                            </p:attrNameLst>
                                          </p:cBhvr>
                                          <p:tavLst>
                                            <p:tav tm="0">
                                              <p:val>
                                                <p:strVal val="#ppt_w*0.70"/>
                                              </p:val>
                                            </p:tav>
                                            <p:tav tm="100000">
                                              <p:val>
                                                <p:strVal val="#ppt_w"/>
                                              </p:val>
                                            </p:tav>
                                          </p:tavLst>
                                        </p:anim>
                                        <p:anim calcmode="lin" valueType="num">
                                          <p:cBhvr>
                                            <p:cTn id="85" dur="1000" fill="hold"/>
                                            <p:tgtEl>
                                              <p:spTgt spid="10"/>
                                            </p:tgtEl>
                                            <p:attrNameLst>
                                              <p:attrName>ppt_h</p:attrName>
                                            </p:attrNameLst>
                                          </p:cBhvr>
                                          <p:tavLst>
                                            <p:tav tm="0">
                                              <p:val>
                                                <p:strVal val="#ppt_h"/>
                                              </p:val>
                                            </p:tav>
                                            <p:tav tm="100000">
                                              <p:val>
                                                <p:strVal val="#ppt_h"/>
                                              </p:val>
                                            </p:tav>
                                          </p:tavLst>
                                        </p:anim>
                                        <p:animEffect transition="in" filter="fade">
                                          <p:cBhvr>
                                            <p:cTn id="86" dur="1000"/>
                                            <p:tgtEl>
                                              <p:spTgt spid="10"/>
                                            </p:tgtEl>
                                          </p:cBhvr>
                                        </p:animEffect>
                                      </p:childTnLst>
                                    </p:cTn>
                                  </p:par>
                                  <p:par>
                                    <p:cTn id="87" presetID="55" presetClass="entr" presetSubtype="0" fill="hold" grpId="0" nodeType="withEffect">
                                      <p:stCondLst>
                                        <p:cond delay="400"/>
                                      </p:stCondLst>
                                      <p:childTnLst>
                                        <p:set>
                                          <p:cBhvr>
                                            <p:cTn id="88" dur="1" fill="hold">
                                              <p:stCondLst>
                                                <p:cond delay="0"/>
                                              </p:stCondLst>
                                            </p:cTn>
                                            <p:tgtEl>
                                              <p:spTgt spid="27"/>
                                            </p:tgtEl>
                                            <p:attrNameLst>
                                              <p:attrName>style.visibility</p:attrName>
                                            </p:attrNameLst>
                                          </p:cBhvr>
                                          <p:to>
                                            <p:strVal val="visible"/>
                                          </p:to>
                                        </p:set>
                                        <p:anim calcmode="lin" valueType="num">
                                          <p:cBhvr>
                                            <p:cTn id="89" dur="1000" fill="hold"/>
                                            <p:tgtEl>
                                              <p:spTgt spid="27"/>
                                            </p:tgtEl>
                                            <p:attrNameLst>
                                              <p:attrName>ppt_w</p:attrName>
                                            </p:attrNameLst>
                                          </p:cBhvr>
                                          <p:tavLst>
                                            <p:tav tm="0">
                                              <p:val>
                                                <p:strVal val="#ppt_w*0.70"/>
                                              </p:val>
                                            </p:tav>
                                            <p:tav tm="100000">
                                              <p:val>
                                                <p:strVal val="#ppt_w"/>
                                              </p:val>
                                            </p:tav>
                                          </p:tavLst>
                                        </p:anim>
                                        <p:anim calcmode="lin" valueType="num">
                                          <p:cBhvr>
                                            <p:cTn id="90" dur="1000" fill="hold"/>
                                            <p:tgtEl>
                                              <p:spTgt spid="27"/>
                                            </p:tgtEl>
                                            <p:attrNameLst>
                                              <p:attrName>ppt_h</p:attrName>
                                            </p:attrNameLst>
                                          </p:cBhvr>
                                          <p:tavLst>
                                            <p:tav tm="0">
                                              <p:val>
                                                <p:strVal val="#ppt_h"/>
                                              </p:val>
                                            </p:tav>
                                            <p:tav tm="100000">
                                              <p:val>
                                                <p:strVal val="#ppt_h"/>
                                              </p:val>
                                            </p:tav>
                                          </p:tavLst>
                                        </p:anim>
                                        <p:animEffect transition="in" filter="fade">
                                          <p:cBhvr>
                                            <p:cTn id="91" dur="1000"/>
                                            <p:tgtEl>
                                              <p:spTgt spid="27"/>
                                            </p:tgtEl>
                                          </p:cBhvr>
                                        </p:animEffect>
                                      </p:childTnLst>
                                    </p:cTn>
                                  </p:par>
                                  <p:par>
                                    <p:cTn id="92" presetID="55" presetClass="entr" presetSubtype="0" fill="hold" grpId="0" nodeType="withEffect">
                                      <p:stCondLst>
                                        <p:cond delay="400"/>
                                      </p:stCondLst>
                                      <p:childTnLst>
                                        <p:set>
                                          <p:cBhvr>
                                            <p:cTn id="93" dur="1" fill="hold">
                                              <p:stCondLst>
                                                <p:cond delay="0"/>
                                              </p:stCondLst>
                                            </p:cTn>
                                            <p:tgtEl>
                                              <p:spTgt spid="13"/>
                                            </p:tgtEl>
                                            <p:attrNameLst>
                                              <p:attrName>style.visibility</p:attrName>
                                            </p:attrNameLst>
                                          </p:cBhvr>
                                          <p:to>
                                            <p:strVal val="visible"/>
                                          </p:to>
                                        </p:set>
                                        <p:anim calcmode="lin" valueType="num">
                                          <p:cBhvr>
                                            <p:cTn id="94" dur="1000" fill="hold"/>
                                            <p:tgtEl>
                                              <p:spTgt spid="13"/>
                                            </p:tgtEl>
                                            <p:attrNameLst>
                                              <p:attrName>ppt_w</p:attrName>
                                            </p:attrNameLst>
                                          </p:cBhvr>
                                          <p:tavLst>
                                            <p:tav tm="0">
                                              <p:val>
                                                <p:strVal val="#ppt_w*0.70"/>
                                              </p:val>
                                            </p:tav>
                                            <p:tav tm="100000">
                                              <p:val>
                                                <p:strVal val="#ppt_w"/>
                                              </p:val>
                                            </p:tav>
                                          </p:tavLst>
                                        </p:anim>
                                        <p:anim calcmode="lin" valueType="num">
                                          <p:cBhvr>
                                            <p:cTn id="95" dur="1000" fill="hold"/>
                                            <p:tgtEl>
                                              <p:spTgt spid="13"/>
                                            </p:tgtEl>
                                            <p:attrNameLst>
                                              <p:attrName>ppt_h</p:attrName>
                                            </p:attrNameLst>
                                          </p:cBhvr>
                                          <p:tavLst>
                                            <p:tav tm="0">
                                              <p:val>
                                                <p:strVal val="#ppt_h"/>
                                              </p:val>
                                            </p:tav>
                                            <p:tav tm="100000">
                                              <p:val>
                                                <p:strVal val="#ppt_h"/>
                                              </p:val>
                                            </p:tav>
                                          </p:tavLst>
                                        </p:anim>
                                        <p:animEffect transition="in" filter="fade">
                                          <p:cBhvr>
                                            <p:cTn id="96" dur="1000"/>
                                            <p:tgtEl>
                                              <p:spTgt spid="13"/>
                                            </p:tgtEl>
                                          </p:cBhvr>
                                        </p:animEffect>
                                      </p:childTnLst>
                                    </p:cTn>
                                  </p:par>
                                  <p:par>
                                    <p:cTn id="97" presetID="55" presetClass="entr" presetSubtype="0"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1000" fill="hold"/>
                                            <p:tgtEl>
                                              <p:spTgt spid="28"/>
                                            </p:tgtEl>
                                            <p:attrNameLst>
                                              <p:attrName>ppt_w</p:attrName>
                                            </p:attrNameLst>
                                          </p:cBhvr>
                                          <p:tavLst>
                                            <p:tav tm="0">
                                              <p:val>
                                                <p:strVal val="#ppt_w*0.70"/>
                                              </p:val>
                                            </p:tav>
                                            <p:tav tm="100000">
                                              <p:val>
                                                <p:strVal val="#ppt_w"/>
                                              </p:val>
                                            </p:tav>
                                          </p:tavLst>
                                        </p:anim>
                                        <p:anim calcmode="lin" valueType="num">
                                          <p:cBhvr>
                                            <p:cTn id="100" dur="1000" fill="hold"/>
                                            <p:tgtEl>
                                              <p:spTgt spid="28"/>
                                            </p:tgtEl>
                                            <p:attrNameLst>
                                              <p:attrName>ppt_h</p:attrName>
                                            </p:attrNameLst>
                                          </p:cBhvr>
                                          <p:tavLst>
                                            <p:tav tm="0">
                                              <p:val>
                                                <p:strVal val="#ppt_h"/>
                                              </p:val>
                                            </p:tav>
                                            <p:tav tm="100000">
                                              <p:val>
                                                <p:strVal val="#ppt_h"/>
                                              </p:val>
                                            </p:tav>
                                          </p:tavLst>
                                        </p:anim>
                                        <p:animEffect transition="in" filter="fade">
                                          <p:cBhvr>
                                            <p:cTn id="101" dur="1000"/>
                                            <p:tgtEl>
                                              <p:spTgt spid="28"/>
                                            </p:tgtEl>
                                          </p:cBhvr>
                                        </p:animEffect>
                                      </p:childTnLst>
                                    </p:cTn>
                                  </p:par>
                                  <p:par>
                                    <p:cTn id="102" presetID="55" presetClass="entr" presetSubtype="0" fill="hold" grpId="0" nodeType="withEffect">
                                      <p:stCondLst>
                                        <p:cond delay="800"/>
                                      </p:stCondLst>
                                      <p:childTnLst>
                                        <p:set>
                                          <p:cBhvr>
                                            <p:cTn id="103" dur="1" fill="hold">
                                              <p:stCondLst>
                                                <p:cond delay="0"/>
                                              </p:stCondLst>
                                            </p:cTn>
                                            <p:tgtEl>
                                              <p:spTgt spid="14"/>
                                            </p:tgtEl>
                                            <p:attrNameLst>
                                              <p:attrName>style.visibility</p:attrName>
                                            </p:attrNameLst>
                                          </p:cBhvr>
                                          <p:to>
                                            <p:strVal val="visible"/>
                                          </p:to>
                                        </p:set>
                                        <p:anim calcmode="lin" valueType="num">
                                          <p:cBhvr>
                                            <p:cTn id="104" dur="1000" fill="hold"/>
                                            <p:tgtEl>
                                              <p:spTgt spid="14"/>
                                            </p:tgtEl>
                                            <p:attrNameLst>
                                              <p:attrName>ppt_w</p:attrName>
                                            </p:attrNameLst>
                                          </p:cBhvr>
                                          <p:tavLst>
                                            <p:tav tm="0">
                                              <p:val>
                                                <p:strVal val="#ppt_w*0.70"/>
                                              </p:val>
                                            </p:tav>
                                            <p:tav tm="100000">
                                              <p:val>
                                                <p:strVal val="#ppt_w"/>
                                              </p:val>
                                            </p:tav>
                                          </p:tavLst>
                                        </p:anim>
                                        <p:anim calcmode="lin" valueType="num">
                                          <p:cBhvr>
                                            <p:cTn id="105" dur="1000" fill="hold"/>
                                            <p:tgtEl>
                                              <p:spTgt spid="14"/>
                                            </p:tgtEl>
                                            <p:attrNameLst>
                                              <p:attrName>ppt_h</p:attrName>
                                            </p:attrNameLst>
                                          </p:cBhvr>
                                          <p:tavLst>
                                            <p:tav tm="0">
                                              <p:val>
                                                <p:strVal val="#ppt_h"/>
                                              </p:val>
                                            </p:tav>
                                            <p:tav tm="100000">
                                              <p:val>
                                                <p:strVal val="#ppt_h"/>
                                              </p:val>
                                            </p:tav>
                                          </p:tavLst>
                                        </p:anim>
                                        <p:animEffect transition="in" filter="fade">
                                          <p:cBhvr>
                                            <p:cTn id="10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1" grpId="0" animBg="1"/>
          <p:bldP spid="12" grpId="0" animBg="1"/>
          <p:bldP spid="13" grpId="0" animBg="1"/>
          <p:bldP spid="14" grpId="0" animBg="1"/>
          <p:bldP spid="18" grpId="0"/>
          <p:bldP spid="22"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anim calcmode="lin" valueType="num">
                                          <p:cBhvr>
                                            <p:cTn id="25" dur="500" fill="hold"/>
                                            <p:tgtEl>
                                              <p:spTgt spid="8"/>
                                            </p:tgtEl>
                                            <p:attrNameLst>
                                              <p:attrName>ppt_x</p:attrName>
                                            </p:attrNameLst>
                                          </p:cBhvr>
                                          <p:tavLst>
                                            <p:tav tm="0">
                                              <p:val>
                                                <p:fltVal val="0.5"/>
                                              </p:val>
                                            </p:tav>
                                            <p:tav tm="100000">
                                              <p:val>
                                                <p:strVal val="#ppt_x"/>
                                              </p:val>
                                            </p:tav>
                                          </p:tavLst>
                                        </p:anim>
                                        <p:anim calcmode="lin" valueType="num">
                                          <p:cBhvr>
                                            <p:cTn id="26" dur="500" fill="hold"/>
                                            <p:tgtEl>
                                              <p:spTgt spid="8"/>
                                            </p:tgtEl>
                                            <p:attrNameLst>
                                              <p:attrName>ppt_y</p:attrName>
                                            </p:attrNameLst>
                                          </p:cBhvr>
                                          <p:tavLst>
                                            <p:tav tm="0">
                                              <p:val>
                                                <p:fltVal val="0.5"/>
                                              </p:val>
                                            </p:tav>
                                            <p:tav tm="100000">
                                              <p:val>
                                                <p:strVal val="#ppt_y"/>
                                              </p:val>
                                            </p:tav>
                                          </p:tavLst>
                                        </p:anim>
                                      </p:childTnLst>
                                    </p:cTn>
                                  </p:par>
                                  <p:par>
                                    <p:cTn id="27" presetID="53" presetClass="entr" presetSubtype="528"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fltVal val="0.5"/>
                                              </p:val>
                                            </p:tav>
                                            <p:tav tm="100000">
                                              <p:val>
                                                <p:strVal val="#ppt_x"/>
                                              </p:val>
                                            </p:tav>
                                          </p:tavLst>
                                        </p:anim>
                                        <p:anim calcmode="lin" valueType="num">
                                          <p:cBhvr>
                                            <p:cTn id="33" dur="500" fill="hold"/>
                                            <p:tgtEl>
                                              <p:spTgt spid="15"/>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fltVal val="0.5"/>
                                              </p:val>
                                            </p:tav>
                                            <p:tav tm="100000">
                                              <p:val>
                                                <p:strVal val="#ppt_x"/>
                                              </p:val>
                                            </p:tav>
                                          </p:tavLst>
                                        </p:anim>
                                        <p:anim calcmode="lin" valueType="num">
                                          <p:cBhvr>
                                            <p:cTn id="40" dur="500" fill="hold"/>
                                            <p:tgtEl>
                                              <p:spTgt spid="12"/>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0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fltVal val="0.5"/>
                                              </p:val>
                                            </p:tav>
                                            <p:tav tm="100000">
                                              <p:val>
                                                <p:strVal val="#ppt_x"/>
                                              </p:val>
                                            </p:tav>
                                          </p:tavLst>
                                        </p:anim>
                                        <p:anim calcmode="lin" valueType="num">
                                          <p:cBhvr>
                                            <p:cTn id="47" dur="500" fill="hold"/>
                                            <p:tgtEl>
                                              <p:spTgt spid="22"/>
                                            </p:tgtEl>
                                            <p:attrNameLst>
                                              <p:attrName>ppt_y</p:attrName>
                                            </p:attrNameLst>
                                          </p:cBhvr>
                                          <p:tavLst>
                                            <p:tav tm="0">
                                              <p:val>
                                                <p:fltVal val="0.5"/>
                                              </p:val>
                                            </p:tav>
                                            <p:tav tm="100000">
                                              <p:val>
                                                <p:strVal val="#ppt_y"/>
                                              </p:val>
                                            </p:tav>
                                          </p:tavLst>
                                        </p:anim>
                                      </p:childTnLst>
                                    </p:cTn>
                                  </p:par>
                                  <p:par>
                                    <p:cTn id="48" presetID="53" presetClass="entr" presetSubtype="528" fill="hold" nodeType="withEffect">
                                      <p:stCondLst>
                                        <p:cond delay="2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fltVal val="0.5"/>
                                              </p:val>
                                            </p:tav>
                                            <p:tav tm="100000">
                                              <p:val>
                                                <p:strVal val="#ppt_x"/>
                                              </p:val>
                                            </p:tav>
                                          </p:tavLst>
                                        </p:anim>
                                        <p:anim calcmode="lin" valueType="num">
                                          <p:cBhvr>
                                            <p:cTn id="54" dur="500" fill="hold"/>
                                            <p:tgtEl>
                                              <p:spTgt spid="2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40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40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anim calcmode="lin" valueType="num">
                                          <p:cBhvr>
                                            <p:cTn id="67" dur="500" fill="hold"/>
                                            <p:tgtEl>
                                              <p:spTgt spid="18"/>
                                            </p:tgtEl>
                                            <p:attrNameLst>
                                              <p:attrName>ppt_x</p:attrName>
                                            </p:attrNameLst>
                                          </p:cBhvr>
                                          <p:tavLst>
                                            <p:tav tm="0">
                                              <p:val>
                                                <p:fltVal val="0.5"/>
                                              </p:val>
                                            </p:tav>
                                            <p:tav tm="100000">
                                              <p:val>
                                                <p:strVal val="#ppt_x"/>
                                              </p:val>
                                            </p:tav>
                                          </p:tavLst>
                                        </p:anim>
                                        <p:anim calcmode="lin" valueType="num">
                                          <p:cBhvr>
                                            <p:cTn id="68" dur="500" fill="hold"/>
                                            <p:tgtEl>
                                              <p:spTgt spid="18"/>
                                            </p:tgtEl>
                                            <p:attrNameLst>
                                              <p:attrName>ppt_y</p:attrName>
                                            </p:attrNameLst>
                                          </p:cBhvr>
                                          <p:tavLst>
                                            <p:tav tm="0">
                                              <p:val>
                                                <p:fltVal val="0.5"/>
                                              </p:val>
                                            </p:tav>
                                            <p:tav tm="100000">
                                              <p:val>
                                                <p:strVal val="#ppt_y"/>
                                              </p:val>
                                            </p:tav>
                                          </p:tavLst>
                                        </p:anim>
                                      </p:childTnLst>
                                    </p:cTn>
                                  </p:par>
                                  <p:par>
                                    <p:cTn id="69" presetID="53" presetClass="entr" presetSubtype="528" fill="hold" nodeType="withEffect">
                                      <p:stCondLst>
                                        <p:cond delay="40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anim calcmode="lin" valueType="num">
                                          <p:cBhvr>
                                            <p:cTn id="74" dur="500" fill="hold"/>
                                            <p:tgtEl>
                                              <p:spTgt spid="19"/>
                                            </p:tgtEl>
                                            <p:attrNameLst>
                                              <p:attrName>ppt_x</p:attrName>
                                            </p:attrNameLst>
                                          </p:cBhvr>
                                          <p:tavLst>
                                            <p:tav tm="0">
                                              <p:val>
                                                <p:fltVal val="0.5"/>
                                              </p:val>
                                            </p:tav>
                                            <p:tav tm="100000">
                                              <p:val>
                                                <p:strVal val="#ppt_x"/>
                                              </p:val>
                                            </p:tav>
                                          </p:tavLst>
                                        </p:anim>
                                        <p:anim calcmode="lin" valueType="num">
                                          <p:cBhvr>
                                            <p:cTn id="75" dur="500" fill="hold"/>
                                            <p:tgtEl>
                                              <p:spTgt spid="19"/>
                                            </p:tgtEl>
                                            <p:attrNameLst>
                                              <p:attrName>ppt_y</p:attrName>
                                            </p:attrNameLst>
                                          </p:cBhvr>
                                          <p:tavLst>
                                            <p:tav tm="0">
                                              <p:val>
                                                <p:fltVal val="0.5"/>
                                              </p:val>
                                            </p:tav>
                                            <p:tav tm="100000">
                                              <p:val>
                                                <p:strVal val="#ppt_y"/>
                                              </p:val>
                                            </p:tav>
                                          </p:tavLst>
                                        </p:anim>
                                      </p:childTnLst>
                                    </p:cTn>
                                  </p:par>
                                </p:childTnLst>
                              </p:cTn>
                            </p:par>
                            <p:par>
                              <p:cTn id="76" fill="hold">
                                <p:stCondLst>
                                  <p:cond delay="1400"/>
                                </p:stCondLst>
                                <p:childTnLst>
                                  <p:par>
                                    <p:cTn id="77" presetID="55"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1000" fill="hold"/>
                                            <p:tgtEl>
                                              <p:spTgt spid="26"/>
                                            </p:tgtEl>
                                            <p:attrNameLst>
                                              <p:attrName>ppt_w</p:attrName>
                                            </p:attrNameLst>
                                          </p:cBhvr>
                                          <p:tavLst>
                                            <p:tav tm="0">
                                              <p:val>
                                                <p:strVal val="#ppt_w*0.70"/>
                                              </p:val>
                                            </p:tav>
                                            <p:tav tm="100000">
                                              <p:val>
                                                <p:strVal val="#ppt_w"/>
                                              </p:val>
                                            </p:tav>
                                          </p:tavLst>
                                        </p:anim>
                                        <p:anim calcmode="lin" valueType="num">
                                          <p:cBhvr>
                                            <p:cTn id="80" dur="1000" fill="hold"/>
                                            <p:tgtEl>
                                              <p:spTgt spid="26"/>
                                            </p:tgtEl>
                                            <p:attrNameLst>
                                              <p:attrName>ppt_h</p:attrName>
                                            </p:attrNameLst>
                                          </p:cBhvr>
                                          <p:tavLst>
                                            <p:tav tm="0">
                                              <p:val>
                                                <p:strVal val="#ppt_h"/>
                                              </p:val>
                                            </p:tav>
                                            <p:tav tm="100000">
                                              <p:val>
                                                <p:strVal val="#ppt_h"/>
                                              </p:val>
                                            </p:tav>
                                          </p:tavLst>
                                        </p:anim>
                                        <p:animEffect transition="in" filter="fade">
                                          <p:cBhvr>
                                            <p:cTn id="81" dur="1000"/>
                                            <p:tgtEl>
                                              <p:spTgt spid="26"/>
                                            </p:tgtEl>
                                          </p:cBhvr>
                                        </p:animEffect>
                                      </p:childTnLst>
                                    </p:cTn>
                                  </p:par>
                                  <p:par>
                                    <p:cTn id="82" presetID="55" presetClass="entr" presetSubtype="0" fill="hold" grpId="0" nodeType="withEffect">
                                      <p:stCondLst>
                                        <p:cond delay="0"/>
                                      </p:stCondLst>
                                      <p:childTnLst>
                                        <p:set>
                                          <p:cBhvr>
                                            <p:cTn id="83" dur="1" fill="hold">
                                              <p:stCondLst>
                                                <p:cond delay="0"/>
                                              </p:stCondLst>
                                            </p:cTn>
                                            <p:tgtEl>
                                              <p:spTgt spid="10"/>
                                            </p:tgtEl>
                                            <p:attrNameLst>
                                              <p:attrName>style.visibility</p:attrName>
                                            </p:attrNameLst>
                                          </p:cBhvr>
                                          <p:to>
                                            <p:strVal val="visible"/>
                                          </p:to>
                                        </p:set>
                                        <p:anim calcmode="lin" valueType="num">
                                          <p:cBhvr>
                                            <p:cTn id="84" dur="1000" fill="hold"/>
                                            <p:tgtEl>
                                              <p:spTgt spid="10"/>
                                            </p:tgtEl>
                                            <p:attrNameLst>
                                              <p:attrName>ppt_w</p:attrName>
                                            </p:attrNameLst>
                                          </p:cBhvr>
                                          <p:tavLst>
                                            <p:tav tm="0">
                                              <p:val>
                                                <p:strVal val="#ppt_w*0.70"/>
                                              </p:val>
                                            </p:tav>
                                            <p:tav tm="100000">
                                              <p:val>
                                                <p:strVal val="#ppt_w"/>
                                              </p:val>
                                            </p:tav>
                                          </p:tavLst>
                                        </p:anim>
                                        <p:anim calcmode="lin" valueType="num">
                                          <p:cBhvr>
                                            <p:cTn id="85" dur="1000" fill="hold"/>
                                            <p:tgtEl>
                                              <p:spTgt spid="10"/>
                                            </p:tgtEl>
                                            <p:attrNameLst>
                                              <p:attrName>ppt_h</p:attrName>
                                            </p:attrNameLst>
                                          </p:cBhvr>
                                          <p:tavLst>
                                            <p:tav tm="0">
                                              <p:val>
                                                <p:strVal val="#ppt_h"/>
                                              </p:val>
                                            </p:tav>
                                            <p:tav tm="100000">
                                              <p:val>
                                                <p:strVal val="#ppt_h"/>
                                              </p:val>
                                            </p:tav>
                                          </p:tavLst>
                                        </p:anim>
                                        <p:animEffect transition="in" filter="fade">
                                          <p:cBhvr>
                                            <p:cTn id="86" dur="1000"/>
                                            <p:tgtEl>
                                              <p:spTgt spid="10"/>
                                            </p:tgtEl>
                                          </p:cBhvr>
                                        </p:animEffect>
                                      </p:childTnLst>
                                    </p:cTn>
                                  </p:par>
                                  <p:par>
                                    <p:cTn id="87" presetID="55" presetClass="entr" presetSubtype="0" fill="hold" grpId="0" nodeType="withEffect">
                                      <p:stCondLst>
                                        <p:cond delay="400"/>
                                      </p:stCondLst>
                                      <p:childTnLst>
                                        <p:set>
                                          <p:cBhvr>
                                            <p:cTn id="88" dur="1" fill="hold">
                                              <p:stCondLst>
                                                <p:cond delay="0"/>
                                              </p:stCondLst>
                                            </p:cTn>
                                            <p:tgtEl>
                                              <p:spTgt spid="27"/>
                                            </p:tgtEl>
                                            <p:attrNameLst>
                                              <p:attrName>style.visibility</p:attrName>
                                            </p:attrNameLst>
                                          </p:cBhvr>
                                          <p:to>
                                            <p:strVal val="visible"/>
                                          </p:to>
                                        </p:set>
                                        <p:anim calcmode="lin" valueType="num">
                                          <p:cBhvr>
                                            <p:cTn id="89" dur="1000" fill="hold"/>
                                            <p:tgtEl>
                                              <p:spTgt spid="27"/>
                                            </p:tgtEl>
                                            <p:attrNameLst>
                                              <p:attrName>ppt_w</p:attrName>
                                            </p:attrNameLst>
                                          </p:cBhvr>
                                          <p:tavLst>
                                            <p:tav tm="0">
                                              <p:val>
                                                <p:strVal val="#ppt_w*0.70"/>
                                              </p:val>
                                            </p:tav>
                                            <p:tav tm="100000">
                                              <p:val>
                                                <p:strVal val="#ppt_w"/>
                                              </p:val>
                                            </p:tav>
                                          </p:tavLst>
                                        </p:anim>
                                        <p:anim calcmode="lin" valueType="num">
                                          <p:cBhvr>
                                            <p:cTn id="90" dur="1000" fill="hold"/>
                                            <p:tgtEl>
                                              <p:spTgt spid="27"/>
                                            </p:tgtEl>
                                            <p:attrNameLst>
                                              <p:attrName>ppt_h</p:attrName>
                                            </p:attrNameLst>
                                          </p:cBhvr>
                                          <p:tavLst>
                                            <p:tav tm="0">
                                              <p:val>
                                                <p:strVal val="#ppt_h"/>
                                              </p:val>
                                            </p:tav>
                                            <p:tav tm="100000">
                                              <p:val>
                                                <p:strVal val="#ppt_h"/>
                                              </p:val>
                                            </p:tav>
                                          </p:tavLst>
                                        </p:anim>
                                        <p:animEffect transition="in" filter="fade">
                                          <p:cBhvr>
                                            <p:cTn id="91" dur="1000"/>
                                            <p:tgtEl>
                                              <p:spTgt spid="27"/>
                                            </p:tgtEl>
                                          </p:cBhvr>
                                        </p:animEffect>
                                      </p:childTnLst>
                                    </p:cTn>
                                  </p:par>
                                  <p:par>
                                    <p:cTn id="92" presetID="55" presetClass="entr" presetSubtype="0" fill="hold" grpId="0" nodeType="withEffect">
                                      <p:stCondLst>
                                        <p:cond delay="400"/>
                                      </p:stCondLst>
                                      <p:childTnLst>
                                        <p:set>
                                          <p:cBhvr>
                                            <p:cTn id="93" dur="1" fill="hold">
                                              <p:stCondLst>
                                                <p:cond delay="0"/>
                                              </p:stCondLst>
                                            </p:cTn>
                                            <p:tgtEl>
                                              <p:spTgt spid="13"/>
                                            </p:tgtEl>
                                            <p:attrNameLst>
                                              <p:attrName>style.visibility</p:attrName>
                                            </p:attrNameLst>
                                          </p:cBhvr>
                                          <p:to>
                                            <p:strVal val="visible"/>
                                          </p:to>
                                        </p:set>
                                        <p:anim calcmode="lin" valueType="num">
                                          <p:cBhvr>
                                            <p:cTn id="94" dur="1000" fill="hold"/>
                                            <p:tgtEl>
                                              <p:spTgt spid="13"/>
                                            </p:tgtEl>
                                            <p:attrNameLst>
                                              <p:attrName>ppt_w</p:attrName>
                                            </p:attrNameLst>
                                          </p:cBhvr>
                                          <p:tavLst>
                                            <p:tav tm="0">
                                              <p:val>
                                                <p:strVal val="#ppt_w*0.70"/>
                                              </p:val>
                                            </p:tav>
                                            <p:tav tm="100000">
                                              <p:val>
                                                <p:strVal val="#ppt_w"/>
                                              </p:val>
                                            </p:tav>
                                          </p:tavLst>
                                        </p:anim>
                                        <p:anim calcmode="lin" valueType="num">
                                          <p:cBhvr>
                                            <p:cTn id="95" dur="1000" fill="hold"/>
                                            <p:tgtEl>
                                              <p:spTgt spid="13"/>
                                            </p:tgtEl>
                                            <p:attrNameLst>
                                              <p:attrName>ppt_h</p:attrName>
                                            </p:attrNameLst>
                                          </p:cBhvr>
                                          <p:tavLst>
                                            <p:tav tm="0">
                                              <p:val>
                                                <p:strVal val="#ppt_h"/>
                                              </p:val>
                                            </p:tav>
                                            <p:tav tm="100000">
                                              <p:val>
                                                <p:strVal val="#ppt_h"/>
                                              </p:val>
                                            </p:tav>
                                          </p:tavLst>
                                        </p:anim>
                                        <p:animEffect transition="in" filter="fade">
                                          <p:cBhvr>
                                            <p:cTn id="96" dur="1000"/>
                                            <p:tgtEl>
                                              <p:spTgt spid="13"/>
                                            </p:tgtEl>
                                          </p:cBhvr>
                                        </p:animEffect>
                                      </p:childTnLst>
                                    </p:cTn>
                                  </p:par>
                                  <p:par>
                                    <p:cTn id="97" presetID="55" presetClass="entr" presetSubtype="0"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1000" fill="hold"/>
                                            <p:tgtEl>
                                              <p:spTgt spid="28"/>
                                            </p:tgtEl>
                                            <p:attrNameLst>
                                              <p:attrName>ppt_w</p:attrName>
                                            </p:attrNameLst>
                                          </p:cBhvr>
                                          <p:tavLst>
                                            <p:tav tm="0">
                                              <p:val>
                                                <p:strVal val="#ppt_w*0.70"/>
                                              </p:val>
                                            </p:tav>
                                            <p:tav tm="100000">
                                              <p:val>
                                                <p:strVal val="#ppt_w"/>
                                              </p:val>
                                            </p:tav>
                                          </p:tavLst>
                                        </p:anim>
                                        <p:anim calcmode="lin" valueType="num">
                                          <p:cBhvr>
                                            <p:cTn id="100" dur="1000" fill="hold"/>
                                            <p:tgtEl>
                                              <p:spTgt spid="28"/>
                                            </p:tgtEl>
                                            <p:attrNameLst>
                                              <p:attrName>ppt_h</p:attrName>
                                            </p:attrNameLst>
                                          </p:cBhvr>
                                          <p:tavLst>
                                            <p:tav tm="0">
                                              <p:val>
                                                <p:strVal val="#ppt_h"/>
                                              </p:val>
                                            </p:tav>
                                            <p:tav tm="100000">
                                              <p:val>
                                                <p:strVal val="#ppt_h"/>
                                              </p:val>
                                            </p:tav>
                                          </p:tavLst>
                                        </p:anim>
                                        <p:animEffect transition="in" filter="fade">
                                          <p:cBhvr>
                                            <p:cTn id="101" dur="1000"/>
                                            <p:tgtEl>
                                              <p:spTgt spid="28"/>
                                            </p:tgtEl>
                                          </p:cBhvr>
                                        </p:animEffect>
                                      </p:childTnLst>
                                    </p:cTn>
                                  </p:par>
                                  <p:par>
                                    <p:cTn id="102" presetID="55" presetClass="entr" presetSubtype="0" fill="hold" grpId="0" nodeType="withEffect">
                                      <p:stCondLst>
                                        <p:cond delay="800"/>
                                      </p:stCondLst>
                                      <p:childTnLst>
                                        <p:set>
                                          <p:cBhvr>
                                            <p:cTn id="103" dur="1" fill="hold">
                                              <p:stCondLst>
                                                <p:cond delay="0"/>
                                              </p:stCondLst>
                                            </p:cTn>
                                            <p:tgtEl>
                                              <p:spTgt spid="14"/>
                                            </p:tgtEl>
                                            <p:attrNameLst>
                                              <p:attrName>style.visibility</p:attrName>
                                            </p:attrNameLst>
                                          </p:cBhvr>
                                          <p:to>
                                            <p:strVal val="visible"/>
                                          </p:to>
                                        </p:set>
                                        <p:anim calcmode="lin" valueType="num">
                                          <p:cBhvr>
                                            <p:cTn id="104" dur="1000" fill="hold"/>
                                            <p:tgtEl>
                                              <p:spTgt spid="14"/>
                                            </p:tgtEl>
                                            <p:attrNameLst>
                                              <p:attrName>ppt_w</p:attrName>
                                            </p:attrNameLst>
                                          </p:cBhvr>
                                          <p:tavLst>
                                            <p:tav tm="0">
                                              <p:val>
                                                <p:strVal val="#ppt_w*0.70"/>
                                              </p:val>
                                            </p:tav>
                                            <p:tav tm="100000">
                                              <p:val>
                                                <p:strVal val="#ppt_w"/>
                                              </p:val>
                                            </p:tav>
                                          </p:tavLst>
                                        </p:anim>
                                        <p:anim calcmode="lin" valueType="num">
                                          <p:cBhvr>
                                            <p:cTn id="105" dur="1000" fill="hold"/>
                                            <p:tgtEl>
                                              <p:spTgt spid="14"/>
                                            </p:tgtEl>
                                            <p:attrNameLst>
                                              <p:attrName>ppt_h</p:attrName>
                                            </p:attrNameLst>
                                          </p:cBhvr>
                                          <p:tavLst>
                                            <p:tav tm="0">
                                              <p:val>
                                                <p:strVal val="#ppt_h"/>
                                              </p:val>
                                            </p:tav>
                                            <p:tav tm="100000">
                                              <p:val>
                                                <p:strVal val="#ppt_h"/>
                                              </p:val>
                                            </p:tav>
                                          </p:tavLst>
                                        </p:anim>
                                        <p:animEffect transition="in" filter="fade">
                                          <p:cBhvr>
                                            <p:cTn id="10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1" grpId="0" animBg="1"/>
          <p:bldP spid="12" grpId="0" animBg="1"/>
          <p:bldP spid="13" grpId="0" animBg="1"/>
          <p:bldP spid="14" grpId="0" animBg="1"/>
          <p:bldP spid="18" grpId="0"/>
          <p:bldP spid="22" grpId="0"/>
          <p:bldP spid="26" grpId="0"/>
          <p:bldP spid="27" grpId="0"/>
          <p:bldP spid="2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平行四边形 7"/>
          <p:cNvSpPr/>
          <p:nvPr/>
        </p:nvSpPr>
        <p:spPr>
          <a:xfrm rot="16200000">
            <a:off x="3765519" y="2616966"/>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rot="16200000">
            <a:off x="3765517" y="1029210"/>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右箭头 9"/>
          <p:cNvSpPr/>
          <p:nvPr/>
        </p:nvSpPr>
        <p:spPr>
          <a:xfrm>
            <a:off x="3491880" y="1131589"/>
            <a:ext cx="2646190" cy="1035353"/>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rot="10800000">
            <a:off x="2877716" y="1923677"/>
            <a:ext cx="2646190" cy="1035353"/>
          </a:xfrm>
          <a:prstGeom prst="rightArrow">
            <a:avLst>
              <a:gd name="adj1" fmla="val 66953"/>
              <a:gd name="adj2" fmla="val 50000"/>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a:off x="3491880" y="2715765"/>
            <a:ext cx="2646190" cy="1035353"/>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rot="10800000">
            <a:off x="2877716" y="3507853"/>
            <a:ext cx="2646190" cy="1035353"/>
          </a:xfrm>
          <a:prstGeom prst="rightArrow">
            <a:avLst>
              <a:gd name="adj1" fmla="val 66953"/>
              <a:gd name="adj2" fmla="val 50000"/>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9"/>
          <p:cNvSpPr txBox="1"/>
          <p:nvPr/>
        </p:nvSpPr>
        <p:spPr>
          <a:xfrm>
            <a:off x="3800356" y="1495375"/>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dirty="0" smtClean="0">
                <a:solidFill>
                  <a:schemeClr val="bg1"/>
                </a:solidFill>
              </a:rPr>
              <a:t>处于起步阶段</a:t>
            </a:r>
            <a:endParaRPr lang="zh-CN" altLang="en-US" dirty="0">
              <a:solidFill>
                <a:schemeClr val="bg1"/>
              </a:solidFill>
            </a:endParaRPr>
          </a:p>
        </p:txBody>
      </p:sp>
      <p:sp>
        <p:nvSpPr>
          <p:cNvPr id="15" name="TextBox 10"/>
          <p:cNvSpPr txBox="1"/>
          <p:nvPr/>
        </p:nvSpPr>
        <p:spPr>
          <a:xfrm>
            <a:off x="6228184" y="1303016"/>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000" dirty="0">
                <a:solidFill>
                  <a:srgbClr val="346182"/>
                </a:solidFill>
              </a:rPr>
              <a:t>点击输入简要文字内容，文字内容需概括精炼，不用多余的文字修饰，言简意赅的说明该项内容。</a:t>
            </a:r>
            <a:endParaRPr lang="en-US" altLang="zh-CN" sz="1000" dirty="0">
              <a:solidFill>
                <a:srgbClr val="346182"/>
              </a:solidFill>
            </a:endParaRPr>
          </a:p>
        </p:txBody>
      </p:sp>
      <p:sp>
        <p:nvSpPr>
          <p:cNvPr id="16" name="TextBox 11"/>
          <p:cNvSpPr txBox="1"/>
          <p:nvPr/>
        </p:nvSpPr>
        <p:spPr>
          <a:xfrm>
            <a:off x="3491880" y="2287465"/>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dirty="0" smtClean="0">
                <a:solidFill>
                  <a:schemeClr val="tx1"/>
                </a:solidFill>
              </a:rPr>
              <a:t>整体规模较小</a:t>
            </a:r>
            <a:endParaRPr lang="zh-CN" altLang="en-US" dirty="0">
              <a:solidFill>
                <a:schemeClr val="tx1"/>
              </a:solidFill>
            </a:endParaRPr>
          </a:p>
        </p:txBody>
      </p:sp>
      <p:sp>
        <p:nvSpPr>
          <p:cNvPr id="17" name="TextBox 12"/>
          <p:cNvSpPr txBox="1"/>
          <p:nvPr/>
        </p:nvSpPr>
        <p:spPr>
          <a:xfrm>
            <a:off x="3800356" y="3079553"/>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dirty="0" smtClean="0">
                <a:solidFill>
                  <a:schemeClr val="bg1"/>
                </a:solidFill>
              </a:rPr>
              <a:t>市场占有率低</a:t>
            </a:r>
            <a:endParaRPr lang="zh-CN" altLang="en-US" dirty="0">
              <a:solidFill>
                <a:schemeClr val="bg1"/>
              </a:solidFill>
            </a:endParaRPr>
          </a:p>
        </p:txBody>
      </p:sp>
      <p:sp>
        <p:nvSpPr>
          <p:cNvPr id="18" name="TextBox 13"/>
          <p:cNvSpPr txBox="1"/>
          <p:nvPr/>
        </p:nvSpPr>
        <p:spPr>
          <a:xfrm>
            <a:off x="3491880" y="3871641"/>
            <a:ext cx="1723550"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dirty="0" smtClean="0">
                <a:solidFill>
                  <a:schemeClr val="tx1"/>
                </a:solidFill>
              </a:rPr>
              <a:t>市场认知度低</a:t>
            </a:r>
            <a:endParaRPr lang="zh-CN" altLang="en-US" dirty="0">
              <a:solidFill>
                <a:schemeClr val="tx1"/>
              </a:solidFill>
            </a:endParaRPr>
          </a:p>
        </p:txBody>
      </p:sp>
      <p:sp>
        <p:nvSpPr>
          <p:cNvPr id="19" name="TextBox 14"/>
          <p:cNvSpPr txBox="1"/>
          <p:nvPr/>
        </p:nvSpPr>
        <p:spPr>
          <a:xfrm>
            <a:off x="683568" y="2095105"/>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000" dirty="0">
                <a:solidFill>
                  <a:srgbClr val="346182"/>
                </a:solidFill>
              </a:rPr>
              <a:t>点击输入简要文字内容，文字内容需概括精炼，不用多余的文字修饰，言简意赅的说明该项内容。</a:t>
            </a:r>
            <a:endParaRPr lang="en-US" altLang="zh-CN" sz="1000" dirty="0">
              <a:solidFill>
                <a:srgbClr val="346182"/>
              </a:solidFill>
            </a:endParaRPr>
          </a:p>
        </p:txBody>
      </p:sp>
      <p:sp>
        <p:nvSpPr>
          <p:cNvPr id="20" name="TextBox 15"/>
          <p:cNvSpPr txBox="1"/>
          <p:nvPr/>
        </p:nvSpPr>
        <p:spPr>
          <a:xfrm>
            <a:off x="6228184" y="2942864"/>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000" dirty="0">
                <a:solidFill>
                  <a:srgbClr val="346182"/>
                </a:solidFill>
              </a:rPr>
              <a:t>点击输入简要文字内容，文字内容需概括精炼，不用多余的文字修饰，言简意赅的说明该项内容。</a:t>
            </a:r>
            <a:endParaRPr lang="en-US" altLang="zh-CN" sz="1000" dirty="0">
              <a:solidFill>
                <a:srgbClr val="346182"/>
              </a:solidFill>
            </a:endParaRPr>
          </a:p>
        </p:txBody>
      </p:sp>
      <p:sp>
        <p:nvSpPr>
          <p:cNvPr id="21" name="TextBox 16"/>
          <p:cNvSpPr txBox="1"/>
          <p:nvPr/>
        </p:nvSpPr>
        <p:spPr>
          <a:xfrm>
            <a:off x="683568" y="3734953"/>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000" dirty="0">
                <a:solidFill>
                  <a:srgbClr val="346182"/>
                </a:solidFill>
              </a:rPr>
              <a:t>点击输入简要文字内容，文字内容需概括精炼，不用多余的文字修饰，言简意赅的说明该项内容。</a:t>
            </a:r>
            <a:endParaRPr lang="en-US" altLang="zh-CN" sz="1000" dirty="0">
              <a:solidFill>
                <a:srgbClr val="346182"/>
              </a:solidFill>
            </a:endParaRPr>
          </a:p>
        </p:txBody>
      </p:sp>
    </p:spTree>
    <p:extLst>
      <p:ext uri="{BB962C8B-B14F-4D97-AF65-F5344CB8AC3E}">
        <p14:creationId xmlns:p14="http://schemas.microsoft.com/office/powerpoint/2010/main" val="897185164"/>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right)">
                                          <p:cBhvr>
                                            <p:cTn id="45" dur="500"/>
                                            <p:tgtEl>
                                              <p:spTgt spid="19"/>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1+#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16" presetClass="entr" presetSubtype="2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barn(inVertical)">
                                          <p:cBhvr>
                                            <p:cTn id="58" dur="500"/>
                                            <p:tgtEl>
                                              <p:spTgt spid="8"/>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p:stCondLst>
                                  <p:cond delay="4500"/>
                                </p:stCondLst>
                                <p:childTnLst>
                                  <p:par>
                                    <p:cTn id="72" presetID="22" presetClass="entr" presetSubtype="8"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left)">
                                          <p:cBhvr>
                                            <p:cTn id="74" dur="500"/>
                                            <p:tgtEl>
                                              <p:spTgt spid="20"/>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right)">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par>
                              <p:cTn id="27" fill="hold">
                                <p:stCondLst>
                                  <p:cond delay="10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right)">
                                          <p:cBhvr>
                                            <p:cTn id="45" dur="500"/>
                                            <p:tgtEl>
                                              <p:spTgt spid="19"/>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1+#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16" presetClass="entr" presetSubtype="2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barn(inVertical)">
                                          <p:cBhvr>
                                            <p:cTn id="58" dur="500"/>
                                            <p:tgtEl>
                                              <p:spTgt spid="8"/>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childTnLst>
                              </p:cTn>
                            </p:par>
                            <p:par>
                              <p:cTn id="71" fill="hold">
                                <p:stCondLst>
                                  <p:cond delay="4500"/>
                                </p:stCondLst>
                                <p:childTnLst>
                                  <p:par>
                                    <p:cTn id="72" presetID="22" presetClass="entr" presetSubtype="8"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left)">
                                          <p:cBhvr>
                                            <p:cTn id="74" dur="500"/>
                                            <p:tgtEl>
                                              <p:spTgt spid="20"/>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right)">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3</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Rectangle 13" descr="FD1DDF730CE4456e89755B07FE1653D0# #Rectangle 13"/>
          <p:cNvSpPr>
            <a:spLocks noChangeArrowheads="1"/>
          </p:cNvSpPr>
          <p:nvPr/>
        </p:nvSpPr>
        <p:spPr bwMode="auto">
          <a:xfrm>
            <a:off x="5796136" y="1626857"/>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单击此处添加简短说明，添加简短文字，</a:t>
            </a:r>
            <a:endParaRPr lang="en-US" altLang="zh-CN" sz="1000" dirty="0" smtClean="0">
              <a:solidFill>
                <a:srgbClr val="346182"/>
              </a:solidFill>
              <a:latin typeface="方正兰亭纤黑简体" pitchFamily="65" charset="-122"/>
              <a:ea typeface="方正兰亭纤黑简体" pitchFamily="65" charset="-122"/>
            </a:endParaRPr>
          </a:p>
          <a:p>
            <a:pP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具体文字添加此处。</a:t>
            </a:r>
            <a:endParaRPr lang="en-US" altLang="zh-CN" sz="1000" dirty="0">
              <a:solidFill>
                <a:srgbClr val="346182"/>
              </a:solidFill>
              <a:latin typeface="方正兰亭纤黑简体" pitchFamily="65" charset="-122"/>
              <a:ea typeface="方正兰亭纤黑简体" pitchFamily="65" charset="-122"/>
            </a:endParaRPr>
          </a:p>
        </p:txBody>
      </p:sp>
      <p:sp>
        <p:nvSpPr>
          <p:cNvPr id="9" name="Freeform 5"/>
          <p:cNvSpPr>
            <a:spLocks/>
          </p:cNvSpPr>
          <p:nvPr/>
        </p:nvSpPr>
        <p:spPr bwMode="auto">
          <a:xfrm rot="1800000">
            <a:off x="4488702" y="1230118"/>
            <a:ext cx="1084398" cy="1555415"/>
          </a:xfrm>
          <a:custGeom>
            <a:avLst/>
            <a:gdLst>
              <a:gd name="T0" fmla="*/ 2366 w 4733"/>
              <a:gd name="T1" fmla="*/ 0 h 6775"/>
              <a:gd name="T2" fmla="*/ 4733 w 4733"/>
              <a:gd name="T3" fmla="*/ 2366 h 6775"/>
              <a:gd name="T4" fmla="*/ 4375 w 4733"/>
              <a:gd name="T5" fmla="*/ 3618 h 6775"/>
              <a:gd name="T6" fmla="*/ 4375 w 4733"/>
              <a:gd name="T7" fmla="*/ 3618 h 6775"/>
              <a:gd name="T8" fmla="*/ 4364 w 4733"/>
              <a:gd name="T9" fmla="*/ 3635 h 6775"/>
              <a:gd name="T10" fmla="*/ 4358 w 4733"/>
              <a:gd name="T11" fmla="*/ 3645 h 6775"/>
              <a:gd name="T12" fmla="*/ 2366 w 4733"/>
              <a:gd name="T13" fmla="*/ 6775 h 6775"/>
              <a:gd name="T14" fmla="*/ 375 w 4733"/>
              <a:gd name="T15" fmla="*/ 3645 h 6775"/>
              <a:gd name="T16" fmla="*/ 369 w 4733"/>
              <a:gd name="T17" fmla="*/ 3635 h 6775"/>
              <a:gd name="T18" fmla="*/ 357 w 4733"/>
              <a:gd name="T19" fmla="*/ 3618 h 6775"/>
              <a:gd name="T20" fmla="*/ 357 w 4733"/>
              <a:gd name="T21" fmla="*/ 3618 h 6775"/>
              <a:gd name="T22" fmla="*/ 0 w 4733"/>
              <a:gd name="T23" fmla="*/ 2366 h 6775"/>
              <a:gd name="T24" fmla="*/ 2366 w 4733"/>
              <a:gd name="T25" fmla="*/ 0 h 6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5">
                <a:moveTo>
                  <a:pt x="2366" y="0"/>
                </a:moveTo>
                <a:cubicBezTo>
                  <a:pt x="3673" y="0"/>
                  <a:pt x="4733" y="1060"/>
                  <a:pt x="4733" y="2366"/>
                </a:cubicBezTo>
                <a:cubicBezTo>
                  <a:pt x="4733" y="2826"/>
                  <a:pt x="4602" y="3255"/>
                  <a:pt x="4375" y="3618"/>
                </a:cubicBezTo>
                <a:lnTo>
                  <a:pt x="4375" y="3618"/>
                </a:lnTo>
                <a:lnTo>
                  <a:pt x="4364" y="3635"/>
                </a:lnTo>
                <a:lnTo>
                  <a:pt x="4358" y="3645"/>
                </a:lnTo>
                <a:lnTo>
                  <a:pt x="2366" y="6775"/>
                </a:lnTo>
                <a:lnTo>
                  <a:pt x="375" y="3645"/>
                </a:lnTo>
                <a:lnTo>
                  <a:pt x="369" y="3635"/>
                </a:lnTo>
                <a:lnTo>
                  <a:pt x="357" y="3618"/>
                </a:lnTo>
                <a:lnTo>
                  <a:pt x="357" y="3618"/>
                </a:lnTo>
                <a:cubicBezTo>
                  <a:pt x="131" y="3255"/>
                  <a:pt x="0" y="2826"/>
                  <a:pt x="0" y="2366"/>
                </a:cubicBezTo>
                <a:cubicBezTo>
                  <a:pt x="0" y="1060"/>
                  <a:pt x="1060" y="0"/>
                  <a:pt x="2366" y="0"/>
                </a:cubicBezTo>
                <a:close/>
              </a:path>
            </a:pathLst>
          </a:custGeom>
          <a:solidFill>
            <a:srgbClr val="34618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 name="Freeform 6"/>
          <p:cNvSpPr>
            <a:spLocks/>
          </p:cNvSpPr>
          <p:nvPr/>
        </p:nvSpPr>
        <p:spPr bwMode="auto">
          <a:xfrm rot="1800000">
            <a:off x="3570901" y="2819795"/>
            <a:ext cx="1084398" cy="1555415"/>
          </a:xfrm>
          <a:custGeom>
            <a:avLst/>
            <a:gdLst>
              <a:gd name="T0" fmla="*/ 2366 w 4733"/>
              <a:gd name="T1" fmla="*/ 6776 h 6776"/>
              <a:gd name="T2" fmla="*/ 4733 w 4733"/>
              <a:gd name="T3" fmla="*/ 4409 h 6776"/>
              <a:gd name="T4" fmla="*/ 4375 w 4733"/>
              <a:gd name="T5" fmla="*/ 3158 h 6776"/>
              <a:gd name="T6" fmla="*/ 4375 w 4733"/>
              <a:gd name="T7" fmla="*/ 3158 h 6776"/>
              <a:gd name="T8" fmla="*/ 4364 w 4733"/>
              <a:gd name="T9" fmla="*/ 3140 h 6776"/>
              <a:gd name="T10" fmla="*/ 4358 w 4733"/>
              <a:gd name="T11" fmla="*/ 3130 h 6776"/>
              <a:gd name="T12" fmla="*/ 2366 w 4733"/>
              <a:gd name="T13" fmla="*/ 0 h 6776"/>
              <a:gd name="T14" fmla="*/ 375 w 4733"/>
              <a:gd name="T15" fmla="*/ 3130 h 6776"/>
              <a:gd name="T16" fmla="*/ 369 w 4733"/>
              <a:gd name="T17" fmla="*/ 3140 h 6776"/>
              <a:gd name="T18" fmla="*/ 357 w 4733"/>
              <a:gd name="T19" fmla="*/ 3158 h 6776"/>
              <a:gd name="T20" fmla="*/ 357 w 4733"/>
              <a:gd name="T21" fmla="*/ 3158 h 6776"/>
              <a:gd name="T22" fmla="*/ 0 w 4733"/>
              <a:gd name="T23" fmla="*/ 4409 h 6776"/>
              <a:gd name="T24" fmla="*/ 2366 w 4733"/>
              <a:gd name="T25" fmla="*/ 6776 h 6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6">
                <a:moveTo>
                  <a:pt x="2366" y="6776"/>
                </a:moveTo>
                <a:cubicBezTo>
                  <a:pt x="3673" y="6776"/>
                  <a:pt x="4733" y="5716"/>
                  <a:pt x="4733" y="4409"/>
                </a:cubicBezTo>
                <a:cubicBezTo>
                  <a:pt x="4733" y="3950"/>
                  <a:pt x="4602" y="3521"/>
                  <a:pt x="4375" y="3158"/>
                </a:cubicBezTo>
                <a:lnTo>
                  <a:pt x="4375" y="3158"/>
                </a:lnTo>
                <a:lnTo>
                  <a:pt x="4364" y="3140"/>
                </a:lnTo>
                <a:lnTo>
                  <a:pt x="4358" y="3130"/>
                </a:lnTo>
                <a:lnTo>
                  <a:pt x="2366" y="0"/>
                </a:lnTo>
                <a:lnTo>
                  <a:pt x="375" y="3130"/>
                </a:lnTo>
                <a:lnTo>
                  <a:pt x="369" y="3140"/>
                </a:lnTo>
                <a:lnTo>
                  <a:pt x="357" y="3158"/>
                </a:lnTo>
                <a:lnTo>
                  <a:pt x="357" y="3158"/>
                </a:lnTo>
                <a:cubicBezTo>
                  <a:pt x="131" y="3521"/>
                  <a:pt x="0" y="3950"/>
                  <a:pt x="0" y="4409"/>
                </a:cubicBezTo>
                <a:cubicBezTo>
                  <a:pt x="0" y="5716"/>
                  <a:pt x="1060" y="6776"/>
                  <a:pt x="2366" y="6776"/>
                </a:cubicBezTo>
                <a:close/>
              </a:path>
            </a:pathLst>
          </a:custGeom>
          <a:solidFill>
            <a:srgbClr val="34618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 name="Freeform 7"/>
          <p:cNvSpPr>
            <a:spLocks/>
          </p:cNvSpPr>
          <p:nvPr/>
        </p:nvSpPr>
        <p:spPr bwMode="auto">
          <a:xfrm rot="1800000">
            <a:off x="3381612" y="1252491"/>
            <a:ext cx="1493320" cy="1166182"/>
          </a:xfrm>
          <a:custGeom>
            <a:avLst/>
            <a:gdLst>
              <a:gd name="T0" fmla="*/ 655 w 6517"/>
              <a:gd name="T1" fmla="*/ 1516 h 5082"/>
              <a:gd name="T2" fmla="*/ 3889 w 6517"/>
              <a:gd name="T3" fmla="*/ 655 h 5082"/>
              <a:gd name="T4" fmla="*/ 4792 w 6517"/>
              <a:gd name="T5" fmla="*/ 1592 h 5082"/>
              <a:gd name="T6" fmla="*/ 4792 w 6517"/>
              <a:gd name="T7" fmla="*/ 1592 h 5082"/>
              <a:gd name="T8" fmla="*/ 4802 w 6517"/>
              <a:gd name="T9" fmla="*/ 1610 h 5082"/>
              <a:gd name="T10" fmla="*/ 4808 w 6517"/>
              <a:gd name="T11" fmla="*/ 1621 h 5082"/>
              <a:gd name="T12" fmla="*/ 6517 w 6517"/>
              <a:gd name="T13" fmla="*/ 4913 h 5082"/>
              <a:gd name="T14" fmla="*/ 2811 w 6517"/>
              <a:gd name="T15" fmla="*/ 5067 h 5082"/>
              <a:gd name="T16" fmla="*/ 2799 w 6517"/>
              <a:gd name="T17" fmla="*/ 5067 h 5082"/>
              <a:gd name="T18" fmla="*/ 2778 w 6517"/>
              <a:gd name="T19" fmla="*/ 5068 h 5082"/>
              <a:gd name="T20" fmla="*/ 2778 w 6517"/>
              <a:gd name="T21" fmla="*/ 5068 h 5082"/>
              <a:gd name="T22" fmla="*/ 1516 w 6517"/>
              <a:gd name="T23" fmla="*/ 4750 h 5082"/>
              <a:gd name="T24" fmla="*/ 655 w 6517"/>
              <a:gd name="T25" fmla="*/ 151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7" h="5082">
                <a:moveTo>
                  <a:pt x="655" y="1516"/>
                </a:moveTo>
                <a:cubicBezTo>
                  <a:pt x="1310" y="385"/>
                  <a:pt x="2759" y="0"/>
                  <a:pt x="3889" y="655"/>
                </a:cubicBezTo>
                <a:cubicBezTo>
                  <a:pt x="4287" y="885"/>
                  <a:pt x="4592" y="1214"/>
                  <a:pt x="4792" y="1592"/>
                </a:cubicBezTo>
                <a:lnTo>
                  <a:pt x="4792" y="1592"/>
                </a:lnTo>
                <a:lnTo>
                  <a:pt x="4802" y="1610"/>
                </a:lnTo>
                <a:lnTo>
                  <a:pt x="4808" y="1621"/>
                </a:lnTo>
                <a:lnTo>
                  <a:pt x="6517" y="4913"/>
                </a:lnTo>
                <a:lnTo>
                  <a:pt x="2811" y="5067"/>
                </a:lnTo>
                <a:lnTo>
                  <a:pt x="2799" y="5067"/>
                </a:lnTo>
                <a:lnTo>
                  <a:pt x="2778" y="5068"/>
                </a:lnTo>
                <a:lnTo>
                  <a:pt x="2778" y="5068"/>
                </a:lnTo>
                <a:cubicBezTo>
                  <a:pt x="2350" y="5082"/>
                  <a:pt x="1913" y="4980"/>
                  <a:pt x="1516" y="4750"/>
                </a:cubicBezTo>
                <a:cubicBezTo>
                  <a:pt x="385" y="4095"/>
                  <a:pt x="0" y="2647"/>
                  <a:pt x="655" y="151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8"/>
          <p:cNvSpPr>
            <a:spLocks/>
          </p:cNvSpPr>
          <p:nvPr/>
        </p:nvSpPr>
        <p:spPr bwMode="auto">
          <a:xfrm rot="1800000">
            <a:off x="4269826" y="3185343"/>
            <a:ext cx="1493320" cy="1166182"/>
          </a:xfrm>
          <a:custGeom>
            <a:avLst/>
            <a:gdLst>
              <a:gd name="T0" fmla="*/ 5863 w 6518"/>
              <a:gd name="T1" fmla="*/ 3566 h 5082"/>
              <a:gd name="T2" fmla="*/ 5002 w 6518"/>
              <a:gd name="T3" fmla="*/ 332 h 5082"/>
              <a:gd name="T4" fmla="*/ 3740 w 6518"/>
              <a:gd name="T5" fmla="*/ 14 h 5082"/>
              <a:gd name="T6" fmla="*/ 3740 w 6518"/>
              <a:gd name="T7" fmla="*/ 14 h 5082"/>
              <a:gd name="T8" fmla="*/ 3719 w 6518"/>
              <a:gd name="T9" fmla="*/ 14 h 5082"/>
              <a:gd name="T10" fmla="*/ 3707 w 6518"/>
              <a:gd name="T11" fmla="*/ 15 h 5082"/>
              <a:gd name="T12" fmla="*/ 0 w 6518"/>
              <a:gd name="T13" fmla="*/ 168 h 5082"/>
              <a:gd name="T14" fmla="*/ 1710 w 6518"/>
              <a:gd name="T15" fmla="*/ 3461 h 5082"/>
              <a:gd name="T16" fmla="*/ 1715 w 6518"/>
              <a:gd name="T17" fmla="*/ 3471 h 5082"/>
              <a:gd name="T18" fmla="*/ 1725 w 6518"/>
              <a:gd name="T19" fmla="*/ 3490 h 5082"/>
              <a:gd name="T20" fmla="*/ 1725 w 6518"/>
              <a:gd name="T21" fmla="*/ 3490 h 5082"/>
              <a:gd name="T22" fmla="*/ 2628 w 6518"/>
              <a:gd name="T23" fmla="*/ 4427 h 5082"/>
              <a:gd name="T24" fmla="*/ 5863 w 6518"/>
              <a:gd name="T25" fmla="*/ 356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8" h="5082">
                <a:moveTo>
                  <a:pt x="5863" y="3566"/>
                </a:moveTo>
                <a:cubicBezTo>
                  <a:pt x="6518" y="2435"/>
                  <a:pt x="6132" y="987"/>
                  <a:pt x="5002" y="332"/>
                </a:cubicBezTo>
                <a:cubicBezTo>
                  <a:pt x="4604" y="101"/>
                  <a:pt x="4168" y="0"/>
                  <a:pt x="3740" y="14"/>
                </a:cubicBezTo>
                <a:lnTo>
                  <a:pt x="3740" y="14"/>
                </a:lnTo>
                <a:lnTo>
                  <a:pt x="3719" y="14"/>
                </a:lnTo>
                <a:lnTo>
                  <a:pt x="3707" y="15"/>
                </a:lnTo>
                <a:lnTo>
                  <a:pt x="0" y="168"/>
                </a:lnTo>
                <a:lnTo>
                  <a:pt x="1710" y="3461"/>
                </a:lnTo>
                <a:lnTo>
                  <a:pt x="1715" y="3471"/>
                </a:lnTo>
                <a:lnTo>
                  <a:pt x="1725" y="3490"/>
                </a:lnTo>
                <a:lnTo>
                  <a:pt x="1725" y="3490"/>
                </a:lnTo>
                <a:cubicBezTo>
                  <a:pt x="1926" y="3868"/>
                  <a:pt x="2231" y="4196"/>
                  <a:pt x="2628" y="4427"/>
                </a:cubicBezTo>
                <a:cubicBezTo>
                  <a:pt x="3759" y="5082"/>
                  <a:pt x="5207" y="4696"/>
                  <a:pt x="5863" y="356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 name="Freeform 9"/>
          <p:cNvSpPr>
            <a:spLocks/>
          </p:cNvSpPr>
          <p:nvPr/>
        </p:nvSpPr>
        <p:spPr bwMode="auto">
          <a:xfrm rot="1800000">
            <a:off x="2766060" y="2315833"/>
            <a:ext cx="1494834" cy="1166182"/>
          </a:xfrm>
          <a:custGeom>
            <a:avLst/>
            <a:gdLst>
              <a:gd name="T0" fmla="*/ 653 w 6523"/>
              <a:gd name="T1" fmla="*/ 3563 h 5083"/>
              <a:gd name="T2" fmla="*/ 1521 w 6523"/>
              <a:gd name="T3" fmla="*/ 331 h 5083"/>
              <a:gd name="T4" fmla="*/ 2783 w 6523"/>
              <a:gd name="T5" fmla="*/ 15 h 5083"/>
              <a:gd name="T6" fmla="*/ 2783 w 6523"/>
              <a:gd name="T7" fmla="*/ 15 h 5083"/>
              <a:gd name="T8" fmla="*/ 2805 w 6523"/>
              <a:gd name="T9" fmla="*/ 16 h 5083"/>
              <a:gd name="T10" fmla="*/ 2816 w 6523"/>
              <a:gd name="T11" fmla="*/ 17 h 5083"/>
              <a:gd name="T12" fmla="*/ 6523 w 6523"/>
              <a:gd name="T13" fmla="*/ 178 h 5083"/>
              <a:gd name="T14" fmla="*/ 4806 w 6523"/>
              <a:gd name="T15" fmla="*/ 3467 h 5083"/>
              <a:gd name="T16" fmla="*/ 4800 w 6523"/>
              <a:gd name="T17" fmla="*/ 3477 h 5083"/>
              <a:gd name="T18" fmla="*/ 4791 w 6523"/>
              <a:gd name="T19" fmla="*/ 3496 h 5083"/>
              <a:gd name="T20" fmla="*/ 4790 w 6523"/>
              <a:gd name="T21" fmla="*/ 3496 h 5083"/>
              <a:gd name="T22" fmla="*/ 3885 w 6523"/>
              <a:gd name="T23" fmla="*/ 4431 h 5083"/>
              <a:gd name="T24" fmla="*/ 653 w 6523"/>
              <a:gd name="T25" fmla="*/ 3563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3" h="5083">
                <a:moveTo>
                  <a:pt x="653" y="3563"/>
                </a:moveTo>
                <a:cubicBezTo>
                  <a:pt x="0" y="2431"/>
                  <a:pt x="389" y="983"/>
                  <a:pt x="1521" y="331"/>
                </a:cubicBezTo>
                <a:cubicBezTo>
                  <a:pt x="1919" y="101"/>
                  <a:pt x="2356" y="0"/>
                  <a:pt x="2783" y="15"/>
                </a:cubicBezTo>
                <a:lnTo>
                  <a:pt x="2783" y="15"/>
                </a:ln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Freeform 10"/>
          <p:cNvSpPr>
            <a:spLocks/>
          </p:cNvSpPr>
          <p:nvPr/>
        </p:nvSpPr>
        <p:spPr bwMode="auto">
          <a:xfrm rot="1800000">
            <a:off x="4883106" y="2123313"/>
            <a:ext cx="1494834" cy="1166182"/>
          </a:xfrm>
          <a:custGeom>
            <a:avLst/>
            <a:gdLst>
              <a:gd name="T0" fmla="*/ 5870 w 6522"/>
              <a:gd name="T1" fmla="*/ 1521 h 5083"/>
              <a:gd name="T2" fmla="*/ 2637 w 6522"/>
              <a:gd name="T3" fmla="*/ 653 h 5083"/>
              <a:gd name="T4" fmla="*/ 1732 w 6522"/>
              <a:gd name="T5" fmla="*/ 1588 h 5083"/>
              <a:gd name="T6" fmla="*/ 1732 w 6522"/>
              <a:gd name="T7" fmla="*/ 1588 h 5083"/>
              <a:gd name="T8" fmla="*/ 1722 w 6522"/>
              <a:gd name="T9" fmla="*/ 1606 h 5083"/>
              <a:gd name="T10" fmla="*/ 1717 w 6522"/>
              <a:gd name="T11" fmla="*/ 1617 h 5083"/>
              <a:gd name="T12" fmla="*/ 0 w 6522"/>
              <a:gd name="T13" fmla="*/ 4905 h 5083"/>
              <a:gd name="T14" fmla="*/ 3706 w 6522"/>
              <a:gd name="T15" fmla="*/ 5067 h 5083"/>
              <a:gd name="T16" fmla="*/ 3718 w 6522"/>
              <a:gd name="T17" fmla="*/ 5068 h 5083"/>
              <a:gd name="T18" fmla="*/ 3739 w 6522"/>
              <a:gd name="T19" fmla="*/ 5068 h 5083"/>
              <a:gd name="T20" fmla="*/ 3739 w 6522"/>
              <a:gd name="T21" fmla="*/ 5068 h 5083"/>
              <a:gd name="T22" fmla="*/ 5002 w 6522"/>
              <a:gd name="T23" fmla="*/ 4753 h 5083"/>
              <a:gd name="T24" fmla="*/ 5870 w 6522"/>
              <a:gd name="T25" fmla="*/ 1521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2" h="5083">
                <a:moveTo>
                  <a:pt x="5870" y="1521"/>
                </a:moveTo>
                <a:cubicBezTo>
                  <a:pt x="5217" y="389"/>
                  <a:pt x="3769" y="0"/>
                  <a:pt x="2637" y="653"/>
                </a:cubicBezTo>
                <a:cubicBezTo>
                  <a:pt x="2239" y="882"/>
                  <a:pt x="1934" y="1210"/>
                  <a:pt x="1732" y="1588"/>
                </a:cubicBezTo>
                <a:lnTo>
                  <a:pt x="1732" y="1588"/>
                </a:lnTo>
                <a:lnTo>
                  <a:pt x="1722" y="1606"/>
                </a:lnTo>
                <a:lnTo>
                  <a:pt x="1717" y="1617"/>
                </a:lnTo>
                <a:lnTo>
                  <a:pt x="0" y="4905"/>
                </a:lnTo>
                <a:lnTo>
                  <a:pt x="3706" y="5067"/>
                </a:lnTo>
                <a:lnTo>
                  <a:pt x="3718" y="5068"/>
                </a:lnTo>
                <a:lnTo>
                  <a:pt x="3739" y="5068"/>
                </a:lnTo>
                <a:lnTo>
                  <a:pt x="3739" y="5068"/>
                </a:lnTo>
                <a:cubicBezTo>
                  <a:pt x="4167" y="5083"/>
                  <a:pt x="4604" y="4983"/>
                  <a:pt x="5002" y="4753"/>
                </a:cubicBezTo>
                <a:cubicBezTo>
                  <a:pt x="6134" y="4100"/>
                  <a:pt x="6522" y="2653"/>
                  <a:pt x="5870" y="152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 name="TextBox 48"/>
          <p:cNvSpPr txBox="1"/>
          <p:nvPr/>
        </p:nvSpPr>
        <p:spPr>
          <a:xfrm>
            <a:off x="4582365" y="2273689"/>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itchFamily="34" charset="-128"/>
                <a:ea typeface="Kozuka Gothic Pr6N M" pitchFamily="34" charset="-128"/>
              </a:rPr>
              <a:t>01</a:t>
            </a:r>
            <a:endParaRPr lang="zh-CN" altLang="en-US" sz="1400" dirty="0">
              <a:solidFill>
                <a:schemeClr val="bg1"/>
              </a:solidFill>
              <a:latin typeface="Kozuka Gothic Pr6N M" pitchFamily="34" charset="-128"/>
              <a:ea typeface="Kozuka Gothic Pr6N M" pitchFamily="34" charset="-128"/>
            </a:endParaRPr>
          </a:p>
        </p:txBody>
      </p:sp>
      <p:sp>
        <p:nvSpPr>
          <p:cNvPr id="16" name="TextBox 49"/>
          <p:cNvSpPr txBox="1"/>
          <p:nvPr/>
        </p:nvSpPr>
        <p:spPr>
          <a:xfrm>
            <a:off x="4775470" y="2671147"/>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itchFamily="34" charset="-128"/>
                <a:ea typeface="Kozuka Gothic Pr6N M" pitchFamily="34" charset="-128"/>
              </a:rPr>
              <a:t>02</a:t>
            </a:r>
            <a:endParaRPr lang="zh-CN" altLang="en-US" sz="1400" dirty="0">
              <a:solidFill>
                <a:schemeClr val="bg1"/>
              </a:solidFill>
              <a:latin typeface="Kozuka Gothic Pr6N M" pitchFamily="34" charset="-128"/>
              <a:ea typeface="Kozuka Gothic Pr6N M" pitchFamily="34" charset="-128"/>
            </a:endParaRPr>
          </a:p>
        </p:txBody>
      </p:sp>
      <p:sp>
        <p:nvSpPr>
          <p:cNvPr id="17" name="TextBox 50"/>
          <p:cNvSpPr txBox="1"/>
          <p:nvPr/>
        </p:nvSpPr>
        <p:spPr>
          <a:xfrm>
            <a:off x="4579881" y="3009915"/>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itchFamily="34" charset="-128"/>
                <a:ea typeface="Kozuka Gothic Pr6N M" pitchFamily="34" charset="-128"/>
              </a:rPr>
              <a:t>03</a:t>
            </a:r>
            <a:endParaRPr lang="zh-CN" altLang="en-US" sz="1400" dirty="0">
              <a:solidFill>
                <a:schemeClr val="bg1"/>
              </a:solidFill>
              <a:latin typeface="Kozuka Gothic Pr6N M" pitchFamily="34" charset="-128"/>
              <a:ea typeface="Kozuka Gothic Pr6N M" pitchFamily="34" charset="-128"/>
            </a:endParaRPr>
          </a:p>
        </p:txBody>
      </p:sp>
      <p:sp>
        <p:nvSpPr>
          <p:cNvPr id="18" name="TextBox 51"/>
          <p:cNvSpPr txBox="1"/>
          <p:nvPr/>
        </p:nvSpPr>
        <p:spPr>
          <a:xfrm>
            <a:off x="4159149" y="3011241"/>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itchFamily="34" charset="-128"/>
                <a:ea typeface="Kozuka Gothic Pr6N M" pitchFamily="34" charset="-128"/>
              </a:rPr>
              <a:t>04</a:t>
            </a:r>
            <a:endParaRPr lang="zh-CN" altLang="en-US" sz="1400" dirty="0">
              <a:solidFill>
                <a:schemeClr val="bg1"/>
              </a:solidFill>
              <a:latin typeface="Kozuka Gothic Pr6N M" pitchFamily="34" charset="-128"/>
              <a:ea typeface="Kozuka Gothic Pr6N M" pitchFamily="34" charset="-128"/>
            </a:endParaRPr>
          </a:p>
        </p:txBody>
      </p:sp>
      <p:sp>
        <p:nvSpPr>
          <p:cNvPr id="19" name="TextBox 52"/>
          <p:cNvSpPr txBox="1"/>
          <p:nvPr/>
        </p:nvSpPr>
        <p:spPr>
          <a:xfrm>
            <a:off x="3957039" y="2632829"/>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itchFamily="34" charset="-128"/>
                <a:ea typeface="Kozuka Gothic Pr6N M" pitchFamily="34" charset="-128"/>
              </a:rPr>
              <a:t>05</a:t>
            </a:r>
            <a:endParaRPr lang="zh-CN" altLang="en-US" sz="1400" dirty="0">
              <a:solidFill>
                <a:schemeClr val="bg1"/>
              </a:solidFill>
              <a:latin typeface="Kozuka Gothic Pr6N M" pitchFamily="34" charset="-128"/>
              <a:ea typeface="Kozuka Gothic Pr6N M" pitchFamily="34" charset="-128"/>
            </a:endParaRPr>
          </a:p>
        </p:txBody>
      </p:sp>
      <p:sp>
        <p:nvSpPr>
          <p:cNvPr id="20" name="TextBox 53"/>
          <p:cNvSpPr txBox="1"/>
          <p:nvPr/>
        </p:nvSpPr>
        <p:spPr>
          <a:xfrm>
            <a:off x="4147761" y="2302489"/>
            <a:ext cx="386644" cy="307777"/>
          </a:xfrm>
          <a:prstGeom prst="rect">
            <a:avLst/>
          </a:prstGeom>
          <a:noFill/>
        </p:spPr>
        <p:txBody>
          <a:bodyPr wrap="none" rtlCol="0">
            <a:spAutoFit/>
          </a:bodyPr>
          <a:lstStyle/>
          <a:p>
            <a:pPr algn="ctr"/>
            <a:r>
              <a:rPr lang="en-US" altLang="zh-CN" sz="1400" dirty="0" smtClean="0">
                <a:solidFill>
                  <a:schemeClr val="bg1"/>
                </a:solidFill>
                <a:latin typeface="Kozuka Gothic Pr6N M" pitchFamily="34" charset="-128"/>
                <a:ea typeface="Kozuka Gothic Pr6N M" pitchFamily="34" charset="-128"/>
              </a:rPr>
              <a:t>06</a:t>
            </a:r>
            <a:endParaRPr lang="zh-CN" altLang="en-US" sz="1400" dirty="0">
              <a:solidFill>
                <a:schemeClr val="bg1"/>
              </a:solidFill>
              <a:latin typeface="Kozuka Gothic Pr6N M" pitchFamily="34" charset="-128"/>
              <a:ea typeface="Kozuka Gothic Pr6N M" pitchFamily="34" charset="-128"/>
            </a:endParaRPr>
          </a:p>
        </p:txBody>
      </p:sp>
      <p:sp>
        <p:nvSpPr>
          <p:cNvPr id="21" name="KSO_Shape"/>
          <p:cNvSpPr>
            <a:spLocks/>
          </p:cNvSpPr>
          <p:nvPr/>
        </p:nvSpPr>
        <p:spPr bwMode="auto">
          <a:xfrm>
            <a:off x="4824424" y="1560972"/>
            <a:ext cx="657605" cy="45155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22" name="KSO_Shape"/>
          <p:cNvSpPr>
            <a:spLocks/>
          </p:cNvSpPr>
          <p:nvPr/>
        </p:nvSpPr>
        <p:spPr bwMode="auto">
          <a:xfrm>
            <a:off x="5462928" y="2533132"/>
            <a:ext cx="612432" cy="60630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23" name="KSO_Shape"/>
          <p:cNvSpPr>
            <a:spLocks/>
          </p:cNvSpPr>
          <p:nvPr/>
        </p:nvSpPr>
        <p:spPr bwMode="auto">
          <a:xfrm>
            <a:off x="3736097" y="1521149"/>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24" name="TextBox 28"/>
          <p:cNvSpPr txBox="1"/>
          <p:nvPr/>
        </p:nvSpPr>
        <p:spPr>
          <a:xfrm>
            <a:off x="5796136" y="1349443"/>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1600" dirty="0" smtClean="0">
                <a:solidFill>
                  <a:srgbClr val="ED7D31"/>
                </a:solidFill>
              </a:rPr>
              <a:t>团队协作能力强</a:t>
            </a:r>
            <a:endParaRPr lang="zh-CN" altLang="en-US" sz="1600" dirty="0">
              <a:solidFill>
                <a:srgbClr val="ED7D31"/>
              </a:solidFill>
            </a:endParaRPr>
          </a:p>
        </p:txBody>
      </p:sp>
      <p:sp>
        <p:nvSpPr>
          <p:cNvPr id="25" name="Rectangle 13" descr="FD1DDF730CE4456e89755B07FE1653D0# #Rectangle 13"/>
          <p:cNvSpPr>
            <a:spLocks noChangeArrowheads="1"/>
          </p:cNvSpPr>
          <p:nvPr/>
        </p:nvSpPr>
        <p:spPr bwMode="auto">
          <a:xfrm>
            <a:off x="6331554" y="278397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单击此处添加简短说明，添加简短文字，</a:t>
            </a:r>
            <a:endParaRPr lang="en-US" altLang="zh-CN" sz="1000" dirty="0" smtClean="0">
              <a:solidFill>
                <a:srgbClr val="346182"/>
              </a:solidFill>
              <a:latin typeface="方正兰亭纤黑简体" pitchFamily="65" charset="-122"/>
              <a:ea typeface="方正兰亭纤黑简体" pitchFamily="65" charset="-122"/>
            </a:endParaRPr>
          </a:p>
          <a:p>
            <a:pP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具体文字添加此处。</a:t>
            </a:r>
            <a:endParaRPr lang="en-US" altLang="zh-CN" sz="1000" dirty="0">
              <a:solidFill>
                <a:srgbClr val="346182"/>
              </a:solidFill>
              <a:latin typeface="方正兰亭纤黑简体" pitchFamily="65" charset="-122"/>
              <a:ea typeface="方正兰亭纤黑简体" pitchFamily="65" charset="-122"/>
            </a:endParaRPr>
          </a:p>
        </p:txBody>
      </p:sp>
      <p:sp>
        <p:nvSpPr>
          <p:cNvPr id="26" name="TextBox 59"/>
          <p:cNvSpPr txBox="1"/>
          <p:nvPr/>
        </p:nvSpPr>
        <p:spPr>
          <a:xfrm>
            <a:off x="6331554" y="250656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1600" dirty="0" smtClean="0">
                <a:solidFill>
                  <a:srgbClr val="ED7D31"/>
                </a:solidFill>
              </a:rPr>
              <a:t>操作方式科学</a:t>
            </a:r>
            <a:endParaRPr lang="zh-CN" altLang="en-US" sz="1600" dirty="0">
              <a:solidFill>
                <a:srgbClr val="ED7D31"/>
              </a:solidFill>
            </a:endParaRPr>
          </a:p>
        </p:txBody>
      </p:sp>
      <p:sp>
        <p:nvSpPr>
          <p:cNvPr id="27" name="Rectangle 13" descr="FD1DDF730CE4456e89755B07FE1653D0# #Rectangle 13"/>
          <p:cNvSpPr>
            <a:spLocks noChangeArrowheads="1"/>
          </p:cNvSpPr>
          <p:nvPr/>
        </p:nvSpPr>
        <p:spPr bwMode="auto">
          <a:xfrm>
            <a:off x="5796136" y="391404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单击此处添加简短说明，添加简短文字，</a:t>
            </a:r>
            <a:endParaRPr lang="en-US" altLang="zh-CN" sz="1000" dirty="0" smtClean="0">
              <a:solidFill>
                <a:srgbClr val="346182"/>
              </a:solidFill>
              <a:latin typeface="方正兰亭纤黑简体" pitchFamily="65" charset="-122"/>
              <a:ea typeface="方正兰亭纤黑简体" pitchFamily="65" charset="-122"/>
            </a:endParaRPr>
          </a:p>
          <a:p>
            <a:pP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具体文字添加此处。</a:t>
            </a:r>
            <a:endParaRPr lang="en-US" altLang="zh-CN" sz="1000" dirty="0">
              <a:solidFill>
                <a:srgbClr val="346182"/>
              </a:solidFill>
              <a:latin typeface="方正兰亭纤黑简体" pitchFamily="65" charset="-122"/>
              <a:ea typeface="方正兰亭纤黑简体" pitchFamily="65" charset="-122"/>
            </a:endParaRPr>
          </a:p>
        </p:txBody>
      </p:sp>
      <p:sp>
        <p:nvSpPr>
          <p:cNvPr id="28" name="TextBox 61"/>
          <p:cNvSpPr txBox="1"/>
          <p:nvPr/>
        </p:nvSpPr>
        <p:spPr>
          <a:xfrm>
            <a:off x="5796136" y="363663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r>
              <a:rPr lang="zh-CN" altLang="en-US" sz="1600" dirty="0" smtClean="0">
                <a:solidFill>
                  <a:srgbClr val="ED7D31"/>
                </a:solidFill>
              </a:rPr>
              <a:t>资金准备充足</a:t>
            </a:r>
            <a:endParaRPr lang="zh-CN" altLang="en-US" sz="1600" dirty="0">
              <a:solidFill>
                <a:srgbClr val="ED7D31"/>
              </a:solidFill>
            </a:endParaRPr>
          </a:p>
        </p:txBody>
      </p:sp>
      <p:sp>
        <p:nvSpPr>
          <p:cNvPr id="29" name="Rectangle 13" descr="FD1DDF730CE4456e89755B07FE1653D0# #Rectangle 13"/>
          <p:cNvSpPr>
            <a:spLocks noChangeArrowheads="1"/>
          </p:cNvSpPr>
          <p:nvPr/>
        </p:nvSpPr>
        <p:spPr bwMode="auto">
          <a:xfrm>
            <a:off x="1006579" y="1626857"/>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单击此处添加简短说明，添加简短文字，</a:t>
            </a:r>
            <a:endParaRPr lang="en-US" altLang="zh-CN" sz="1000" dirty="0" smtClean="0">
              <a:solidFill>
                <a:srgbClr val="346182"/>
              </a:solidFill>
              <a:latin typeface="方正兰亭纤黑简体" pitchFamily="65" charset="-122"/>
              <a:ea typeface="方正兰亭纤黑简体" pitchFamily="65" charset="-122"/>
            </a:endParaRPr>
          </a:p>
          <a:p>
            <a:pPr algn="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具体文字添加此处。</a:t>
            </a:r>
            <a:endParaRPr lang="en-US" altLang="zh-CN" sz="1000" dirty="0">
              <a:solidFill>
                <a:srgbClr val="346182"/>
              </a:solidFill>
              <a:latin typeface="方正兰亭纤黑简体" pitchFamily="65" charset="-122"/>
              <a:ea typeface="方正兰亭纤黑简体" pitchFamily="65" charset="-122"/>
            </a:endParaRPr>
          </a:p>
        </p:txBody>
      </p:sp>
      <p:sp>
        <p:nvSpPr>
          <p:cNvPr id="30" name="TextBox 63"/>
          <p:cNvSpPr txBox="1"/>
          <p:nvPr/>
        </p:nvSpPr>
        <p:spPr>
          <a:xfrm>
            <a:off x="1659293" y="1349443"/>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1600" dirty="0" smtClean="0">
                <a:solidFill>
                  <a:srgbClr val="ED7D31"/>
                </a:solidFill>
              </a:rPr>
              <a:t>主要任务</a:t>
            </a:r>
            <a:endParaRPr lang="zh-CN" altLang="en-US" sz="1600" dirty="0">
              <a:solidFill>
                <a:srgbClr val="ED7D31"/>
              </a:solidFill>
            </a:endParaRPr>
          </a:p>
        </p:txBody>
      </p:sp>
      <p:sp>
        <p:nvSpPr>
          <p:cNvPr id="31" name="Rectangle 13" descr="FD1DDF730CE4456e89755B07FE1653D0# #Rectangle 13"/>
          <p:cNvSpPr>
            <a:spLocks noChangeArrowheads="1"/>
          </p:cNvSpPr>
          <p:nvPr/>
        </p:nvSpPr>
        <p:spPr bwMode="auto">
          <a:xfrm>
            <a:off x="426898" y="278397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单击此处添加简短说明，添加简短文字，</a:t>
            </a:r>
            <a:endParaRPr lang="en-US" altLang="zh-CN" sz="1000" dirty="0" smtClean="0">
              <a:solidFill>
                <a:srgbClr val="346182"/>
              </a:solidFill>
              <a:latin typeface="方正兰亭纤黑简体" pitchFamily="65" charset="-122"/>
              <a:ea typeface="方正兰亭纤黑简体" pitchFamily="65" charset="-122"/>
            </a:endParaRPr>
          </a:p>
          <a:p>
            <a:pPr algn="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具体文字添加此处。</a:t>
            </a:r>
            <a:endParaRPr lang="en-US" altLang="zh-CN" sz="1000" dirty="0">
              <a:solidFill>
                <a:srgbClr val="346182"/>
              </a:solidFill>
              <a:latin typeface="方正兰亭纤黑简体" pitchFamily="65" charset="-122"/>
              <a:ea typeface="方正兰亭纤黑简体" pitchFamily="65" charset="-122"/>
            </a:endParaRPr>
          </a:p>
        </p:txBody>
      </p:sp>
      <p:sp>
        <p:nvSpPr>
          <p:cNvPr id="32" name="TextBox 65"/>
          <p:cNvSpPr txBox="1"/>
          <p:nvPr/>
        </p:nvSpPr>
        <p:spPr>
          <a:xfrm>
            <a:off x="1079612" y="250656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1600" dirty="0" smtClean="0">
                <a:solidFill>
                  <a:srgbClr val="ED7D31"/>
                </a:solidFill>
              </a:rPr>
              <a:t>时间进度</a:t>
            </a:r>
            <a:endParaRPr lang="zh-CN" altLang="en-US" sz="1600" dirty="0">
              <a:solidFill>
                <a:srgbClr val="ED7D31"/>
              </a:solidFill>
            </a:endParaRPr>
          </a:p>
        </p:txBody>
      </p:sp>
      <p:sp>
        <p:nvSpPr>
          <p:cNvPr id="33" name="Rectangle 13" descr="FD1DDF730CE4456e89755B07FE1653D0# #Rectangle 13"/>
          <p:cNvSpPr>
            <a:spLocks noChangeArrowheads="1"/>
          </p:cNvSpPr>
          <p:nvPr/>
        </p:nvSpPr>
        <p:spPr bwMode="auto">
          <a:xfrm>
            <a:off x="1006579" y="3914048"/>
            <a:ext cx="2376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单击此处添加简短说明，添加简短文字，</a:t>
            </a:r>
            <a:endParaRPr lang="en-US" altLang="zh-CN" sz="1000" dirty="0" smtClean="0">
              <a:solidFill>
                <a:srgbClr val="346182"/>
              </a:solidFill>
              <a:latin typeface="方正兰亭纤黑简体" pitchFamily="65" charset="-122"/>
              <a:ea typeface="方正兰亭纤黑简体" pitchFamily="65" charset="-122"/>
            </a:endParaRPr>
          </a:p>
          <a:p>
            <a:pPr algn="r" eaLnBrk="1" hangingPunct="1">
              <a:spcBef>
                <a:spcPct val="0"/>
              </a:spcBef>
              <a:buNone/>
              <a:defRPr/>
            </a:pPr>
            <a:r>
              <a:rPr lang="zh-CN" altLang="en-US" sz="1000" dirty="0" smtClean="0">
                <a:solidFill>
                  <a:srgbClr val="346182"/>
                </a:solidFill>
                <a:latin typeface="方正兰亭纤黑简体" pitchFamily="65" charset="-122"/>
                <a:ea typeface="方正兰亭纤黑简体" pitchFamily="65" charset="-122"/>
              </a:rPr>
              <a:t>具体文字添加此处。</a:t>
            </a:r>
            <a:endParaRPr lang="en-US" altLang="zh-CN" sz="1000" dirty="0">
              <a:solidFill>
                <a:srgbClr val="346182"/>
              </a:solidFill>
              <a:latin typeface="方正兰亭纤黑简体" pitchFamily="65" charset="-122"/>
              <a:ea typeface="方正兰亭纤黑简体" pitchFamily="65" charset="-122"/>
            </a:endParaRPr>
          </a:p>
        </p:txBody>
      </p:sp>
      <p:sp>
        <p:nvSpPr>
          <p:cNvPr id="34" name="TextBox 67"/>
          <p:cNvSpPr txBox="1"/>
          <p:nvPr/>
        </p:nvSpPr>
        <p:spPr>
          <a:xfrm>
            <a:off x="1659293" y="3636634"/>
            <a:ext cx="1723550" cy="24622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r"/>
            <a:r>
              <a:rPr lang="zh-CN" altLang="en-US" sz="1600" dirty="0" smtClean="0">
                <a:solidFill>
                  <a:srgbClr val="ED7D31"/>
                </a:solidFill>
              </a:rPr>
              <a:t>效益预测</a:t>
            </a:r>
            <a:endParaRPr lang="zh-CN" altLang="en-US" sz="1600" dirty="0">
              <a:solidFill>
                <a:srgbClr val="ED7D31"/>
              </a:solidFill>
            </a:endParaRPr>
          </a:p>
        </p:txBody>
      </p:sp>
      <p:sp>
        <p:nvSpPr>
          <p:cNvPr id="35" name="KSO_Shape"/>
          <p:cNvSpPr/>
          <p:nvPr/>
        </p:nvSpPr>
        <p:spPr>
          <a:xfrm>
            <a:off x="4884882" y="3578113"/>
            <a:ext cx="536688" cy="536688"/>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chemeClr val="bg1"/>
              </a:solidFill>
            </a:endParaRPr>
          </a:p>
        </p:txBody>
      </p:sp>
      <p:sp>
        <p:nvSpPr>
          <p:cNvPr id="36" name="KSO_Shape"/>
          <p:cNvSpPr>
            <a:spLocks/>
          </p:cNvSpPr>
          <p:nvPr/>
        </p:nvSpPr>
        <p:spPr bwMode="auto">
          <a:xfrm>
            <a:off x="3754199" y="3576675"/>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37" name="KSO_Shape"/>
          <p:cNvSpPr>
            <a:spLocks/>
          </p:cNvSpPr>
          <p:nvPr/>
        </p:nvSpPr>
        <p:spPr bwMode="auto">
          <a:xfrm>
            <a:off x="3075271" y="2465166"/>
            <a:ext cx="636562" cy="637624"/>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ea typeface="宋体" panose="02010600030101010101" pitchFamily="2" charset="-122"/>
            </a:endParaRPr>
          </a:p>
        </p:txBody>
      </p:sp>
    </p:spTree>
    <p:extLst>
      <p:ext uri="{BB962C8B-B14F-4D97-AF65-F5344CB8AC3E}">
        <p14:creationId xmlns:p14="http://schemas.microsoft.com/office/powerpoint/2010/main" val="457106839"/>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anim calcmode="lin" valueType="num">
                                          <p:cBhvr>
                                            <p:cTn id="25" dur="500" fill="hold"/>
                                            <p:tgtEl>
                                              <p:spTgt spid="21"/>
                                            </p:tgtEl>
                                            <p:attrNameLst>
                                              <p:attrName>ppt_x</p:attrName>
                                            </p:attrNameLst>
                                          </p:cBhvr>
                                          <p:tavLst>
                                            <p:tav tm="0">
                                              <p:val>
                                                <p:fltVal val="0.5"/>
                                              </p:val>
                                            </p:tav>
                                            <p:tav tm="100000">
                                              <p:val>
                                                <p:strVal val="#ppt_x"/>
                                              </p:val>
                                            </p:tav>
                                          </p:tavLst>
                                        </p:anim>
                                        <p:anim calcmode="lin" valueType="num">
                                          <p:cBhvr>
                                            <p:cTn id="26" dur="500" fill="hold"/>
                                            <p:tgtEl>
                                              <p:spTgt spid="21"/>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fltVal val="0.5"/>
                                              </p:val>
                                            </p:tav>
                                            <p:tav tm="100000">
                                              <p:val>
                                                <p:strVal val="#ppt_x"/>
                                              </p:val>
                                            </p:tav>
                                          </p:tavLst>
                                        </p:anim>
                                        <p:anim calcmode="lin" valueType="num">
                                          <p:cBhvr>
                                            <p:cTn id="33" dur="500" fill="hold"/>
                                            <p:tgtEl>
                                              <p:spTgt spid="15"/>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0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fltVal val="0.5"/>
                                              </p:val>
                                            </p:tav>
                                            <p:tav tm="100000">
                                              <p:val>
                                                <p:strVal val="#ppt_x"/>
                                              </p:val>
                                            </p:tav>
                                          </p:tavLst>
                                        </p:anim>
                                        <p:anim calcmode="lin" valueType="num">
                                          <p:cBhvr>
                                            <p:cTn id="47" dur="500" fill="hold"/>
                                            <p:tgtEl>
                                              <p:spTgt spid="22"/>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20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anim calcmode="lin" valueType="num">
                                          <p:cBhvr>
                                            <p:cTn id="53" dur="500" fill="hold"/>
                                            <p:tgtEl>
                                              <p:spTgt spid="16"/>
                                            </p:tgtEl>
                                            <p:attrNameLst>
                                              <p:attrName>ppt_x</p:attrName>
                                            </p:attrNameLst>
                                          </p:cBhvr>
                                          <p:tavLst>
                                            <p:tav tm="0">
                                              <p:val>
                                                <p:fltVal val="0.5"/>
                                              </p:val>
                                            </p:tav>
                                            <p:tav tm="100000">
                                              <p:val>
                                                <p:strVal val="#ppt_x"/>
                                              </p:val>
                                            </p:tav>
                                          </p:tavLst>
                                        </p:anim>
                                        <p:anim calcmode="lin" valueType="num">
                                          <p:cBhvr>
                                            <p:cTn id="54" dur="500" fill="hold"/>
                                            <p:tgtEl>
                                              <p:spTgt spid="16"/>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40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anim calcmode="lin" valueType="num">
                                          <p:cBhvr>
                                            <p:cTn id="60" dur="500" fill="hold"/>
                                            <p:tgtEl>
                                              <p:spTgt spid="12"/>
                                            </p:tgtEl>
                                            <p:attrNameLst>
                                              <p:attrName>ppt_x</p:attrName>
                                            </p:attrNameLst>
                                          </p:cBhvr>
                                          <p:tavLst>
                                            <p:tav tm="0">
                                              <p:val>
                                                <p:fltVal val="0.5"/>
                                              </p:val>
                                            </p:tav>
                                            <p:tav tm="100000">
                                              <p:val>
                                                <p:strVal val="#ppt_x"/>
                                              </p:val>
                                            </p:tav>
                                          </p:tavLst>
                                        </p:anim>
                                        <p:anim calcmode="lin" valueType="num">
                                          <p:cBhvr>
                                            <p:cTn id="61" dur="500" fill="hold"/>
                                            <p:tgtEl>
                                              <p:spTgt spid="12"/>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400"/>
                                      </p:stCondLst>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Effect transition="in" filter="fade">
                                          <p:cBhvr>
                                            <p:cTn id="66" dur="500"/>
                                            <p:tgtEl>
                                              <p:spTgt spid="35"/>
                                            </p:tgtEl>
                                          </p:cBhvr>
                                        </p:animEffect>
                                        <p:anim calcmode="lin" valueType="num">
                                          <p:cBhvr>
                                            <p:cTn id="67" dur="500" fill="hold"/>
                                            <p:tgtEl>
                                              <p:spTgt spid="35"/>
                                            </p:tgtEl>
                                            <p:attrNameLst>
                                              <p:attrName>ppt_x</p:attrName>
                                            </p:attrNameLst>
                                          </p:cBhvr>
                                          <p:tavLst>
                                            <p:tav tm="0">
                                              <p:val>
                                                <p:fltVal val="0.5"/>
                                              </p:val>
                                            </p:tav>
                                            <p:tav tm="100000">
                                              <p:val>
                                                <p:strVal val="#ppt_x"/>
                                              </p:val>
                                            </p:tav>
                                          </p:tavLst>
                                        </p:anim>
                                        <p:anim calcmode="lin" valueType="num">
                                          <p:cBhvr>
                                            <p:cTn id="68" dur="500" fill="hold"/>
                                            <p:tgtEl>
                                              <p:spTgt spid="35"/>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40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anim calcmode="lin" valueType="num">
                                          <p:cBhvr>
                                            <p:cTn id="74" dur="500" fill="hold"/>
                                            <p:tgtEl>
                                              <p:spTgt spid="17"/>
                                            </p:tgtEl>
                                            <p:attrNameLst>
                                              <p:attrName>ppt_x</p:attrName>
                                            </p:attrNameLst>
                                          </p:cBhvr>
                                          <p:tavLst>
                                            <p:tav tm="0">
                                              <p:val>
                                                <p:fltVal val="0.5"/>
                                              </p:val>
                                            </p:tav>
                                            <p:tav tm="100000">
                                              <p:val>
                                                <p:strVal val="#ppt_x"/>
                                              </p:val>
                                            </p:tav>
                                          </p:tavLst>
                                        </p:anim>
                                        <p:anim calcmode="lin" valueType="num">
                                          <p:cBhvr>
                                            <p:cTn id="75" dur="500" fill="hold"/>
                                            <p:tgtEl>
                                              <p:spTgt spid="17"/>
                                            </p:tgtEl>
                                            <p:attrNameLst>
                                              <p:attrName>ppt_y</p:attrName>
                                            </p:attrNameLst>
                                          </p:cBhvr>
                                          <p:tavLst>
                                            <p:tav tm="0">
                                              <p:val>
                                                <p:fltVal val="0.5"/>
                                              </p:val>
                                            </p:tav>
                                            <p:tav tm="100000">
                                              <p:val>
                                                <p:strVal val="#ppt_y"/>
                                              </p:val>
                                            </p:tav>
                                          </p:tavLst>
                                        </p:anim>
                                      </p:childTnLst>
                                    </p:cTn>
                                  </p:par>
                                  <p:par>
                                    <p:cTn id="76" presetID="53" presetClass="entr" presetSubtype="528" fill="hold" grpId="0" nodeType="withEffect">
                                      <p:stCondLst>
                                        <p:cond delay="600"/>
                                      </p:stCondLst>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ppt_w</p:attrName>
                                            </p:attrNameLst>
                                          </p:cBhvr>
                                          <p:tavLst>
                                            <p:tav tm="0">
                                              <p:val>
                                                <p:fltVal val="0"/>
                                              </p:val>
                                            </p:tav>
                                            <p:tav tm="100000">
                                              <p:val>
                                                <p:strVal val="#ppt_w"/>
                                              </p:val>
                                            </p:tav>
                                          </p:tavLst>
                                        </p:anim>
                                        <p:anim calcmode="lin" valueType="num">
                                          <p:cBhvr>
                                            <p:cTn id="79" dur="500" fill="hold"/>
                                            <p:tgtEl>
                                              <p:spTgt spid="10"/>
                                            </p:tgtEl>
                                            <p:attrNameLst>
                                              <p:attrName>ppt_h</p:attrName>
                                            </p:attrNameLst>
                                          </p:cBhvr>
                                          <p:tavLst>
                                            <p:tav tm="0">
                                              <p:val>
                                                <p:fltVal val="0"/>
                                              </p:val>
                                            </p:tav>
                                            <p:tav tm="100000">
                                              <p:val>
                                                <p:strVal val="#ppt_h"/>
                                              </p:val>
                                            </p:tav>
                                          </p:tavLst>
                                        </p:anim>
                                        <p:animEffect transition="in" filter="fade">
                                          <p:cBhvr>
                                            <p:cTn id="80" dur="500"/>
                                            <p:tgtEl>
                                              <p:spTgt spid="10"/>
                                            </p:tgtEl>
                                          </p:cBhvr>
                                        </p:animEffect>
                                        <p:anim calcmode="lin" valueType="num">
                                          <p:cBhvr>
                                            <p:cTn id="81" dur="500" fill="hold"/>
                                            <p:tgtEl>
                                              <p:spTgt spid="10"/>
                                            </p:tgtEl>
                                            <p:attrNameLst>
                                              <p:attrName>ppt_x</p:attrName>
                                            </p:attrNameLst>
                                          </p:cBhvr>
                                          <p:tavLst>
                                            <p:tav tm="0">
                                              <p:val>
                                                <p:fltVal val="0.5"/>
                                              </p:val>
                                            </p:tav>
                                            <p:tav tm="100000">
                                              <p:val>
                                                <p:strVal val="#ppt_x"/>
                                              </p:val>
                                            </p:tav>
                                          </p:tavLst>
                                        </p:anim>
                                        <p:anim calcmode="lin" valueType="num">
                                          <p:cBhvr>
                                            <p:cTn id="82" dur="500" fill="hold"/>
                                            <p:tgtEl>
                                              <p:spTgt spid="10"/>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600"/>
                                      </p:stCondLst>
                                      <p:childTnLst>
                                        <p:set>
                                          <p:cBhvr>
                                            <p:cTn id="84" dur="1" fill="hold">
                                              <p:stCondLst>
                                                <p:cond delay="0"/>
                                              </p:stCondLst>
                                            </p:cTn>
                                            <p:tgtEl>
                                              <p:spTgt spid="36"/>
                                            </p:tgtEl>
                                            <p:attrNameLst>
                                              <p:attrName>style.visibility</p:attrName>
                                            </p:attrNameLst>
                                          </p:cBhvr>
                                          <p:to>
                                            <p:strVal val="visible"/>
                                          </p:to>
                                        </p:set>
                                        <p:anim calcmode="lin" valueType="num">
                                          <p:cBhvr>
                                            <p:cTn id="85" dur="500" fill="hold"/>
                                            <p:tgtEl>
                                              <p:spTgt spid="36"/>
                                            </p:tgtEl>
                                            <p:attrNameLst>
                                              <p:attrName>ppt_w</p:attrName>
                                            </p:attrNameLst>
                                          </p:cBhvr>
                                          <p:tavLst>
                                            <p:tav tm="0">
                                              <p:val>
                                                <p:fltVal val="0"/>
                                              </p:val>
                                            </p:tav>
                                            <p:tav tm="100000">
                                              <p:val>
                                                <p:strVal val="#ppt_w"/>
                                              </p:val>
                                            </p:tav>
                                          </p:tavLst>
                                        </p:anim>
                                        <p:anim calcmode="lin" valueType="num">
                                          <p:cBhvr>
                                            <p:cTn id="86" dur="500" fill="hold"/>
                                            <p:tgtEl>
                                              <p:spTgt spid="36"/>
                                            </p:tgtEl>
                                            <p:attrNameLst>
                                              <p:attrName>ppt_h</p:attrName>
                                            </p:attrNameLst>
                                          </p:cBhvr>
                                          <p:tavLst>
                                            <p:tav tm="0">
                                              <p:val>
                                                <p:fltVal val="0"/>
                                              </p:val>
                                            </p:tav>
                                            <p:tav tm="100000">
                                              <p:val>
                                                <p:strVal val="#ppt_h"/>
                                              </p:val>
                                            </p:tav>
                                          </p:tavLst>
                                        </p:anim>
                                        <p:animEffect transition="in" filter="fade">
                                          <p:cBhvr>
                                            <p:cTn id="87" dur="500"/>
                                            <p:tgtEl>
                                              <p:spTgt spid="36"/>
                                            </p:tgtEl>
                                          </p:cBhvr>
                                        </p:animEffect>
                                        <p:anim calcmode="lin" valueType="num">
                                          <p:cBhvr>
                                            <p:cTn id="88" dur="500" fill="hold"/>
                                            <p:tgtEl>
                                              <p:spTgt spid="36"/>
                                            </p:tgtEl>
                                            <p:attrNameLst>
                                              <p:attrName>ppt_x</p:attrName>
                                            </p:attrNameLst>
                                          </p:cBhvr>
                                          <p:tavLst>
                                            <p:tav tm="0">
                                              <p:val>
                                                <p:fltVal val="0.5"/>
                                              </p:val>
                                            </p:tav>
                                            <p:tav tm="100000">
                                              <p:val>
                                                <p:strVal val="#ppt_x"/>
                                              </p:val>
                                            </p:tav>
                                          </p:tavLst>
                                        </p:anim>
                                        <p:anim calcmode="lin" valueType="num">
                                          <p:cBhvr>
                                            <p:cTn id="89" dur="500" fill="hold"/>
                                            <p:tgtEl>
                                              <p:spTgt spid="3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600"/>
                                      </p:stCondLst>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ppt_w</p:attrName>
                                            </p:attrNameLst>
                                          </p:cBhvr>
                                          <p:tavLst>
                                            <p:tav tm="0">
                                              <p:val>
                                                <p:fltVal val="0"/>
                                              </p:val>
                                            </p:tav>
                                            <p:tav tm="100000">
                                              <p:val>
                                                <p:strVal val="#ppt_w"/>
                                              </p:val>
                                            </p:tav>
                                          </p:tavLst>
                                        </p:anim>
                                        <p:anim calcmode="lin" valueType="num">
                                          <p:cBhvr>
                                            <p:cTn id="93" dur="500" fill="hold"/>
                                            <p:tgtEl>
                                              <p:spTgt spid="18"/>
                                            </p:tgtEl>
                                            <p:attrNameLst>
                                              <p:attrName>ppt_h</p:attrName>
                                            </p:attrNameLst>
                                          </p:cBhvr>
                                          <p:tavLst>
                                            <p:tav tm="0">
                                              <p:val>
                                                <p:fltVal val="0"/>
                                              </p:val>
                                            </p:tav>
                                            <p:tav tm="100000">
                                              <p:val>
                                                <p:strVal val="#ppt_h"/>
                                              </p:val>
                                            </p:tav>
                                          </p:tavLst>
                                        </p:anim>
                                        <p:animEffect transition="in" filter="fade">
                                          <p:cBhvr>
                                            <p:cTn id="94" dur="500"/>
                                            <p:tgtEl>
                                              <p:spTgt spid="18"/>
                                            </p:tgtEl>
                                          </p:cBhvr>
                                        </p:animEffect>
                                        <p:anim calcmode="lin" valueType="num">
                                          <p:cBhvr>
                                            <p:cTn id="95" dur="500" fill="hold"/>
                                            <p:tgtEl>
                                              <p:spTgt spid="18"/>
                                            </p:tgtEl>
                                            <p:attrNameLst>
                                              <p:attrName>ppt_x</p:attrName>
                                            </p:attrNameLst>
                                          </p:cBhvr>
                                          <p:tavLst>
                                            <p:tav tm="0">
                                              <p:val>
                                                <p:fltVal val="0.5"/>
                                              </p:val>
                                            </p:tav>
                                            <p:tav tm="100000">
                                              <p:val>
                                                <p:strVal val="#ppt_x"/>
                                              </p:val>
                                            </p:tav>
                                          </p:tavLst>
                                        </p:anim>
                                        <p:anim calcmode="lin" valueType="num">
                                          <p:cBhvr>
                                            <p:cTn id="96" dur="500" fill="hold"/>
                                            <p:tgtEl>
                                              <p:spTgt spid="18"/>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13"/>
                                            </p:tgtEl>
                                            <p:attrNameLst>
                                              <p:attrName>style.visibility</p:attrName>
                                            </p:attrNameLst>
                                          </p:cBhvr>
                                          <p:to>
                                            <p:strVal val="visible"/>
                                          </p:to>
                                        </p:set>
                                        <p:anim calcmode="lin" valueType="num">
                                          <p:cBhvr>
                                            <p:cTn id="99" dur="500" fill="hold"/>
                                            <p:tgtEl>
                                              <p:spTgt spid="13"/>
                                            </p:tgtEl>
                                            <p:attrNameLst>
                                              <p:attrName>ppt_w</p:attrName>
                                            </p:attrNameLst>
                                          </p:cBhvr>
                                          <p:tavLst>
                                            <p:tav tm="0">
                                              <p:val>
                                                <p:fltVal val="0"/>
                                              </p:val>
                                            </p:tav>
                                            <p:tav tm="100000">
                                              <p:val>
                                                <p:strVal val="#ppt_w"/>
                                              </p:val>
                                            </p:tav>
                                          </p:tavLst>
                                        </p:anim>
                                        <p:anim calcmode="lin" valueType="num">
                                          <p:cBhvr>
                                            <p:cTn id="100" dur="500" fill="hold"/>
                                            <p:tgtEl>
                                              <p:spTgt spid="13"/>
                                            </p:tgtEl>
                                            <p:attrNameLst>
                                              <p:attrName>ppt_h</p:attrName>
                                            </p:attrNameLst>
                                          </p:cBhvr>
                                          <p:tavLst>
                                            <p:tav tm="0">
                                              <p:val>
                                                <p:fltVal val="0"/>
                                              </p:val>
                                            </p:tav>
                                            <p:tav tm="100000">
                                              <p:val>
                                                <p:strVal val="#ppt_h"/>
                                              </p:val>
                                            </p:tav>
                                          </p:tavLst>
                                        </p:anim>
                                        <p:animEffect transition="in" filter="fade">
                                          <p:cBhvr>
                                            <p:cTn id="101" dur="500"/>
                                            <p:tgtEl>
                                              <p:spTgt spid="13"/>
                                            </p:tgtEl>
                                          </p:cBhvr>
                                        </p:animEffect>
                                        <p:anim calcmode="lin" valueType="num">
                                          <p:cBhvr>
                                            <p:cTn id="102" dur="500" fill="hold"/>
                                            <p:tgtEl>
                                              <p:spTgt spid="13"/>
                                            </p:tgtEl>
                                            <p:attrNameLst>
                                              <p:attrName>ppt_x</p:attrName>
                                            </p:attrNameLst>
                                          </p:cBhvr>
                                          <p:tavLst>
                                            <p:tav tm="0">
                                              <p:val>
                                                <p:fltVal val="0.5"/>
                                              </p:val>
                                            </p:tav>
                                            <p:tav tm="100000">
                                              <p:val>
                                                <p:strVal val="#ppt_x"/>
                                              </p:val>
                                            </p:tav>
                                          </p:tavLst>
                                        </p:anim>
                                        <p:anim calcmode="lin" valueType="num">
                                          <p:cBhvr>
                                            <p:cTn id="103" dur="500" fill="hold"/>
                                            <p:tgtEl>
                                              <p:spTgt spid="13"/>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80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anim calcmode="lin" valueType="num">
                                          <p:cBhvr>
                                            <p:cTn id="109" dur="500" fill="hold"/>
                                            <p:tgtEl>
                                              <p:spTgt spid="37"/>
                                            </p:tgtEl>
                                            <p:attrNameLst>
                                              <p:attrName>ppt_x</p:attrName>
                                            </p:attrNameLst>
                                          </p:cBhvr>
                                          <p:tavLst>
                                            <p:tav tm="0">
                                              <p:val>
                                                <p:fltVal val="0.5"/>
                                              </p:val>
                                            </p:tav>
                                            <p:tav tm="100000">
                                              <p:val>
                                                <p:strVal val="#ppt_x"/>
                                              </p:val>
                                            </p:tav>
                                          </p:tavLst>
                                        </p:anim>
                                        <p:anim calcmode="lin" valueType="num">
                                          <p:cBhvr>
                                            <p:cTn id="110" dur="500" fill="hold"/>
                                            <p:tgtEl>
                                              <p:spTgt spid="37"/>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800"/>
                                      </p:stCondLst>
                                      <p:childTnLst>
                                        <p:set>
                                          <p:cBhvr>
                                            <p:cTn id="112" dur="1" fill="hold">
                                              <p:stCondLst>
                                                <p:cond delay="0"/>
                                              </p:stCondLst>
                                            </p:cTn>
                                            <p:tgtEl>
                                              <p:spTgt spid="19"/>
                                            </p:tgtEl>
                                            <p:attrNameLst>
                                              <p:attrName>style.visibility</p:attrName>
                                            </p:attrNameLst>
                                          </p:cBhvr>
                                          <p:to>
                                            <p:strVal val="visible"/>
                                          </p:to>
                                        </p:set>
                                        <p:anim calcmode="lin" valueType="num">
                                          <p:cBhvr>
                                            <p:cTn id="113" dur="500" fill="hold"/>
                                            <p:tgtEl>
                                              <p:spTgt spid="19"/>
                                            </p:tgtEl>
                                            <p:attrNameLst>
                                              <p:attrName>ppt_w</p:attrName>
                                            </p:attrNameLst>
                                          </p:cBhvr>
                                          <p:tavLst>
                                            <p:tav tm="0">
                                              <p:val>
                                                <p:fltVal val="0"/>
                                              </p:val>
                                            </p:tav>
                                            <p:tav tm="100000">
                                              <p:val>
                                                <p:strVal val="#ppt_w"/>
                                              </p:val>
                                            </p:tav>
                                          </p:tavLst>
                                        </p:anim>
                                        <p:anim calcmode="lin" valueType="num">
                                          <p:cBhvr>
                                            <p:cTn id="114" dur="500" fill="hold"/>
                                            <p:tgtEl>
                                              <p:spTgt spid="19"/>
                                            </p:tgtEl>
                                            <p:attrNameLst>
                                              <p:attrName>ppt_h</p:attrName>
                                            </p:attrNameLst>
                                          </p:cBhvr>
                                          <p:tavLst>
                                            <p:tav tm="0">
                                              <p:val>
                                                <p:fltVal val="0"/>
                                              </p:val>
                                            </p:tav>
                                            <p:tav tm="100000">
                                              <p:val>
                                                <p:strVal val="#ppt_h"/>
                                              </p:val>
                                            </p:tav>
                                          </p:tavLst>
                                        </p:anim>
                                        <p:animEffect transition="in" filter="fade">
                                          <p:cBhvr>
                                            <p:cTn id="115" dur="500"/>
                                            <p:tgtEl>
                                              <p:spTgt spid="19"/>
                                            </p:tgtEl>
                                          </p:cBhvr>
                                        </p:animEffect>
                                        <p:anim calcmode="lin" valueType="num">
                                          <p:cBhvr>
                                            <p:cTn id="116" dur="500" fill="hold"/>
                                            <p:tgtEl>
                                              <p:spTgt spid="19"/>
                                            </p:tgtEl>
                                            <p:attrNameLst>
                                              <p:attrName>ppt_x</p:attrName>
                                            </p:attrNameLst>
                                          </p:cBhvr>
                                          <p:tavLst>
                                            <p:tav tm="0">
                                              <p:val>
                                                <p:fltVal val="0.5"/>
                                              </p:val>
                                            </p:tav>
                                            <p:tav tm="100000">
                                              <p:val>
                                                <p:strVal val="#ppt_x"/>
                                              </p:val>
                                            </p:tav>
                                          </p:tavLst>
                                        </p:anim>
                                        <p:anim calcmode="lin" valueType="num">
                                          <p:cBhvr>
                                            <p:cTn id="117" dur="500" fill="hold"/>
                                            <p:tgtEl>
                                              <p:spTgt spid="19"/>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1000"/>
                                      </p:stCondLst>
                                      <p:childTnLst>
                                        <p:set>
                                          <p:cBhvr>
                                            <p:cTn id="119" dur="1" fill="hold">
                                              <p:stCondLst>
                                                <p:cond delay="0"/>
                                              </p:stCondLst>
                                            </p:cTn>
                                            <p:tgtEl>
                                              <p:spTgt spid="11"/>
                                            </p:tgtEl>
                                            <p:attrNameLst>
                                              <p:attrName>style.visibility</p:attrName>
                                            </p:attrNameLst>
                                          </p:cBhvr>
                                          <p:to>
                                            <p:strVal val="visible"/>
                                          </p:to>
                                        </p:set>
                                        <p:anim calcmode="lin" valueType="num">
                                          <p:cBhvr>
                                            <p:cTn id="120" dur="500" fill="hold"/>
                                            <p:tgtEl>
                                              <p:spTgt spid="11"/>
                                            </p:tgtEl>
                                            <p:attrNameLst>
                                              <p:attrName>ppt_w</p:attrName>
                                            </p:attrNameLst>
                                          </p:cBhvr>
                                          <p:tavLst>
                                            <p:tav tm="0">
                                              <p:val>
                                                <p:fltVal val="0"/>
                                              </p:val>
                                            </p:tav>
                                            <p:tav tm="100000">
                                              <p:val>
                                                <p:strVal val="#ppt_w"/>
                                              </p:val>
                                            </p:tav>
                                          </p:tavLst>
                                        </p:anim>
                                        <p:anim calcmode="lin" valueType="num">
                                          <p:cBhvr>
                                            <p:cTn id="121" dur="500" fill="hold"/>
                                            <p:tgtEl>
                                              <p:spTgt spid="11"/>
                                            </p:tgtEl>
                                            <p:attrNameLst>
                                              <p:attrName>ppt_h</p:attrName>
                                            </p:attrNameLst>
                                          </p:cBhvr>
                                          <p:tavLst>
                                            <p:tav tm="0">
                                              <p:val>
                                                <p:fltVal val="0"/>
                                              </p:val>
                                            </p:tav>
                                            <p:tav tm="100000">
                                              <p:val>
                                                <p:strVal val="#ppt_h"/>
                                              </p:val>
                                            </p:tav>
                                          </p:tavLst>
                                        </p:anim>
                                        <p:animEffect transition="in" filter="fade">
                                          <p:cBhvr>
                                            <p:cTn id="122" dur="500"/>
                                            <p:tgtEl>
                                              <p:spTgt spid="11"/>
                                            </p:tgtEl>
                                          </p:cBhvr>
                                        </p:animEffect>
                                        <p:anim calcmode="lin" valueType="num">
                                          <p:cBhvr>
                                            <p:cTn id="123" dur="500" fill="hold"/>
                                            <p:tgtEl>
                                              <p:spTgt spid="11"/>
                                            </p:tgtEl>
                                            <p:attrNameLst>
                                              <p:attrName>ppt_x</p:attrName>
                                            </p:attrNameLst>
                                          </p:cBhvr>
                                          <p:tavLst>
                                            <p:tav tm="0">
                                              <p:val>
                                                <p:fltVal val="0.5"/>
                                              </p:val>
                                            </p:tav>
                                            <p:tav tm="100000">
                                              <p:val>
                                                <p:strVal val="#ppt_x"/>
                                              </p:val>
                                            </p:tav>
                                          </p:tavLst>
                                        </p:anim>
                                        <p:anim calcmode="lin" valueType="num">
                                          <p:cBhvr>
                                            <p:cTn id="124" dur="500" fill="hold"/>
                                            <p:tgtEl>
                                              <p:spTgt spid="11"/>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10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500" fill="hold"/>
                                            <p:tgtEl>
                                              <p:spTgt spid="23"/>
                                            </p:tgtEl>
                                            <p:attrNameLst>
                                              <p:attrName>ppt_w</p:attrName>
                                            </p:attrNameLst>
                                          </p:cBhvr>
                                          <p:tavLst>
                                            <p:tav tm="0">
                                              <p:val>
                                                <p:fltVal val="0"/>
                                              </p:val>
                                            </p:tav>
                                            <p:tav tm="100000">
                                              <p:val>
                                                <p:strVal val="#ppt_w"/>
                                              </p:val>
                                            </p:tav>
                                          </p:tavLst>
                                        </p:anim>
                                        <p:anim calcmode="lin" valueType="num">
                                          <p:cBhvr>
                                            <p:cTn id="128" dur="500" fill="hold"/>
                                            <p:tgtEl>
                                              <p:spTgt spid="23"/>
                                            </p:tgtEl>
                                            <p:attrNameLst>
                                              <p:attrName>ppt_h</p:attrName>
                                            </p:attrNameLst>
                                          </p:cBhvr>
                                          <p:tavLst>
                                            <p:tav tm="0">
                                              <p:val>
                                                <p:fltVal val="0"/>
                                              </p:val>
                                            </p:tav>
                                            <p:tav tm="100000">
                                              <p:val>
                                                <p:strVal val="#ppt_h"/>
                                              </p:val>
                                            </p:tav>
                                          </p:tavLst>
                                        </p:anim>
                                        <p:animEffect transition="in" filter="fade">
                                          <p:cBhvr>
                                            <p:cTn id="129" dur="500"/>
                                            <p:tgtEl>
                                              <p:spTgt spid="23"/>
                                            </p:tgtEl>
                                          </p:cBhvr>
                                        </p:animEffect>
                                        <p:anim calcmode="lin" valueType="num">
                                          <p:cBhvr>
                                            <p:cTn id="130" dur="500" fill="hold"/>
                                            <p:tgtEl>
                                              <p:spTgt spid="23"/>
                                            </p:tgtEl>
                                            <p:attrNameLst>
                                              <p:attrName>ppt_x</p:attrName>
                                            </p:attrNameLst>
                                          </p:cBhvr>
                                          <p:tavLst>
                                            <p:tav tm="0">
                                              <p:val>
                                                <p:fltVal val="0.5"/>
                                              </p:val>
                                            </p:tav>
                                            <p:tav tm="100000">
                                              <p:val>
                                                <p:strVal val="#ppt_x"/>
                                              </p:val>
                                            </p:tav>
                                          </p:tavLst>
                                        </p:anim>
                                        <p:anim calcmode="lin" valueType="num">
                                          <p:cBhvr>
                                            <p:cTn id="131" dur="500" fill="hold"/>
                                            <p:tgtEl>
                                              <p:spTgt spid="23"/>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1000"/>
                                      </p:stCondLst>
                                      <p:childTnLst>
                                        <p:set>
                                          <p:cBhvr>
                                            <p:cTn id="133" dur="1" fill="hold">
                                              <p:stCondLst>
                                                <p:cond delay="0"/>
                                              </p:stCondLst>
                                            </p:cTn>
                                            <p:tgtEl>
                                              <p:spTgt spid="20"/>
                                            </p:tgtEl>
                                            <p:attrNameLst>
                                              <p:attrName>style.visibility</p:attrName>
                                            </p:attrNameLst>
                                          </p:cBhvr>
                                          <p:to>
                                            <p:strVal val="visible"/>
                                          </p:to>
                                        </p:set>
                                        <p:anim calcmode="lin" valueType="num">
                                          <p:cBhvr>
                                            <p:cTn id="134" dur="500" fill="hold"/>
                                            <p:tgtEl>
                                              <p:spTgt spid="20"/>
                                            </p:tgtEl>
                                            <p:attrNameLst>
                                              <p:attrName>ppt_w</p:attrName>
                                            </p:attrNameLst>
                                          </p:cBhvr>
                                          <p:tavLst>
                                            <p:tav tm="0">
                                              <p:val>
                                                <p:fltVal val="0"/>
                                              </p:val>
                                            </p:tav>
                                            <p:tav tm="100000">
                                              <p:val>
                                                <p:strVal val="#ppt_w"/>
                                              </p:val>
                                            </p:tav>
                                          </p:tavLst>
                                        </p:anim>
                                        <p:anim calcmode="lin" valueType="num">
                                          <p:cBhvr>
                                            <p:cTn id="135" dur="500" fill="hold"/>
                                            <p:tgtEl>
                                              <p:spTgt spid="20"/>
                                            </p:tgtEl>
                                            <p:attrNameLst>
                                              <p:attrName>ppt_h</p:attrName>
                                            </p:attrNameLst>
                                          </p:cBhvr>
                                          <p:tavLst>
                                            <p:tav tm="0">
                                              <p:val>
                                                <p:fltVal val="0"/>
                                              </p:val>
                                            </p:tav>
                                            <p:tav tm="100000">
                                              <p:val>
                                                <p:strVal val="#ppt_h"/>
                                              </p:val>
                                            </p:tav>
                                          </p:tavLst>
                                        </p:anim>
                                        <p:animEffect transition="in" filter="fade">
                                          <p:cBhvr>
                                            <p:cTn id="136" dur="500"/>
                                            <p:tgtEl>
                                              <p:spTgt spid="20"/>
                                            </p:tgtEl>
                                          </p:cBhvr>
                                        </p:animEffect>
                                        <p:anim calcmode="lin" valueType="num">
                                          <p:cBhvr>
                                            <p:cTn id="137" dur="500" fill="hold"/>
                                            <p:tgtEl>
                                              <p:spTgt spid="20"/>
                                            </p:tgtEl>
                                            <p:attrNameLst>
                                              <p:attrName>ppt_x</p:attrName>
                                            </p:attrNameLst>
                                          </p:cBhvr>
                                          <p:tavLst>
                                            <p:tav tm="0">
                                              <p:val>
                                                <p:fltVal val="0.5"/>
                                              </p:val>
                                            </p:tav>
                                            <p:tav tm="100000">
                                              <p:val>
                                                <p:strVal val="#ppt_x"/>
                                              </p:val>
                                            </p:tav>
                                          </p:tavLst>
                                        </p:anim>
                                        <p:anim calcmode="lin" valueType="num">
                                          <p:cBhvr>
                                            <p:cTn id="138" dur="500" fill="hold"/>
                                            <p:tgtEl>
                                              <p:spTgt spid="20"/>
                                            </p:tgtEl>
                                            <p:attrNameLst>
                                              <p:attrName>ppt_y</p:attrName>
                                            </p:attrNameLst>
                                          </p:cBhvr>
                                          <p:tavLst>
                                            <p:tav tm="0">
                                              <p:val>
                                                <p:fltVal val="0.5"/>
                                              </p:val>
                                            </p:tav>
                                            <p:tav tm="100000">
                                              <p:val>
                                                <p:strVal val="#ppt_y"/>
                                              </p:val>
                                            </p:tav>
                                          </p:tavLst>
                                        </p:anim>
                                      </p:childTnLst>
                                    </p:cTn>
                                  </p:par>
                                </p:childTnLst>
                              </p:cTn>
                            </p:par>
                            <p:par>
                              <p:cTn id="139" fill="hold">
                                <p:stCondLst>
                                  <p:cond delay="2000"/>
                                </p:stCondLst>
                                <p:childTnLst>
                                  <p:par>
                                    <p:cTn id="140" presetID="22" presetClass="entr" presetSubtype="8" fill="hold" grpId="0" nodeType="afterEffect">
                                      <p:stCondLst>
                                        <p:cond delay="0"/>
                                      </p:stCondLst>
                                      <p:childTnLst>
                                        <p:set>
                                          <p:cBhvr>
                                            <p:cTn id="141" dur="1" fill="hold">
                                              <p:stCondLst>
                                                <p:cond delay="0"/>
                                              </p:stCondLst>
                                            </p:cTn>
                                            <p:tgtEl>
                                              <p:spTgt spid="24"/>
                                            </p:tgtEl>
                                            <p:attrNameLst>
                                              <p:attrName>style.visibility</p:attrName>
                                            </p:attrNameLst>
                                          </p:cBhvr>
                                          <p:to>
                                            <p:strVal val="visible"/>
                                          </p:to>
                                        </p:set>
                                        <p:animEffect transition="in" filter="wipe(left)">
                                          <p:cBhvr>
                                            <p:cTn id="142" dur="500"/>
                                            <p:tgtEl>
                                              <p:spTgt spid="24"/>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8"/>
                                            </p:tgtEl>
                                            <p:attrNameLst>
                                              <p:attrName>style.visibility</p:attrName>
                                            </p:attrNameLst>
                                          </p:cBhvr>
                                          <p:to>
                                            <p:strVal val="visible"/>
                                          </p:to>
                                        </p:set>
                                        <p:animEffect transition="in" filter="wipe(left)">
                                          <p:cBhvr>
                                            <p:cTn id="145" dur="500"/>
                                            <p:tgtEl>
                                              <p:spTgt spid="8"/>
                                            </p:tgtEl>
                                          </p:cBhvr>
                                        </p:animEffect>
                                      </p:childTnLst>
                                    </p:cTn>
                                  </p:par>
                                  <p:par>
                                    <p:cTn id="146" presetID="22" presetClass="entr" presetSubtype="8" fill="hold" grpId="0" nodeType="withEffect">
                                      <p:stCondLst>
                                        <p:cond delay="200"/>
                                      </p:stCondLst>
                                      <p:childTnLst>
                                        <p:set>
                                          <p:cBhvr>
                                            <p:cTn id="147" dur="1" fill="hold">
                                              <p:stCondLst>
                                                <p:cond delay="0"/>
                                              </p:stCondLst>
                                            </p:cTn>
                                            <p:tgtEl>
                                              <p:spTgt spid="26"/>
                                            </p:tgtEl>
                                            <p:attrNameLst>
                                              <p:attrName>style.visibility</p:attrName>
                                            </p:attrNameLst>
                                          </p:cBhvr>
                                          <p:to>
                                            <p:strVal val="visible"/>
                                          </p:to>
                                        </p:set>
                                        <p:animEffect transition="in" filter="wipe(left)">
                                          <p:cBhvr>
                                            <p:cTn id="148" dur="500"/>
                                            <p:tgtEl>
                                              <p:spTgt spid="26"/>
                                            </p:tgtEl>
                                          </p:cBhvr>
                                        </p:animEffect>
                                      </p:childTnLst>
                                    </p:cTn>
                                  </p:par>
                                  <p:par>
                                    <p:cTn id="149" presetID="22" presetClass="entr" presetSubtype="8" fill="hold" grpId="0" nodeType="withEffect">
                                      <p:stCondLst>
                                        <p:cond delay="200"/>
                                      </p:stCondLst>
                                      <p:childTnLst>
                                        <p:set>
                                          <p:cBhvr>
                                            <p:cTn id="150" dur="1" fill="hold">
                                              <p:stCondLst>
                                                <p:cond delay="0"/>
                                              </p:stCondLst>
                                            </p:cTn>
                                            <p:tgtEl>
                                              <p:spTgt spid="25"/>
                                            </p:tgtEl>
                                            <p:attrNameLst>
                                              <p:attrName>style.visibility</p:attrName>
                                            </p:attrNameLst>
                                          </p:cBhvr>
                                          <p:to>
                                            <p:strVal val="visible"/>
                                          </p:to>
                                        </p:set>
                                        <p:animEffect transition="in" filter="wipe(left)">
                                          <p:cBhvr>
                                            <p:cTn id="151" dur="500"/>
                                            <p:tgtEl>
                                              <p:spTgt spid="25"/>
                                            </p:tgtEl>
                                          </p:cBhvr>
                                        </p:animEffect>
                                      </p:childTnLst>
                                    </p:cTn>
                                  </p:par>
                                  <p:par>
                                    <p:cTn id="152" presetID="22" presetClass="entr" presetSubtype="8" fill="hold" grpId="0" nodeType="withEffect">
                                      <p:stCondLst>
                                        <p:cond delay="400"/>
                                      </p:stCondLst>
                                      <p:childTnLst>
                                        <p:set>
                                          <p:cBhvr>
                                            <p:cTn id="153" dur="1" fill="hold">
                                              <p:stCondLst>
                                                <p:cond delay="0"/>
                                              </p:stCondLst>
                                            </p:cTn>
                                            <p:tgtEl>
                                              <p:spTgt spid="28"/>
                                            </p:tgtEl>
                                            <p:attrNameLst>
                                              <p:attrName>style.visibility</p:attrName>
                                            </p:attrNameLst>
                                          </p:cBhvr>
                                          <p:to>
                                            <p:strVal val="visible"/>
                                          </p:to>
                                        </p:set>
                                        <p:animEffect transition="in" filter="wipe(left)">
                                          <p:cBhvr>
                                            <p:cTn id="154" dur="500"/>
                                            <p:tgtEl>
                                              <p:spTgt spid="28"/>
                                            </p:tgtEl>
                                          </p:cBhvr>
                                        </p:animEffect>
                                      </p:childTnLst>
                                    </p:cTn>
                                  </p:par>
                                  <p:par>
                                    <p:cTn id="155" presetID="22" presetClass="entr" presetSubtype="8" fill="hold" grpId="0" nodeType="withEffect">
                                      <p:stCondLst>
                                        <p:cond delay="400"/>
                                      </p:stCondLst>
                                      <p:childTnLst>
                                        <p:set>
                                          <p:cBhvr>
                                            <p:cTn id="156" dur="1" fill="hold">
                                              <p:stCondLst>
                                                <p:cond delay="0"/>
                                              </p:stCondLst>
                                            </p:cTn>
                                            <p:tgtEl>
                                              <p:spTgt spid="27"/>
                                            </p:tgtEl>
                                            <p:attrNameLst>
                                              <p:attrName>style.visibility</p:attrName>
                                            </p:attrNameLst>
                                          </p:cBhvr>
                                          <p:to>
                                            <p:strVal val="visible"/>
                                          </p:to>
                                        </p:set>
                                        <p:animEffect transition="in" filter="wipe(left)">
                                          <p:cBhvr>
                                            <p:cTn id="157" dur="500"/>
                                            <p:tgtEl>
                                              <p:spTgt spid="27"/>
                                            </p:tgtEl>
                                          </p:cBhvr>
                                        </p:animEffect>
                                      </p:childTnLst>
                                    </p:cTn>
                                  </p:par>
                                  <p:par>
                                    <p:cTn id="158" presetID="22" presetClass="entr" presetSubtype="2" fill="hold" grpId="0" nodeType="withEffect">
                                      <p:stCondLst>
                                        <p:cond delay="600"/>
                                      </p:stCondLst>
                                      <p:childTnLst>
                                        <p:set>
                                          <p:cBhvr>
                                            <p:cTn id="159" dur="1" fill="hold">
                                              <p:stCondLst>
                                                <p:cond delay="0"/>
                                              </p:stCondLst>
                                            </p:cTn>
                                            <p:tgtEl>
                                              <p:spTgt spid="34"/>
                                            </p:tgtEl>
                                            <p:attrNameLst>
                                              <p:attrName>style.visibility</p:attrName>
                                            </p:attrNameLst>
                                          </p:cBhvr>
                                          <p:to>
                                            <p:strVal val="visible"/>
                                          </p:to>
                                        </p:set>
                                        <p:animEffect transition="in" filter="wipe(right)">
                                          <p:cBhvr>
                                            <p:cTn id="160" dur="500"/>
                                            <p:tgtEl>
                                              <p:spTgt spid="34"/>
                                            </p:tgtEl>
                                          </p:cBhvr>
                                        </p:animEffect>
                                      </p:childTnLst>
                                    </p:cTn>
                                  </p:par>
                                  <p:par>
                                    <p:cTn id="161" presetID="22" presetClass="entr" presetSubtype="2" fill="hold" grpId="0" nodeType="withEffect">
                                      <p:stCondLst>
                                        <p:cond delay="600"/>
                                      </p:stCondLst>
                                      <p:childTnLst>
                                        <p:set>
                                          <p:cBhvr>
                                            <p:cTn id="162" dur="1" fill="hold">
                                              <p:stCondLst>
                                                <p:cond delay="0"/>
                                              </p:stCondLst>
                                            </p:cTn>
                                            <p:tgtEl>
                                              <p:spTgt spid="33"/>
                                            </p:tgtEl>
                                            <p:attrNameLst>
                                              <p:attrName>style.visibility</p:attrName>
                                            </p:attrNameLst>
                                          </p:cBhvr>
                                          <p:to>
                                            <p:strVal val="visible"/>
                                          </p:to>
                                        </p:set>
                                        <p:animEffect transition="in" filter="wipe(right)">
                                          <p:cBhvr>
                                            <p:cTn id="163" dur="500"/>
                                            <p:tgtEl>
                                              <p:spTgt spid="33"/>
                                            </p:tgtEl>
                                          </p:cBhvr>
                                        </p:animEffect>
                                      </p:childTnLst>
                                    </p:cTn>
                                  </p:par>
                                  <p:par>
                                    <p:cTn id="164" presetID="22" presetClass="entr" presetSubtype="2" fill="hold" grpId="0" nodeType="withEffect">
                                      <p:stCondLst>
                                        <p:cond delay="800"/>
                                      </p:stCondLst>
                                      <p:childTnLst>
                                        <p:set>
                                          <p:cBhvr>
                                            <p:cTn id="165" dur="1" fill="hold">
                                              <p:stCondLst>
                                                <p:cond delay="0"/>
                                              </p:stCondLst>
                                            </p:cTn>
                                            <p:tgtEl>
                                              <p:spTgt spid="32"/>
                                            </p:tgtEl>
                                            <p:attrNameLst>
                                              <p:attrName>style.visibility</p:attrName>
                                            </p:attrNameLst>
                                          </p:cBhvr>
                                          <p:to>
                                            <p:strVal val="visible"/>
                                          </p:to>
                                        </p:set>
                                        <p:animEffect transition="in" filter="wipe(right)">
                                          <p:cBhvr>
                                            <p:cTn id="166" dur="500"/>
                                            <p:tgtEl>
                                              <p:spTgt spid="32"/>
                                            </p:tgtEl>
                                          </p:cBhvr>
                                        </p:animEffect>
                                      </p:childTnLst>
                                    </p:cTn>
                                  </p:par>
                                  <p:par>
                                    <p:cTn id="167" presetID="22" presetClass="entr" presetSubtype="2" fill="hold" grpId="0" nodeType="withEffect">
                                      <p:stCondLst>
                                        <p:cond delay="800"/>
                                      </p:stCondLst>
                                      <p:childTnLst>
                                        <p:set>
                                          <p:cBhvr>
                                            <p:cTn id="168" dur="1" fill="hold">
                                              <p:stCondLst>
                                                <p:cond delay="0"/>
                                              </p:stCondLst>
                                            </p:cTn>
                                            <p:tgtEl>
                                              <p:spTgt spid="31"/>
                                            </p:tgtEl>
                                            <p:attrNameLst>
                                              <p:attrName>style.visibility</p:attrName>
                                            </p:attrNameLst>
                                          </p:cBhvr>
                                          <p:to>
                                            <p:strVal val="visible"/>
                                          </p:to>
                                        </p:set>
                                        <p:animEffect transition="in" filter="wipe(right)">
                                          <p:cBhvr>
                                            <p:cTn id="169" dur="500"/>
                                            <p:tgtEl>
                                              <p:spTgt spid="31"/>
                                            </p:tgtEl>
                                          </p:cBhvr>
                                        </p:animEffect>
                                      </p:childTnLst>
                                    </p:cTn>
                                  </p:par>
                                  <p:par>
                                    <p:cTn id="170" presetID="22" presetClass="entr" presetSubtype="2" fill="hold" grpId="0" nodeType="withEffect">
                                      <p:stCondLst>
                                        <p:cond delay="1000"/>
                                      </p:stCondLst>
                                      <p:childTnLst>
                                        <p:set>
                                          <p:cBhvr>
                                            <p:cTn id="171" dur="1" fill="hold">
                                              <p:stCondLst>
                                                <p:cond delay="0"/>
                                              </p:stCondLst>
                                            </p:cTn>
                                            <p:tgtEl>
                                              <p:spTgt spid="30"/>
                                            </p:tgtEl>
                                            <p:attrNameLst>
                                              <p:attrName>style.visibility</p:attrName>
                                            </p:attrNameLst>
                                          </p:cBhvr>
                                          <p:to>
                                            <p:strVal val="visible"/>
                                          </p:to>
                                        </p:set>
                                        <p:animEffect transition="in" filter="wipe(right)">
                                          <p:cBhvr>
                                            <p:cTn id="172" dur="500"/>
                                            <p:tgtEl>
                                              <p:spTgt spid="30"/>
                                            </p:tgtEl>
                                          </p:cBhvr>
                                        </p:animEffect>
                                      </p:childTnLst>
                                    </p:cTn>
                                  </p:par>
                                  <p:par>
                                    <p:cTn id="173" presetID="22" presetClass="entr" presetSubtype="2" fill="hold" grpId="0" nodeType="withEffect">
                                      <p:stCondLst>
                                        <p:cond delay="1000"/>
                                      </p:stCondLst>
                                      <p:childTnLst>
                                        <p:set>
                                          <p:cBhvr>
                                            <p:cTn id="174" dur="1" fill="hold">
                                              <p:stCondLst>
                                                <p:cond delay="0"/>
                                              </p:stCondLst>
                                            </p:cTn>
                                            <p:tgtEl>
                                              <p:spTgt spid="29"/>
                                            </p:tgtEl>
                                            <p:attrNameLst>
                                              <p:attrName>style.visibility</p:attrName>
                                            </p:attrNameLst>
                                          </p:cBhvr>
                                          <p:to>
                                            <p:strVal val="visible"/>
                                          </p:to>
                                        </p:set>
                                        <p:animEffect transition="in" filter="wipe(right)">
                                          <p:cBhvr>
                                            <p:cTn id="1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animBg="1"/>
          <p:bldP spid="22" grpId="0" animBg="1"/>
          <p:bldP spid="23" grpId="0" animBg="1"/>
          <p:bldP spid="24" grpId="0"/>
          <p:bldP spid="25" grpId="0"/>
          <p:bldP spid="26" grpId="0"/>
          <p:bldP spid="27" grpId="0"/>
          <p:bldP spid="28" grpId="0"/>
          <p:bldP spid="29" grpId="0"/>
          <p:bldP spid="30" grpId="0"/>
          <p:bldP spid="31" grpId="0"/>
          <p:bldP spid="32" grpId="0"/>
          <p:bldP spid="33" grpId="0"/>
          <p:bldP spid="34" grpId="0"/>
          <p:bldP spid="35" grpId="0" animBg="1"/>
          <p:bldP spid="36" grpId="0" animBg="1"/>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anim calcmode="lin" valueType="num">
                                          <p:cBhvr>
                                            <p:cTn id="18" dur="500" fill="hold"/>
                                            <p:tgtEl>
                                              <p:spTgt spid="9"/>
                                            </p:tgtEl>
                                            <p:attrNameLst>
                                              <p:attrName>ppt_x</p:attrName>
                                            </p:attrNameLst>
                                          </p:cBhvr>
                                          <p:tavLst>
                                            <p:tav tm="0">
                                              <p:val>
                                                <p:fltVal val="0.5"/>
                                              </p:val>
                                            </p:tav>
                                            <p:tav tm="100000">
                                              <p:val>
                                                <p:strVal val="#ppt_x"/>
                                              </p:val>
                                            </p:tav>
                                          </p:tavLst>
                                        </p:anim>
                                        <p:anim calcmode="lin" valueType="num">
                                          <p:cBhvr>
                                            <p:cTn id="19" dur="500" fill="hold"/>
                                            <p:tgtEl>
                                              <p:spTgt spid="9"/>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anim calcmode="lin" valueType="num">
                                          <p:cBhvr>
                                            <p:cTn id="25" dur="500" fill="hold"/>
                                            <p:tgtEl>
                                              <p:spTgt spid="21"/>
                                            </p:tgtEl>
                                            <p:attrNameLst>
                                              <p:attrName>ppt_x</p:attrName>
                                            </p:attrNameLst>
                                          </p:cBhvr>
                                          <p:tavLst>
                                            <p:tav tm="0">
                                              <p:val>
                                                <p:fltVal val="0.5"/>
                                              </p:val>
                                            </p:tav>
                                            <p:tav tm="100000">
                                              <p:val>
                                                <p:strVal val="#ppt_x"/>
                                              </p:val>
                                            </p:tav>
                                          </p:tavLst>
                                        </p:anim>
                                        <p:anim calcmode="lin" valueType="num">
                                          <p:cBhvr>
                                            <p:cTn id="26" dur="500" fill="hold"/>
                                            <p:tgtEl>
                                              <p:spTgt spid="21"/>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anim calcmode="lin" valueType="num">
                                          <p:cBhvr>
                                            <p:cTn id="32" dur="500" fill="hold"/>
                                            <p:tgtEl>
                                              <p:spTgt spid="15"/>
                                            </p:tgtEl>
                                            <p:attrNameLst>
                                              <p:attrName>ppt_x</p:attrName>
                                            </p:attrNameLst>
                                          </p:cBhvr>
                                          <p:tavLst>
                                            <p:tav tm="0">
                                              <p:val>
                                                <p:fltVal val="0.5"/>
                                              </p:val>
                                            </p:tav>
                                            <p:tav tm="100000">
                                              <p:val>
                                                <p:strVal val="#ppt_x"/>
                                              </p:val>
                                            </p:tav>
                                          </p:tavLst>
                                        </p:anim>
                                        <p:anim calcmode="lin" valueType="num">
                                          <p:cBhvr>
                                            <p:cTn id="33" dur="500" fill="hold"/>
                                            <p:tgtEl>
                                              <p:spTgt spid="15"/>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0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fltVal val="0.5"/>
                                              </p:val>
                                            </p:tav>
                                            <p:tav tm="100000">
                                              <p:val>
                                                <p:strVal val="#ppt_x"/>
                                              </p:val>
                                            </p:tav>
                                          </p:tavLst>
                                        </p:anim>
                                        <p:anim calcmode="lin" valueType="num">
                                          <p:cBhvr>
                                            <p:cTn id="47" dur="500" fill="hold"/>
                                            <p:tgtEl>
                                              <p:spTgt spid="22"/>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200"/>
                                      </p:stCondLst>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animEffect transition="in" filter="fade">
                                          <p:cBhvr>
                                            <p:cTn id="52" dur="500"/>
                                            <p:tgtEl>
                                              <p:spTgt spid="16"/>
                                            </p:tgtEl>
                                          </p:cBhvr>
                                        </p:animEffect>
                                        <p:anim calcmode="lin" valueType="num">
                                          <p:cBhvr>
                                            <p:cTn id="53" dur="500" fill="hold"/>
                                            <p:tgtEl>
                                              <p:spTgt spid="16"/>
                                            </p:tgtEl>
                                            <p:attrNameLst>
                                              <p:attrName>ppt_x</p:attrName>
                                            </p:attrNameLst>
                                          </p:cBhvr>
                                          <p:tavLst>
                                            <p:tav tm="0">
                                              <p:val>
                                                <p:fltVal val="0.5"/>
                                              </p:val>
                                            </p:tav>
                                            <p:tav tm="100000">
                                              <p:val>
                                                <p:strVal val="#ppt_x"/>
                                              </p:val>
                                            </p:tav>
                                          </p:tavLst>
                                        </p:anim>
                                        <p:anim calcmode="lin" valueType="num">
                                          <p:cBhvr>
                                            <p:cTn id="54" dur="500" fill="hold"/>
                                            <p:tgtEl>
                                              <p:spTgt spid="16"/>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40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anim calcmode="lin" valueType="num">
                                          <p:cBhvr>
                                            <p:cTn id="60" dur="500" fill="hold"/>
                                            <p:tgtEl>
                                              <p:spTgt spid="12"/>
                                            </p:tgtEl>
                                            <p:attrNameLst>
                                              <p:attrName>ppt_x</p:attrName>
                                            </p:attrNameLst>
                                          </p:cBhvr>
                                          <p:tavLst>
                                            <p:tav tm="0">
                                              <p:val>
                                                <p:fltVal val="0.5"/>
                                              </p:val>
                                            </p:tav>
                                            <p:tav tm="100000">
                                              <p:val>
                                                <p:strVal val="#ppt_x"/>
                                              </p:val>
                                            </p:tav>
                                          </p:tavLst>
                                        </p:anim>
                                        <p:anim calcmode="lin" valueType="num">
                                          <p:cBhvr>
                                            <p:cTn id="61" dur="500" fill="hold"/>
                                            <p:tgtEl>
                                              <p:spTgt spid="12"/>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400"/>
                                      </p:stCondLst>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Effect transition="in" filter="fade">
                                          <p:cBhvr>
                                            <p:cTn id="66" dur="500"/>
                                            <p:tgtEl>
                                              <p:spTgt spid="35"/>
                                            </p:tgtEl>
                                          </p:cBhvr>
                                        </p:animEffect>
                                        <p:anim calcmode="lin" valueType="num">
                                          <p:cBhvr>
                                            <p:cTn id="67" dur="500" fill="hold"/>
                                            <p:tgtEl>
                                              <p:spTgt spid="35"/>
                                            </p:tgtEl>
                                            <p:attrNameLst>
                                              <p:attrName>ppt_x</p:attrName>
                                            </p:attrNameLst>
                                          </p:cBhvr>
                                          <p:tavLst>
                                            <p:tav tm="0">
                                              <p:val>
                                                <p:fltVal val="0.5"/>
                                              </p:val>
                                            </p:tav>
                                            <p:tav tm="100000">
                                              <p:val>
                                                <p:strVal val="#ppt_x"/>
                                              </p:val>
                                            </p:tav>
                                          </p:tavLst>
                                        </p:anim>
                                        <p:anim calcmode="lin" valueType="num">
                                          <p:cBhvr>
                                            <p:cTn id="68" dur="500" fill="hold"/>
                                            <p:tgtEl>
                                              <p:spTgt spid="35"/>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400"/>
                                      </p:stCondLst>
                                      <p:childTnLst>
                                        <p:set>
                                          <p:cBhvr>
                                            <p:cTn id="70" dur="1" fill="hold">
                                              <p:stCondLst>
                                                <p:cond delay="0"/>
                                              </p:stCondLst>
                                            </p:cTn>
                                            <p:tgtEl>
                                              <p:spTgt spid="17"/>
                                            </p:tgtEl>
                                            <p:attrNameLst>
                                              <p:attrName>style.visibility</p:attrName>
                                            </p:attrNameLst>
                                          </p:cBhvr>
                                          <p:to>
                                            <p:strVal val="visible"/>
                                          </p:to>
                                        </p:set>
                                        <p:anim calcmode="lin" valueType="num">
                                          <p:cBhvr>
                                            <p:cTn id="71" dur="500" fill="hold"/>
                                            <p:tgtEl>
                                              <p:spTgt spid="17"/>
                                            </p:tgtEl>
                                            <p:attrNameLst>
                                              <p:attrName>ppt_w</p:attrName>
                                            </p:attrNameLst>
                                          </p:cBhvr>
                                          <p:tavLst>
                                            <p:tav tm="0">
                                              <p:val>
                                                <p:fltVal val="0"/>
                                              </p:val>
                                            </p:tav>
                                            <p:tav tm="100000">
                                              <p:val>
                                                <p:strVal val="#ppt_w"/>
                                              </p:val>
                                            </p:tav>
                                          </p:tavLst>
                                        </p:anim>
                                        <p:anim calcmode="lin" valueType="num">
                                          <p:cBhvr>
                                            <p:cTn id="72" dur="500" fill="hold"/>
                                            <p:tgtEl>
                                              <p:spTgt spid="17"/>
                                            </p:tgtEl>
                                            <p:attrNameLst>
                                              <p:attrName>ppt_h</p:attrName>
                                            </p:attrNameLst>
                                          </p:cBhvr>
                                          <p:tavLst>
                                            <p:tav tm="0">
                                              <p:val>
                                                <p:fltVal val="0"/>
                                              </p:val>
                                            </p:tav>
                                            <p:tav tm="100000">
                                              <p:val>
                                                <p:strVal val="#ppt_h"/>
                                              </p:val>
                                            </p:tav>
                                          </p:tavLst>
                                        </p:anim>
                                        <p:animEffect transition="in" filter="fade">
                                          <p:cBhvr>
                                            <p:cTn id="73" dur="500"/>
                                            <p:tgtEl>
                                              <p:spTgt spid="17"/>
                                            </p:tgtEl>
                                          </p:cBhvr>
                                        </p:animEffect>
                                        <p:anim calcmode="lin" valueType="num">
                                          <p:cBhvr>
                                            <p:cTn id="74" dur="500" fill="hold"/>
                                            <p:tgtEl>
                                              <p:spTgt spid="17"/>
                                            </p:tgtEl>
                                            <p:attrNameLst>
                                              <p:attrName>ppt_x</p:attrName>
                                            </p:attrNameLst>
                                          </p:cBhvr>
                                          <p:tavLst>
                                            <p:tav tm="0">
                                              <p:val>
                                                <p:fltVal val="0.5"/>
                                              </p:val>
                                            </p:tav>
                                            <p:tav tm="100000">
                                              <p:val>
                                                <p:strVal val="#ppt_x"/>
                                              </p:val>
                                            </p:tav>
                                          </p:tavLst>
                                        </p:anim>
                                        <p:anim calcmode="lin" valueType="num">
                                          <p:cBhvr>
                                            <p:cTn id="75" dur="500" fill="hold"/>
                                            <p:tgtEl>
                                              <p:spTgt spid="17"/>
                                            </p:tgtEl>
                                            <p:attrNameLst>
                                              <p:attrName>ppt_y</p:attrName>
                                            </p:attrNameLst>
                                          </p:cBhvr>
                                          <p:tavLst>
                                            <p:tav tm="0">
                                              <p:val>
                                                <p:fltVal val="0.5"/>
                                              </p:val>
                                            </p:tav>
                                            <p:tav tm="100000">
                                              <p:val>
                                                <p:strVal val="#ppt_y"/>
                                              </p:val>
                                            </p:tav>
                                          </p:tavLst>
                                        </p:anim>
                                      </p:childTnLst>
                                    </p:cTn>
                                  </p:par>
                                  <p:par>
                                    <p:cTn id="76" presetID="53" presetClass="entr" presetSubtype="528" fill="hold" grpId="0" nodeType="withEffect">
                                      <p:stCondLst>
                                        <p:cond delay="600"/>
                                      </p:stCondLst>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ppt_w</p:attrName>
                                            </p:attrNameLst>
                                          </p:cBhvr>
                                          <p:tavLst>
                                            <p:tav tm="0">
                                              <p:val>
                                                <p:fltVal val="0"/>
                                              </p:val>
                                            </p:tav>
                                            <p:tav tm="100000">
                                              <p:val>
                                                <p:strVal val="#ppt_w"/>
                                              </p:val>
                                            </p:tav>
                                          </p:tavLst>
                                        </p:anim>
                                        <p:anim calcmode="lin" valueType="num">
                                          <p:cBhvr>
                                            <p:cTn id="79" dur="500" fill="hold"/>
                                            <p:tgtEl>
                                              <p:spTgt spid="10"/>
                                            </p:tgtEl>
                                            <p:attrNameLst>
                                              <p:attrName>ppt_h</p:attrName>
                                            </p:attrNameLst>
                                          </p:cBhvr>
                                          <p:tavLst>
                                            <p:tav tm="0">
                                              <p:val>
                                                <p:fltVal val="0"/>
                                              </p:val>
                                            </p:tav>
                                            <p:tav tm="100000">
                                              <p:val>
                                                <p:strVal val="#ppt_h"/>
                                              </p:val>
                                            </p:tav>
                                          </p:tavLst>
                                        </p:anim>
                                        <p:animEffect transition="in" filter="fade">
                                          <p:cBhvr>
                                            <p:cTn id="80" dur="500"/>
                                            <p:tgtEl>
                                              <p:spTgt spid="10"/>
                                            </p:tgtEl>
                                          </p:cBhvr>
                                        </p:animEffect>
                                        <p:anim calcmode="lin" valueType="num">
                                          <p:cBhvr>
                                            <p:cTn id="81" dur="500" fill="hold"/>
                                            <p:tgtEl>
                                              <p:spTgt spid="10"/>
                                            </p:tgtEl>
                                            <p:attrNameLst>
                                              <p:attrName>ppt_x</p:attrName>
                                            </p:attrNameLst>
                                          </p:cBhvr>
                                          <p:tavLst>
                                            <p:tav tm="0">
                                              <p:val>
                                                <p:fltVal val="0.5"/>
                                              </p:val>
                                            </p:tav>
                                            <p:tav tm="100000">
                                              <p:val>
                                                <p:strVal val="#ppt_x"/>
                                              </p:val>
                                            </p:tav>
                                          </p:tavLst>
                                        </p:anim>
                                        <p:anim calcmode="lin" valueType="num">
                                          <p:cBhvr>
                                            <p:cTn id="82" dur="500" fill="hold"/>
                                            <p:tgtEl>
                                              <p:spTgt spid="10"/>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600"/>
                                      </p:stCondLst>
                                      <p:childTnLst>
                                        <p:set>
                                          <p:cBhvr>
                                            <p:cTn id="84" dur="1" fill="hold">
                                              <p:stCondLst>
                                                <p:cond delay="0"/>
                                              </p:stCondLst>
                                            </p:cTn>
                                            <p:tgtEl>
                                              <p:spTgt spid="36"/>
                                            </p:tgtEl>
                                            <p:attrNameLst>
                                              <p:attrName>style.visibility</p:attrName>
                                            </p:attrNameLst>
                                          </p:cBhvr>
                                          <p:to>
                                            <p:strVal val="visible"/>
                                          </p:to>
                                        </p:set>
                                        <p:anim calcmode="lin" valueType="num">
                                          <p:cBhvr>
                                            <p:cTn id="85" dur="500" fill="hold"/>
                                            <p:tgtEl>
                                              <p:spTgt spid="36"/>
                                            </p:tgtEl>
                                            <p:attrNameLst>
                                              <p:attrName>ppt_w</p:attrName>
                                            </p:attrNameLst>
                                          </p:cBhvr>
                                          <p:tavLst>
                                            <p:tav tm="0">
                                              <p:val>
                                                <p:fltVal val="0"/>
                                              </p:val>
                                            </p:tav>
                                            <p:tav tm="100000">
                                              <p:val>
                                                <p:strVal val="#ppt_w"/>
                                              </p:val>
                                            </p:tav>
                                          </p:tavLst>
                                        </p:anim>
                                        <p:anim calcmode="lin" valueType="num">
                                          <p:cBhvr>
                                            <p:cTn id="86" dur="500" fill="hold"/>
                                            <p:tgtEl>
                                              <p:spTgt spid="36"/>
                                            </p:tgtEl>
                                            <p:attrNameLst>
                                              <p:attrName>ppt_h</p:attrName>
                                            </p:attrNameLst>
                                          </p:cBhvr>
                                          <p:tavLst>
                                            <p:tav tm="0">
                                              <p:val>
                                                <p:fltVal val="0"/>
                                              </p:val>
                                            </p:tav>
                                            <p:tav tm="100000">
                                              <p:val>
                                                <p:strVal val="#ppt_h"/>
                                              </p:val>
                                            </p:tav>
                                          </p:tavLst>
                                        </p:anim>
                                        <p:animEffect transition="in" filter="fade">
                                          <p:cBhvr>
                                            <p:cTn id="87" dur="500"/>
                                            <p:tgtEl>
                                              <p:spTgt spid="36"/>
                                            </p:tgtEl>
                                          </p:cBhvr>
                                        </p:animEffect>
                                        <p:anim calcmode="lin" valueType="num">
                                          <p:cBhvr>
                                            <p:cTn id="88" dur="500" fill="hold"/>
                                            <p:tgtEl>
                                              <p:spTgt spid="36"/>
                                            </p:tgtEl>
                                            <p:attrNameLst>
                                              <p:attrName>ppt_x</p:attrName>
                                            </p:attrNameLst>
                                          </p:cBhvr>
                                          <p:tavLst>
                                            <p:tav tm="0">
                                              <p:val>
                                                <p:fltVal val="0.5"/>
                                              </p:val>
                                            </p:tav>
                                            <p:tav tm="100000">
                                              <p:val>
                                                <p:strVal val="#ppt_x"/>
                                              </p:val>
                                            </p:tav>
                                          </p:tavLst>
                                        </p:anim>
                                        <p:anim calcmode="lin" valueType="num">
                                          <p:cBhvr>
                                            <p:cTn id="89" dur="500" fill="hold"/>
                                            <p:tgtEl>
                                              <p:spTgt spid="36"/>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600"/>
                                      </p:stCondLst>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ppt_w</p:attrName>
                                            </p:attrNameLst>
                                          </p:cBhvr>
                                          <p:tavLst>
                                            <p:tav tm="0">
                                              <p:val>
                                                <p:fltVal val="0"/>
                                              </p:val>
                                            </p:tav>
                                            <p:tav tm="100000">
                                              <p:val>
                                                <p:strVal val="#ppt_w"/>
                                              </p:val>
                                            </p:tav>
                                          </p:tavLst>
                                        </p:anim>
                                        <p:anim calcmode="lin" valueType="num">
                                          <p:cBhvr>
                                            <p:cTn id="93" dur="500" fill="hold"/>
                                            <p:tgtEl>
                                              <p:spTgt spid="18"/>
                                            </p:tgtEl>
                                            <p:attrNameLst>
                                              <p:attrName>ppt_h</p:attrName>
                                            </p:attrNameLst>
                                          </p:cBhvr>
                                          <p:tavLst>
                                            <p:tav tm="0">
                                              <p:val>
                                                <p:fltVal val="0"/>
                                              </p:val>
                                            </p:tav>
                                            <p:tav tm="100000">
                                              <p:val>
                                                <p:strVal val="#ppt_h"/>
                                              </p:val>
                                            </p:tav>
                                          </p:tavLst>
                                        </p:anim>
                                        <p:animEffect transition="in" filter="fade">
                                          <p:cBhvr>
                                            <p:cTn id="94" dur="500"/>
                                            <p:tgtEl>
                                              <p:spTgt spid="18"/>
                                            </p:tgtEl>
                                          </p:cBhvr>
                                        </p:animEffect>
                                        <p:anim calcmode="lin" valueType="num">
                                          <p:cBhvr>
                                            <p:cTn id="95" dur="500" fill="hold"/>
                                            <p:tgtEl>
                                              <p:spTgt spid="18"/>
                                            </p:tgtEl>
                                            <p:attrNameLst>
                                              <p:attrName>ppt_x</p:attrName>
                                            </p:attrNameLst>
                                          </p:cBhvr>
                                          <p:tavLst>
                                            <p:tav tm="0">
                                              <p:val>
                                                <p:fltVal val="0.5"/>
                                              </p:val>
                                            </p:tav>
                                            <p:tav tm="100000">
                                              <p:val>
                                                <p:strVal val="#ppt_x"/>
                                              </p:val>
                                            </p:tav>
                                          </p:tavLst>
                                        </p:anim>
                                        <p:anim calcmode="lin" valueType="num">
                                          <p:cBhvr>
                                            <p:cTn id="96" dur="500" fill="hold"/>
                                            <p:tgtEl>
                                              <p:spTgt spid="18"/>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13"/>
                                            </p:tgtEl>
                                            <p:attrNameLst>
                                              <p:attrName>style.visibility</p:attrName>
                                            </p:attrNameLst>
                                          </p:cBhvr>
                                          <p:to>
                                            <p:strVal val="visible"/>
                                          </p:to>
                                        </p:set>
                                        <p:anim calcmode="lin" valueType="num">
                                          <p:cBhvr>
                                            <p:cTn id="99" dur="500" fill="hold"/>
                                            <p:tgtEl>
                                              <p:spTgt spid="13"/>
                                            </p:tgtEl>
                                            <p:attrNameLst>
                                              <p:attrName>ppt_w</p:attrName>
                                            </p:attrNameLst>
                                          </p:cBhvr>
                                          <p:tavLst>
                                            <p:tav tm="0">
                                              <p:val>
                                                <p:fltVal val="0"/>
                                              </p:val>
                                            </p:tav>
                                            <p:tav tm="100000">
                                              <p:val>
                                                <p:strVal val="#ppt_w"/>
                                              </p:val>
                                            </p:tav>
                                          </p:tavLst>
                                        </p:anim>
                                        <p:anim calcmode="lin" valueType="num">
                                          <p:cBhvr>
                                            <p:cTn id="100" dur="500" fill="hold"/>
                                            <p:tgtEl>
                                              <p:spTgt spid="13"/>
                                            </p:tgtEl>
                                            <p:attrNameLst>
                                              <p:attrName>ppt_h</p:attrName>
                                            </p:attrNameLst>
                                          </p:cBhvr>
                                          <p:tavLst>
                                            <p:tav tm="0">
                                              <p:val>
                                                <p:fltVal val="0"/>
                                              </p:val>
                                            </p:tav>
                                            <p:tav tm="100000">
                                              <p:val>
                                                <p:strVal val="#ppt_h"/>
                                              </p:val>
                                            </p:tav>
                                          </p:tavLst>
                                        </p:anim>
                                        <p:animEffect transition="in" filter="fade">
                                          <p:cBhvr>
                                            <p:cTn id="101" dur="500"/>
                                            <p:tgtEl>
                                              <p:spTgt spid="13"/>
                                            </p:tgtEl>
                                          </p:cBhvr>
                                        </p:animEffect>
                                        <p:anim calcmode="lin" valueType="num">
                                          <p:cBhvr>
                                            <p:cTn id="102" dur="500" fill="hold"/>
                                            <p:tgtEl>
                                              <p:spTgt spid="13"/>
                                            </p:tgtEl>
                                            <p:attrNameLst>
                                              <p:attrName>ppt_x</p:attrName>
                                            </p:attrNameLst>
                                          </p:cBhvr>
                                          <p:tavLst>
                                            <p:tav tm="0">
                                              <p:val>
                                                <p:fltVal val="0.5"/>
                                              </p:val>
                                            </p:tav>
                                            <p:tav tm="100000">
                                              <p:val>
                                                <p:strVal val="#ppt_x"/>
                                              </p:val>
                                            </p:tav>
                                          </p:tavLst>
                                        </p:anim>
                                        <p:anim calcmode="lin" valueType="num">
                                          <p:cBhvr>
                                            <p:cTn id="103" dur="500" fill="hold"/>
                                            <p:tgtEl>
                                              <p:spTgt spid="13"/>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80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anim calcmode="lin" valueType="num">
                                          <p:cBhvr>
                                            <p:cTn id="109" dur="500" fill="hold"/>
                                            <p:tgtEl>
                                              <p:spTgt spid="37"/>
                                            </p:tgtEl>
                                            <p:attrNameLst>
                                              <p:attrName>ppt_x</p:attrName>
                                            </p:attrNameLst>
                                          </p:cBhvr>
                                          <p:tavLst>
                                            <p:tav tm="0">
                                              <p:val>
                                                <p:fltVal val="0.5"/>
                                              </p:val>
                                            </p:tav>
                                            <p:tav tm="100000">
                                              <p:val>
                                                <p:strVal val="#ppt_x"/>
                                              </p:val>
                                            </p:tav>
                                          </p:tavLst>
                                        </p:anim>
                                        <p:anim calcmode="lin" valueType="num">
                                          <p:cBhvr>
                                            <p:cTn id="110" dur="500" fill="hold"/>
                                            <p:tgtEl>
                                              <p:spTgt spid="37"/>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800"/>
                                      </p:stCondLst>
                                      <p:childTnLst>
                                        <p:set>
                                          <p:cBhvr>
                                            <p:cTn id="112" dur="1" fill="hold">
                                              <p:stCondLst>
                                                <p:cond delay="0"/>
                                              </p:stCondLst>
                                            </p:cTn>
                                            <p:tgtEl>
                                              <p:spTgt spid="19"/>
                                            </p:tgtEl>
                                            <p:attrNameLst>
                                              <p:attrName>style.visibility</p:attrName>
                                            </p:attrNameLst>
                                          </p:cBhvr>
                                          <p:to>
                                            <p:strVal val="visible"/>
                                          </p:to>
                                        </p:set>
                                        <p:anim calcmode="lin" valueType="num">
                                          <p:cBhvr>
                                            <p:cTn id="113" dur="500" fill="hold"/>
                                            <p:tgtEl>
                                              <p:spTgt spid="19"/>
                                            </p:tgtEl>
                                            <p:attrNameLst>
                                              <p:attrName>ppt_w</p:attrName>
                                            </p:attrNameLst>
                                          </p:cBhvr>
                                          <p:tavLst>
                                            <p:tav tm="0">
                                              <p:val>
                                                <p:fltVal val="0"/>
                                              </p:val>
                                            </p:tav>
                                            <p:tav tm="100000">
                                              <p:val>
                                                <p:strVal val="#ppt_w"/>
                                              </p:val>
                                            </p:tav>
                                          </p:tavLst>
                                        </p:anim>
                                        <p:anim calcmode="lin" valueType="num">
                                          <p:cBhvr>
                                            <p:cTn id="114" dur="500" fill="hold"/>
                                            <p:tgtEl>
                                              <p:spTgt spid="19"/>
                                            </p:tgtEl>
                                            <p:attrNameLst>
                                              <p:attrName>ppt_h</p:attrName>
                                            </p:attrNameLst>
                                          </p:cBhvr>
                                          <p:tavLst>
                                            <p:tav tm="0">
                                              <p:val>
                                                <p:fltVal val="0"/>
                                              </p:val>
                                            </p:tav>
                                            <p:tav tm="100000">
                                              <p:val>
                                                <p:strVal val="#ppt_h"/>
                                              </p:val>
                                            </p:tav>
                                          </p:tavLst>
                                        </p:anim>
                                        <p:animEffect transition="in" filter="fade">
                                          <p:cBhvr>
                                            <p:cTn id="115" dur="500"/>
                                            <p:tgtEl>
                                              <p:spTgt spid="19"/>
                                            </p:tgtEl>
                                          </p:cBhvr>
                                        </p:animEffect>
                                        <p:anim calcmode="lin" valueType="num">
                                          <p:cBhvr>
                                            <p:cTn id="116" dur="500" fill="hold"/>
                                            <p:tgtEl>
                                              <p:spTgt spid="19"/>
                                            </p:tgtEl>
                                            <p:attrNameLst>
                                              <p:attrName>ppt_x</p:attrName>
                                            </p:attrNameLst>
                                          </p:cBhvr>
                                          <p:tavLst>
                                            <p:tav tm="0">
                                              <p:val>
                                                <p:fltVal val="0.5"/>
                                              </p:val>
                                            </p:tav>
                                            <p:tav tm="100000">
                                              <p:val>
                                                <p:strVal val="#ppt_x"/>
                                              </p:val>
                                            </p:tav>
                                          </p:tavLst>
                                        </p:anim>
                                        <p:anim calcmode="lin" valueType="num">
                                          <p:cBhvr>
                                            <p:cTn id="117" dur="500" fill="hold"/>
                                            <p:tgtEl>
                                              <p:spTgt spid="19"/>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1000"/>
                                      </p:stCondLst>
                                      <p:childTnLst>
                                        <p:set>
                                          <p:cBhvr>
                                            <p:cTn id="119" dur="1" fill="hold">
                                              <p:stCondLst>
                                                <p:cond delay="0"/>
                                              </p:stCondLst>
                                            </p:cTn>
                                            <p:tgtEl>
                                              <p:spTgt spid="11"/>
                                            </p:tgtEl>
                                            <p:attrNameLst>
                                              <p:attrName>style.visibility</p:attrName>
                                            </p:attrNameLst>
                                          </p:cBhvr>
                                          <p:to>
                                            <p:strVal val="visible"/>
                                          </p:to>
                                        </p:set>
                                        <p:anim calcmode="lin" valueType="num">
                                          <p:cBhvr>
                                            <p:cTn id="120" dur="500" fill="hold"/>
                                            <p:tgtEl>
                                              <p:spTgt spid="11"/>
                                            </p:tgtEl>
                                            <p:attrNameLst>
                                              <p:attrName>ppt_w</p:attrName>
                                            </p:attrNameLst>
                                          </p:cBhvr>
                                          <p:tavLst>
                                            <p:tav tm="0">
                                              <p:val>
                                                <p:fltVal val="0"/>
                                              </p:val>
                                            </p:tav>
                                            <p:tav tm="100000">
                                              <p:val>
                                                <p:strVal val="#ppt_w"/>
                                              </p:val>
                                            </p:tav>
                                          </p:tavLst>
                                        </p:anim>
                                        <p:anim calcmode="lin" valueType="num">
                                          <p:cBhvr>
                                            <p:cTn id="121" dur="500" fill="hold"/>
                                            <p:tgtEl>
                                              <p:spTgt spid="11"/>
                                            </p:tgtEl>
                                            <p:attrNameLst>
                                              <p:attrName>ppt_h</p:attrName>
                                            </p:attrNameLst>
                                          </p:cBhvr>
                                          <p:tavLst>
                                            <p:tav tm="0">
                                              <p:val>
                                                <p:fltVal val="0"/>
                                              </p:val>
                                            </p:tav>
                                            <p:tav tm="100000">
                                              <p:val>
                                                <p:strVal val="#ppt_h"/>
                                              </p:val>
                                            </p:tav>
                                          </p:tavLst>
                                        </p:anim>
                                        <p:animEffect transition="in" filter="fade">
                                          <p:cBhvr>
                                            <p:cTn id="122" dur="500"/>
                                            <p:tgtEl>
                                              <p:spTgt spid="11"/>
                                            </p:tgtEl>
                                          </p:cBhvr>
                                        </p:animEffect>
                                        <p:anim calcmode="lin" valueType="num">
                                          <p:cBhvr>
                                            <p:cTn id="123" dur="500" fill="hold"/>
                                            <p:tgtEl>
                                              <p:spTgt spid="11"/>
                                            </p:tgtEl>
                                            <p:attrNameLst>
                                              <p:attrName>ppt_x</p:attrName>
                                            </p:attrNameLst>
                                          </p:cBhvr>
                                          <p:tavLst>
                                            <p:tav tm="0">
                                              <p:val>
                                                <p:fltVal val="0.5"/>
                                              </p:val>
                                            </p:tav>
                                            <p:tav tm="100000">
                                              <p:val>
                                                <p:strVal val="#ppt_x"/>
                                              </p:val>
                                            </p:tav>
                                          </p:tavLst>
                                        </p:anim>
                                        <p:anim calcmode="lin" valueType="num">
                                          <p:cBhvr>
                                            <p:cTn id="124" dur="500" fill="hold"/>
                                            <p:tgtEl>
                                              <p:spTgt spid="11"/>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10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500" fill="hold"/>
                                            <p:tgtEl>
                                              <p:spTgt spid="23"/>
                                            </p:tgtEl>
                                            <p:attrNameLst>
                                              <p:attrName>ppt_w</p:attrName>
                                            </p:attrNameLst>
                                          </p:cBhvr>
                                          <p:tavLst>
                                            <p:tav tm="0">
                                              <p:val>
                                                <p:fltVal val="0"/>
                                              </p:val>
                                            </p:tav>
                                            <p:tav tm="100000">
                                              <p:val>
                                                <p:strVal val="#ppt_w"/>
                                              </p:val>
                                            </p:tav>
                                          </p:tavLst>
                                        </p:anim>
                                        <p:anim calcmode="lin" valueType="num">
                                          <p:cBhvr>
                                            <p:cTn id="128" dur="500" fill="hold"/>
                                            <p:tgtEl>
                                              <p:spTgt spid="23"/>
                                            </p:tgtEl>
                                            <p:attrNameLst>
                                              <p:attrName>ppt_h</p:attrName>
                                            </p:attrNameLst>
                                          </p:cBhvr>
                                          <p:tavLst>
                                            <p:tav tm="0">
                                              <p:val>
                                                <p:fltVal val="0"/>
                                              </p:val>
                                            </p:tav>
                                            <p:tav tm="100000">
                                              <p:val>
                                                <p:strVal val="#ppt_h"/>
                                              </p:val>
                                            </p:tav>
                                          </p:tavLst>
                                        </p:anim>
                                        <p:animEffect transition="in" filter="fade">
                                          <p:cBhvr>
                                            <p:cTn id="129" dur="500"/>
                                            <p:tgtEl>
                                              <p:spTgt spid="23"/>
                                            </p:tgtEl>
                                          </p:cBhvr>
                                        </p:animEffect>
                                        <p:anim calcmode="lin" valueType="num">
                                          <p:cBhvr>
                                            <p:cTn id="130" dur="500" fill="hold"/>
                                            <p:tgtEl>
                                              <p:spTgt spid="23"/>
                                            </p:tgtEl>
                                            <p:attrNameLst>
                                              <p:attrName>ppt_x</p:attrName>
                                            </p:attrNameLst>
                                          </p:cBhvr>
                                          <p:tavLst>
                                            <p:tav tm="0">
                                              <p:val>
                                                <p:fltVal val="0.5"/>
                                              </p:val>
                                            </p:tav>
                                            <p:tav tm="100000">
                                              <p:val>
                                                <p:strVal val="#ppt_x"/>
                                              </p:val>
                                            </p:tav>
                                          </p:tavLst>
                                        </p:anim>
                                        <p:anim calcmode="lin" valueType="num">
                                          <p:cBhvr>
                                            <p:cTn id="131" dur="500" fill="hold"/>
                                            <p:tgtEl>
                                              <p:spTgt spid="23"/>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1000"/>
                                      </p:stCondLst>
                                      <p:childTnLst>
                                        <p:set>
                                          <p:cBhvr>
                                            <p:cTn id="133" dur="1" fill="hold">
                                              <p:stCondLst>
                                                <p:cond delay="0"/>
                                              </p:stCondLst>
                                            </p:cTn>
                                            <p:tgtEl>
                                              <p:spTgt spid="20"/>
                                            </p:tgtEl>
                                            <p:attrNameLst>
                                              <p:attrName>style.visibility</p:attrName>
                                            </p:attrNameLst>
                                          </p:cBhvr>
                                          <p:to>
                                            <p:strVal val="visible"/>
                                          </p:to>
                                        </p:set>
                                        <p:anim calcmode="lin" valueType="num">
                                          <p:cBhvr>
                                            <p:cTn id="134" dur="500" fill="hold"/>
                                            <p:tgtEl>
                                              <p:spTgt spid="20"/>
                                            </p:tgtEl>
                                            <p:attrNameLst>
                                              <p:attrName>ppt_w</p:attrName>
                                            </p:attrNameLst>
                                          </p:cBhvr>
                                          <p:tavLst>
                                            <p:tav tm="0">
                                              <p:val>
                                                <p:fltVal val="0"/>
                                              </p:val>
                                            </p:tav>
                                            <p:tav tm="100000">
                                              <p:val>
                                                <p:strVal val="#ppt_w"/>
                                              </p:val>
                                            </p:tav>
                                          </p:tavLst>
                                        </p:anim>
                                        <p:anim calcmode="lin" valueType="num">
                                          <p:cBhvr>
                                            <p:cTn id="135" dur="500" fill="hold"/>
                                            <p:tgtEl>
                                              <p:spTgt spid="20"/>
                                            </p:tgtEl>
                                            <p:attrNameLst>
                                              <p:attrName>ppt_h</p:attrName>
                                            </p:attrNameLst>
                                          </p:cBhvr>
                                          <p:tavLst>
                                            <p:tav tm="0">
                                              <p:val>
                                                <p:fltVal val="0"/>
                                              </p:val>
                                            </p:tav>
                                            <p:tav tm="100000">
                                              <p:val>
                                                <p:strVal val="#ppt_h"/>
                                              </p:val>
                                            </p:tav>
                                          </p:tavLst>
                                        </p:anim>
                                        <p:animEffect transition="in" filter="fade">
                                          <p:cBhvr>
                                            <p:cTn id="136" dur="500"/>
                                            <p:tgtEl>
                                              <p:spTgt spid="20"/>
                                            </p:tgtEl>
                                          </p:cBhvr>
                                        </p:animEffect>
                                        <p:anim calcmode="lin" valueType="num">
                                          <p:cBhvr>
                                            <p:cTn id="137" dur="500" fill="hold"/>
                                            <p:tgtEl>
                                              <p:spTgt spid="20"/>
                                            </p:tgtEl>
                                            <p:attrNameLst>
                                              <p:attrName>ppt_x</p:attrName>
                                            </p:attrNameLst>
                                          </p:cBhvr>
                                          <p:tavLst>
                                            <p:tav tm="0">
                                              <p:val>
                                                <p:fltVal val="0.5"/>
                                              </p:val>
                                            </p:tav>
                                            <p:tav tm="100000">
                                              <p:val>
                                                <p:strVal val="#ppt_x"/>
                                              </p:val>
                                            </p:tav>
                                          </p:tavLst>
                                        </p:anim>
                                        <p:anim calcmode="lin" valueType="num">
                                          <p:cBhvr>
                                            <p:cTn id="138" dur="500" fill="hold"/>
                                            <p:tgtEl>
                                              <p:spTgt spid="20"/>
                                            </p:tgtEl>
                                            <p:attrNameLst>
                                              <p:attrName>ppt_y</p:attrName>
                                            </p:attrNameLst>
                                          </p:cBhvr>
                                          <p:tavLst>
                                            <p:tav tm="0">
                                              <p:val>
                                                <p:fltVal val="0.5"/>
                                              </p:val>
                                            </p:tav>
                                            <p:tav tm="100000">
                                              <p:val>
                                                <p:strVal val="#ppt_y"/>
                                              </p:val>
                                            </p:tav>
                                          </p:tavLst>
                                        </p:anim>
                                      </p:childTnLst>
                                    </p:cTn>
                                  </p:par>
                                </p:childTnLst>
                              </p:cTn>
                            </p:par>
                            <p:par>
                              <p:cTn id="139" fill="hold">
                                <p:stCondLst>
                                  <p:cond delay="2000"/>
                                </p:stCondLst>
                                <p:childTnLst>
                                  <p:par>
                                    <p:cTn id="140" presetID="22" presetClass="entr" presetSubtype="8" fill="hold" grpId="0" nodeType="afterEffect">
                                      <p:stCondLst>
                                        <p:cond delay="0"/>
                                      </p:stCondLst>
                                      <p:childTnLst>
                                        <p:set>
                                          <p:cBhvr>
                                            <p:cTn id="141" dur="1" fill="hold">
                                              <p:stCondLst>
                                                <p:cond delay="0"/>
                                              </p:stCondLst>
                                            </p:cTn>
                                            <p:tgtEl>
                                              <p:spTgt spid="24"/>
                                            </p:tgtEl>
                                            <p:attrNameLst>
                                              <p:attrName>style.visibility</p:attrName>
                                            </p:attrNameLst>
                                          </p:cBhvr>
                                          <p:to>
                                            <p:strVal val="visible"/>
                                          </p:to>
                                        </p:set>
                                        <p:animEffect transition="in" filter="wipe(left)">
                                          <p:cBhvr>
                                            <p:cTn id="142" dur="500"/>
                                            <p:tgtEl>
                                              <p:spTgt spid="24"/>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8"/>
                                            </p:tgtEl>
                                            <p:attrNameLst>
                                              <p:attrName>style.visibility</p:attrName>
                                            </p:attrNameLst>
                                          </p:cBhvr>
                                          <p:to>
                                            <p:strVal val="visible"/>
                                          </p:to>
                                        </p:set>
                                        <p:animEffect transition="in" filter="wipe(left)">
                                          <p:cBhvr>
                                            <p:cTn id="145" dur="500"/>
                                            <p:tgtEl>
                                              <p:spTgt spid="8"/>
                                            </p:tgtEl>
                                          </p:cBhvr>
                                        </p:animEffect>
                                      </p:childTnLst>
                                    </p:cTn>
                                  </p:par>
                                  <p:par>
                                    <p:cTn id="146" presetID="22" presetClass="entr" presetSubtype="8" fill="hold" grpId="0" nodeType="withEffect">
                                      <p:stCondLst>
                                        <p:cond delay="200"/>
                                      </p:stCondLst>
                                      <p:childTnLst>
                                        <p:set>
                                          <p:cBhvr>
                                            <p:cTn id="147" dur="1" fill="hold">
                                              <p:stCondLst>
                                                <p:cond delay="0"/>
                                              </p:stCondLst>
                                            </p:cTn>
                                            <p:tgtEl>
                                              <p:spTgt spid="26"/>
                                            </p:tgtEl>
                                            <p:attrNameLst>
                                              <p:attrName>style.visibility</p:attrName>
                                            </p:attrNameLst>
                                          </p:cBhvr>
                                          <p:to>
                                            <p:strVal val="visible"/>
                                          </p:to>
                                        </p:set>
                                        <p:animEffect transition="in" filter="wipe(left)">
                                          <p:cBhvr>
                                            <p:cTn id="148" dur="500"/>
                                            <p:tgtEl>
                                              <p:spTgt spid="26"/>
                                            </p:tgtEl>
                                          </p:cBhvr>
                                        </p:animEffect>
                                      </p:childTnLst>
                                    </p:cTn>
                                  </p:par>
                                  <p:par>
                                    <p:cTn id="149" presetID="22" presetClass="entr" presetSubtype="8" fill="hold" grpId="0" nodeType="withEffect">
                                      <p:stCondLst>
                                        <p:cond delay="200"/>
                                      </p:stCondLst>
                                      <p:childTnLst>
                                        <p:set>
                                          <p:cBhvr>
                                            <p:cTn id="150" dur="1" fill="hold">
                                              <p:stCondLst>
                                                <p:cond delay="0"/>
                                              </p:stCondLst>
                                            </p:cTn>
                                            <p:tgtEl>
                                              <p:spTgt spid="25"/>
                                            </p:tgtEl>
                                            <p:attrNameLst>
                                              <p:attrName>style.visibility</p:attrName>
                                            </p:attrNameLst>
                                          </p:cBhvr>
                                          <p:to>
                                            <p:strVal val="visible"/>
                                          </p:to>
                                        </p:set>
                                        <p:animEffect transition="in" filter="wipe(left)">
                                          <p:cBhvr>
                                            <p:cTn id="151" dur="500"/>
                                            <p:tgtEl>
                                              <p:spTgt spid="25"/>
                                            </p:tgtEl>
                                          </p:cBhvr>
                                        </p:animEffect>
                                      </p:childTnLst>
                                    </p:cTn>
                                  </p:par>
                                  <p:par>
                                    <p:cTn id="152" presetID="22" presetClass="entr" presetSubtype="8" fill="hold" grpId="0" nodeType="withEffect">
                                      <p:stCondLst>
                                        <p:cond delay="400"/>
                                      </p:stCondLst>
                                      <p:childTnLst>
                                        <p:set>
                                          <p:cBhvr>
                                            <p:cTn id="153" dur="1" fill="hold">
                                              <p:stCondLst>
                                                <p:cond delay="0"/>
                                              </p:stCondLst>
                                            </p:cTn>
                                            <p:tgtEl>
                                              <p:spTgt spid="28"/>
                                            </p:tgtEl>
                                            <p:attrNameLst>
                                              <p:attrName>style.visibility</p:attrName>
                                            </p:attrNameLst>
                                          </p:cBhvr>
                                          <p:to>
                                            <p:strVal val="visible"/>
                                          </p:to>
                                        </p:set>
                                        <p:animEffect transition="in" filter="wipe(left)">
                                          <p:cBhvr>
                                            <p:cTn id="154" dur="500"/>
                                            <p:tgtEl>
                                              <p:spTgt spid="28"/>
                                            </p:tgtEl>
                                          </p:cBhvr>
                                        </p:animEffect>
                                      </p:childTnLst>
                                    </p:cTn>
                                  </p:par>
                                  <p:par>
                                    <p:cTn id="155" presetID="22" presetClass="entr" presetSubtype="8" fill="hold" grpId="0" nodeType="withEffect">
                                      <p:stCondLst>
                                        <p:cond delay="400"/>
                                      </p:stCondLst>
                                      <p:childTnLst>
                                        <p:set>
                                          <p:cBhvr>
                                            <p:cTn id="156" dur="1" fill="hold">
                                              <p:stCondLst>
                                                <p:cond delay="0"/>
                                              </p:stCondLst>
                                            </p:cTn>
                                            <p:tgtEl>
                                              <p:spTgt spid="27"/>
                                            </p:tgtEl>
                                            <p:attrNameLst>
                                              <p:attrName>style.visibility</p:attrName>
                                            </p:attrNameLst>
                                          </p:cBhvr>
                                          <p:to>
                                            <p:strVal val="visible"/>
                                          </p:to>
                                        </p:set>
                                        <p:animEffect transition="in" filter="wipe(left)">
                                          <p:cBhvr>
                                            <p:cTn id="157" dur="500"/>
                                            <p:tgtEl>
                                              <p:spTgt spid="27"/>
                                            </p:tgtEl>
                                          </p:cBhvr>
                                        </p:animEffect>
                                      </p:childTnLst>
                                    </p:cTn>
                                  </p:par>
                                  <p:par>
                                    <p:cTn id="158" presetID="22" presetClass="entr" presetSubtype="2" fill="hold" grpId="0" nodeType="withEffect">
                                      <p:stCondLst>
                                        <p:cond delay="600"/>
                                      </p:stCondLst>
                                      <p:childTnLst>
                                        <p:set>
                                          <p:cBhvr>
                                            <p:cTn id="159" dur="1" fill="hold">
                                              <p:stCondLst>
                                                <p:cond delay="0"/>
                                              </p:stCondLst>
                                            </p:cTn>
                                            <p:tgtEl>
                                              <p:spTgt spid="34"/>
                                            </p:tgtEl>
                                            <p:attrNameLst>
                                              <p:attrName>style.visibility</p:attrName>
                                            </p:attrNameLst>
                                          </p:cBhvr>
                                          <p:to>
                                            <p:strVal val="visible"/>
                                          </p:to>
                                        </p:set>
                                        <p:animEffect transition="in" filter="wipe(right)">
                                          <p:cBhvr>
                                            <p:cTn id="160" dur="500"/>
                                            <p:tgtEl>
                                              <p:spTgt spid="34"/>
                                            </p:tgtEl>
                                          </p:cBhvr>
                                        </p:animEffect>
                                      </p:childTnLst>
                                    </p:cTn>
                                  </p:par>
                                  <p:par>
                                    <p:cTn id="161" presetID="22" presetClass="entr" presetSubtype="2" fill="hold" grpId="0" nodeType="withEffect">
                                      <p:stCondLst>
                                        <p:cond delay="600"/>
                                      </p:stCondLst>
                                      <p:childTnLst>
                                        <p:set>
                                          <p:cBhvr>
                                            <p:cTn id="162" dur="1" fill="hold">
                                              <p:stCondLst>
                                                <p:cond delay="0"/>
                                              </p:stCondLst>
                                            </p:cTn>
                                            <p:tgtEl>
                                              <p:spTgt spid="33"/>
                                            </p:tgtEl>
                                            <p:attrNameLst>
                                              <p:attrName>style.visibility</p:attrName>
                                            </p:attrNameLst>
                                          </p:cBhvr>
                                          <p:to>
                                            <p:strVal val="visible"/>
                                          </p:to>
                                        </p:set>
                                        <p:animEffect transition="in" filter="wipe(right)">
                                          <p:cBhvr>
                                            <p:cTn id="163" dur="500"/>
                                            <p:tgtEl>
                                              <p:spTgt spid="33"/>
                                            </p:tgtEl>
                                          </p:cBhvr>
                                        </p:animEffect>
                                      </p:childTnLst>
                                    </p:cTn>
                                  </p:par>
                                  <p:par>
                                    <p:cTn id="164" presetID="22" presetClass="entr" presetSubtype="2" fill="hold" grpId="0" nodeType="withEffect">
                                      <p:stCondLst>
                                        <p:cond delay="800"/>
                                      </p:stCondLst>
                                      <p:childTnLst>
                                        <p:set>
                                          <p:cBhvr>
                                            <p:cTn id="165" dur="1" fill="hold">
                                              <p:stCondLst>
                                                <p:cond delay="0"/>
                                              </p:stCondLst>
                                            </p:cTn>
                                            <p:tgtEl>
                                              <p:spTgt spid="32"/>
                                            </p:tgtEl>
                                            <p:attrNameLst>
                                              <p:attrName>style.visibility</p:attrName>
                                            </p:attrNameLst>
                                          </p:cBhvr>
                                          <p:to>
                                            <p:strVal val="visible"/>
                                          </p:to>
                                        </p:set>
                                        <p:animEffect transition="in" filter="wipe(right)">
                                          <p:cBhvr>
                                            <p:cTn id="166" dur="500"/>
                                            <p:tgtEl>
                                              <p:spTgt spid="32"/>
                                            </p:tgtEl>
                                          </p:cBhvr>
                                        </p:animEffect>
                                      </p:childTnLst>
                                    </p:cTn>
                                  </p:par>
                                  <p:par>
                                    <p:cTn id="167" presetID="22" presetClass="entr" presetSubtype="2" fill="hold" grpId="0" nodeType="withEffect">
                                      <p:stCondLst>
                                        <p:cond delay="800"/>
                                      </p:stCondLst>
                                      <p:childTnLst>
                                        <p:set>
                                          <p:cBhvr>
                                            <p:cTn id="168" dur="1" fill="hold">
                                              <p:stCondLst>
                                                <p:cond delay="0"/>
                                              </p:stCondLst>
                                            </p:cTn>
                                            <p:tgtEl>
                                              <p:spTgt spid="31"/>
                                            </p:tgtEl>
                                            <p:attrNameLst>
                                              <p:attrName>style.visibility</p:attrName>
                                            </p:attrNameLst>
                                          </p:cBhvr>
                                          <p:to>
                                            <p:strVal val="visible"/>
                                          </p:to>
                                        </p:set>
                                        <p:animEffect transition="in" filter="wipe(right)">
                                          <p:cBhvr>
                                            <p:cTn id="169" dur="500"/>
                                            <p:tgtEl>
                                              <p:spTgt spid="31"/>
                                            </p:tgtEl>
                                          </p:cBhvr>
                                        </p:animEffect>
                                      </p:childTnLst>
                                    </p:cTn>
                                  </p:par>
                                  <p:par>
                                    <p:cTn id="170" presetID="22" presetClass="entr" presetSubtype="2" fill="hold" grpId="0" nodeType="withEffect">
                                      <p:stCondLst>
                                        <p:cond delay="1000"/>
                                      </p:stCondLst>
                                      <p:childTnLst>
                                        <p:set>
                                          <p:cBhvr>
                                            <p:cTn id="171" dur="1" fill="hold">
                                              <p:stCondLst>
                                                <p:cond delay="0"/>
                                              </p:stCondLst>
                                            </p:cTn>
                                            <p:tgtEl>
                                              <p:spTgt spid="30"/>
                                            </p:tgtEl>
                                            <p:attrNameLst>
                                              <p:attrName>style.visibility</p:attrName>
                                            </p:attrNameLst>
                                          </p:cBhvr>
                                          <p:to>
                                            <p:strVal val="visible"/>
                                          </p:to>
                                        </p:set>
                                        <p:animEffect transition="in" filter="wipe(right)">
                                          <p:cBhvr>
                                            <p:cTn id="172" dur="500"/>
                                            <p:tgtEl>
                                              <p:spTgt spid="30"/>
                                            </p:tgtEl>
                                          </p:cBhvr>
                                        </p:animEffect>
                                      </p:childTnLst>
                                    </p:cTn>
                                  </p:par>
                                  <p:par>
                                    <p:cTn id="173" presetID="22" presetClass="entr" presetSubtype="2" fill="hold" grpId="0" nodeType="withEffect">
                                      <p:stCondLst>
                                        <p:cond delay="1000"/>
                                      </p:stCondLst>
                                      <p:childTnLst>
                                        <p:set>
                                          <p:cBhvr>
                                            <p:cTn id="174" dur="1" fill="hold">
                                              <p:stCondLst>
                                                <p:cond delay="0"/>
                                              </p:stCondLst>
                                            </p:cTn>
                                            <p:tgtEl>
                                              <p:spTgt spid="29"/>
                                            </p:tgtEl>
                                            <p:attrNameLst>
                                              <p:attrName>style.visibility</p:attrName>
                                            </p:attrNameLst>
                                          </p:cBhvr>
                                          <p:to>
                                            <p:strVal val="visible"/>
                                          </p:to>
                                        </p:set>
                                        <p:animEffect transition="in" filter="wipe(right)">
                                          <p:cBhvr>
                                            <p:cTn id="1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animBg="1"/>
          <p:bldP spid="22" grpId="0" animBg="1"/>
          <p:bldP spid="23" grpId="0" animBg="1"/>
          <p:bldP spid="24" grpId="0"/>
          <p:bldP spid="25" grpId="0"/>
          <p:bldP spid="26" grpId="0"/>
          <p:bldP spid="27" grpId="0"/>
          <p:bldP spid="28" grpId="0"/>
          <p:bldP spid="29" grpId="0"/>
          <p:bldP spid="30" grpId="0"/>
          <p:bldP spid="31" grpId="0"/>
          <p:bldP spid="32" grpId="0"/>
          <p:bldP spid="33" grpId="0"/>
          <p:bldP spid="34" grpId="0"/>
          <p:bldP spid="35" grpId="0" animBg="1"/>
          <p:bldP spid="36" grpId="0" animBg="1"/>
          <p:bldP spid="37"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9"/>
          <p:cNvSpPr txBox="1"/>
          <p:nvPr/>
        </p:nvSpPr>
        <p:spPr>
          <a:xfrm>
            <a:off x="3370366" y="2992496"/>
            <a:ext cx="2403267" cy="500137"/>
          </a:xfrm>
          <a:prstGeom prst="rect">
            <a:avLst/>
          </a:prstGeom>
          <a:noFill/>
        </p:spPr>
        <p:txBody>
          <a:bodyPr wrap="square" lIns="68580" tIns="34290" rIns="68580" bIns="34290" rtlCol="0">
            <a:spAutoFit/>
          </a:bodyPr>
          <a:lstStyle/>
          <a:p>
            <a:pPr marL="0" lvl="1" algn="ctr"/>
            <a:r>
              <a:rPr lang="zh-CN" altLang="en-US" sz="2800" b="1" dirty="0" smtClean="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rPr>
              <a:t>输入标题文字</a:t>
            </a:r>
            <a:endParaRPr lang="zh-CN" altLang="en-US" sz="2800" b="1" dirty="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endParaRPr>
          </a:p>
        </p:txBody>
      </p:sp>
      <p:grpSp>
        <p:nvGrpSpPr>
          <p:cNvPr id="45" name="组合 44"/>
          <p:cNvGrpSpPr/>
          <p:nvPr/>
        </p:nvGrpSpPr>
        <p:grpSpPr>
          <a:xfrm>
            <a:off x="3789060" y="1349044"/>
            <a:ext cx="1565880" cy="1409818"/>
            <a:chOff x="946415" y="2608683"/>
            <a:chExt cx="945370" cy="852358"/>
          </a:xfrm>
        </p:grpSpPr>
        <p:sp>
          <p:nvSpPr>
            <p:cNvPr id="46" name="Freeform 5"/>
            <p:cNvSpPr>
              <a:spLocks/>
            </p:cNvSpPr>
            <p:nvPr/>
          </p:nvSpPr>
          <p:spPr bwMode="auto">
            <a:xfrm>
              <a:off x="94641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ffectLst>
              <a:outerShdw blurRad="76200" dist="635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47" name="文本框 46"/>
            <p:cNvSpPr txBox="1"/>
            <p:nvPr/>
          </p:nvSpPr>
          <p:spPr>
            <a:xfrm>
              <a:off x="1180068" y="2608683"/>
              <a:ext cx="493763" cy="800134"/>
            </a:xfrm>
            <a:prstGeom prst="rect">
              <a:avLst/>
            </a:prstGeom>
            <a:noFill/>
          </p:spPr>
          <p:txBody>
            <a:bodyPr wrap="none" rtlCol="0">
              <a:spAutoFit/>
            </a:bodyPr>
            <a:lstStyle/>
            <a:p>
              <a:r>
                <a:rPr lang="en-US" altLang="zh-CN" sz="8000" b="1" dirty="0" smtClean="0">
                  <a:solidFill>
                    <a:schemeClr val="bg1"/>
                  </a:solidFill>
                  <a:latin typeface="微软雅黑" panose="020B0503020204020204" pitchFamily="34" charset="-122"/>
                  <a:ea typeface="微软雅黑" panose="020B0503020204020204" pitchFamily="34" charset="-122"/>
                </a:rPr>
                <a:t>4</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76668556"/>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p:tgtEl>
                                          <p:spTgt spid="45"/>
                                        </p:tgtEl>
                                        <p:attrNameLst>
                                          <p:attrName>ppt_y</p:attrName>
                                        </p:attrNameLst>
                                      </p:cBhvr>
                                      <p:tavLst>
                                        <p:tav tm="0">
                                          <p:val>
                                            <p:strVal val="#ppt_y+#ppt_h*1.125000"/>
                                          </p:val>
                                        </p:tav>
                                        <p:tav tm="100000">
                                          <p:val>
                                            <p:strVal val="#ppt_y"/>
                                          </p:val>
                                        </p:tav>
                                      </p:tavLst>
                                    </p:anim>
                                    <p:animEffect transition="in" filter="wipe(up)">
                                      <p:cBhvr>
                                        <p:cTn id="8" dur="1000"/>
                                        <p:tgtEl>
                                          <p:spTgt spid="45"/>
                                        </p:tgtEl>
                                      </p:cBhvr>
                                    </p:animEffect>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4</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矩形 21"/>
          <p:cNvSpPr/>
          <p:nvPr/>
        </p:nvSpPr>
        <p:spPr>
          <a:xfrm>
            <a:off x="2567237" y="1129409"/>
            <a:ext cx="5861616" cy="989120"/>
          </a:xfrm>
          <a:custGeom>
            <a:avLst/>
            <a:gdLst/>
            <a:ahLst/>
            <a:cxnLst/>
            <a:rect l="l" t="t" r="r" b="b"/>
            <a:pathLst>
              <a:path w="7085181" h="1244248">
                <a:moveTo>
                  <a:pt x="333395" y="0"/>
                </a:moveTo>
                <a:lnTo>
                  <a:pt x="7085181" y="0"/>
                </a:lnTo>
                <a:lnTo>
                  <a:pt x="6751786" y="1244248"/>
                </a:lnTo>
                <a:lnTo>
                  <a:pt x="0" y="1244248"/>
                </a:lnTo>
                <a:close/>
              </a:path>
            </a:pathLst>
          </a:cu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21"/>
          <p:cNvSpPr/>
          <p:nvPr/>
        </p:nvSpPr>
        <p:spPr>
          <a:xfrm>
            <a:off x="2254055" y="2296233"/>
            <a:ext cx="5861616" cy="989120"/>
          </a:xfrm>
          <a:custGeom>
            <a:avLst/>
            <a:gdLst/>
            <a:ahLst/>
            <a:cxnLst/>
            <a:rect l="l" t="t" r="r" b="b"/>
            <a:pathLst>
              <a:path w="7085181" h="1244248">
                <a:moveTo>
                  <a:pt x="333395" y="0"/>
                </a:moveTo>
                <a:lnTo>
                  <a:pt x="7085181" y="0"/>
                </a:lnTo>
                <a:lnTo>
                  <a:pt x="6751786" y="1244248"/>
                </a:lnTo>
                <a:lnTo>
                  <a:pt x="0" y="124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21"/>
          <p:cNvSpPr/>
          <p:nvPr/>
        </p:nvSpPr>
        <p:spPr>
          <a:xfrm>
            <a:off x="1957637" y="3463057"/>
            <a:ext cx="5861616" cy="989120"/>
          </a:xfrm>
          <a:custGeom>
            <a:avLst/>
            <a:gdLst/>
            <a:ahLst/>
            <a:cxnLst/>
            <a:rect l="l" t="t" r="r" b="b"/>
            <a:pathLst>
              <a:path w="7085181" h="1244248">
                <a:moveTo>
                  <a:pt x="333395" y="0"/>
                </a:moveTo>
                <a:lnTo>
                  <a:pt x="7085181" y="0"/>
                </a:lnTo>
                <a:lnTo>
                  <a:pt x="6751786" y="1244248"/>
                </a:lnTo>
                <a:lnTo>
                  <a:pt x="0" y="1244248"/>
                </a:lnTo>
                <a:close/>
              </a:path>
            </a:pathLst>
          </a:cu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71"/>
          <p:cNvSpPr txBox="1"/>
          <p:nvPr/>
        </p:nvSpPr>
        <p:spPr>
          <a:xfrm>
            <a:off x="3337918" y="1440393"/>
            <a:ext cx="4176464"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bg1"/>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smtClean="0">
                <a:solidFill>
                  <a:schemeClr val="bg1"/>
                </a:solidFill>
                <a:latin typeface="微软雅黑" pitchFamily="34" charset="-122"/>
                <a:ea typeface="微软雅黑" pitchFamily="34" charset="-122"/>
              </a:rPr>
              <a:t>……</a:t>
            </a:r>
          </a:p>
        </p:txBody>
      </p:sp>
      <p:sp>
        <p:nvSpPr>
          <p:cNvPr id="15" name="TextBox 72"/>
          <p:cNvSpPr txBox="1"/>
          <p:nvPr/>
        </p:nvSpPr>
        <p:spPr>
          <a:xfrm>
            <a:off x="3093411" y="2592174"/>
            <a:ext cx="4176464"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bg1"/>
                </a:solidFill>
                <a:latin typeface="微软雅黑" pitchFamily="34" charset="-122"/>
                <a:ea typeface="微软雅黑" pitchFamily="34" charset="-122"/>
              </a:rPr>
              <a:t>点击</a:t>
            </a:r>
            <a:r>
              <a:rPr lang="zh-CN" altLang="en-US" sz="1000" dirty="0">
                <a:solidFill>
                  <a:schemeClr val="bg1"/>
                </a:solidFill>
                <a:latin typeface="微软雅黑" pitchFamily="34" charset="-122"/>
                <a:ea typeface="微软雅黑" pitchFamily="34" charset="-122"/>
              </a:rPr>
              <a:t>输入简要文字内容，文字内容需概括精炼，不用多余的文字修饰，言简意赅的说明分项内容</a:t>
            </a:r>
            <a:r>
              <a:rPr lang="en-US" altLang="zh-CN" sz="1000" dirty="0">
                <a:solidFill>
                  <a:schemeClr val="bg1"/>
                </a:solidFill>
                <a:latin typeface="微软雅黑" pitchFamily="34" charset="-122"/>
                <a:ea typeface="微软雅黑" pitchFamily="34" charset="-122"/>
              </a:rPr>
              <a:t>……</a:t>
            </a:r>
          </a:p>
        </p:txBody>
      </p:sp>
      <p:sp>
        <p:nvSpPr>
          <p:cNvPr id="16" name="TextBox 73"/>
          <p:cNvSpPr txBox="1"/>
          <p:nvPr/>
        </p:nvSpPr>
        <p:spPr>
          <a:xfrm>
            <a:off x="2702634" y="3788644"/>
            <a:ext cx="4176464" cy="367152"/>
          </a:xfrm>
          <a:prstGeom prst="rect">
            <a:avLst/>
          </a:prstGeom>
          <a:noFill/>
        </p:spPr>
        <p:txBody>
          <a:bodyPr wrap="square" lIns="0" tIns="0" rIns="0" bIns="0" rtlCol="0">
            <a:spAutoFit/>
          </a:bodyPr>
          <a:lstStyle/>
          <a:p>
            <a:pPr algn="just">
              <a:lnSpc>
                <a:spcPts val="1500"/>
              </a:lnSpc>
            </a:pPr>
            <a:r>
              <a:rPr lang="zh-CN" altLang="en-US" sz="1000" dirty="0" smtClean="0">
                <a:solidFill>
                  <a:schemeClr val="bg1"/>
                </a:solidFill>
                <a:latin typeface="微软雅黑" pitchFamily="34" charset="-122"/>
                <a:ea typeface="微软雅黑" pitchFamily="34" charset="-122"/>
              </a:rPr>
              <a:t>点击</a:t>
            </a:r>
            <a:r>
              <a:rPr lang="zh-CN" altLang="en-US" sz="1000" dirty="0">
                <a:solidFill>
                  <a:schemeClr val="bg1"/>
                </a:solidFill>
                <a:latin typeface="微软雅黑" pitchFamily="34" charset="-122"/>
                <a:ea typeface="微软雅黑" pitchFamily="34" charset="-122"/>
              </a:rPr>
              <a:t>输入简要文字内容，文字内容需概括精炼，不用多余的文字修饰，言简意赅的说明分项内容</a:t>
            </a:r>
            <a:r>
              <a:rPr lang="en-US" altLang="zh-CN" sz="1000" dirty="0">
                <a:solidFill>
                  <a:schemeClr val="bg1"/>
                </a:solidFill>
                <a:latin typeface="微软雅黑" pitchFamily="34" charset="-122"/>
                <a:ea typeface="微软雅黑" pitchFamily="34" charset="-122"/>
              </a:rPr>
              <a:t>……</a:t>
            </a:r>
          </a:p>
        </p:txBody>
      </p:sp>
      <p:pic>
        <p:nvPicPr>
          <p:cNvPr id="31"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l="2767" r="7205" b="57679"/>
          <a:stretch/>
        </p:blipFill>
        <p:spPr bwMode="auto">
          <a:xfrm rot="6365094" flipV="1">
            <a:off x="83862" y="2584005"/>
            <a:ext cx="4352477" cy="353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8" name="组合 37"/>
          <p:cNvGrpSpPr/>
          <p:nvPr/>
        </p:nvGrpSpPr>
        <p:grpSpPr>
          <a:xfrm>
            <a:off x="1515637" y="1129409"/>
            <a:ext cx="1420630" cy="990240"/>
            <a:chOff x="1515637" y="1129409"/>
            <a:chExt cx="1420630" cy="990240"/>
          </a:xfrm>
        </p:grpSpPr>
        <p:sp>
          <p:nvSpPr>
            <p:cNvPr id="30" name="平行四边形 29"/>
            <p:cNvSpPr/>
            <p:nvPr/>
          </p:nvSpPr>
          <p:spPr>
            <a:xfrm>
              <a:off x="1515637" y="1129409"/>
              <a:ext cx="1420630" cy="990240"/>
            </a:xfrm>
            <a:prstGeom prst="parallelogram">
              <a:avLst>
                <a:gd name="adj" fmla="val 30409"/>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itchFamily="18" charset="0"/>
                <a:cs typeface="Times New Roman" pitchFamily="18" charset="0"/>
              </a:endParaRPr>
            </a:p>
          </p:txBody>
        </p:sp>
        <p:sp>
          <p:nvSpPr>
            <p:cNvPr id="34" name="TextBox 71"/>
            <p:cNvSpPr txBox="1"/>
            <p:nvPr/>
          </p:nvSpPr>
          <p:spPr>
            <a:xfrm>
              <a:off x="1809409" y="1591289"/>
              <a:ext cx="1076299" cy="192360"/>
            </a:xfrm>
            <a:prstGeom prst="rect">
              <a:avLst/>
            </a:prstGeom>
            <a:noFill/>
          </p:spPr>
          <p:txBody>
            <a:bodyPr wrap="square" lIns="0" tIns="0" rIns="0" bIns="0" rtlCol="0">
              <a:spAutoFit/>
            </a:bodyPr>
            <a:lstStyle/>
            <a:p>
              <a:pPr algn="just">
                <a:lnSpc>
                  <a:spcPts val="1500"/>
                </a:lnSpc>
              </a:pPr>
              <a:r>
                <a:rPr lang="zh-CN" altLang="en-US" sz="1600" dirty="0" smtClean="0">
                  <a:solidFill>
                    <a:schemeClr val="bg1"/>
                  </a:solidFill>
                  <a:latin typeface="微软雅黑" pitchFamily="34" charset="-122"/>
                  <a:ea typeface="微软雅黑" pitchFamily="34" charset="-122"/>
                </a:rPr>
                <a:t>经济效益</a:t>
              </a:r>
              <a:endParaRPr lang="en-US" altLang="zh-CN" sz="1600" dirty="0" smtClean="0">
                <a:solidFill>
                  <a:schemeClr val="bg1"/>
                </a:solidFill>
                <a:latin typeface="微软雅黑" pitchFamily="34" charset="-122"/>
                <a:ea typeface="微软雅黑" pitchFamily="34" charset="-122"/>
              </a:endParaRPr>
            </a:p>
          </p:txBody>
        </p:sp>
      </p:grpSp>
      <p:grpSp>
        <p:nvGrpSpPr>
          <p:cNvPr id="39" name="组合 38"/>
          <p:cNvGrpSpPr/>
          <p:nvPr/>
        </p:nvGrpSpPr>
        <p:grpSpPr>
          <a:xfrm>
            <a:off x="1172815" y="2295673"/>
            <a:ext cx="1420630" cy="990240"/>
            <a:chOff x="1172815" y="2295673"/>
            <a:chExt cx="1420630" cy="990240"/>
          </a:xfrm>
        </p:grpSpPr>
        <p:sp>
          <p:nvSpPr>
            <p:cNvPr id="32" name="平行四边形 31"/>
            <p:cNvSpPr/>
            <p:nvPr/>
          </p:nvSpPr>
          <p:spPr>
            <a:xfrm>
              <a:off x="1172815" y="2295673"/>
              <a:ext cx="1420630" cy="990240"/>
            </a:xfrm>
            <a:prstGeom prst="parallelogram">
              <a:avLst>
                <a:gd name="adj" fmla="val 30409"/>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itchFamily="18" charset="0"/>
                <a:cs typeface="Times New Roman" pitchFamily="18" charset="0"/>
              </a:endParaRPr>
            </a:p>
          </p:txBody>
        </p:sp>
        <p:sp>
          <p:nvSpPr>
            <p:cNvPr id="36" name="TextBox 71"/>
            <p:cNvSpPr txBox="1"/>
            <p:nvPr/>
          </p:nvSpPr>
          <p:spPr>
            <a:xfrm>
              <a:off x="1426790" y="2758113"/>
              <a:ext cx="1076299" cy="192360"/>
            </a:xfrm>
            <a:prstGeom prst="rect">
              <a:avLst/>
            </a:prstGeom>
            <a:noFill/>
          </p:spPr>
          <p:txBody>
            <a:bodyPr wrap="square" lIns="0" tIns="0" rIns="0" bIns="0" rtlCol="0">
              <a:spAutoFit/>
            </a:bodyPr>
            <a:lstStyle/>
            <a:p>
              <a:pPr algn="just">
                <a:lnSpc>
                  <a:spcPts val="1500"/>
                </a:lnSpc>
              </a:pPr>
              <a:r>
                <a:rPr lang="zh-CN" altLang="en-US" sz="1600" dirty="0" smtClean="0">
                  <a:solidFill>
                    <a:schemeClr val="bg1"/>
                  </a:solidFill>
                  <a:latin typeface="微软雅黑" pitchFamily="34" charset="-122"/>
                  <a:ea typeface="微软雅黑" pitchFamily="34" charset="-122"/>
                </a:rPr>
                <a:t>有利民生</a:t>
              </a:r>
              <a:endParaRPr lang="en-US" altLang="zh-CN" sz="1600" dirty="0" smtClean="0">
                <a:solidFill>
                  <a:schemeClr val="bg1"/>
                </a:solidFill>
                <a:latin typeface="微软雅黑" pitchFamily="34" charset="-122"/>
                <a:ea typeface="微软雅黑" pitchFamily="34" charset="-122"/>
              </a:endParaRPr>
            </a:p>
          </p:txBody>
        </p:sp>
      </p:grpSp>
      <p:grpSp>
        <p:nvGrpSpPr>
          <p:cNvPr id="40" name="组合 39"/>
          <p:cNvGrpSpPr/>
          <p:nvPr/>
        </p:nvGrpSpPr>
        <p:grpSpPr>
          <a:xfrm>
            <a:off x="833425" y="3461937"/>
            <a:ext cx="1420630" cy="990240"/>
            <a:chOff x="833425" y="3461937"/>
            <a:chExt cx="1420630" cy="990240"/>
          </a:xfrm>
        </p:grpSpPr>
        <p:sp>
          <p:nvSpPr>
            <p:cNvPr id="33" name="平行四边形 32"/>
            <p:cNvSpPr/>
            <p:nvPr/>
          </p:nvSpPr>
          <p:spPr>
            <a:xfrm>
              <a:off x="833425" y="3461937"/>
              <a:ext cx="1420630" cy="990240"/>
            </a:xfrm>
            <a:prstGeom prst="parallelogram">
              <a:avLst>
                <a:gd name="adj" fmla="val 30409"/>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itchFamily="18" charset="0"/>
                <a:cs typeface="Times New Roman" pitchFamily="18" charset="0"/>
              </a:endParaRPr>
            </a:p>
          </p:txBody>
        </p:sp>
        <p:sp>
          <p:nvSpPr>
            <p:cNvPr id="37" name="TextBox 71"/>
            <p:cNvSpPr txBox="1"/>
            <p:nvPr/>
          </p:nvSpPr>
          <p:spPr>
            <a:xfrm>
              <a:off x="1038574" y="3715308"/>
              <a:ext cx="919063" cy="492443"/>
            </a:xfrm>
            <a:prstGeom prst="rect">
              <a:avLst/>
            </a:prstGeom>
            <a:noFill/>
          </p:spPr>
          <p:txBody>
            <a:bodyPr wrap="square" lIns="0" tIns="0" rIns="0" bIns="0" rtlCol="0">
              <a:spAutoFit/>
            </a:bodyPr>
            <a:lstStyle/>
            <a:p>
              <a:pPr algn="ctr"/>
              <a:r>
                <a:rPr lang="zh-CN" altLang="en-US" sz="1600" dirty="0" smtClean="0">
                  <a:solidFill>
                    <a:schemeClr val="bg1"/>
                  </a:solidFill>
                  <a:latin typeface="微软雅黑" pitchFamily="34" charset="-122"/>
                  <a:ea typeface="微软雅黑" pitchFamily="34" charset="-122"/>
                </a:rPr>
                <a:t>有利提升政府形象</a:t>
              </a:r>
              <a:endParaRPr lang="en-US" altLang="zh-CN" sz="1600"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91762595"/>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nodeType="afterEffect" p14:presetBounceEnd="36000">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14:bounceEnd="36000">
                                          <p:cBhvr additive="base">
                                            <p:cTn id="16" dur="500" fill="hold"/>
                                            <p:tgtEl>
                                              <p:spTgt spid="38"/>
                                            </p:tgtEl>
                                            <p:attrNameLst>
                                              <p:attrName>ppt_x</p:attrName>
                                            </p:attrNameLst>
                                          </p:cBhvr>
                                          <p:tavLst>
                                            <p:tav tm="0">
                                              <p:val>
                                                <p:strVal val="0-#ppt_w/2"/>
                                              </p:val>
                                            </p:tav>
                                            <p:tav tm="100000">
                                              <p:val>
                                                <p:strVal val="#ppt_x"/>
                                              </p:val>
                                            </p:tav>
                                          </p:tavLst>
                                        </p:anim>
                                        <p:anim calcmode="lin" valueType="num" p14:bounceEnd="36000">
                                          <p:cBhvr additive="base">
                                            <p:cTn id="17" dur="500" fill="hold"/>
                                            <p:tgtEl>
                                              <p:spTgt spid="38"/>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300"/>
                                            <p:tgtEl>
                                              <p:spTgt spid="14"/>
                                            </p:tgtEl>
                                          </p:cBhvr>
                                        </p:animEffect>
                                      </p:childTnLst>
                                    </p:cTn>
                                  </p:par>
                                </p:childTnLst>
                              </p:cTn>
                            </p:par>
                            <p:par>
                              <p:cTn id="27" fill="hold">
                                <p:stCondLst>
                                  <p:cond delay="2800"/>
                                </p:stCondLst>
                                <p:childTnLst>
                                  <p:par>
                                    <p:cTn id="28" presetID="2" presetClass="entr" presetSubtype="8" fill="hold" nodeType="afterEffect" p14:presetBounceEnd="36000">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14:bounceEnd="36000">
                                          <p:cBhvr additive="base">
                                            <p:cTn id="30" dur="500" fill="hold"/>
                                            <p:tgtEl>
                                              <p:spTgt spid="39"/>
                                            </p:tgtEl>
                                            <p:attrNameLst>
                                              <p:attrName>ppt_x</p:attrName>
                                            </p:attrNameLst>
                                          </p:cBhvr>
                                          <p:tavLst>
                                            <p:tav tm="0">
                                              <p:val>
                                                <p:strVal val="0-#ppt_w/2"/>
                                              </p:val>
                                            </p:tav>
                                            <p:tav tm="100000">
                                              <p:val>
                                                <p:strVal val="#ppt_x"/>
                                              </p:val>
                                            </p:tav>
                                          </p:tavLst>
                                        </p:anim>
                                        <p:anim calcmode="lin" valueType="num" p14:bounceEnd="36000">
                                          <p:cBhvr additive="base">
                                            <p:cTn id="31" dur="500" fill="hold"/>
                                            <p:tgtEl>
                                              <p:spTgt spid="39"/>
                                            </p:tgtEl>
                                            <p:attrNameLst>
                                              <p:attrName>ppt_y</p:attrName>
                                            </p:attrNameLst>
                                          </p:cBhvr>
                                          <p:tavLst>
                                            <p:tav tm="0">
                                              <p:val>
                                                <p:strVal val="#ppt_y"/>
                                              </p:val>
                                            </p:tav>
                                            <p:tav tm="100000">
                                              <p:val>
                                                <p:strVal val="#ppt_y"/>
                                              </p:val>
                                            </p:tav>
                                          </p:tavLst>
                                        </p:anim>
                                      </p:childTnLst>
                                    </p:cTn>
                                  </p:par>
                                </p:childTnLst>
                              </p:cTn>
                            </p:par>
                            <p:par>
                              <p:cTn id="32" fill="hold">
                                <p:stCondLst>
                                  <p:cond delay="3300"/>
                                </p:stCondLst>
                                <p:childTnLst>
                                  <p:par>
                                    <p:cTn id="33" presetID="2" presetClass="entr" presetSubtype="2"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3800"/>
                                </p:stCondLst>
                                <p:childTnLst>
                                  <p:par>
                                    <p:cTn id="38" presetID="2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300"/>
                                            <p:tgtEl>
                                              <p:spTgt spid="15"/>
                                            </p:tgtEl>
                                          </p:cBhvr>
                                        </p:animEffect>
                                      </p:childTnLst>
                                    </p:cTn>
                                  </p:par>
                                </p:childTnLst>
                              </p:cTn>
                            </p:par>
                            <p:par>
                              <p:cTn id="41" fill="hold">
                                <p:stCondLst>
                                  <p:cond delay="4100"/>
                                </p:stCondLst>
                                <p:childTnLst>
                                  <p:par>
                                    <p:cTn id="42" presetID="2" presetClass="entr" presetSubtype="8" fill="hold" nodeType="afterEffect" p14:presetBounceEnd="36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36000">
                                          <p:cBhvr additive="base">
                                            <p:cTn id="44" dur="500" fill="hold"/>
                                            <p:tgtEl>
                                              <p:spTgt spid="40"/>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40"/>
                                            </p:tgtEl>
                                            <p:attrNameLst>
                                              <p:attrName>ppt_y</p:attrName>
                                            </p:attrNameLst>
                                          </p:cBhvr>
                                          <p:tavLst>
                                            <p:tav tm="0">
                                              <p:val>
                                                <p:strVal val="#ppt_y"/>
                                              </p:val>
                                            </p:tav>
                                            <p:tav tm="100000">
                                              <p:val>
                                                <p:strVal val="#ppt_y"/>
                                              </p:val>
                                            </p:tav>
                                          </p:tavLst>
                                        </p:anim>
                                      </p:childTnLst>
                                    </p:cTn>
                                  </p:par>
                                </p:childTnLst>
                              </p:cTn>
                            </p:par>
                            <p:par>
                              <p:cTn id="46" fill="hold">
                                <p:stCondLst>
                                  <p:cond delay="4600"/>
                                </p:stCondLst>
                                <p:childTnLst>
                                  <p:par>
                                    <p:cTn id="47" presetID="2" presetClass="entr" presetSubtype="2"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1+#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51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300"/>
                                            <p:tgtEl>
                                              <p:spTgt spid="16"/>
                                            </p:tgtEl>
                                          </p:cBhvr>
                                        </p:animEffect>
                                      </p:childTnLst>
                                    </p:cTn>
                                  </p:par>
                                </p:childTnLst>
                              </p:cTn>
                            </p:par>
                            <p:par>
                              <p:cTn id="55" fill="hold">
                                <p:stCondLst>
                                  <p:cond delay="5400"/>
                                </p:stCondLst>
                                <p:childTnLst>
                                  <p:par>
                                    <p:cTn id="56" presetID="16" presetClass="entr" presetSubtype="42"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arn(outHorizontal)">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2" grpId="0" animBg="1"/>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0-#ppt_w/2"/>
                                              </p:val>
                                            </p:tav>
                                            <p:tav tm="100000">
                                              <p:val>
                                                <p:strVal val="#ppt_x"/>
                                              </p:val>
                                            </p:tav>
                                          </p:tavLst>
                                        </p:anim>
                                        <p:anim calcmode="lin" valueType="num">
                                          <p:cBhvr additive="base">
                                            <p:cTn id="17" dur="500" fill="hold"/>
                                            <p:tgtEl>
                                              <p:spTgt spid="38"/>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300"/>
                                            <p:tgtEl>
                                              <p:spTgt spid="14"/>
                                            </p:tgtEl>
                                          </p:cBhvr>
                                        </p:animEffect>
                                      </p:childTnLst>
                                    </p:cTn>
                                  </p:par>
                                </p:childTnLst>
                              </p:cTn>
                            </p:par>
                            <p:par>
                              <p:cTn id="27" fill="hold">
                                <p:stCondLst>
                                  <p:cond delay="2800"/>
                                </p:stCondLst>
                                <p:childTnLst>
                                  <p:par>
                                    <p:cTn id="28" presetID="2" presetClass="entr" presetSubtype="8"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0-#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childTnLst>
                              </p:cTn>
                            </p:par>
                            <p:par>
                              <p:cTn id="32" fill="hold">
                                <p:stCondLst>
                                  <p:cond delay="3300"/>
                                </p:stCondLst>
                                <p:childTnLst>
                                  <p:par>
                                    <p:cTn id="33" presetID="2" presetClass="entr" presetSubtype="2"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3800"/>
                                </p:stCondLst>
                                <p:childTnLst>
                                  <p:par>
                                    <p:cTn id="38" presetID="22" presetClass="entr" presetSubtype="2"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300"/>
                                            <p:tgtEl>
                                              <p:spTgt spid="15"/>
                                            </p:tgtEl>
                                          </p:cBhvr>
                                        </p:animEffect>
                                      </p:childTnLst>
                                    </p:cTn>
                                  </p:par>
                                </p:childTnLst>
                              </p:cTn>
                            </p:par>
                            <p:par>
                              <p:cTn id="41" fill="hold">
                                <p:stCondLst>
                                  <p:cond delay="4100"/>
                                </p:stCondLst>
                                <p:childTnLst>
                                  <p:par>
                                    <p:cTn id="42" presetID="2" presetClass="entr" presetSubtype="8"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0-#ppt_w/2"/>
                                              </p:val>
                                            </p:tav>
                                            <p:tav tm="100000">
                                              <p:val>
                                                <p:strVal val="#ppt_x"/>
                                              </p:val>
                                            </p:tav>
                                          </p:tavLst>
                                        </p:anim>
                                        <p:anim calcmode="lin" valueType="num">
                                          <p:cBhvr additive="base">
                                            <p:cTn id="45" dur="500" fill="hold"/>
                                            <p:tgtEl>
                                              <p:spTgt spid="40"/>
                                            </p:tgtEl>
                                            <p:attrNameLst>
                                              <p:attrName>ppt_y</p:attrName>
                                            </p:attrNameLst>
                                          </p:cBhvr>
                                          <p:tavLst>
                                            <p:tav tm="0">
                                              <p:val>
                                                <p:strVal val="#ppt_y"/>
                                              </p:val>
                                            </p:tav>
                                            <p:tav tm="100000">
                                              <p:val>
                                                <p:strVal val="#ppt_y"/>
                                              </p:val>
                                            </p:tav>
                                          </p:tavLst>
                                        </p:anim>
                                      </p:childTnLst>
                                    </p:cTn>
                                  </p:par>
                                </p:childTnLst>
                              </p:cTn>
                            </p:par>
                            <p:par>
                              <p:cTn id="46" fill="hold">
                                <p:stCondLst>
                                  <p:cond delay="4600"/>
                                </p:stCondLst>
                                <p:childTnLst>
                                  <p:par>
                                    <p:cTn id="47" presetID="2" presetClass="entr" presetSubtype="2"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1+#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51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300"/>
                                            <p:tgtEl>
                                              <p:spTgt spid="16"/>
                                            </p:tgtEl>
                                          </p:cBhvr>
                                        </p:animEffect>
                                      </p:childTnLst>
                                    </p:cTn>
                                  </p:par>
                                </p:childTnLst>
                              </p:cTn>
                            </p:par>
                            <p:par>
                              <p:cTn id="55" fill="hold">
                                <p:stCondLst>
                                  <p:cond delay="5400"/>
                                </p:stCondLst>
                                <p:childTnLst>
                                  <p:par>
                                    <p:cTn id="56" presetID="16" presetClass="entr" presetSubtype="42" fill="hold"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arn(outHorizontal)">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2" grpId="0" animBg="1"/>
          <p:bldP spid="14" grpId="0"/>
          <p:bldP spid="15" grpId="0"/>
          <p:bldP spid="1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4</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椭圆 7"/>
          <p:cNvSpPr/>
          <p:nvPr/>
        </p:nvSpPr>
        <p:spPr>
          <a:xfrm>
            <a:off x="1115616" y="987574"/>
            <a:ext cx="2016224" cy="2016224"/>
          </a:xfrm>
          <a:prstGeom prst="ellips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672052" y="987574"/>
            <a:ext cx="2016224"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28488" y="987574"/>
            <a:ext cx="2016224"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5"/>
          <p:cNvSpPr txBox="1"/>
          <p:nvPr/>
        </p:nvSpPr>
        <p:spPr>
          <a:xfrm>
            <a:off x="1565967" y="2087449"/>
            <a:ext cx="1036867"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线下门店</a:t>
            </a:r>
            <a:endParaRPr lang="zh-CN" altLang="en-US" sz="2000" b="1" dirty="0">
              <a:solidFill>
                <a:schemeClr val="bg1"/>
              </a:solidFill>
              <a:latin typeface="微软雅黑" pitchFamily="34" charset="-122"/>
              <a:ea typeface="微软雅黑" pitchFamily="34" charset="-122"/>
            </a:endParaRPr>
          </a:p>
        </p:txBody>
      </p:sp>
      <p:sp>
        <p:nvSpPr>
          <p:cNvPr id="12" name="TextBox 6"/>
          <p:cNvSpPr txBox="1"/>
          <p:nvPr/>
        </p:nvSpPr>
        <p:spPr>
          <a:xfrm>
            <a:off x="4014505" y="2087449"/>
            <a:ext cx="1331318"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电脑客户端</a:t>
            </a:r>
            <a:endParaRPr lang="zh-CN" altLang="en-US" sz="2000" b="1" dirty="0">
              <a:solidFill>
                <a:schemeClr val="bg1"/>
              </a:solidFill>
              <a:latin typeface="微软雅黑" pitchFamily="34" charset="-122"/>
              <a:ea typeface="微软雅黑" pitchFamily="34" charset="-122"/>
            </a:endParaRPr>
          </a:p>
        </p:txBody>
      </p:sp>
      <p:sp>
        <p:nvSpPr>
          <p:cNvPr id="13" name="TextBox 7"/>
          <p:cNvSpPr txBox="1"/>
          <p:nvPr/>
        </p:nvSpPr>
        <p:spPr>
          <a:xfrm>
            <a:off x="6653347" y="2087449"/>
            <a:ext cx="1166506"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手机</a:t>
            </a:r>
            <a:r>
              <a:rPr lang="en-US" altLang="zh-CN" sz="2000" b="1" dirty="0" smtClean="0">
                <a:solidFill>
                  <a:schemeClr val="bg1"/>
                </a:solidFill>
                <a:latin typeface="微软雅黑" pitchFamily="34" charset="-122"/>
                <a:ea typeface="微软雅黑" pitchFamily="34" charset="-122"/>
              </a:rPr>
              <a:t>APP</a:t>
            </a:r>
            <a:endParaRPr lang="zh-CN" altLang="en-US" sz="2000" b="1" dirty="0">
              <a:solidFill>
                <a:schemeClr val="bg1"/>
              </a:solidFill>
              <a:latin typeface="微软雅黑" pitchFamily="34" charset="-122"/>
              <a:ea typeface="微软雅黑" pitchFamily="34" charset="-122"/>
            </a:endParaRPr>
          </a:p>
        </p:txBody>
      </p:sp>
      <p:sp>
        <p:nvSpPr>
          <p:cNvPr id="14" name="KSO_Shape"/>
          <p:cNvSpPr>
            <a:spLocks/>
          </p:cNvSpPr>
          <p:nvPr/>
        </p:nvSpPr>
        <p:spPr bwMode="auto">
          <a:xfrm>
            <a:off x="4324644" y="1314173"/>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15" name="KSO_Shape"/>
          <p:cNvSpPr>
            <a:spLocks/>
          </p:cNvSpPr>
          <p:nvPr/>
        </p:nvSpPr>
        <p:spPr bwMode="auto">
          <a:xfrm>
            <a:off x="6961479" y="1339588"/>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6" name="KSO_Shape"/>
          <p:cNvSpPr>
            <a:spLocks/>
          </p:cNvSpPr>
          <p:nvPr/>
        </p:nvSpPr>
        <p:spPr bwMode="auto">
          <a:xfrm>
            <a:off x="1800560" y="1268496"/>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lumMod val="20000"/>
              <a:lumOff val="80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7" name="组合 16"/>
          <p:cNvGrpSpPr/>
          <p:nvPr/>
        </p:nvGrpSpPr>
        <p:grpSpPr>
          <a:xfrm>
            <a:off x="3246743" y="1840483"/>
            <a:ext cx="310406" cy="310406"/>
            <a:chOff x="3264324" y="1749600"/>
            <a:chExt cx="348156" cy="348156"/>
          </a:xfrm>
        </p:grpSpPr>
        <p:sp>
          <p:nvSpPr>
            <p:cNvPr id="18" name="矩形 17"/>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5803179" y="1840483"/>
            <a:ext cx="310406" cy="310406"/>
            <a:chOff x="3264324" y="1749600"/>
            <a:chExt cx="348156" cy="348156"/>
          </a:xfrm>
        </p:grpSpPr>
        <p:sp>
          <p:nvSpPr>
            <p:cNvPr id="21" name="矩形 20"/>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TextBox 24"/>
          <p:cNvSpPr txBox="1"/>
          <p:nvPr/>
        </p:nvSpPr>
        <p:spPr>
          <a:xfrm>
            <a:off x="1575228" y="3544726"/>
            <a:ext cx="6154126" cy="923330"/>
          </a:xfrm>
          <a:prstGeom prst="rect">
            <a:avLst/>
          </a:prstGeom>
          <a:noFill/>
        </p:spPr>
        <p:txBody>
          <a:bodyPr wrap="square" lIns="0" tIns="0" rIns="0" bIns="0" rtlCol="0">
            <a:spAutoFit/>
          </a:bodyPr>
          <a:lstStyle/>
          <a:p>
            <a:pPr algn="just">
              <a:lnSpc>
                <a:spcPct val="150000"/>
              </a:lnSpc>
            </a:pPr>
            <a:r>
              <a:rPr lang="zh-CN" altLang="en-US" sz="1000" dirty="0">
                <a:solidFill>
                  <a:srgbClr val="346182"/>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srgbClr val="346182"/>
                </a:solidFill>
                <a:latin typeface="微软雅黑 Light" pitchFamily="34" charset="-122"/>
                <a:ea typeface="微软雅黑 Light" pitchFamily="34" charset="-122"/>
              </a:rPr>
              <a:t>……</a:t>
            </a:r>
          </a:p>
          <a:p>
            <a:pPr algn="just">
              <a:lnSpc>
                <a:spcPct val="150000"/>
              </a:lnSpc>
            </a:pPr>
            <a:r>
              <a:rPr lang="zh-CN" altLang="en-US" sz="1000" dirty="0">
                <a:solidFill>
                  <a:srgbClr val="346182"/>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srgbClr val="346182"/>
                </a:solidFill>
                <a:latin typeface="微软雅黑 Light" pitchFamily="34" charset="-122"/>
                <a:ea typeface="微软雅黑 Light" pitchFamily="34" charset="-122"/>
              </a:rPr>
              <a:t>……</a:t>
            </a:r>
            <a:endParaRPr lang="en-US" altLang="zh-CN" sz="1000" dirty="0">
              <a:solidFill>
                <a:srgbClr val="346182"/>
              </a:solidFill>
              <a:latin typeface="微软雅黑 Light" pitchFamily="34" charset="-122"/>
              <a:ea typeface="微软雅黑 Light" pitchFamily="34" charset="-122"/>
            </a:endParaRPr>
          </a:p>
        </p:txBody>
      </p:sp>
      <p:sp>
        <p:nvSpPr>
          <p:cNvPr id="24" name="Freeform 5"/>
          <p:cNvSpPr>
            <a:spLocks/>
          </p:cNvSpPr>
          <p:nvPr/>
        </p:nvSpPr>
        <p:spPr bwMode="auto">
          <a:xfrm>
            <a:off x="1115616" y="3507854"/>
            <a:ext cx="236560" cy="970850"/>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5" name="Freeform 5"/>
          <p:cNvSpPr>
            <a:spLocks/>
          </p:cNvSpPr>
          <p:nvPr/>
        </p:nvSpPr>
        <p:spPr bwMode="auto">
          <a:xfrm flipH="1">
            <a:off x="8008152" y="3507854"/>
            <a:ext cx="236560" cy="970850"/>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6" name="TextBox 31"/>
          <p:cNvSpPr txBox="1"/>
          <p:nvPr/>
        </p:nvSpPr>
        <p:spPr>
          <a:xfrm>
            <a:off x="1565967" y="2417862"/>
            <a:ext cx="1036867" cy="153888"/>
          </a:xfrm>
          <a:prstGeom prst="rect">
            <a:avLst/>
          </a:prstGeom>
          <a:noFill/>
        </p:spPr>
        <p:txBody>
          <a:bodyPr wrap="square" lIns="0" tIns="0" rIns="0" bIns="0" rtlCol="0">
            <a:spAutoFit/>
          </a:bodyPr>
          <a:lstStyle/>
          <a:p>
            <a:pPr algn="ctr"/>
            <a:r>
              <a:rPr lang="zh-CN" altLang="en-US" sz="1000" b="1" dirty="0" smtClean="0">
                <a:solidFill>
                  <a:schemeClr val="bg1"/>
                </a:solidFill>
                <a:latin typeface="微软雅黑" pitchFamily="34" charset="-122"/>
                <a:ea typeface="微软雅黑" pitchFamily="34" charset="-122"/>
              </a:rPr>
              <a:t>点击输入说明文字</a:t>
            </a:r>
            <a:endParaRPr lang="zh-CN" altLang="en-US" sz="1000" b="1" dirty="0">
              <a:solidFill>
                <a:schemeClr val="bg1"/>
              </a:solidFill>
              <a:latin typeface="微软雅黑" pitchFamily="34" charset="-122"/>
              <a:ea typeface="微软雅黑" pitchFamily="34" charset="-122"/>
            </a:endParaRPr>
          </a:p>
        </p:txBody>
      </p:sp>
      <p:sp>
        <p:nvSpPr>
          <p:cNvPr id="27" name="TextBox 32"/>
          <p:cNvSpPr txBox="1"/>
          <p:nvPr/>
        </p:nvSpPr>
        <p:spPr>
          <a:xfrm>
            <a:off x="4096911" y="2417862"/>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28" name="TextBox 33"/>
          <p:cNvSpPr txBox="1"/>
          <p:nvPr/>
        </p:nvSpPr>
        <p:spPr>
          <a:xfrm>
            <a:off x="6653347" y="2417862"/>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Tree>
    <p:extLst>
      <p:ext uri="{BB962C8B-B14F-4D97-AF65-F5344CB8AC3E}">
        <p14:creationId xmlns:p14="http://schemas.microsoft.com/office/powerpoint/2010/main" val="3314056135"/>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6"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290">
                                              <p:stCondLst>
                                                <p:cond delay="0"/>
                                              </p:stCondLst>
                                            </p:cTn>
                                            <p:tgtEl>
                                              <p:spTgt spid="11"/>
                                            </p:tgtEl>
                                          </p:cBhvr>
                                        </p:animEffect>
                                        <p:anim calcmode="lin" valueType="num">
                                          <p:cBhvr>
                                            <p:cTn id="16"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21" dur="13">
                                              <p:stCondLst>
                                                <p:cond delay="325"/>
                                              </p:stCondLst>
                                            </p:cTn>
                                            <p:tgtEl>
                                              <p:spTgt spid="11"/>
                                            </p:tgtEl>
                                          </p:cBhvr>
                                          <p:to x="100000" y="60000"/>
                                        </p:animScale>
                                        <p:animScale>
                                          <p:cBhvr>
                                            <p:cTn id="22" dur="83" decel="50000">
                                              <p:stCondLst>
                                                <p:cond delay="338"/>
                                              </p:stCondLst>
                                            </p:cTn>
                                            <p:tgtEl>
                                              <p:spTgt spid="11"/>
                                            </p:tgtEl>
                                          </p:cBhvr>
                                          <p:to x="100000" y="100000"/>
                                        </p:animScale>
                                        <p:animScale>
                                          <p:cBhvr>
                                            <p:cTn id="23" dur="13">
                                              <p:stCondLst>
                                                <p:cond delay="656"/>
                                              </p:stCondLst>
                                            </p:cTn>
                                            <p:tgtEl>
                                              <p:spTgt spid="11"/>
                                            </p:tgtEl>
                                          </p:cBhvr>
                                          <p:to x="100000" y="80000"/>
                                        </p:animScale>
                                        <p:animScale>
                                          <p:cBhvr>
                                            <p:cTn id="24" dur="83" decel="50000">
                                              <p:stCondLst>
                                                <p:cond delay="669"/>
                                              </p:stCondLst>
                                            </p:cTn>
                                            <p:tgtEl>
                                              <p:spTgt spid="11"/>
                                            </p:tgtEl>
                                          </p:cBhvr>
                                          <p:to x="100000" y="100000"/>
                                        </p:animScale>
                                        <p:animScale>
                                          <p:cBhvr>
                                            <p:cTn id="25" dur="13">
                                              <p:stCondLst>
                                                <p:cond delay="821"/>
                                              </p:stCondLst>
                                            </p:cTn>
                                            <p:tgtEl>
                                              <p:spTgt spid="11"/>
                                            </p:tgtEl>
                                          </p:cBhvr>
                                          <p:to x="100000" y="90000"/>
                                        </p:animScale>
                                        <p:animScale>
                                          <p:cBhvr>
                                            <p:cTn id="26" dur="83" decel="50000">
                                              <p:stCondLst>
                                                <p:cond delay="834"/>
                                              </p:stCondLst>
                                            </p:cTn>
                                            <p:tgtEl>
                                              <p:spTgt spid="11"/>
                                            </p:tgtEl>
                                          </p:cBhvr>
                                          <p:to x="100000" y="100000"/>
                                        </p:animScale>
                                        <p:animScale>
                                          <p:cBhvr>
                                            <p:cTn id="27" dur="13">
                                              <p:stCondLst>
                                                <p:cond delay="904"/>
                                              </p:stCondLst>
                                            </p:cTn>
                                            <p:tgtEl>
                                              <p:spTgt spid="11"/>
                                            </p:tgtEl>
                                          </p:cBhvr>
                                          <p:to x="100000" y="95000"/>
                                        </p:animScale>
                                        <p:animScale>
                                          <p:cBhvr>
                                            <p:cTn id="28" dur="83" decel="50000">
                                              <p:stCondLst>
                                                <p:cond delay="917"/>
                                              </p:stCondLst>
                                            </p:cTn>
                                            <p:tgtEl>
                                              <p:spTgt spid="11"/>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290">
                                              <p:stCondLst>
                                                <p:cond delay="0"/>
                                              </p:stCondLst>
                                            </p:cTn>
                                            <p:tgtEl>
                                              <p:spTgt spid="26"/>
                                            </p:tgtEl>
                                          </p:cBhvr>
                                        </p:animEffect>
                                        <p:anim calcmode="lin" valueType="num">
                                          <p:cBhvr>
                                            <p:cTn id="32"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37" dur="13">
                                              <p:stCondLst>
                                                <p:cond delay="325"/>
                                              </p:stCondLst>
                                            </p:cTn>
                                            <p:tgtEl>
                                              <p:spTgt spid="26"/>
                                            </p:tgtEl>
                                          </p:cBhvr>
                                          <p:to x="100000" y="60000"/>
                                        </p:animScale>
                                        <p:animScale>
                                          <p:cBhvr>
                                            <p:cTn id="38" dur="83" decel="50000">
                                              <p:stCondLst>
                                                <p:cond delay="338"/>
                                              </p:stCondLst>
                                            </p:cTn>
                                            <p:tgtEl>
                                              <p:spTgt spid="26"/>
                                            </p:tgtEl>
                                          </p:cBhvr>
                                          <p:to x="100000" y="100000"/>
                                        </p:animScale>
                                        <p:animScale>
                                          <p:cBhvr>
                                            <p:cTn id="39" dur="13">
                                              <p:stCondLst>
                                                <p:cond delay="656"/>
                                              </p:stCondLst>
                                            </p:cTn>
                                            <p:tgtEl>
                                              <p:spTgt spid="26"/>
                                            </p:tgtEl>
                                          </p:cBhvr>
                                          <p:to x="100000" y="80000"/>
                                        </p:animScale>
                                        <p:animScale>
                                          <p:cBhvr>
                                            <p:cTn id="40" dur="83" decel="50000">
                                              <p:stCondLst>
                                                <p:cond delay="669"/>
                                              </p:stCondLst>
                                            </p:cTn>
                                            <p:tgtEl>
                                              <p:spTgt spid="26"/>
                                            </p:tgtEl>
                                          </p:cBhvr>
                                          <p:to x="100000" y="100000"/>
                                        </p:animScale>
                                        <p:animScale>
                                          <p:cBhvr>
                                            <p:cTn id="41" dur="13">
                                              <p:stCondLst>
                                                <p:cond delay="821"/>
                                              </p:stCondLst>
                                            </p:cTn>
                                            <p:tgtEl>
                                              <p:spTgt spid="26"/>
                                            </p:tgtEl>
                                          </p:cBhvr>
                                          <p:to x="100000" y="90000"/>
                                        </p:animScale>
                                        <p:animScale>
                                          <p:cBhvr>
                                            <p:cTn id="42" dur="83" decel="50000">
                                              <p:stCondLst>
                                                <p:cond delay="834"/>
                                              </p:stCondLst>
                                            </p:cTn>
                                            <p:tgtEl>
                                              <p:spTgt spid="26"/>
                                            </p:tgtEl>
                                          </p:cBhvr>
                                          <p:to x="100000" y="100000"/>
                                        </p:animScale>
                                        <p:animScale>
                                          <p:cBhvr>
                                            <p:cTn id="43" dur="13">
                                              <p:stCondLst>
                                                <p:cond delay="904"/>
                                              </p:stCondLst>
                                            </p:cTn>
                                            <p:tgtEl>
                                              <p:spTgt spid="26"/>
                                            </p:tgtEl>
                                          </p:cBhvr>
                                          <p:to x="100000" y="95000"/>
                                        </p:animScale>
                                        <p:animScale>
                                          <p:cBhvr>
                                            <p:cTn id="44" dur="83" decel="50000">
                                              <p:stCondLst>
                                                <p:cond delay="917"/>
                                              </p:stCondLst>
                                            </p:cTn>
                                            <p:tgtEl>
                                              <p:spTgt spid="26"/>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290">
                                              <p:stCondLst>
                                                <p:cond delay="0"/>
                                              </p:stCondLst>
                                            </p:cTn>
                                            <p:tgtEl>
                                              <p:spTgt spid="8"/>
                                            </p:tgtEl>
                                          </p:cBhvr>
                                        </p:animEffect>
                                        <p:anim calcmode="lin" valueType="num">
                                          <p:cBhvr>
                                            <p:cTn id="48"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53" dur="13">
                                              <p:stCondLst>
                                                <p:cond delay="325"/>
                                              </p:stCondLst>
                                            </p:cTn>
                                            <p:tgtEl>
                                              <p:spTgt spid="8"/>
                                            </p:tgtEl>
                                          </p:cBhvr>
                                          <p:to x="100000" y="60000"/>
                                        </p:animScale>
                                        <p:animScale>
                                          <p:cBhvr>
                                            <p:cTn id="54" dur="83" decel="50000">
                                              <p:stCondLst>
                                                <p:cond delay="338"/>
                                              </p:stCondLst>
                                            </p:cTn>
                                            <p:tgtEl>
                                              <p:spTgt spid="8"/>
                                            </p:tgtEl>
                                          </p:cBhvr>
                                          <p:to x="100000" y="100000"/>
                                        </p:animScale>
                                        <p:animScale>
                                          <p:cBhvr>
                                            <p:cTn id="55" dur="13">
                                              <p:stCondLst>
                                                <p:cond delay="656"/>
                                              </p:stCondLst>
                                            </p:cTn>
                                            <p:tgtEl>
                                              <p:spTgt spid="8"/>
                                            </p:tgtEl>
                                          </p:cBhvr>
                                          <p:to x="100000" y="80000"/>
                                        </p:animScale>
                                        <p:animScale>
                                          <p:cBhvr>
                                            <p:cTn id="56" dur="83" decel="50000">
                                              <p:stCondLst>
                                                <p:cond delay="669"/>
                                              </p:stCondLst>
                                            </p:cTn>
                                            <p:tgtEl>
                                              <p:spTgt spid="8"/>
                                            </p:tgtEl>
                                          </p:cBhvr>
                                          <p:to x="100000" y="100000"/>
                                        </p:animScale>
                                        <p:animScale>
                                          <p:cBhvr>
                                            <p:cTn id="57" dur="13">
                                              <p:stCondLst>
                                                <p:cond delay="821"/>
                                              </p:stCondLst>
                                            </p:cTn>
                                            <p:tgtEl>
                                              <p:spTgt spid="8"/>
                                            </p:tgtEl>
                                          </p:cBhvr>
                                          <p:to x="100000" y="90000"/>
                                        </p:animScale>
                                        <p:animScale>
                                          <p:cBhvr>
                                            <p:cTn id="58" dur="83" decel="50000">
                                              <p:stCondLst>
                                                <p:cond delay="834"/>
                                              </p:stCondLst>
                                            </p:cTn>
                                            <p:tgtEl>
                                              <p:spTgt spid="8"/>
                                            </p:tgtEl>
                                          </p:cBhvr>
                                          <p:to x="100000" y="100000"/>
                                        </p:animScale>
                                        <p:animScale>
                                          <p:cBhvr>
                                            <p:cTn id="59" dur="13">
                                              <p:stCondLst>
                                                <p:cond delay="904"/>
                                              </p:stCondLst>
                                            </p:cTn>
                                            <p:tgtEl>
                                              <p:spTgt spid="8"/>
                                            </p:tgtEl>
                                          </p:cBhvr>
                                          <p:to x="100000" y="95000"/>
                                        </p:animScale>
                                        <p:animScale>
                                          <p:cBhvr>
                                            <p:cTn id="60" dur="83" decel="50000">
                                              <p:stCondLst>
                                                <p:cond delay="917"/>
                                              </p:stCondLst>
                                            </p:cTn>
                                            <p:tgtEl>
                                              <p:spTgt spid="8"/>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90">
                                              <p:stCondLst>
                                                <p:cond delay="0"/>
                                              </p:stCondLst>
                                            </p:cTn>
                                            <p:tgtEl>
                                              <p:spTgt spid="16"/>
                                            </p:tgtEl>
                                          </p:cBhvr>
                                        </p:animEffect>
                                        <p:anim calcmode="lin" valueType="num">
                                          <p:cBhvr>
                                            <p:cTn id="64"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69" dur="13">
                                              <p:stCondLst>
                                                <p:cond delay="325"/>
                                              </p:stCondLst>
                                            </p:cTn>
                                            <p:tgtEl>
                                              <p:spTgt spid="16"/>
                                            </p:tgtEl>
                                          </p:cBhvr>
                                          <p:to x="100000" y="60000"/>
                                        </p:animScale>
                                        <p:animScale>
                                          <p:cBhvr>
                                            <p:cTn id="70" dur="83" decel="50000">
                                              <p:stCondLst>
                                                <p:cond delay="338"/>
                                              </p:stCondLst>
                                            </p:cTn>
                                            <p:tgtEl>
                                              <p:spTgt spid="16"/>
                                            </p:tgtEl>
                                          </p:cBhvr>
                                          <p:to x="100000" y="100000"/>
                                        </p:animScale>
                                        <p:animScale>
                                          <p:cBhvr>
                                            <p:cTn id="71" dur="13">
                                              <p:stCondLst>
                                                <p:cond delay="656"/>
                                              </p:stCondLst>
                                            </p:cTn>
                                            <p:tgtEl>
                                              <p:spTgt spid="16"/>
                                            </p:tgtEl>
                                          </p:cBhvr>
                                          <p:to x="100000" y="80000"/>
                                        </p:animScale>
                                        <p:animScale>
                                          <p:cBhvr>
                                            <p:cTn id="72" dur="83" decel="50000">
                                              <p:stCondLst>
                                                <p:cond delay="669"/>
                                              </p:stCondLst>
                                            </p:cTn>
                                            <p:tgtEl>
                                              <p:spTgt spid="16"/>
                                            </p:tgtEl>
                                          </p:cBhvr>
                                          <p:to x="100000" y="100000"/>
                                        </p:animScale>
                                        <p:animScale>
                                          <p:cBhvr>
                                            <p:cTn id="73" dur="13">
                                              <p:stCondLst>
                                                <p:cond delay="821"/>
                                              </p:stCondLst>
                                            </p:cTn>
                                            <p:tgtEl>
                                              <p:spTgt spid="16"/>
                                            </p:tgtEl>
                                          </p:cBhvr>
                                          <p:to x="100000" y="90000"/>
                                        </p:animScale>
                                        <p:animScale>
                                          <p:cBhvr>
                                            <p:cTn id="74" dur="83" decel="50000">
                                              <p:stCondLst>
                                                <p:cond delay="834"/>
                                              </p:stCondLst>
                                            </p:cTn>
                                            <p:tgtEl>
                                              <p:spTgt spid="16"/>
                                            </p:tgtEl>
                                          </p:cBhvr>
                                          <p:to x="100000" y="100000"/>
                                        </p:animScale>
                                        <p:animScale>
                                          <p:cBhvr>
                                            <p:cTn id="75" dur="13">
                                              <p:stCondLst>
                                                <p:cond delay="904"/>
                                              </p:stCondLst>
                                            </p:cTn>
                                            <p:tgtEl>
                                              <p:spTgt spid="16"/>
                                            </p:tgtEl>
                                          </p:cBhvr>
                                          <p:to x="100000" y="95000"/>
                                        </p:animScale>
                                        <p:animScale>
                                          <p:cBhvr>
                                            <p:cTn id="76" dur="83" decel="50000">
                                              <p:stCondLst>
                                                <p:cond delay="917"/>
                                              </p:stCondLst>
                                            </p:cTn>
                                            <p:tgtEl>
                                              <p:spTgt spid="16"/>
                                            </p:tgtEl>
                                          </p:cBhvr>
                                          <p:to x="100000" y="100000"/>
                                        </p:animScale>
                                      </p:childTnLst>
                                    </p:cTn>
                                  </p:par>
                                </p:childTnLst>
                              </p:cTn>
                            </p:par>
                            <p:par>
                              <p:cTn id="77" fill="hold">
                                <p:stCondLst>
                                  <p:cond delay="1500"/>
                                </p:stCondLst>
                                <p:childTnLst>
                                  <p:par>
                                    <p:cTn id="78" presetID="31" presetClass="entr" presetSubtype="0" fill="hold"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700" fill="hold"/>
                                            <p:tgtEl>
                                              <p:spTgt spid="17"/>
                                            </p:tgtEl>
                                            <p:attrNameLst>
                                              <p:attrName>ppt_w</p:attrName>
                                            </p:attrNameLst>
                                          </p:cBhvr>
                                          <p:tavLst>
                                            <p:tav tm="0">
                                              <p:val>
                                                <p:fltVal val="0"/>
                                              </p:val>
                                            </p:tav>
                                            <p:tav tm="100000">
                                              <p:val>
                                                <p:strVal val="#ppt_w"/>
                                              </p:val>
                                            </p:tav>
                                          </p:tavLst>
                                        </p:anim>
                                        <p:anim calcmode="lin" valueType="num">
                                          <p:cBhvr>
                                            <p:cTn id="81" dur="700" fill="hold"/>
                                            <p:tgtEl>
                                              <p:spTgt spid="17"/>
                                            </p:tgtEl>
                                            <p:attrNameLst>
                                              <p:attrName>ppt_h</p:attrName>
                                            </p:attrNameLst>
                                          </p:cBhvr>
                                          <p:tavLst>
                                            <p:tav tm="0">
                                              <p:val>
                                                <p:fltVal val="0"/>
                                              </p:val>
                                            </p:tav>
                                            <p:tav tm="100000">
                                              <p:val>
                                                <p:strVal val="#ppt_h"/>
                                              </p:val>
                                            </p:tav>
                                          </p:tavLst>
                                        </p:anim>
                                        <p:anim calcmode="lin" valueType="num">
                                          <p:cBhvr>
                                            <p:cTn id="82" dur="700" fill="hold"/>
                                            <p:tgtEl>
                                              <p:spTgt spid="17"/>
                                            </p:tgtEl>
                                            <p:attrNameLst>
                                              <p:attrName>style.rotation</p:attrName>
                                            </p:attrNameLst>
                                          </p:cBhvr>
                                          <p:tavLst>
                                            <p:tav tm="0">
                                              <p:val>
                                                <p:fltVal val="90"/>
                                              </p:val>
                                            </p:tav>
                                            <p:tav tm="100000">
                                              <p:val>
                                                <p:fltVal val="0"/>
                                              </p:val>
                                            </p:tav>
                                          </p:tavLst>
                                        </p:anim>
                                        <p:animEffect transition="in" filter="fade">
                                          <p:cBhvr>
                                            <p:cTn id="83" dur="700"/>
                                            <p:tgtEl>
                                              <p:spTgt spid="17"/>
                                            </p:tgtEl>
                                          </p:cBhvr>
                                        </p:animEffect>
                                      </p:childTnLst>
                                    </p:cTn>
                                  </p:par>
                                </p:childTnLst>
                              </p:cTn>
                            </p:par>
                            <p:par>
                              <p:cTn id="84" fill="hold">
                                <p:stCondLst>
                                  <p:cond delay="2200"/>
                                </p:stCondLst>
                                <p:childTnLst>
                                  <p:par>
                                    <p:cTn id="85" presetID="26" presetClass="entr" presetSubtype="0" fill="hold" grpId="0" nodeType="after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down)">
                                          <p:cBhvr>
                                            <p:cTn id="87" dur="290">
                                              <p:stCondLst>
                                                <p:cond delay="0"/>
                                              </p:stCondLst>
                                            </p:cTn>
                                            <p:tgtEl>
                                              <p:spTgt spid="9"/>
                                            </p:tgtEl>
                                          </p:cBhvr>
                                        </p:animEffect>
                                        <p:anim calcmode="lin" valueType="num">
                                          <p:cBhvr>
                                            <p:cTn id="88"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9"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90"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91"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92"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93" dur="13">
                                              <p:stCondLst>
                                                <p:cond delay="325"/>
                                              </p:stCondLst>
                                            </p:cTn>
                                            <p:tgtEl>
                                              <p:spTgt spid="9"/>
                                            </p:tgtEl>
                                          </p:cBhvr>
                                          <p:to x="100000" y="60000"/>
                                        </p:animScale>
                                        <p:animScale>
                                          <p:cBhvr>
                                            <p:cTn id="94" dur="83" decel="50000">
                                              <p:stCondLst>
                                                <p:cond delay="338"/>
                                              </p:stCondLst>
                                            </p:cTn>
                                            <p:tgtEl>
                                              <p:spTgt spid="9"/>
                                            </p:tgtEl>
                                          </p:cBhvr>
                                          <p:to x="100000" y="100000"/>
                                        </p:animScale>
                                        <p:animScale>
                                          <p:cBhvr>
                                            <p:cTn id="95" dur="13">
                                              <p:stCondLst>
                                                <p:cond delay="656"/>
                                              </p:stCondLst>
                                            </p:cTn>
                                            <p:tgtEl>
                                              <p:spTgt spid="9"/>
                                            </p:tgtEl>
                                          </p:cBhvr>
                                          <p:to x="100000" y="80000"/>
                                        </p:animScale>
                                        <p:animScale>
                                          <p:cBhvr>
                                            <p:cTn id="96" dur="83" decel="50000">
                                              <p:stCondLst>
                                                <p:cond delay="669"/>
                                              </p:stCondLst>
                                            </p:cTn>
                                            <p:tgtEl>
                                              <p:spTgt spid="9"/>
                                            </p:tgtEl>
                                          </p:cBhvr>
                                          <p:to x="100000" y="100000"/>
                                        </p:animScale>
                                        <p:animScale>
                                          <p:cBhvr>
                                            <p:cTn id="97" dur="13">
                                              <p:stCondLst>
                                                <p:cond delay="821"/>
                                              </p:stCondLst>
                                            </p:cTn>
                                            <p:tgtEl>
                                              <p:spTgt spid="9"/>
                                            </p:tgtEl>
                                          </p:cBhvr>
                                          <p:to x="100000" y="90000"/>
                                        </p:animScale>
                                        <p:animScale>
                                          <p:cBhvr>
                                            <p:cTn id="98" dur="83" decel="50000">
                                              <p:stCondLst>
                                                <p:cond delay="834"/>
                                              </p:stCondLst>
                                            </p:cTn>
                                            <p:tgtEl>
                                              <p:spTgt spid="9"/>
                                            </p:tgtEl>
                                          </p:cBhvr>
                                          <p:to x="100000" y="100000"/>
                                        </p:animScale>
                                        <p:animScale>
                                          <p:cBhvr>
                                            <p:cTn id="99" dur="13">
                                              <p:stCondLst>
                                                <p:cond delay="904"/>
                                              </p:stCondLst>
                                            </p:cTn>
                                            <p:tgtEl>
                                              <p:spTgt spid="9"/>
                                            </p:tgtEl>
                                          </p:cBhvr>
                                          <p:to x="100000" y="95000"/>
                                        </p:animScale>
                                        <p:animScale>
                                          <p:cBhvr>
                                            <p:cTn id="100" dur="83" decel="50000">
                                              <p:stCondLst>
                                                <p:cond delay="917"/>
                                              </p:stCondLst>
                                            </p:cTn>
                                            <p:tgtEl>
                                              <p:spTgt spid="9"/>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wipe(down)">
                                          <p:cBhvr>
                                            <p:cTn id="103" dur="290">
                                              <p:stCondLst>
                                                <p:cond delay="0"/>
                                              </p:stCondLst>
                                            </p:cTn>
                                            <p:tgtEl>
                                              <p:spTgt spid="12"/>
                                            </p:tgtEl>
                                          </p:cBhvr>
                                        </p:animEffect>
                                        <p:anim calcmode="lin" valueType="num">
                                          <p:cBhvr>
                                            <p:cTn id="10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0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0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09" dur="13">
                                              <p:stCondLst>
                                                <p:cond delay="325"/>
                                              </p:stCondLst>
                                            </p:cTn>
                                            <p:tgtEl>
                                              <p:spTgt spid="12"/>
                                            </p:tgtEl>
                                          </p:cBhvr>
                                          <p:to x="100000" y="60000"/>
                                        </p:animScale>
                                        <p:animScale>
                                          <p:cBhvr>
                                            <p:cTn id="110" dur="83" decel="50000">
                                              <p:stCondLst>
                                                <p:cond delay="338"/>
                                              </p:stCondLst>
                                            </p:cTn>
                                            <p:tgtEl>
                                              <p:spTgt spid="12"/>
                                            </p:tgtEl>
                                          </p:cBhvr>
                                          <p:to x="100000" y="100000"/>
                                        </p:animScale>
                                        <p:animScale>
                                          <p:cBhvr>
                                            <p:cTn id="111" dur="13">
                                              <p:stCondLst>
                                                <p:cond delay="656"/>
                                              </p:stCondLst>
                                            </p:cTn>
                                            <p:tgtEl>
                                              <p:spTgt spid="12"/>
                                            </p:tgtEl>
                                          </p:cBhvr>
                                          <p:to x="100000" y="80000"/>
                                        </p:animScale>
                                        <p:animScale>
                                          <p:cBhvr>
                                            <p:cTn id="112" dur="83" decel="50000">
                                              <p:stCondLst>
                                                <p:cond delay="669"/>
                                              </p:stCondLst>
                                            </p:cTn>
                                            <p:tgtEl>
                                              <p:spTgt spid="12"/>
                                            </p:tgtEl>
                                          </p:cBhvr>
                                          <p:to x="100000" y="100000"/>
                                        </p:animScale>
                                        <p:animScale>
                                          <p:cBhvr>
                                            <p:cTn id="113" dur="13">
                                              <p:stCondLst>
                                                <p:cond delay="821"/>
                                              </p:stCondLst>
                                            </p:cTn>
                                            <p:tgtEl>
                                              <p:spTgt spid="12"/>
                                            </p:tgtEl>
                                          </p:cBhvr>
                                          <p:to x="100000" y="90000"/>
                                        </p:animScale>
                                        <p:animScale>
                                          <p:cBhvr>
                                            <p:cTn id="114" dur="83" decel="50000">
                                              <p:stCondLst>
                                                <p:cond delay="834"/>
                                              </p:stCondLst>
                                            </p:cTn>
                                            <p:tgtEl>
                                              <p:spTgt spid="12"/>
                                            </p:tgtEl>
                                          </p:cBhvr>
                                          <p:to x="100000" y="100000"/>
                                        </p:animScale>
                                        <p:animScale>
                                          <p:cBhvr>
                                            <p:cTn id="115" dur="13">
                                              <p:stCondLst>
                                                <p:cond delay="904"/>
                                              </p:stCondLst>
                                            </p:cTn>
                                            <p:tgtEl>
                                              <p:spTgt spid="12"/>
                                            </p:tgtEl>
                                          </p:cBhvr>
                                          <p:to x="100000" y="95000"/>
                                        </p:animScale>
                                        <p:animScale>
                                          <p:cBhvr>
                                            <p:cTn id="116" dur="83" decel="50000">
                                              <p:stCondLst>
                                                <p:cond delay="917"/>
                                              </p:stCondLst>
                                            </p:cTn>
                                            <p:tgtEl>
                                              <p:spTgt spid="12"/>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wipe(down)">
                                          <p:cBhvr>
                                            <p:cTn id="119" dur="290">
                                              <p:stCondLst>
                                                <p:cond delay="0"/>
                                              </p:stCondLst>
                                            </p:cTn>
                                            <p:tgtEl>
                                              <p:spTgt spid="27"/>
                                            </p:tgtEl>
                                          </p:cBhvr>
                                        </p:animEffect>
                                        <p:anim calcmode="lin" valueType="num">
                                          <p:cBhvr>
                                            <p:cTn id="120"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21"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22"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123"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124"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25" dur="13">
                                              <p:stCondLst>
                                                <p:cond delay="325"/>
                                              </p:stCondLst>
                                            </p:cTn>
                                            <p:tgtEl>
                                              <p:spTgt spid="27"/>
                                            </p:tgtEl>
                                          </p:cBhvr>
                                          <p:to x="100000" y="60000"/>
                                        </p:animScale>
                                        <p:animScale>
                                          <p:cBhvr>
                                            <p:cTn id="126" dur="83" decel="50000">
                                              <p:stCondLst>
                                                <p:cond delay="338"/>
                                              </p:stCondLst>
                                            </p:cTn>
                                            <p:tgtEl>
                                              <p:spTgt spid="27"/>
                                            </p:tgtEl>
                                          </p:cBhvr>
                                          <p:to x="100000" y="100000"/>
                                        </p:animScale>
                                        <p:animScale>
                                          <p:cBhvr>
                                            <p:cTn id="127" dur="13">
                                              <p:stCondLst>
                                                <p:cond delay="656"/>
                                              </p:stCondLst>
                                            </p:cTn>
                                            <p:tgtEl>
                                              <p:spTgt spid="27"/>
                                            </p:tgtEl>
                                          </p:cBhvr>
                                          <p:to x="100000" y="80000"/>
                                        </p:animScale>
                                        <p:animScale>
                                          <p:cBhvr>
                                            <p:cTn id="128" dur="83" decel="50000">
                                              <p:stCondLst>
                                                <p:cond delay="669"/>
                                              </p:stCondLst>
                                            </p:cTn>
                                            <p:tgtEl>
                                              <p:spTgt spid="27"/>
                                            </p:tgtEl>
                                          </p:cBhvr>
                                          <p:to x="100000" y="100000"/>
                                        </p:animScale>
                                        <p:animScale>
                                          <p:cBhvr>
                                            <p:cTn id="129" dur="13">
                                              <p:stCondLst>
                                                <p:cond delay="821"/>
                                              </p:stCondLst>
                                            </p:cTn>
                                            <p:tgtEl>
                                              <p:spTgt spid="27"/>
                                            </p:tgtEl>
                                          </p:cBhvr>
                                          <p:to x="100000" y="90000"/>
                                        </p:animScale>
                                        <p:animScale>
                                          <p:cBhvr>
                                            <p:cTn id="130" dur="83" decel="50000">
                                              <p:stCondLst>
                                                <p:cond delay="834"/>
                                              </p:stCondLst>
                                            </p:cTn>
                                            <p:tgtEl>
                                              <p:spTgt spid="27"/>
                                            </p:tgtEl>
                                          </p:cBhvr>
                                          <p:to x="100000" y="100000"/>
                                        </p:animScale>
                                        <p:animScale>
                                          <p:cBhvr>
                                            <p:cTn id="131" dur="13">
                                              <p:stCondLst>
                                                <p:cond delay="904"/>
                                              </p:stCondLst>
                                            </p:cTn>
                                            <p:tgtEl>
                                              <p:spTgt spid="27"/>
                                            </p:tgtEl>
                                          </p:cBhvr>
                                          <p:to x="100000" y="95000"/>
                                        </p:animScale>
                                        <p:animScale>
                                          <p:cBhvr>
                                            <p:cTn id="132" dur="83" decel="50000">
                                              <p:stCondLst>
                                                <p:cond delay="917"/>
                                              </p:stCondLst>
                                            </p:cTn>
                                            <p:tgtEl>
                                              <p:spTgt spid="27"/>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down)">
                                          <p:cBhvr>
                                            <p:cTn id="135" dur="290">
                                              <p:stCondLst>
                                                <p:cond delay="0"/>
                                              </p:stCondLst>
                                            </p:cTn>
                                            <p:tgtEl>
                                              <p:spTgt spid="14"/>
                                            </p:tgtEl>
                                          </p:cBhvr>
                                        </p:animEffect>
                                        <p:anim calcmode="lin" valueType="num">
                                          <p:cBhvr>
                                            <p:cTn id="136"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37"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38"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39"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40"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41" dur="13">
                                              <p:stCondLst>
                                                <p:cond delay="325"/>
                                              </p:stCondLst>
                                            </p:cTn>
                                            <p:tgtEl>
                                              <p:spTgt spid="14"/>
                                            </p:tgtEl>
                                          </p:cBhvr>
                                          <p:to x="100000" y="60000"/>
                                        </p:animScale>
                                        <p:animScale>
                                          <p:cBhvr>
                                            <p:cTn id="142" dur="83" decel="50000">
                                              <p:stCondLst>
                                                <p:cond delay="338"/>
                                              </p:stCondLst>
                                            </p:cTn>
                                            <p:tgtEl>
                                              <p:spTgt spid="14"/>
                                            </p:tgtEl>
                                          </p:cBhvr>
                                          <p:to x="100000" y="100000"/>
                                        </p:animScale>
                                        <p:animScale>
                                          <p:cBhvr>
                                            <p:cTn id="143" dur="13">
                                              <p:stCondLst>
                                                <p:cond delay="656"/>
                                              </p:stCondLst>
                                            </p:cTn>
                                            <p:tgtEl>
                                              <p:spTgt spid="14"/>
                                            </p:tgtEl>
                                          </p:cBhvr>
                                          <p:to x="100000" y="80000"/>
                                        </p:animScale>
                                        <p:animScale>
                                          <p:cBhvr>
                                            <p:cTn id="144" dur="83" decel="50000">
                                              <p:stCondLst>
                                                <p:cond delay="669"/>
                                              </p:stCondLst>
                                            </p:cTn>
                                            <p:tgtEl>
                                              <p:spTgt spid="14"/>
                                            </p:tgtEl>
                                          </p:cBhvr>
                                          <p:to x="100000" y="100000"/>
                                        </p:animScale>
                                        <p:animScale>
                                          <p:cBhvr>
                                            <p:cTn id="145" dur="13">
                                              <p:stCondLst>
                                                <p:cond delay="821"/>
                                              </p:stCondLst>
                                            </p:cTn>
                                            <p:tgtEl>
                                              <p:spTgt spid="14"/>
                                            </p:tgtEl>
                                          </p:cBhvr>
                                          <p:to x="100000" y="90000"/>
                                        </p:animScale>
                                        <p:animScale>
                                          <p:cBhvr>
                                            <p:cTn id="146" dur="83" decel="50000">
                                              <p:stCondLst>
                                                <p:cond delay="834"/>
                                              </p:stCondLst>
                                            </p:cTn>
                                            <p:tgtEl>
                                              <p:spTgt spid="14"/>
                                            </p:tgtEl>
                                          </p:cBhvr>
                                          <p:to x="100000" y="100000"/>
                                        </p:animScale>
                                        <p:animScale>
                                          <p:cBhvr>
                                            <p:cTn id="147" dur="13">
                                              <p:stCondLst>
                                                <p:cond delay="904"/>
                                              </p:stCondLst>
                                            </p:cTn>
                                            <p:tgtEl>
                                              <p:spTgt spid="14"/>
                                            </p:tgtEl>
                                          </p:cBhvr>
                                          <p:to x="100000" y="95000"/>
                                        </p:animScale>
                                        <p:animScale>
                                          <p:cBhvr>
                                            <p:cTn id="148" dur="83" decel="50000">
                                              <p:stCondLst>
                                                <p:cond delay="917"/>
                                              </p:stCondLst>
                                            </p:cTn>
                                            <p:tgtEl>
                                              <p:spTgt spid="14"/>
                                            </p:tgtEl>
                                          </p:cBhvr>
                                          <p:to x="100000" y="100000"/>
                                        </p:animScale>
                                      </p:childTnLst>
                                    </p:cTn>
                                  </p:par>
                                </p:childTnLst>
                              </p:cTn>
                            </p:par>
                            <p:par>
                              <p:cTn id="149" fill="hold">
                                <p:stCondLst>
                                  <p:cond delay="3200"/>
                                </p:stCondLst>
                                <p:childTnLst>
                                  <p:par>
                                    <p:cTn id="150" presetID="31" presetClass="entr" presetSubtype="0" fill="hold" nodeType="afterEffect">
                                      <p:stCondLst>
                                        <p:cond delay="0"/>
                                      </p:stCondLst>
                                      <p:childTnLst>
                                        <p:set>
                                          <p:cBhvr>
                                            <p:cTn id="151" dur="1" fill="hold">
                                              <p:stCondLst>
                                                <p:cond delay="0"/>
                                              </p:stCondLst>
                                            </p:cTn>
                                            <p:tgtEl>
                                              <p:spTgt spid="20"/>
                                            </p:tgtEl>
                                            <p:attrNameLst>
                                              <p:attrName>style.visibility</p:attrName>
                                            </p:attrNameLst>
                                          </p:cBhvr>
                                          <p:to>
                                            <p:strVal val="visible"/>
                                          </p:to>
                                        </p:set>
                                        <p:anim calcmode="lin" valueType="num">
                                          <p:cBhvr>
                                            <p:cTn id="152" dur="700" fill="hold"/>
                                            <p:tgtEl>
                                              <p:spTgt spid="20"/>
                                            </p:tgtEl>
                                            <p:attrNameLst>
                                              <p:attrName>ppt_w</p:attrName>
                                            </p:attrNameLst>
                                          </p:cBhvr>
                                          <p:tavLst>
                                            <p:tav tm="0">
                                              <p:val>
                                                <p:fltVal val="0"/>
                                              </p:val>
                                            </p:tav>
                                            <p:tav tm="100000">
                                              <p:val>
                                                <p:strVal val="#ppt_w"/>
                                              </p:val>
                                            </p:tav>
                                          </p:tavLst>
                                        </p:anim>
                                        <p:anim calcmode="lin" valueType="num">
                                          <p:cBhvr>
                                            <p:cTn id="153" dur="700" fill="hold"/>
                                            <p:tgtEl>
                                              <p:spTgt spid="20"/>
                                            </p:tgtEl>
                                            <p:attrNameLst>
                                              <p:attrName>ppt_h</p:attrName>
                                            </p:attrNameLst>
                                          </p:cBhvr>
                                          <p:tavLst>
                                            <p:tav tm="0">
                                              <p:val>
                                                <p:fltVal val="0"/>
                                              </p:val>
                                            </p:tav>
                                            <p:tav tm="100000">
                                              <p:val>
                                                <p:strVal val="#ppt_h"/>
                                              </p:val>
                                            </p:tav>
                                          </p:tavLst>
                                        </p:anim>
                                        <p:anim calcmode="lin" valueType="num">
                                          <p:cBhvr>
                                            <p:cTn id="154" dur="700" fill="hold"/>
                                            <p:tgtEl>
                                              <p:spTgt spid="20"/>
                                            </p:tgtEl>
                                            <p:attrNameLst>
                                              <p:attrName>style.rotation</p:attrName>
                                            </p:attrNameLst>
                                          </p:cBhvr>
                                          <p:tavLst>
                                            <p:tav tm="0">
                                              <p:val>
                                                <p:fltVal val="90"/>
                                              </p:val>
                                            </p:tav>
                                            <p:tav tm="100000">
                                              <p:val>
                                                <p:fltVal val="0"/>
                                              </p:val>
                                            </p:tav>
                                          </p:tavLst>
                                        </p:anim>
                                        <p:animEffect transition="in" filter="fade">
                                          <p:cBhvr>
                                            <p:cTn id="155" dur="700"/>
                                            <p:tgtEl>
                                              <p:spTgt spid="20"/>
                                            </p:tgtEl>
                                          </p:cBhvr>
                                        </p:animEffect>
                                      </p:childTnLst>
                                    </p:cTn>
                                  </p:par>
                                </p:childTnLst>
                              </p:cTn>
                            </p:par>
                            <p:par>
                              <p:cTn id="156" fill="hold">
                                <p:stCondLst>
                                  <p:cond delay="3900"/>
                                </p:stCondLst>
                                <p:childTnLst>
                                  <p:par>
                                    <p:cTn id="157" presetID="26" presetClass="entr" presetSubtype="0" fill="hold" grpId="0" nodeType="afterEffect">
                                      <p:stCondLst>
                                        <p:cond delay="0"/>
                                      </p:stCondLst>
                                      <p:childTnLst>
                                        <p:set>
                                          <p:cBhvr>
                                            <p:cTn id="158" dur="1" fill="hold">
                                              <p:stCondLst>
                                                <p:cond delay="0"/>
                                              </p:stCondLst>
                                            </p:cTn>
                                            <p:tgtEl>
                                              <p:spTgt spid="10"/>
                                            </p:tgtEl>
                                            <p:attrNameLst>
                                              <p:attrName>style.visibility</p:attrName>
                                            </p:attrNameLst>
                                          </p:cBhvr>
                                          <p:to>
                                            <p:strVal val="visible"/>
                                          </p:to>
                                        </p:set>
                                        <p:animEffect transition="in" filter="wipe(down)">
                                          <p:cBhvr>
                                            <p:cTn id="159" dur="290">
                                              <p:stCondLst>
                                                <p:cond delay="0"/>
                                              </p:stCondLst>
                                            </p:cTn>
                                            <p:tgtEl>
                                              <p:spTgt spid="10"/>
                                            </p:tgtEl>
                                          </p:cBhvr>
                                        </p:animEffect>
                                        <p:anim calcmode="lin" valueType="num">
                                          <p:cBhvr>
                                            <p:cTn id="160"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61"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62"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63"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64"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65" dur="13">
                                              <p:stCondLst>
                                                <p:cond delay="325"/>
                                              </p:stCondLst>
                                            </p:cTn>
                                            <p:tgtEl>
                                              <p:spTgt spid="10"/>
                                            </p:tgtEl>
                                          </p:cBhvr>
                                          <p:to x="100000" y="60000"/>
                                        </p:animScale>
                                        <p:animScale>
                                          <p:cBhvr>
                                            <p:cTn id="166" dur="83" decel="50000">
                                              <p:stCondLst>
                                                <p:cond delay="338"/>
                                              </p:stCondLst>
                                            </p:cTn>
                                            <p:tgtEl>
                                              <p:spTgt spid="10"/>
                                            </p:tgtEl>
                                          </p:cBhvr>
                                          <p:to x="100000" y="100000"/>
                                        </p:animScale>
                                        <p:animScale>
                                          <p:cBhvr>
                                            <p:cTn id="167" dur="13">
                                              <p:stCondLst>
                                                <p:cond delay="656"/>
                                              </p:stCondLst>
                                            </p:cTn>
                                            <p:tgtEl>
                                              <p:spTgt spid="10"/>
                                            </p:tgtEl>
                                          </p:cBhvr>
                                          <p:to x="100000" y="80000"/>
                                        </p:animScale>
                                        <p:animScale>
                                          <p:cBhvr>
                                            <p:cTn id="168" dur="83" decel="50000">
                                              <p:stCondLst>
                                                <p:cond delay="669"/>
                                              </p:stCondLst>
                                            </p:cTn>
                                            <p:tgtEl>
                                              <p:spTgt spid="10"/>
                                            </p:tgtEl>
                                          </p:cBhvr>
                                          <p:to x="100000" y="100000"/>
                                        </p:animScale>
                                        <p:animScale>
                                          <p:cBhvr>
                                            <p:cTn id="169" dur="13">
                                              <p:stCondLst>
                                                <p:cond delay="821"/>
                                              </p:stCondLst>
                                            </p:cTn>
                                            <p:tgtEl>
                                              <p:spTgt spid="10"/>
                                            </p:tgtEl>
                                          </p:cBhvr>
                                          <p:to x="100000" y="90000"/>
                                        </p:animScale>
                                        <p:animScale>
                                          <p:cBhvr>
                                            <p:cTn id="170" dur="83" decel="50000">
                                              <p:stCondLst>
                                                <p:cond delay="834"/>
                                              </p:stCondLst>
                                            </p:cTn>
                                            <p:tgtEl>
                                              <p:spTgt spid="10"/>
                                            </p:tgtEl>
                                          </p:cBhvr>
                                          <p:to x="100000" y="100000"/>
                                        </p:animScale>
                                        <p:animScale>
                                          <p:cBhvr>
                                            <p:cTn id="171" dur="13">
                                              <p:stCondLst>
                                                <p:cond delay="904"/>
                                              </p:stCondLst>
                                            </p:cTn>
                                            <p:tgtEl>
                                              <p:spTgt spid="10"/>
                                            </p:tgtEl>
                                          </p:cBhvr>
                                          <p:to x="100000" y="95000"/>
                                        </p:animScale>
                                        <p:animScale>
                                          <p:cBhvr>
                                            <p:cTn id="172" dur="83" decel="50000">
                                              <p:stCondLst>
                                                <p:cond delay="917"/>
                                              </p:stCondLst>
                                            </p:cTn>
                                            <p:tgtEl>
                                              <p:spTgt spid="10"/>
                                            </p:tgtEl>
                                          </p:cBhvr>
                                          <p:to x="100000" y="100000"/>
                                        </p:animScale>
                                      </p:childTnLst>
                                    </p:cTn>
                                  </p:par>
                                  <p:par>
                                    <p:cTn id="173" presetID="26" presetClass="entr" presetSubtype="0" fill="hold" grpId="0" nodeType="with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wipe(down)">
                                          <p:cBhvr>
                                            <p:cTn id="175" dur="290">
                                              <p:stCondLst>
                                                <p:cond delay="0"/>
                                              </p:stCondLst>
                                            </p:cTn>
                                            <p:tgtEl>
                                              <p:spTgt spid="13"/>
                                            </p:tgtEl>
                                          </p:cBhvr>
                                        </p:animEffect>
                                        <p:anim calcmode="lin" valueType="num">
                                          <p:cBhvr>
                                            <p:cTn id="176"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77"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8"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79"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80"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81" dur="13">
                                              <p:stCondLst>
                                                <p:cond delay="325"/>
                                              </p:stCondLst>
                                            </p:cTn>
                                            <p:tgtEl>
                                              <p:spTgt spid="13"/>
                                            </p:tgtEl>
                                          </p:cBhvr>
                                          <p:to x="100000" y="60000"/>
                                        </p:animScale>
                                        <p:animScale>
                                          <p:cBhvr>
                                            <p:cTn id="182" dur="83" decel="50000">
                                              <p:stCondLst>
                                                <p:cond delay="338"/>
                                              </p:stCondLst>
                                            </p:cTn>
                                            <p:tgtEl>
                                              <p:spTgt spid="13"/>
                                            </p:tgtEl>
                                          </p:cBhvr>
                                          <p:to x="100000" y="100000"/>
                                        </p:animScale>
                                        <p:animScale>
                                          <p:cBhvr>
                                            <p:cTn id="183" dur="13">
                                              <p:stCondLst>
                                                <p:cond delay="656"/>
                                              </p:stCondLst>
                                            </p:cTn>
                                            <p:tgtEl>
                                              <p:spTgt spid="13"/>
                                            </p:tgtEl>
                                          </p:cBhvr>
                                          <p:to x="100000" y="80000"/>
                                        </p:animScale>
                                        <p:animScale>
                                          <p:cBhvr>
                                            <p:cTn id="184" dur="83" decel="50000">
                                              <p:stCondLst>
                                                <p:cond delay="669"/>
                                              </p:stCondLst>
                                            </p:cTn>
                                            <p:tgtEl>
                                              <p:spTgt spid="13"/>
                                            </p:tgtEl>
                                          </p:cBhvr>
                                          <p:to x="100000" y="100000"/>
                                        </p:animScale>
                                        <p:animScale>
                                          <p:cBhvr>
                                            <p:cTn id="185" dur="13">
                                              <p:stCondLst>
                                                <p:cond delay="821"/>
                                              </p:stCondLst>
                                            </p:cTn>
                                            <p:tgtEl>
                                              <p:spTgt spid="13"/>
                                            </p:tgtEl>
                                          </p:cBhvr>
                                          <p:to x="100000" y="90000"/>
                                        </p:animScale>
                                        <p:animScale>
                                          <p:cBhvr>
                                            <p:cTn id="186" dur="83" decel="50000">
                                              <p:stCondLst>
                                                <p:cond delay="834"/>
                                              </p:stCondLst>
                                            </p:cTn>
                                            <p:tgtEl>
                                              <p:spTgt spid="13"/>
                                            </p:tgtEl>
                                          </p:cBhvr>
                                          <p:to x="100000" y="100000"/>
                                        </p:animScale>
                                        <p:animScale>
                                          <p:cBhvr>
                                            <p:cTn id="187" dur="13">
                                              <p:stCondLst>
                                                <p:cond delay="904"/>
                                              </p:stCondLst>
                                            </p:cTn>
                                            <p:tgtEl>
                                              <p:spTgt spid="13"/>
                                            </p:tgtEl>
                                          </p:cBhvr>
                                          <p:to x="100000" y="95000"/>
                                        </p:animScale>
                                        <p:animScale>
                                          <p:cBhvr>
                                            <p:cTn id="188" dur="83" decel="50000">
                                              <p:stCondLst>
                                                <p:cond delay="917"/>
                                              </p:stCondLst>
                                            </p:cTn>
                                            <p:tgtEl>
                                              <p:spTgt spid="13"/>
                                            </p:tgtEl>
                                          </p:cBhvr>
                                          <p:to x="100000" y="100000"/>
                                        </p:animScale>
                                      </p:childTnLst>
                                    </p:cTn>
                                  </p:par>
                                  <p:par>
                                    <p:cTn id="189" presetID="26" presetClass="entr" presetSubtype="0" fill="hold" grpId="0" nodeType="withEffect">
                                      <p:stCondLst>
                                        <p:cond delay="0"/>
                                      </p:stCondLst>
                                      <p:childTnLst>
                                        <p:set>
                                          <p:cBhvr>
                                            <p:cTn id="190" dur="1" fill="hold">
                                              <p:stCondLst>
                                                <p:cond delay="0"/>
                                              </p:stCondLst>
                                            </p:cTn>
                                            <p:tgtEl>
                                              <p:spTgt spid="28"/>
                                            </p:tgtEl>
                                            <p:attrNameLst>
                                              <p:attrName>style.visibility</p:attrName>
                                            </p:attrNameLst>
                                          </p:cBhvr>
                                          <p:to>
                                            <p:strVal val="visible"/>
                                          </p:to>
                                        </p:set>
                                        <p:animEffect transition="in" filter="wipe(down)">
                                          <p:cBhvr>
                                            <p:cTn id="191" dur="290">
                                              <p:stCondLst>
                                                <p:cond delay="0"/>
                                              </p:stCondLst>
                                            </p:cTn>
                                            <p:tgtEl>
                                              <p:spTgt spid="28"/>
                                            </p:tgtEl>
                                          </p:cBhvr>
                                        </p:animEffect>
                                        <p:anim calcmode="lin" valueType="num">
                                          <p:cBhvr>
                                            <p:cTn id="192"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93"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94"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95"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96"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97" dur="13">
                                              <p:stCondLst>
                                                <p:cond delay="325"/>
                                              </p:stCondLst>
                                            </p:cTn>
                                            <p:tgtEl>
                                              <p:spTgt spid="28"/>
                                            </p:tgtEl>
                                          </p:cBhvr>
                                          <p:to x="100000" y="60000"/>
                                        </p:animScale>
                                        <p:animScale>
                                          <p:cBhvr>
                                            <p:cTn id="198" dur="83" decel="50000">
                                              <p:stCondLst>
                                                <p:cond delay="338"/>
                                              </p:stCondLst>
                                            </p:cTn>
                                            <p:tgtEl>
                                              <p:spTgt spid="28"/>
                                            </p:tgtEl>
                                          </p:cBhvr>
                                          <p:to x="100000" y="100000"/>
                                        </p:animScale>
                                        <p:animScale>
                                          <p:cBhvr>
                                            <p:cTn id="199" dur="13">
                                              <p:stCondLst>
                                                <p:cond delay="656"/>
                                              </p:stCondLst>
                                            </p:cTn>
                                            <p:tgtEl>
                                              <p:spTgt spid="28"/>
                                            </p:tgtEl>
                                          </p:cBhvr>
                                          <p:to x="100000" y="80000"/>
                                        </p:animScale>
                                        <p:animScale>
                                          <p:cBhvr>
                                            <p:cTn id="200" dur="83" decel="50000">
                                              <p:stCondLst>
                                                <p:cond delay="669"/>
                                              </p:stCondLst>
                                            </p:cTn>
                                            <p:tgtEl>
                                              <p:spTgt spid="28"/>
                                            </p:tgtEl>
                                          </p:cBhvr>
                                          <p:to x="100000" y="100000"/>
                                        </p:animScale>
                                        <p:animScale>
                                          <p:cBhvr>
                                            <p:cTn id="201" dur="13">
                                              <p:stCondLst>
                                                <p:cond delay="821"/>
                                              </p:stCondLst>
                                            </p:cTn>
                                            <p:tgtEl>
                                              <p:spTgt spid="28"/>
                                            </p:tgtEl>
                                          </p:cBhvr>
                                          <p:to x="100000" y="90000"/>
                                        </p:animScale>
                                        <p:animScale>
                                          <p:cBhvr>
                                            <p:cTn id="202" dur="83" decel="50000">
                                              <p:stCondLst>
                                                <p:cond delay="834"/>
                                              </p:stCondLst>
                                            </p:cTn>
                                            <p:tgtEl>
                                              <p:spTgt spid="28"/>
                                            </p:tgtEl>
                                          </p:cBhvr>
                                          <p:to x="100000" y="100000"/>
                                        </p:animScale>
                                        <p:animScale>
                                          <p:cBhvr>
                                            <p:cTn id="203" dur="13">
                                              <p:stCondLst>
                                                <p:cond delay="904"/>
                                              </p:stCondLst>
                                            </p:cTn>
                                            <p:tgtEl>
                                              <p:spTgt spid="28"/>
                                            </p:tgtEl>
                                          </p:cBhvr>
                                          <p:to x="100000" y="95000"/>
                                        </p:animScale>
                                        <p:animScale>
                                          <p:cBhvr>
                                            <p:cTn id="204" dur="83" decel="50000">
                                              <p:stCondLst>
                                                <p:cond delay="917"/>
                                              </p:stCondLst>
                                            </p:cTn>
                                            <p:tgtEl>
                                              <p:spTgt spid="28"/>
                                            </p:tgtEl>
                                          </p:cBhvr>
                                          <p:to x="100000" y="100000"/>
                                        </p:animScale>
                                      </p:childTnLst>
                                    </p:cTn>
                                  </p:par>
                                  <p:par>
                                    <p:cTn id="205" presetID="26" presetClass="entr" presetSubtype="0" fill="hold" grpId="0" nodeType="withEffect">
                                      <p:stCondLst>
                                        <p:cond delay="0"/>
                                      </p:stCondLst>
                                      <p:childTnLst>
                                        <p:set>
                                          <p:cBhvr>
                                            <p:cTn id="206" dur="1" fill="hold">
                                              <p:stCondLst>
                                                <p:cond delay="0"/>
                                              </p:stCondLst>
                                            </p:cTn>
                                            <p:tgtEl>
                                              <p:spTgt spid="15"/>
                                            </p:tgtEl>
                                            <p:attrNameLst>
                                              <p:attrName>style.visibility</p:attrName>
                                            </p:attrNameLst>
                                          </p:cBhvr>
                                          <p:to>
                                            <p:strVal val="visible"/>
                                          </p:to>
                                        </p:set>
                                        <p:animEffect transition="in" filter="wipe(down)">
                                          <p:cBhvr>
                                            <p:cTn id="207" dur="290">
                                              <p:stCondLst>
                                                <p:cond delay="0"/>
                                              </p:stCondLst>
                                            </p:cTn>
                                            <p:tgtEl>
                                              <p:spTgt spid="15"/>
                                            </p:tgtEl>
                                          </p:cBhvr>
                                        </p:animEffect>
                                        <p:anim calcmode="lin" valueType="num">
                                          <p:cBhvr>
                                            <p:cTn id="208"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09"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10"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211"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212"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213" dur="13">
                                              <p:stCondLst>
                                                <p:cond delay="325"/>
                                              </p:stCondLst>
                                            </p:cTn>
                                            <p:tgtEl>
                                              <p:spTgt spid="15"/>
                                            </p:tgtEl>
                                          </p:cBhvr>
                                          <p:to x="100000" y="60000"/>
                                        </p:animScale>
                                        <p:animScale>
                                          <p:cBhvr>
                                            <p:cTn id="214" dur="83" decel="50000">
                                              <p:stCondLst>
                                                <p:cond delay="338"/>
                                              </p:stCondLst>
                                            </p:cTn>
                                            <p:tgtEl>
                                              <p:spTgt spid="15"/>
                                            </p:tgtEl>
                                          </p:cBhvr>
                                          <p:to x="100000" y="100000"/>
                                        </p:animScale>
                                        <p:animScale>
                                          <p:cBhvr>
                                            <p:cTn id="215" dur="13">
                                              <p:stCondLst>
                                                <p:cond delay="656"/>
                                              </p:stCondLst>
                                            </p:cTn>
                                            <p:tgtEl>
                                              <p:spTgt spid="15"/>
                                            </p:tgtEl>
                                          </p:cBhvr>
                                          <p:to x="100000" y="80000"/>
                                        </p:animScale>
                                        <p:animScale>
                                          <p:cBhvr>
                                            <p:cTn id="216" dur="83" decel="50000">
                                              <p:stCondLst>
                                                <p:cond delay="669"/>
                                              </p:stCondLst>
                                            </p:cTn>
                                            <p:tgtEl>
                                              <p:spTgt spid="15"/>
                                            </p:tgtEl>
                                          </p:cBhvr>
                                          <p:to x="100000" y="100000"/>
                                        </p:animScale>
                                        <p:animScale>
                                          <p:cBhvr>
                                            <p:cTn id="217" dur="13">
                                              <p:stCondLst>
                                                <p:cond delay="821"/>
                                              </p:stCondLst>
                                            </p:cTn>
                                            <p:tgtEl>
                                              <p:spTgt spid="15"/>
                                            </p:tgtEl>
                                          </p:cBhvr>
                                          <p:to x="100000" y="90000"/>
                                        </p:animScale>
                                        <p:animScale>
                                          <p:cBhvr>
                                            <p:cTn id="218" dur="83" decel="50000">
                                              <p:stCondLst>
                                                <p:cond delay="834"/>
                                              </p:stCondLst>
                                            </p:cTn>
                                            <p:tgtEl>
                                              <p:spTgt spid="15"/>
                                            </p:tgtEl>
                                          </p:cBhvr>
                                          <p:to x="100000" y="100000"/>
                                        </p:animScale>
                                        <p:animScale>
                                          <p:cBhvr>
                                            <p:cTn id="219" dur="13">
                                              <p:stCondLst>
                                                <p:cond delay="904"/>
                                              </p:stCondLst>
                                            </p:cTn>
                                            <p:tgtEl>
                                              <p:spTgt spid="15"/>
                                            </p:tgtEl>
                                          </p:cBhvr>
                                          <p:to x="100000" y="95000"/>
                                        </p:animScale>
                                        <p:animScale>
                                          <p:cBhvr>
                                            <p:cTn id="220" dur="83" decel="50000">
                                              <p:stCondLst>
                                                <p:cond delay="917"/>
                                              </p:stCondLst>
                                            </p:cTn>
                                            <p:tgtEl>
                                              <p:spTgt spid="15"/>
                                            </p:tgtEl>
                                          </p:cBhvr>
                                          <p:to x="100000" y="100000"/>
                                        </p:animScale>
                                      </p:childTnLst>
                                    </p:cTn>
                                  </p:par>
                                </p:childTnLst>
                              </p:cTn>
                            </p:par>
                            <p:par>
                              <p:cTn id="221" fill="hold">
                                <p:stCondLst>
                                  <p:cond delay="4900"/>
                                </p:stCondLst>
                                <p:childTnLst>
                                  <p:par>
                                    <p:cTn id="222" presetID="16" presetClass="entr" presetSubtype="26" fill="hold" grpId="0" nodeType="afterEffect">
                                      <p:stCondLst>
                                        <p:cond delay="0"/>
                                      </p:stCondLst>
                                      <p:childTnLst>
                                        <p:set>
                                          <p:cBhvr>
                                            <p:cTn id="223" dur="1" fill="hold">
                                              <p:stCondLst>
                                                <p:cond delay="0"/>
                                              </p:stCondLst>
                                            </p:cTn>
                                            <p:tgtEl>
                                              <p:spTgt spid="24"/>
                                            </p:tgtEl>
                                            <p:attrNameLst>
                                              <p:attrName>style.visibility</p:attrName>
                                            </p:attrNameLst>
                                          </p:cBhvr>
                                          <p:to>
                                            <p:strVal val="visible"/>
                                          </p:to>
                                        </p:set>
                                        <p:animEffect transition="in" filter="barn(inHorizontal)">
                                          <p:cBhvr>
                                            <p:cTn id="224" dur="500"/>
                                            <p:tgtEl>
                                              <p:spTgt spid="24"/>
                                            </p:tgtEl>
                                          </p:cBhvr>
                                        </p:animEffect>
                                      </p:childTnLst>
                                    </p:cTn>
                                  </p:par>
                                  <p:par>
                                    <p:cTn id="225" presetID="16" presetClass="entr" presetSubtype="26" fill="hold" grpId="0" nodeType="withEffect">
                                      <p:stCondLst>
                                        <p:cond delay="0"/>
                                      </p:stCondLst>
                                      <p:childTnLst>
                                        <p:set>
                                          <p:cBhvr>
                                            <p:cTn id="226" dur="1" fill="hold">
                                              <p:stCondLst>
                                                <p:cond delay="0"/>
                                              </p:stCondLst>
                                            </p:cTn>
                                            <p:tgtEl>
                                              <p:spTgt spid="25"/>
                                            </p:tgtEl>
                                            <p:attrNameLst>
                                              <p:attrName>style.visibility</p:attrName>
                                            </p:attrNameLst>
                                          </p:cBhvr>
                                          <p:to>
                                            <p:strVal val="visible"/>
                                          </p:to>
                                        </p:set>
                                        <p:animEffect transition="in" filter="barn(inHorizontal)">
                                          <p:cBhvr>
                                            <p:cTn id="227" dur="500"/>
                                            <p:tgtEl>
                                              <p:spTgt spid="25"/>
                                            </p:tgtEl>
                                          </p:cBhvr>
                                        </p:animEffect>
                                      </p:childTnLst>
                                    </p:cTn>
                                  </p:par>
                                </p:childTnLst>
                              </p:cTn>
                            </p:par>
                            <p:par>
                              <p:cTn id="228" fill="hold">
                                <p:stCondLst>
                                  <p:cond delay="5400"/>
                                </p:stCondLst>
                                <p:childTnLst>
                                  <p:par>
                                    <p:cTn id="229" presetID="16" presetClass="entr" presetSubtype="21" fill="hold" grpId="0" nodeType="afterEffect">
                                      <p:stCondLst>
                                        <p:cond delay="0"/>
                                      </p:stCondLst>
                                      <p:childTnLst>
                                        <p:set>
                                          <p:cBhvr>
                                            <p:cTn id="230" dur="1" fill="hold">
                                              <p:stCondLst>
                                                <p:cond delay="0"/>
                                              </p:stCondLst>
                                            </p:cTn>
                                            <p:tgtEl>
                                              <p:spTgt spid="23"/>
                                            </p:tgtEl>
                                            <p:attrNameLst>
                                              <p:attrName>style.visibility</p:attrName>
                                            </p:attrNameLst>
                                          </p:cBhvr>
                                          <p:to>
                                            <p:strVal val="visible"/>
                                          </p:to>
                                        </p:set>
                                        <p:animEffect transition="in" filter="barn(inVertical)">
                                          <p:cBhvr>
                                            <p:cTn id="2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p:bldP spid="12" grpId="0"/>
          <p:bldP spid="13" grpId="0"/>
          <p:bldP spid="14" grpId="0" animBg="1"/>
          <p:bldP spid="15" grpId="0" animBg="1"/>
          <p:bldP spid="16" grpId="0" animBg="1"/>
          <p:bldP spid="23" grpId="0"/>
          <p:bldP spid="24" grpId="0" animBg="1"/>
          <p:bldP spid="25" grpId="0" animBg="1"/>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6"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290">
                                              <p:stCondLst>
                                                <p:cond delay="0"/>
                                              </p:stCondLst>
                                            </p:cTn>
                                            <p:tgtEl>
                                              <p:spTgt spid="11"/>
                                            </p:tgtEl>
                                          </p:cBhvr>
                                        </p:animEffect>
                                        <p:anim calcmode="lin" valueType="num">
                                          <p:cBhvr>
                                            <p:cTn id="16"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21" dur="13">
                                              <p:stCondLst>
                                                <p:cond delay="325"/>
                                              </p:stCondLst>
                                            </p:cTn>
                                            <p:tgtEl>
                                              <p:spTgt spid="11"/>
                                            </p:tgtEl>
                                          </p:cBhvr>
                                          <p:to x="100000" y="60000"/>
                                        </p:animScale>
                                        <p:animScale>
                                          <p:cBhvr>
                                            <p:cTn id="22" dur="83" decel="50000">
                                              <p:stCondLst>
                                                <p:cond delay="338"/>
                                              </p:stCondLst>
                                            </p:cTn>
                                            <p:tgtEl>
                                              <p:spTgt spid="11"/>
                                            </p:tgtEl>
                                          </p:cBhvr>
                                          <p:to x="100000" y="100000"/>
                                        </p:animScale>
                                        <p:animScale>
                                          <p:cBhvr>
                                            <p:cTn id="23" dur="13">
                                              <p:stCondLst>
                                                <p:cond delay="656"/>
                                              </p:stCondLst>
                                            </p:cTn>
                                            <p:tgtEl>
                                              <p:spTgt spid="11"/>
                                            </p:tgtEl>
                                          </p:cBhvr>
                                          <p:to x="100000" y="80000"/>
                                        </p:animScale>
                                        <p:animScale>
                                          <p:cBhvr>
                                            <p:cTn id="24" dur="83" decel="50000">
                                              <p:stCondLst>
                                                <p:cond delay="669"/>
                                              </p:stCondLst>
                                            </p:cTn>
                                            <p:tgtEl>
                                              <p:spTgt spid="11"/>
                                            </p:tgtEl>
                                          </p:cBhvr>
                                          <p:to x="100000" y="100000"/>
                                        </p:animScale>
                                        <p:animScale>
                                          <p:cBhvr>
                                            <p:cTn id="25" dur="13">
                                              <p:stCondLst>
                                                <p:cond delay="821"/>
                                              </p:stCondLst>
                                            </p:cTn>
                                            <p:tgtEl>
                                              <p:spTgt spid="11"/>
                                            </p:tgtEl>
                                          </p:cBhvr>
                                          <p:to x="100000" y="90000"/>
                                        </p:animScale>
                                        <p:animScale>
                                          <p:cBhvr>
                                            <p:cTn id="26" dur="83" decel="50000">
                                              <p:stCondLst>
                                                <p:cond delay="834"/>
                                              </p:stCondLst>
                                            </p:cTn>
                                            <p:tgtEl>
                                              <p:spTgt spid="11"/>
                                            </p:tgtEl>
                                          </p:cBhvr>
                                          <p:to x="100000" y="100000"/>
                                        </p:animScale>
                                        <p:animScale>
                                          <p:cBhvr>
                                            <p:cTn id="27" dur="13">
                                              <p:stCondLst>
                                                <p:cond delay="904"/>
                                              </p:stCondLst>
                                            </p:cTn>
                                            <p:tgtEl>
                                              <p:spTgt spid="11"/>
                                            </p:tgtEl>
                                          </p:cBhvr>
                                          <p:to x="100000" y="95000"/>
                                        </p:animScale>
                                        <p:animScale>
                                          <p:cBhvr>
                                            <p:cTn id="28" dur="83" decel="50000">
                                              <p:stCondLst>
                                                <p:cond delay="917"/>
                                              </p:stCondLst>
                                            </p:cTn>
                                            <p:tgtEl>
                                              <p:spTgt spid="11"/>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290">
                                              <p:stCondLst>
                                                <p:cond delay="0"/>
                                              </p:stCondLst>
                                            </p:cTn>
                                            <p:tgtEl>
                                              <p:spTgt spid="26"/>
                                            </p:tgtEl>
                                          </p:cBhvr>
                                        </p:animEffect>
                                        <p:anim calcmode="lin" valueType="num">
                                          <p:cBhvr>
                                            <p:cTn id="32"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37" dur="13">
                                              <p:stCondLst>
                                                <p:cond delay="325"/>
                                              </p:stCondLst>
                                            </p:cTn>
                                            <p:tgtEl>
                                              <p:spTgt spid="26"/>
                                            </p:tgtEl>
                                          </p:cBhvr>
                                          <p:to x="100000" y="60000"/>
                                        </p:animScale>
                                        <p:animScale>
                                          <p:cBhvr>
                                            <p:cTn id="38" dur="83" decel="50000">
                                              <p:stCondLst>
                                                <p:cond delay="338"/>
                                              </p:stCondLst>
                                            </p:cTn>
                                            <p:tgtEl>
                                              <p:spTgt spid="26"/>
                                            </p:tgtEl>
                                          </p:cBhvr>
                                          <p:to x="100000" y="100000"/>
                                        </p:animScale>
                                        <p:animScale>
                                          <p:cBhvr>
                                            <p:cTn id="39" dur="13">
                                              <p:stCondLst>
                                                <p:cond delay="656"/>
                                              </p:stCondLst>
                                            </p:cTn>
                                            <p:tgtEl>
                                              <p:spTgt spid="26"/>
                                            </p:tgtEl>
                                          </p:cBhvr>
                                          <p:to x="100000" y="80000"/>
                                        </p:animScale>
                                        <p:animScale>
                                          <p:cBhvr>
                                            <p:cTn id="40" dur="83" decel="50000">
                                              <p:stCondLst>
                                                <p:cond delay="669"/>
                                              </p:stCondLst>
                                            </p:cTn>
                                            <p:tgtEl>
                                              <p:spTgt spid="26"/>
                                            </p:tgtEl>
                                          </p:cBhvr>
                                          <p:to x="100000" y="100000"/>
                                        </p:animScale>
                                        <p:animScale>
                                          <p:cBhvr>
                                            <p:cTn id="41" dur="13">
                                              <p:stCondLst>
                                                <p:cond delay="821"/>
                                              </p:stCondLst>
                                            </p:cTn>
                                            <p:tgtEl>
                                              <p:spTgt spid="26"/>
                                            </p:tgtEl>
                                          </p:cBhvr>
                                          <p:to x="100000" y="90000"/>
                                        </p:animScale>
                                        <p:animScale>
                                          <p:cBhvr>
                                            <p:cTn id="42" dur="83" decel="50000">
                                              <p:stCondLst>
                                                <p:cond delay="834"/>
                                              </p:stCondLst>
                                            </p:cTn>
                                            <p:tgtEl>
                                              <p:spTgt spid="26"/>
                                            </p:tgtEl>
                                          </p:cBhvr>
                                          <p:to x="100000" y="100000"/>
                                        </p:animScale>
                                        <p:animScale>
                                          <p:cBhvr>
                                            <p:cTn id="43" dur="13">
                                              <p:stCondLst>
                                                <p:cond delay="904"/>
                                              </p:stCondLst>
                                            </p:cTn>
                                            <p:tgtEl>
                                              <p:spTgt spid="26"/>
                                            </p:tgtEl>
                                          </p:cBhvr>
                                          <p:to x="100000" y="95000"/>
                                        </p:animScale>
                                        <p:animScale>
                                          <p:cBhvr>
                                            <p:cTn id="44" dur="83" decel="50000">
                                              <p:stCondLst>
                                                <p:cond delay="917"/>
                                              </p:stCondLst>
                                            </p:cTn>
                                            <p:tgtEl>
                                              <p:spTgt spid="26"/>
                                            </p:tgtEl>
                                          </p:cBhvr>
                                          <p:to x="100000" y="100000"/>
                                        </p:animScale>
                                      </p:childTnLst>
                                    </p:cTn>
                                  </p:par>
                                  <p:par>
                                    <p:cTn id="45" presetID="26"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290">
                                              <p:stCondLst>
                                                <p:cond delay="0"/>
                                              </p:stCondLst>
                                            </p:cTn>
                                            <p:tgtEl>
                                              <p:spTgt spid="8"/>
                                            </p:tgtEl>
                                          </p:cBhvr>
                                        </p:animEffect>
                                        <p:anim calcmode="lin" valueType="num">
                                          <p:cBhvr>
                                            <p:cTn id="48"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9"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0"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51"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52"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53" dur="13">
                                              <p:stCondLst>
                                                <p:cond delay="325"/>
                                              </p:stCondLst>
                                            </p:cTn>
                                            <p:tgtEl>
                                              <p:spTgt spid="8"/>
                                            </p:tgtEl>
                                          </p:cBhvr>
                                          <p:to x="100000" y="60000"/>
                                        </p:animScale>
                                        <p:animScale>
                                          <p:cBhvr>
                                            <p:cTn id="54" dur="83" decel="50000">
                                              <p:stCondLst>
                                                <p:cond delay="338"/>
                                              </p:stCondLst>
                                            </p:cTn>
                                            <p:tgtEl>
                                              <p:spTgt spid="8"/>
                                            </p:tgtEl>
                                          </p:cBhvr>
                                          <p:to x="100000" y="100000"/>
                                        </p:animScale>
                                        <p:animScale>
                                          <p:cBhvr>
                                            <p:cTn id="55" dur="13">
                                              <p:stCondLst>
                                                <p:cond delay="656"/>
                                              </p:stCondLst>
                                            </p:cTn>
                                            <p:tgtEl>
                                              <p:spTgt spid="8"/>
                                            </p:tgtEl>
                                          </p:cBhvr>
                                          <p:to x="100000" y="80000"/>
                                        </p:animScale>
                                        <p:animScale>
                                          <p:cBhvr>
                                            <p:cTn id="56" dur="83" decel="50000">
                                              <p:stCondLst>
                                                <p:cond delay="669"/>
                                              </p:stCondLst>
                                            </p:cTn>
                                            <p:tgtEl>
                                              <p:spTgt spid="8"/>
                                            </p:tgtEl>
                                          </p:cBhvr>
                                          <p:to x="100000" y="100000"/>
                                        </p:animScale>
                                        <p:animScale>
                                          <p:cBhvr>
                                            <p:cTn id="57" dur="13">
                                              <p:stCondLst>
                                                <p:cond delay="821"/>
                                              </p:stCondLst>
                                            </p:cTn>
                                            <p:tgtEl>
                                              <p:spTgt spid="8"/>
                                            </p:tgtEl>
                                          </p:cBhvr>
                                          <p:to x="100000" y="90000"/>
                                        </p:animScale>
                                        <p:animScale>
                                          <p:cBhvr>
                                            <p:cTn id="58" dur="83" decel="50000">
                                              <p:stCondLst>
                                                <p:cond delay="834"/>
                                              </p:stCondLst>
                                            </p:cTn>
                                            <p:tgtEl>
                                              <p:spTgt spid="8"/>
                                            </p:tgtEl>
                                          </p:cBhvr>
                                          <p:to x="100000" y="100000"/>
                                        </p:animScale>
                                        <p:animScale>
                                          <p:cBhvr>
                                            <p:cTn id="59" dur="13">
                                              <p:stCondLst>
                                                <p:cond delay="904"/>
                                              </p:stCondLst>
                                            </p:cTn>
                                            <p:tgtEl>
                                              <p:spTgt spid="8"/>
                                            </p:tgtEl>
                                          </p:cBhvr>
                                          <p:to x="100000" y="95000"/>
                                        </p:animScale>
                                        <p:animScale>
                                          <p:cBhvr>
                                            <p:cTn id="60" dur="83" decel="50000">
                                              <p:stCondLst>
                                                <p:cond delay="917"/>
                                              </p:stCondLst>
                                            </p:cTn>
                                            <p:tgtEl>
                                              <p:spTgt spid="8"/>
                                            </p:tgtEl>
                                          </p:cBhvr>
                                          <p:to x="100000" y="100000"/>
                                        </p:animScale>
                                      </p:childTnLst>
                                    </p:cTn>
                                  </p:par>
                                  <p:par>
                                    <p:cTn id="61" presetID="26"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90">
                                              <p:stCondLst>
                                                <p:cond delay="0"/>
                                              </p:stCondLst>
                                            </p:cTn>
                                            <p:tgtEl>
                                              <p:spTgt spid="16"/>
                                            </p:tgtEl>
                                          </p:cBhvr>
                                        </p:animEffect>
                                        <p:anim calcmode="lin" valueType="num">
                                          <p:cBhvr>
                                            <p:cTn id="64"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5"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6"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67"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68"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69" dur="13">
                                              <p:stCondLst>
                                                <p:cond delay="325"/>
                                              </p:stCondLst>
                                            </p:cTn>
                                            <p:tgtEl>
                                              <p:spTgt spid="16"/>
                                            </p:tgtEl>
                                          </p:cBhvr>
                                          <p:to x="100000" y="60000"/>
                                        </p:animScale>
                                        <p:animScale>
                                          <p:cBhvr>
                                            <p:cTn id="70" dur="83" decel="50000">
                                              <p:stCondLst>
                                                <p:cond delay="338"/>
                                              </p:stCondLst>
                                            </p:cTn>
                                            <p:tgtEl>
                                              <p:spTgt spid="16"/>
                                            </p:tgtEl>
                                          </p:cBhvr>
                                          <p:to x="100000" y="100000"/>
                                        </p:animScale>
                                        <p:animScale>
                                          <p:cBhvr>
                                            <p:cTn id="71" dur="13">
                                              <p:stCondLst>
                                                <p:cond delay="656"/>
                                              </p:stCondLst>
                                            </p:cTn>
                                            <p:tgtEl>
                                              <p:spTgt spid="16"/>
                                            </p:tgtEl>
                                          </p:cBhvr>
                                          <p:to x="100000" y="80000"/>
                                        </p:animScale>
                                        <p:animScale>
                                          <p:cBhvr>
                                            <p:cTn id="72" dur="83" decel="50000">
                                              <p:stCondLst>
                                                <p:cond delay="669"/>
                                              </p:stCondLst>
                                            </p:cTn>
                                            <p:tgtEl>
                                              <p:spTgt spid="16"/>
                                            </p:tgtEl>
                                          </p:cBhvr>
                                          <p:to x="100000" y="100000"/>
                                        </p:animScale>
                                        <p:animScale>
                                          <p:cBhvr>
                                            <p:cTn id="73" dur="13">
                                              <p:stCondLst>
                                                <p:cond delay="821"/>
                                              </p:stCondLst>
                                            </p:cTn>
                                            <p:tgtEl>
                                              <p:spTgt spid="16"/>
                                            </p:tgtEl>
                                          </p:cBhvr>
                                          <p:to x="100000" y="90000"/>
                                        </p:animScale>
                                        <p:animScale>
                                          <p:cBhvr>
                                            <p:cTn id="74" dur="83" decel="50000">
                                              <p:stCondLst>
                                                <p:cond delay="834"/>
                                              </p:stCondLst>
                                            </p:cTn>
                                            <p:tgtEl>
                                              <p:spTgt spid="16"/>
                                            </p:tgtEl>
                                          </p:cBhvr>
                                          <p:to x="100000" y="100000"/>
                                        </p:animScale>
                                        <p:animScale>
                                          <p:cBhvr>
                                            <p:cTn id="75" dur="13">
                                              <p:stCondLst>
                                                <p:cond delay="904"/>
                                              </p:stCondLst>
                                            </p:cTn>
                                            <p:tgtEl>
                                              <p:spTgt spid="16"/>
                                            </p:tgtEl>
                                          </p:cBhvr>
                                          <p:to x="100000" y="95000"/>
                                        </p:animScale>
                                        <p:animScale>
                                          <p:cBhvr>
                                            <p:cTn id="76" dur="83" decel="50000">
                                              <p:stCondLst>
                                                <p:cond delay="917"/>
                                              </p:stCondLst>
                                            </p:cTn>
                                            <p:tgtEl>
                                              <p:spTgt spid="16"/>
                                            </p:tgtEl>
                                          </p:cBhvr>
                                          <p:to x="100000" y="100000"/>
                                        </p:animScale>
                                      </p:childTnLst>
                                    </p:cTn>
                                  </p:par>
                                </p:childTnLst>
                              </p:cTn>
                            </p:par>
                            <p:par>
                              <p:cTn id="77" fill="hold">
                                <p:stCondLst>
                                  <p:cond delay="1500"/>
                                </p:stCondLst>
                                <p:childTnLst>
                                  <p:par>
                                    <p:cTn id="78" presetID="31" presetClass="entr" presetSubtype="0" fill="hold"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700" fill="hold"/>
                                            <p:tgtEl>
                                              <p:spTgt spid="17"/>
                                            </p:tgtEl>
                                            <p:attrNameLst>
                                              <p:attrName>ppt_w</p:attrName>
                                            </p:attrNameLst>
                                          </p:cBhvr>
                                          <p:tavLst>
                                            <p:tav tm="0">
                                              <p:val>
                                                <p:fltVal val="0"/>
                                              </p:val>
                                            </p:tav>
                                            <p:tav tm="100000">
                                              <p:val>
                                                <p:strVal val="#ppt_w"/>
                                              </p:val>
                                            </p:tav>
                                          </p:tavLst>
                                        </p:anim>
                                        <p:anim calcmode="lin" valueType="num">
                                          <p:cBhvr>
                                            <p:cTn id="81" dur="700" fill="hold"/>
                                            <p:tgtEl>
                                              <p:spTgt spid="17"/>
                                            </p:tgtEl>
                                            <p:attrNameLst>
                                              <p:attrName>ppt_h</p:attrName>
                                            </p:attrNameLst>
                                          </p:cBhvr>
                                          <p:tavLst>
                                            <p:tav tm="0">
                                              <p:val>
                                                <p:fltVal val="0"/>
                                              </p:val>
                                            </p:tav>
                                            <p:tav tm="100000">
                                              <p:val>
                                                <p:strVal val="#ppt_h"/>
                                              </p:val>
                                            </p:tav>
                                          </p:tavLst>
                                        </p:anim>
                                        <p:anim calcmode="lin" valueType="num">
                                          <p:cBhvr>
                                            <p:cTn id="82" dur="700" fill="hold"/>
                                            <p:tgtEl>
                                              <p:spTgt spid="17"/>
                                            </p:tgtEl>
                                            <p:attrNameLst>
                                              <p:attrName>style.rotation</p:attrName>
                                            </p:attrNameLst>
                                          </p:cBhvr>
                                          <p:tavLst>
                                            <p:tav tm="0">
                                              <p:val>
                                                <p:fltVal val="90"/>
                                              </p:val>
                                            </p:tav>
                                            <p:tav tm="100000">
                                              <p:val>
                                                <p:fltVal val="0"/>
                                              </p:val>
                                            </p:tav>
                                          </p:tavLst>
                                        </p:anim>
                                        <p:animEffect transition="in" filter="fade">
                                          <p:cBhvr>
                                            <p:cTn id="83" dur="700"/>
                                            <p:tgtEl>
                                              <p:spTgt spid="17"/>
                                            </p:tgtEl>
                                          </p:cBhvr>
                                        </p:animEffect>
                                      </p:childTnLst>
                                    </p:cTn>
                                  </p:par>
                                </p:childTnLst>
                              </p:cTn>
                            </p:par>
                            <p:par>
                              <p:cTn id="84" fill="hold">
                                <p:stCondLst>
                                  <p:cond delay="2200"/>
                                </p:stCondLst>
                                <p:childTnLst>
                                  <p:par>
                                    <p:cTn id="85" presetID="26" presetClass="entr" presetSubtype="0" fill="hold" grpId="0" nodeType="after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down)">
                                          <p:cBhvr>
                                            <p:cTn id="87" dur="290">
                                              <p:stCondLst>
                                                <p:cond delay="0"/>
                                              </p:stCondLst>
                                            </p:cTn>
                                            <p:tgtEl>
                                              <p:spTgt spid="9"/>
                                            </p:tgtEl>
                                          </p:cBhvr>
                                        </p:animEffect>
                                        <p:anim calcmode="lin" valueType="num">
                                          <p:cBhvr>
                                            <p:cTn id="88"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9"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90"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91"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92"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93" dur="13">
                                              <p:stCondLst>
                                                <p:cond delay="325"/>
                                              </p:stCondLst>
                                            </p:cTn>
                                            <p:tgtEl>
                                              <p:spTgt spid="9"/>
                                            </p:tgtEl>
                                          </p:cBhvr>
                                          <p:to x="100000" y="60000"/>
                                        </p:animScale>
                                        <p:animScale>
                                          <p:cBhvr>
                                            <p:cTn id="94" dur="83" decel="50000">
                                              <p:stCondLst>
                                                <p:cond delay="338"/>
                                              </p:stCondLst>
                                            </p:cTn>
                                            <p:tgtEl>
                                              <p:spTgt spid="9"/>
                                            </p:tgtEl>
                                          </p:cBhvr>
                                          <p:to x="100000" y="100000"/>
                                        </p:animScale>
                                        <p:animScale>
                                          <p:cBhvr>
                                            <p:cTn id="95" dur="13">
                                              <p:stCondLst>
                                                <p:cond delay="656"/>
                                              </p:stCondLst>
                                            </p:cTn>
                                            <p:tgtEl>
                                              <p:spTgt spid="9"/>
                                            </p:tgtEl>
                                          </p:cBhvr>
                                          <p:to x="100000" y="80000"/>
                                        </p:animScale>
                                        <p:animScale>
                                          <p:cBhvr>
                                            <p:cTn id="96" dur="83" decel="50000">
                                              <p:stCondLst>
                                                <p:cond delay="669"/>
                                              </p:stCondLst>
                                            </p:cTn>
                                            <p:tgtEl>
                                              <p:spTgt spid="9"/>
                                            </p:tgtEl>
                                          </p:cBhvr>
                                          <p:to x="100000" y="100000"/>
                                        </p:animScale>
                                        <p:animScale>
                                          <p:cBhvr>
                                            <p:cTn id="97" dur="13">
                                              <p:stCondLst>
                                                <p:cond delay="821"/>
                                              </p:stCondLst>
                                            </p:cTn>
                                            <p:tgtEl>
                                              <p:spTgt spid="9"/>
                                            </p:tgtEl>
                                          </p:cBhvr>
                                          <p:to x="100000" y="90000"/>
                                        </p:animScale>
                                        <p:animScale>
                                          <p:cBhvr>
                                            <p:cTn id="98" dur="83" decel="50000">
                                              <p:stCondLst>
                                                <p:cond delay="834"/>
                                              </p:stCondLst>
                                            </p:cTn>
                                            <p:tgtEl>
                                              <p:spTgt spid="9"/>
                                            </p:tgtEl>
                                          </p:cBhvr>
                                          <p:to x="100000" y="100000"/>
                                        </p:animScale>
                                        <p:animScale>
                                          <p:cBhvr>
                                            <p:cTn id="99" dur="13">
                                              <p:stCondLst>
                                                <p:cond delay="904"/>
                                              </p:stCondLst>
                                            </p:cTn>
                                            <p:tgtEl>
                                              <p:spTgt spid="9"/>
                                            </p:tgtEl>
                                          </p:cBhvr>
                                          <p:to x="100000" y="95000"/>
                                        </p:animScale>
                                        <p:animScale>
                                          <p:cBhvr>
                                            <p:cTn id="100" dur="83" decel="50000">
                                              <p:stCondLst>
                                                <p:cond delay="917"/>
                                              </p:stCondLst>
                                            </p:cTn>
                                            <p:tgtEl>
                                              <p:spTgt spid="9"/>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wipe(down)">
                                          <p:cBhvr>
                                            <p:cTn id="103" dur="290">
                                              <p:stCondLst>
                                                <p:cond delay="0"/>
                                              </p:stCondLst>
                                            </p:cTn>
                                            <p:tgtEl>
                                              <p:spTgt spid="12"/>
                                            </p:tgtEl>
                                          </p:cBhvr>
                                        </p:animEffect>
                                        <p:anim calcmode="lin" valueType="num">
                                          <p:cBhvr>
                                            <p:cTn id="10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0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0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0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09" dur="13">
                                              <p:stCondLst>
                                                <p:cond delay="325"/>
                                              </p:stCondLst>
                                            </p:cTn>
                                            <p:tgtEl>
                                              <p:spTgt spid="12"/>
                                            </p:tgtEl>
                                          </p:cBhvr>
                                          <p:to x="100000" y="60000"/>
                                        </p:animScale>
                                        <p:animScale>
                                          <p:cBhvr>
                                            <p:cTn id="110" dur="83" decel="50000">
                                              <p:stCondLst>
                                                <p:cond delay="338"/>
                                              </p:stCondLst>
                                            </p:cTn>
                                            <p:tgtEl>
                                              <p:spTgt spid="12"/>
                                            </p:tgtEl>
                                          </p:cBhvr>
                                          <p:to x="100000" y="100000"/>
                                        </p:animScale>
                                        <p:animScale>
                                          <p:cBhvr>
                                            <p:cTn id="111" dur="13">
                                              <p:stCondLst>
                                                <p:cond delay="656"/>
                                              </p:stCondLst>
                                            </p:cTn>
                                            <p:tgtEl>
                                              <p:spTgt spid="12"/>
                                            </p:tgtEl>
                                          </p:cBhvr>
                                          <p:to x="100000" y="80000"/>
                                        </p:animScale>
                                        <p:animScale>
                                          <p:cBhvr>
                                            <p:cTn id="112" dur="83" decel="50000">
                                              <p:stCondLst>
                                                <p:cond delay="669"/>
                                              </p:stCondLst>
                                            </p:cTn>
                                            <p:tgtEl>
                                              <p:spTgt spid="12"/>
                                            </p:tgtEl>
                                          </p:cBhvr>
                                          <p:to x="100000" y="100000"/>
                                        </p:animScale>
                                        <p:animScale>
                                          <p:cBhvr>
                                            <p:cTn id="113" dur="13">
                                              <p:stCondLst>
                                                <p:cond delay="821"/>
                                              </p:stCondLst>
                                            </p:cTn>
                                            <p:tgtEl>
                                              <p:spTgt spid="12"/>
                                            </p:tgtEl>
                                          </p:cBhvr>
                                          <p:to x="100000" y="90000"/>
                                        </p:animScale>
                                        <p:animScale>
                                          <p:cBhvr>
                                            <p:cTn id="114" dur="83" decel="50000">
                                              <p:stCondLst>
                                                <p:cond delay="834"/>
                                              </p:stCondLst>
                                            </p:cTn>
                                            <p:tgtEl>
                                              <p:spTgt spid="12"/>
                                            </p:tgtEl>
                                          </p:cBhvr>
                                          <p:to x="100000" y="100000"/>
                                        </p:animScale>
                                        <p:animScale>
                                          <p:cBhvr>
                                            <p:cTn id="115" dur="13">
                                              <p:stCondLst>
                                                <p:cond delay="904"/>
                                              </p:stCondLst>
                                            </p:cTn>
                                            <p:tgtEl>
                                              <p:spTgt spid="12"/>
                                            </p:tgtEl>
                                          </p:cBhvr>
                                          <p:to x="100000" y="95000"/>
                                        </p:animScale>
                                        <p:animScale>
                                          <p:cBhvr>
                                            <p:cTn id="116" dur="83" decel="50000">
                                              <p:stCondLst>
                                                <p:cond delay="917"/>
                                              </p:stCondLst>
                                            </p:cTn>
                                            <p:tgtEl>
                                              <p:spTgt spid="12"/>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wipe(down)">
                                          <p:cBhvr>
                                            <p:cTn id="119" dur="290">
                                              <p:stCondLst>
                                                <p:cond delay="0"/>
                                              </p:stCondLst>
                                            </p:cTn>
                                            <p:tgtEl>
                                              <p:spTgt spid="27"/>
                                            </p:tgtEl>
                                          </p:cBhvr>
                                        </p:animEffect>
                                        <p:anim calcmode="lin" valueType="num">
                                          <p:cBhvr>
                                            <p:cTn id="120"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21"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22"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123"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124"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25" dur="13">
                                              <p:stCondLst>
                                                <p:cond delay="325"/>
                                              </p:stCondLst>
                                            </p:cTn>
                                            <p:tgtEl>
                                              <p:spTgt spid="27"/>
                                            </p:tgtEl>
                                          </p:cBhvr>
                                          <p:to x="100000" y="60000"/>
                                        </p:animScale>
                                        <p:animScale>
                                          <p:cBhvr>
                                            <p:cTn id="126" dur="83" decel="50000">
                                              <p:stCondLst>
                                                <p:cond delay="338"/>
                                              </p:stCondLst>
                                            </p:cTn>
                                            <p:tgtEl>
                                              <p:spTgt spid="27"/>
                                            </p:tgtEl>
                                          </p:cBhvr>
                                          <p:to x="100000" y="100000"/>
                                        </p:animScale>
                                        <p:animScale>
                                          <p:cBhvr>
                                            <p:cTn id="127" dur="13">
                                              <p:stCondLst>
                                                <p:cond delay="656"/>
                                              </p:stCondLst>
                                            </p:cTn>
                                            <p:tgtEl>
                                              <p:spTgt spid="27"/>
                                            </p:tgtEl>
                                          </p:cBhvr>
                                          <p:to x="100000" y="80000"/>
                                        </p:animScale>
                                        <p:animScale>
                                          <p:cBhvr>
                                            <p:cTn id="128" dur="83" decel="50000">
                                              <p:stCondLst>
                                                <p:cond delay="669"/>
                                              </p:stCondLst>
                                            </p:cTn>
                                            <p:tgtEl>
                                              <p:spTgt spid="27"/>
                                            </p:tgtEl>
                                          </p:cBhvr>
                                          <p:to x="100000" y="100000"/>
                                        </p:animScale>
                                        <p:animScale>
                                          <p:cBhvr>
                                            <p:cTn id="129" dur="13">
                                              <p:stCondLst>
                                                <p:cond delay="821"/>
                                              </p:stCondLst>
                                            </p:cTn>
                                            <p:tgtEl>
                                              <p:spTgt spid="27"/>
                                            </p:tgtEl>
                                          </p:cBhvr>
                                          <p:to x="100000" y="90000"/>
                                        </p:animScale>
                                        <p:animScale>
                                          <p:cBhvr>
                                            <p:cTn id="130" dur="83" decel="50000">
                                              <p:stCondLst>
                                                <p:cond delay="834"/>
                                              </p:stCondLst>
                                            </p:cTn>
                                            <p:tgtEl>
                                              <p:spTgt spid="27"/>
                                            </p:tgtEl>
                                          </p:cBhvr>
                                          <p:to x="100000" y="100000"/>
                                        </p:animScale>
                                        <p:animScale>
                                          <p:cBhvr>
                                            <p:cTn id="131" dur="13">
                                              <p:stCondLst>
                                                <p:cond delay="904"/>
                                              </p:stCondLst>
                                            </p:cTn>
                                            <p:tgtEl>
                                              <p:spTgt spid="27"/>
                                            </p:tgtEl>
                                          </p:cBhvr>
                                          <p:to x="100000" y="95000"/>
                                        </p:animScale>
                                        <p:animScale>
                                          <p:cBhvr>
                                            <p:cTn id="132" dur="83" decel="50000">
                                              <p:stCondLst>
                                                <p:cond delay="917"/>
                                              </p:stCondLst>
                                            </p:cTn>
                                            <p:tgtEl>
                                              <p:spTgt spid="27"/>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14"/>
                                            </p:tgtEl>
                                            <p:attrNameLst>
                                              <p:attrName>style.visibility</p:attrName>
                                            </p:attrNameLst>
                                          </p:cBhvr>
                                          <p:to>
                                            <p:strVal val="visible"/>
                                          </p:to>
                                        </p:set>
                                        <p:animEffect transition="in" filter="wipe(down)">
                                          <p:cBhvr>
                                            <p:cTn id="135" dur="290">
                                              <p:stCondLst>
                                                <p:cond delay="0"/>
                                              </p:stCondLst>
                                            </p:cTn>
                                            <p:tgtEl>
                                              <p:spTgt spid="14"/>
                                            </p:tgtEl>
                                          </p:cBhvr>
                                        </p:animEffect>
                                        <p:anim calcmode="lin" valueType="num">
                                          <p:cBhvr>
                                            <p:cTn id="136"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37"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38"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39"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40"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41" dur="13">
                                              <p:stCondLst>
                                                <p:cond delay="325"/>
                                              </p:stCondLst>
                                            </p:cTn>
                                            <p:tgtEl>
                                              <p:spTgt spid="14"/>
                                            </p:tgtEl>
                                          </p:cBhvr>
                                          <p:to x="100000" y="60000"/>
                                        </p:animScale>
                                        <p:animScale>
                                          <p:cBhvr>
                                            <p:cTn id="142" dur="83" decel="50000">
                                              <p:stCondLst>
                                                <p:cond delay="338"/>
                                              </p:stCondLst>
                                            </p:cTn>
                                            <p:tgtEl>
                                              <p:spTgt spid="14"/>
                                            </p:tgtEl>
                                          </p:cBhvr>
                                          <p:to x="100000" y="100000"/>
                                        </p:animScale>
                                        <p:animScale>
                                          <p:cBhvr>
                                            <p:cTn id="143" dur="13">
                                              <p:stCondLst>
                                                <p:cond delay="656"/>
                                              </p:stCondLst>
                                            </p:cTn>
                                            <p:tgtEl>
                                              <p:spTgt spid="14"/>
                                            </p:tgtEl>
                                          </p:cBhvr>
                                          <p:to x="100000" y="80000"/>
                                        </p:animScale>
                                        <p:animScale>
                                          <p:cBhvr>
                                            <p:cTn id="144" dur="83" decel="50000">
                                              <p:stCondLst>
                                                <p:cond delay="669"/>
                                              </p:stCondLst>
                                            </p:cTn>
                                            <p:tgtEl>
                                              <p:spTgt spid="14"/>
                                            </p:tgtEl>
                                          </p:cBhvr>
                                          <p:to x="100000" y="100000"/>
                                        </p:animScale>
                                        <p:animScale>
                                          <p:cBhvr>
                                            <p:cTn id="145" dur="13">
                                              <p:stCondLst>
                                                <p:cond delay="821"/>
                                              </p:stCondLst>
                                            </p:cTn>
                                            <p:tgtEl>
                                              <p:spTgt spid="14"/>
                                            </p:tgtEl>
                                          </p:cBhvr>
                                          <p:to x="100000" y="90000"/>
                                        </p:animScale>
                                        <p:animScale>
                                          <p:cBhvr>
                                            <p:cTn id="146" dur="83" decel="50000">
                                              <p:stCondLst>
                                                <p:cond delay="834"/>
                                              </p:stCondLst>
                                            </p:cTn>
                                            <p:tgtEl>
                                              <p:spTgt spid="14"/>
                                            </p:tgtEl>
                                          </p:cBhvr>
                                          <p:to x="100000" y="100000"/>
                                        </p:animScale>
                                        <p:animScale>
                                          <p:cBhvr>
                                            <p:cTn id="147" dur="13">
                                              <p:stCondLst>
                                                <p:cond delay="904"/>
                                              </p:stCondLst>
                                            </p:cTn>
                                            <p:tgtEl>
                                              <p:spTgt spid="14"/>
                                            </p:tgtEl>
                                          </p:cBhvr>
                                          <p:to x="100000" y="95000"/>
                                        </p:animScale>
                                        <p:animScale>
                                          <p:cBhvr>
                                            <p:cTn id="148" dur="83" decel="50000">
                                              <p:stCondLst>
                                                <p:cond delay="917"/>
                                              </p:stCondLst>
                                            </p:cTn>
                                            <p:tgtEl>
                                              <p:spTgt spid="14"/>
                                            </p:tgtEl>
                                          </p:cBhvr>
                                          <p:to x="100000" y="100000"/>
                                        </p:animScale>
                                      </p:childTnLst>
                                    </p:cTn>
                                  </p:par>
                                </p:childTnLst>
                              </p:cTn>
                            </p:par>
                            <p:par>
                              <p:cTn id="149" fill="hold">
                                <p:stCondLst>
                                  <p:cond delay="3200"/>
                                </p:stCondLst>
                                <p:childTnLst>
                                  <p:par>
                                    <p:cTn id="150" presetID="31" presetClass="entr" presetSubtype="0" fill="hold" nodeType="afterEffect">
                                      <p:stCondLst>
                                        <p:cond delay="0"/>
                                      </p:stCondLst>
                                      <p:childTnLst>
                                        <p:set>
                                          <p:cBhvr>
                                            <p:cTn id="151" dur="1" fill="hold">
                                              <p:stCondLst>
                                                <p:cond delay="0"/>
                                              </p:stCondLst>
                                            </p:cTn>
                                            <p:tgtEl>
                                              <p:spTgt spid="20"/>
                                            </p:tgtEl>
                                            <p:attrNameLst>
                                              <p:attrName>style.visibility</p:attrName>
                                            </p:attrNameLst>
                                          </p:cBhvr>
                                          <p:to>
                                            <p:strVal val="visible"/>
                                          </p:to>
                                        </p:set>
                                        <p:anim calcmode="lin" valueType="num">
                                          <p:cBhvr>
                                            <p:cTn id="152" dur="700" fill="hold"/>
                                            <p:tgtEl>
                                              <p:spTgt spid="20"/>
                                            </p:tgtEl>
                                            <p:attrNameLst>
                                              <p:attrName>ppt_w</p:attrName>
                                            </p:attrNameLst>
                                          </p:cBhvr>
                                          <p:tavLst>
                                            <p:tav tm="0">
                                              <p:val>
                                                <p:fltVal val="0"/>
                                              </p:val>
                                            </p:tav>
                                            <p:tav tm="100000">
                                              <p:val>
                                                <p:strVal val="#ppt_w"/>
                                              </p:val>
                                            </p:tav>
                                          </p:tavLst>
                                        </p:anim>
                                        <p:anim calcmode="lin" valueType="num">
                                          <p:cBhvr>
                                            <p:cTn id="153" dur="700" fill="hold"/>
                                            <p:tgtEl>
                                              <p:spTgt spid="20"/>
                                            </p:tgtEl>
                                            <p:attrNameLst>
                                              <p:attrName>ppt_h</p:attrName>
                                            </p:attrNameLst>
                                          </p:cBhvr>
                                          <p:tavLst>
                                            <p:tav tm="0">
                                              <p:val>
                                                <p:fltVal val="0"/>
                                              </p:val>
                                            </p:tav>
                                            <p:tav tm="100000">
                                              <p:val>
                                                <p:strVal val="#ppt_h"/>
                                              </p:val>
                                            </p:tav>
                                          </p:tavLst>
                                        </p:anim>
                                        <p:anim calcmode="lin" valueType="num">
                                          <p:cBhvr>
                                            <p:cTn id="154" dur="700" fill="hold"/>
                                            <p:tgtEl>
                                              <p:spTgt spid="20"/>
                                            </p:tgtEl>
                                            <p:attrNameLst>
                                              <p:attrName>style.rotation</p:attrName>
                                            </p:attrNameLst>
                                          </p:cBhvr>
                                          <p:tavLst>
                                            <p:tav tm="0">
                                              <p:val>
                                                <p:fltVal val="90"/>
                                              </p:val>
                                            </p:tav>
                                            <p:tav tm="100000">
                                              <p:val>
                                                <p:fltVal val="0"/>
                                              </p:val>
                                            </p:tav>
                                          </p:tavLst>
                                        </p:anim>
                                        <p:animEffect transition="in" filter="fade">
                                          <p:cBhvr>
                                            <p:cTn id="155" dur="700"/>
                                            <p:tgtEl>
                                              <p:spTgt spid="20"/>
                                            </p:tgtEl>
                                          </p:cBhvr>
                                        </p:animEffect>
                                      </p:childTnLst>
                                    </p:cTn>
                                  </p:par>
                                </p:childTnLst>
                              </p:cTn>
                            </p:par>
                            <p:par>
                              <p:cTn id="156" fill="hold">
                                <p:stCondLst>
                                  <p:cond delay="3900"/>
                                </p:stCondLst>
                                <p:childTnLst>
                                  <p:par>
                                    <p:cTn id="157" presetID="26" presetClass="entr" presetSubtype="0" fill="hold" grpId="0" nodeType="afterEffect">
                                      <p:stCondLst>
                                        <p:cond delay="0"/>
                                      </p:stCondLst>
                                      <p:childTnLst>
                                        <p:set>
                                          <p:cBhvr>
                                            <p:cTn id="158" dur="1" fill="hold">
                                              <p:stCondLst>
                                                <p:cond delay="0"/>
                                              </p:stCondLst>
                                            </p:cTn>
                                            <p:tgtEl>
                                              <p:spTgt spid="10"/>
                                            </p:tgtEl>
                                            <p:attrNameLst>
                                              <p:attrName>style.visibility</p:attrName>
                                            </p:attrNameLst>
                                          </p:cBhvr>
                                          <p:to>
                                            <p:strVal val="visible"/>
                                          </p:to>
                                        </p:set>
                                        <p:animEffect transition="in" filter="wipe(down)">
                                          <p:cBhvr>
                                            <p:cTn id="159" dur="290">
                                              <p:stCondLst>
                                                <p:cond delay="0"/>
                                              </p:stCondLst>
                                            </p:cTn>
                                            <p:tgtEl>
                                              <p:spTgt spid="10"/>
                                            </p:tgtEl>
                                          </p:cBhvr>
                                        </p:animEffect>
                                        <p:anim calcmode="lin" valueType="num">
                                          <p:cBhvr>
                                            <p:cTn id="160"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61"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62"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63"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64"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65" dur="13">
                                              <p:stCondLst>
                                                <p:cond delay="325"/>
                                              </p:stCondLst>
                                            </p:cTn>
                                            <p:tgtEl>
                                              <p:spTgt spid="10"/>
                                            </p:tgtEl>
                                          </p:cBhvr>
                                          <p:to x="100000" y="60000"/>
                                        </p:animScale>
                                        <p:animScale>
                                          <p:cBhvr>
                                            <p:cTn id="166" dur="83" decel="50000">
                                              <p:stCondLst>
                                                <p:cond delay="338"/>
                                              </p:stCondLst>
                                            </p:cTn>
                                            <p:tgtEl>
                                              <p:spTgt spid="10"/>
                                            </p:tgtEl>
                                          </p:cBhvr>
                                          <p:to x="100000" y="100000"/>
                                        </p:animScale>
                                        <p:animScale>
                                          <p:cBhvr>
                                            <p:cTn id="167" dur="13">
                                              <p:stCondLst>
                                                <p:cond delay="656"/>
                                              </p:stCondLst>
                                            </p:cTn>
                                            <p:tgtEl>
                                              <p:spTgt spid="10"/>
                                            </p:tgtEl>
                                          </p:cBhvr>
                                          <p:to x="100000" y="80000"/>
                                        </p:animScale>
                                        <p:animScale>
                                          <p:cBhvr>
                                            <p:cTn id="168" dur="83" decel="50000">
                                              <p:stCondLst>
                                                <p:cond delay="669"/>
                                              </p:stCondLst>
                                            </p:cTn>
                                            <p:tgtEl>
                                              <p:spTgt spid="10"/>
                                            </p:tgtEl>
                                          </p:cBhvr>
                                          <p:to x="100000" y="100000"/>
                                        </p:animScale>
                                        <p:animScale>
                                          <p:cBhvr>
                                            <p:cTn id="169" dur="13">
                                              <p:stCondLst>
                                                <p:cond delay="821"/>
                                              </p:stCondLst>
                                            </p:cTn>
                                            <p:tgtEl>
                                              <p:spTgt spid="10"/>
                                            </p:tgtEl>
                                          </p:cBhvr>
                                          <p:to x="100000" y="90000"/>
                                        </p:animScale>
                                        <p:animScale>
                                          <p:cBhvr>
                                            <p:cTn id="170" dur="83" decel="50000">
                                              <p:stCondLst>
                                                <p:cond delay="834"/>
                                              </p:stCondLst>
                                            </p:cTn>
                                            <p:tgtEl>
                                              <p:spTgt spid="10"/>
                                            </p:tgtEl>
                                          </p:cBhvr>
                                          <p:to x="100000" y="100000"/>
                                        </p:animScale>
                                        <p:animScale>
                                          <p:cBhvr>
                                            <p:cTn id="171" dur="13">
                                              <p:stCondLst>
                                                <p:cond delay="904"/>
                                              </p:stCondLst>
                                            </p:cTn>
                                            <p:tgtEl>
                                              <p:spTgt spid="10"/>
                                            </p:tgtEl>
                                          </p:cBhvr>
                                          <p:to x="100000" y="95000"/>
                                        </p:animScale>
                                        <p:animScale>
                                          <p:cBhvr>
                                            <p:cTn id="172" dur="83" decel="50000">
                                              <p:stCondLst>
                                                <p:cond delay="917"/>
                                              </p:stCondLst>
                                            </p:cTn>
                                            <p:tgtEl>
                                              <p:spTgt spid="10"/>
                                            </p:tgtEl>
                                          </p:cBhvr>
                                          <p:to x="100000" y="100000"/>
                                        </p:animScale>
                                      </p:childTnLst>
                                    </p:cTn>
                                  </p:par>
                                  <p:par>
                                    <p:cTn id="173" presetID="26" presetClass="entr" presetSubtype="0" fill="hold" grpId="0" nodeType="withEffect">
                                      <p:stCondLst>
                                        <p:cond delay="0"/>
                                      </p:stCondLst>
                                      <p:childTnLst>
                                        <p:set>
                                          <p:cBhvr>
                                            <p:cTn id="174" dur="1" fill="hold">
                                              <p:stCondLst>
                                                <p:cond delay="0"/>
                                              </p:stCondLst>
                                            </p:cTn>
                                            <p:tgtEl>
                                              <p:spTgt spid="13"/>
                                            </p:tgtEl>
                                            <p:attrNameLst>
                                              <p:attrName>style.visibility</p:attrName>
                                            </p:attrNameLst>
                                          </p:cBhvr>
                                          <p:to>
                                            <p:strVal val="visible"/>
                                          </p:to>
                                        </p:set>
                                        <p:animEffect transition="in" filter="wipe(down)">
                                          <p:cBhvr>
                                            <p:cTn id="175" dur="290">
                                              <p:stCondLst>
                                                <p:cond delay="0"/>
                                              </p:stCondLst>
                                            </p:cTn>
                                            <p:tgtEl>
                                              <p:spTgt spid="13"/>
                                            </p:tgtEl>
                                          </p:cBhvr>
                                        </p:animEffect>
                                        <p:anim calcmode="lin" valueType="num">
                                          <p:cBhvr>
                                            <p:cTn id="176"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77"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78"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79"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80"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81" dur="13">
                                              <p:stCondLst>
                                                <p:cond delay="325"/>
                                              </p:stCondLst>
                                            </p:cTn>
                                            <p:tgtEl>
                                              <p:spTgt spid="13"/>
                                            </p:tgtEl>
                                          </p:cBhvr>
                                          <p:to x="100000" y="60000"/>
                                        </p:animScale>
                                        <p:animScale>
                                          <p:cBhvr>
                                            <p:cTn id="182" dur="83" decel="50000">
                                              <p:stCondLst>
                                                <p:cond delay="338"/>
                                              </p:stCondLst>
                                            </p:cTn>
                                            <p:tgtEl>
                                              <p:spTgt spid="13"/>
                                            </p:tgtEl>
                                          </p:cBhvr>
                                          <p:to x="100000" y="100000"/>
                                        </p:animScale>
                                        <p:animScale>
                                          <p:cBhvr>
                                            <p:cTn id="183" dur="13">
                                              <p:stCondLst>
                                                <p:cond delay="656"/>
                                              </p:stCondLst>
                                            </p:cTn>
                                            <p:tgtEl>
                                              <p:spTgt spid="13"/>
                                            </p:tgtEl>
                                          </p:cBhvr>
                                          <p:to x="100000" y="80000"/>
                                        </p:animScale>
                                        <p:animScale>
                                          <p:cBhvr>
                                            <p:cTn id="184" dur="83" decel="50000">
                                              <p:stCondLst>
                                                <p:cond delay="669"/>
                                              </p:stCondLst>
                                            </p:cTn>
                                            <p:tgtEl>
                                              <p:spTgt spid="13"/>
                                            </p:tgtEl>
                                          </p:cBhvr>
                                          <p:to x="100000" y="100000"/>
                                        </p:animScale>
                                        <p:animScale>
                                          <p:cBhvr>
                                            <p:cTn id="185" dur="13">
                                              <p:stCondLst>
                                                <p:cond delay="821"/>
                                              </p:stCondLst>
                                            </p:cTn>
                                            <p:tgtEl>
                                              <p:spTgt spid="13"/>
                                            </p:tgtEl>
                                          </p:cBhvr>
                                          <p:to x="100000" y="90000"/>
                                        </p:animScale>
                                        <p:animScale>
                                          <p:cBhvr>
                                            <p:cTn id="186" dur="83" decel="50000">
                                              <p:stCondLst>
                                                <p:cond delay="834"/>
                                              </p:stCondLst>
                                            </p:cTn>
                                            <p:tgtEl>
                                              <p:spTgt spid="13"/>
                                            </p:tgtEl>
                                          </p:cBhvr>
                                          <p:to x="100000" y="100000"/>
                                        </p:animScale>
                                        <p:animScale>
                                          <p:cBhvr>
                                            <p:cTn id="187" dur="13">
                                              <p:stCondLst>
                                                <p:cond delay="904"/>
                                              </p:stCondLst>
                                            </p:cTn>
                                            <p:tgtEl>
                                              <p:spTgt spid="13"/>
                                            </p:tgtEl>
                                          </p:cBhvr>
                                          <p:to x="100000" y="95000"/>
                                        </p:animScale>
                                        <p:animScale>
                                          <p:cBhvr>
                                            <p:cTn id="188" dur="83" decel="50000">
                                              <p:stCondLst>
                                                <p:cond delay="917"/>
                                              </p:stCondLst>
                                            </p:cTn>
                                            <p:tgtEl>
                                              <p:spTgt spid="13"/>
                                            </p:tgtEl>
                                          </p:cBhvr>
                                          <p:to x="100000" y="100000"/>
                                        </p:animScale>
                                      </p:childTnLst>
                                    </p:cTn>
                                  </p:par>
                                  <p:par>
                                    <p:cTn id="189" presetID="26" presetClass="entr" presetSubtype="0" fill="hold" grpId="0" nodeType="withEffect">
                                      <p:stCondLst>
                                        <p:cond delay="0"/>
                                      </p:stCondLst>
                                      <p:childTnLst>
                                        <p:set>
                                          <p:cBhvr>
                                            <p:cTn id="190" dur="1" fill="hold">
                                              <p:stCondLst>
                                                <p:cond delay="0"/>
                                              </p:stCondLst>
                                            </p:cTn>
                                            <p:tgtEl>
                                              <p:spTgt spid="28"/>
                                            </p:tgtEl>
                                            <p:attrNameLst>
                                              <p:attrName>style.visibility</p:attrName>
                                            </p:attrNameLst>
                                          </p:cBhvr>
                                          <p:to>
                                            <p:strVal val="visible"/>
                                          </p:to>
                                        </p:set>
                                        <p:animEffect transition="in" filter="wipe(down)">
                                          <p:cBhvr>
                                            <p:cTn id="191" dur="290">
                                              <p:stCondLst>
                                                <p:cond delay="0"/>
                                              </p:stCondLst>
                                            </p:cTn>
                                            <p:tgtEl>
                                              <p:spTgt spid="28"/>
                                            </p:tgtEl>
                                          </p:cBhvr>
                                        </p:animEffect>
                                        <p:anim calcmode="lin" valueType="num">
                                          <p:cBhvr>
                                            <p:cTn id="192"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93"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94"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95"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96"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97" dur="13">
                                              <p:stCondLst>
                                                <p:cond delay="325"/>
                                              </p:stCondLst>
                                            </p:cTn>
                                            <p:tgtEl>
                                              <p:spTgt spid="28"/>
                                            </p:tgtEl>
                                          </p:cBhvr>
                                          <p:to x="100000" y="60000"/>
                                        </p:animScale>
                                        <p:animScale>
                                          <p:cBhvr>
                                            <p:cTn id="198" dur="83" decel="50000">
                                              <p:stCondLst>
                                                <p:cond delay="338"/>
                                              </p:stCondLst>
                                            </p:cTn>
                                            <p:tgtEl>
                                              <p:spTgt spid="28"/>
                                            </p:tgtEl>
                                          </p:cBhvr>
                                          <p:to x="100000" y="100000"/>
                                        </p:animScale>
                                        <p:animScale>
                                          <p:cBhvr>
                                            <p:cTn id="199" dur="13">
                                              <p:stCondLst>
                                                <p:cond delay="656"/>
                                              </p:stCondLst>
                                            </p:cTn>
                                            <p:tgtEl>
                                              <p:spTgt spid="28"/>
                                            </p:tgtEl>
                                          </p:cBhvr>
                                          <p:to x="100000" y="80000"/>
                                        </p:animScale>
                                        <p:animScale>
                                          <p:cBhvr>
                                            <p:cTn id="200" dur="83" decel="50000">
                                              <p:stCondLst>
                                                <p:cond delay="669"/>
                                              </p:stCondLst>
                                            </p:cTn>
                                            <p:tgtEl>
                                              <p:spTgt spid="28"/>
                                            </p:tgtEl>
                                          </p:cBhvr>
                                          <p:to x="100000" y="100000"/>
                                        </p:animScale>
                                        <p:animScale>
                                          <p:cBhvr>
                                            <p:cTn id="201" dur="13">
                                              <p:stCondLst>
                                                <p:cond delay="821"/>
                                              </p:stCondLst>
                                            </p:cTn>
                                            <p:tgtEl>
                                              <p:spTgt spid="28"/>
                                            </p:tgtEl>
                                          </p:cBhvr>
                                          <p:to x="100000" y="90000"/>
                                        </p:animScale>
                                        <p:animScale>
                                          <p:cBhvr>
                                            <p:cTn id="202" dur="83" decel="50000">
                                              <p:stCondLst>
                                                <p:cond delay="834"/>
                                              </p:stCondLst>
                                            </p:cTn>
                                            <p:tgtEl>
                                              <p:spTgt spid="28"/>
                                            </p:tgtEl>
                                          </p:cBhvr>
                                          <p:to x="100000" y="100000"/>
                                        </p:animScale>
                                        <p:animScale>
                                          <p:cBhvr>
                                            <p:cTn id="203" dur="13">
                                              <p:stCondLst>
                                                <p:cond delay="904"/>
                                              </p:stCondLst>
                                            </p:cTn>
                                            <p:tgtEl>
                                              <p:spTgt spid="28"/>
                                            </p:tgtEl>
                                          </p:cBhvr>
                                          <p:to x="100000" y="95000"/>
                                        </p:animScale>
                                        <p:animScale>
                                          <p:cBhvr>
                                            <p:cTn id="204" dur="83" decel="50000">
                                              <p:stCondLst>
                                                <p:cond delay="917"/>
                                              </p:stCondLst>
                                            </p:cTn>
                                            <p:tgtEl>
                                              <p:spTgt spid="28"/>
                                            </p:tgtEl>
                                          </p:cBhvr>
                                          <p:to x="100000" y="100000"/>
                                        </p:animScale>
                                      </p:childTnLst>
                                    </p:cTn>
                                  </p:par>
                                  <p:par>
                                    <p:cTn id="205" presetID="26" presetClass="entr" presetSubtype="0" fill="hold" grpId="0" nodeType="withEffect">
                                      <p:stCondLst>
                                        <p:cond delay="0"/>
                                      </p:stCondLst>
                                      <p:childTnLst>
                                        <p:set>
                                          <p:cBhvr>
                                            <p:cTn id="206" dur="1" fill="hold">
                                              <p:stCondLst>
                                                <p:cond delay="0"/>
                                              </p:stCondLst>
                                            </p:cTn>
                                            <p:tgtEl>
                                              <p:spTgt spid="15"/>
                                            </p:tgtEl>
                                            <p:attrNameLst>
                                              <p:attrName>style.visibility</p:attrName>
                                            </p:attrNameLst>
                                          </p:cBhvr>
                                          <p:to>
                                            <p:strVal val="visible"/>
                                          </p:to>
                                        </p:set>
                                        <p:animEffect transition="in" filter="wipe(down)">
                                          <p:cBhvr>
                                            <p:cTn id="207" dur="290">
                                              <p:stCondLst>
                                                <p:cond delay="0"/>
                                              </p:stCondLst>
                                            </p:cTn>
                                            <p:tgtEl>
                                              <p:spTgt spid="15"/>
                                            </p:tgtEl>
                                          </p:cBhvr>
                                        </p:animEffect>
                                        <p:anim calcmode="lin" valueType="num">
                                          <p:cBhvr>
                                            <p:cTn id="208"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09"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10"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211"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212"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213" dur="13">
                                              <p:stCondLst>
                                                <p:cond delay="325"/>
                                              </p:stCondLst>
                                            </p:cTn>
                                            <p:tgtEl>
                                              <p:spTgt spid="15"/>
                                            </p:tgtEl>
                                          </p:cBhvr>
                                          <p:to x="100000" y="60000"/>
                                        </p:animScale>
                                        <p:animScale>
                                          <p:cBhvr>
                                            <p:cTn id="214" dur="83" decel="50000">
                                              <p:stCondLst>
                                                <p:cond delay="338"/>
                                              </p:stCondLst>
                                            </p:cTn>
                                            <p:tgtEl>
                                              <p:spTgt spid="15"/>
                                            </p:tgtEl>
                                          </p:cBhvr>
                                          <p:to x="100000" y="100000"/>
                                        </p:animScale>
                                        <p:animScale>
                                          <p:cBhvr>
                                            <p:cTn id="215" dur="13">
                                              <p:stCondLst>
                                                <p:cond delay="656"/>
                                              </p:stCondLst>
                                            </p:cTn>
                                            <p:tgtEl>
                                              <p:spTgt spid="15"/>
                                            </p:tgtEl>
                                          </p:cBhvr>
                                          <p:to x="100000" y="80000"/>
                                        </p:animScale>
                                        <p:animScale>
                                          <p:cBhvr>
                                            <p:cTn id="216" dur="83" decel="50000">
                                              <p:stCondLst>
                                                <p:cond delay="669"/>
                                              </p:stCondLst>
                                            </p:cTn>
                                            <p:tgtEl>
                                              <p:spTgt spid="15"/>
                                            </p:tgtEl>
                                          </p:cBhvr>
                                          <p:to x="100000" y="100000"/>
                                        </p:animScale>
                                        <p:animScale>
                                          <p:cBhvr>
                                            <p:cTn id="217" dur="13">
                                              <p:stCondLst>
                                                <p:cond delay="821"/>
                                              </p:stCondLst>
                                            </p:cTn>
                                            <p:tgtEl>
                                              <p:spTgt spid="15"/>
                                            </p:tgtEl>
                                          </p:cBhvr>
                                          <p:to x="100000" y="90000"/>
                                        </p:animScale>
                                        <p:animScale>
                                          <p:cBhvr>
                                            <p:cTn id="218" dur="83" decel="50000">
                                              <p:stCondLst>
                                                <p:cond delay="834"/>
                                              </p:stCondLst>
                                            </p:cTn>
                                            <p:tgtEl>
                                              <p:spTgt spid="15"/>
                                            </p:tgtEl>
                                          </p:cBhvr>
                                          <p:to x="100000" y="100000"/>
                                        </p:animScale>
                                        <p:animScale>
                                          <p:cBhvr>
                                            <p:cTn id="219" dur="13">
                                              <p:stCondLst>
                                                <p:cond delay="904"/>
                                              </p:stCondLst>
                                            </p:cTn>
                                            <p:tgtEl>
                                              <p:spTgt spid="15"/>
                                            </p:tgtEl>
                                          </p:cBhvr>
                                          <p:to x="100000" y="95000"/>
                                        </p:animScale>
                                        <p:animScale>
                                          <p:cBhvr>
                                            <p:cTn id="220" dur="83" decel="50000">
                                              <p:stCondLst>
                                                <p:cond delay="917"/>
                                              </p:stCondLst>
                                            </p:cTn>
                                            <p:tgtEl>
                                              <p:spTgt spid="15"/>
                                            </p:tgtEl>
                                          </p:cBhvr>
                                          <p:to x="100000" y="100000"/>
                                        </p:animScale>
                                      </p:childTnLst>
                                    </p:cTn>
                                  </p:par>
                                </p:childTnLst>
                              </p:cTn>
                            </p:par>
                            <p:par>
                              <p:cTn id="221" fill="hold">
                                <p:stCondLst>
                                  <p:cond delay="4900"/>
                                </p:stCondLst>
                                <p:childTnLst>
                                  <p:par>
                                    <p:cTn id="222" presetID="16" presetClass="entr" presetSubtype="26" fill="hold" grpId="0" nodeType="afterEffect">
                                      <p:stCondLst>
                                        <p:cond delay="0"/>
                                      </p:stCondLst>
                                      <p:childTnLst>
                                        <p:set>
                                          <p:cBhvr>
                                            <p:cTn id="223" dur="1" fill="hold">
                                              <p:stCondLst>
                                                <p:cond delay="0"/>
                                              </p:stCondLst>
                                            </p:cTn>
                                            <p:tgtEl>
                                              <p:spTgt spid="24"/>
                                            </p:tgtEl>
                                            <p:attrNameLst>
                                              <p:attrName>style.visibility</p:attrName>
                                            </p:attrNameLst>
                                          </p:cBhvr>
                                          <p:to>
                                            <p:strVal val="visible"/>
                                          </p:to>
                                        </p:set>
                                        <p:animEffect transition="in" filter="barn(inHorizontal)">
                                          <p:cBhvr>
                                            <p:cTn id="224" dur="500"/>
                                            <p:tgtEl>
                                              <p:spTgt spid="24"/>
                                            </p:tgtEl>
                                          </p:cBhvr>
                                        </p:animEffect>
                                      </p:childTnLst>
                                    </p:cTn>
                                  </p:par>
                                  <p:par>
                                    <p:cTn id="225" presetID="16" presetClass="entr" presetSubtype="26" fill="hold" grpId="0" nodeType="withEffect">
                                      <p:stCondLst>
                                        <p:cond delay="0"/>
                                      </p:stCondLst>
                                      <p:childTnLst>
                                        <p:set>
                                          <p:cBhvr>
                                            <p:cTn id="226" dur="1" fill="hold">
                                              <p:stCondLst>
                                                <p:cond delay="0"/>
                                              </p:stCondLst>
                                            </p:cTn>
                                            <p:tgtEl>
                                              <p:spTgt spid="25"/>
                                            </p:tgtEl>
                                            <p:attrNameLst>
                                              <p:attrName>style.visibility</p:attrName>
                                            </p:attrNameLst>
                                          </p:cBhvr>
                                          <p:to>
                                            <p:strVal val="visible"/>
                                          </p:to>
                                        </p:set>
                                        <p:animEffect transition="in" filter="barn(inHorizontal)">
                                          <p:cBhvr>
                                            <p:cTn id="227" dur="500"/>
                                            <p:tgtEl>
                                              <p:spTgt spid="25"/>
                                            </p:tgtEl>
                                          </p:cBhvr>
                                        </p:animEffect>
                                      </p:childTnLst>
                                    </p:cTn>
                                  </p:par>
                                </p:childTnLst>
                              </p:cTn>
                            </p:par>
                            <p:par>
                              <p:cTn id="228" fill="hold">
                                <p:stCondLst>
                                  <p:cond delay="5400"/>
                                </p:stCondLst>
                                <p:childTnLst>
                                  <p:par>
                                    <p:cTn id="229" presetID="16" presetClass="entr" presetSubtype="21" fill="hold" grpId="0" nodeType="afterEffect">
                                      <p:stCondLst>
                                        <p:cond delay="0"/>
                                      </p:stCondLst>
                                      <p:childTnLst>
                                        <p:set>
                                          <p:cBhvr>
                                            <p:cTn id="230" dur="1" fill="hold">
                                              <p:stCondLst>
                                                <p:cond delay="0"/>
                                              </p:stCondLst>
                                            </p:cTn>
                                            <p:tgtEl>
                                              <p:spTgt spid="23"/>
                                            </p:tgtEl>
                                            <p:attrNameLst>
                                              <p:attrName>style.visibility</p:attrName>
                                            </p:attrNameLst>
                                          </p:cBhvr>
                                          <p:to>
                                            <p:strVal val="visible"/>
                                          </p:to>
                                        </p:set>
                                        <p:animEffect transition="in" filter="barn(inVertical)">
                                          <p:cBhvr>
                                            <p:cTn id="2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p:bldP spid="12" grpId="0"/>
          <p:bldP spid="13" grpId="0"/>
          <p:bldP spid="14" grpId="0" animBg="1"/>
          <p:bldP spid="15" grpId="0" animBg="1"/>
          <p:bldP spid="16" grpId="0" animBg="1"/>
          <p:bldP spid="23" grpId="0"/>
          <p:bldP spid="24" grpId="0" animBg="1"/>
          <p:bldP spid="25" grpId="0" animBg="1"/>
          <p:bldP spid="26" grpId="0"/>
          <p:bldP spid="27" grpId="0"/>
          <p:bldP spid="2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4</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Freeform 5"/>
          <p:cNvSpPr>
            <a:spLocks/>
          </p:cNvSpPr>
          <p:nvPr/>
        </p:nvSpPr>
        <p:spPr bwMode="auto">
          <a:xfrm>
            <a:off x="3831275" y="982663"/>
            <a:ext cx="1536700" cy="3668713"/>
          </a:xfrm>
          <a:custGeom>
            <a:avLst/>
            <a:gdLst/>
            <a:ahLst/>
            <a:cxnLst/>
            <a:rect l="l" t="t"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close/>
              </a:path>
            </a:pathLst>
          </a:custGeom>
          <a:solidFill>
            <a:schemeClr val="bg1">
              <a:lumMod val="75000"/>
            </a:schemeClr>
          </a:solidFill>
          <a:ln>
            <a:solidFill>
              <a:srgbClr val="346182"/>
            </a:solidFill>
          </a:ln>
        </p:spPr>
        <p:txBody>
          <a:bodyPr vert="horz" wrap="square" lIns="91440" tIns="45720" rIns="91440" bIns="45720" numCol="1" anchor="t" anchorCtr="0" compatLnSpc="1">
            <a:prstTxWarp prst="textNoShape">
              <a:avLst/>
            </a:prstTxWarp>
          </a:bodyPr>
          <a:lstStyle/>
          <a:p>
            <a:endParaRPr lang="zh-CN" altLang="en-US">
              <a:effectLst>
                <a:outerShdw blurRad="38100" dist="38100" dir="2700000" algn="tl">
                  <a:srgbClr val="000000">
                    <a:alpha val="43137"/>
                  </a:srgbClr>
                </a:outerShdw>
              </a:effectLst>
            </a:endParaRPr>
          </a:p>
        </p:txBody>
      </p:sp>
      <p:sp>
        <p:nvSpPr>
          <p:cNvPr id="9" name="Oval 13"/>
          <p:cNvSpPr>
            <a:spLocks noChangeArrowheads="1"/>
          </p:cNvSpPr>
          <p:nvPr/>
        </p:nvSpPr>
        <p:spPr bwMode="auto">
          <a:xfrm>
            <a:off x="4888549" y="1226821"/>
            <a:ext cx="629288" cy="629286"/>
          </a:xfrm>
          <a:prstGeom prst="ellipse">
            <a:avLst/>
          </a:prstGeom>
          <a:solidFill>
            <a:srgbClr val="34618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smtClean="0">
              <a:solidFill>
                <a:schemeClr val="bg1"/>
              </a:solidFill>
              <a:latin typeface="微软雅黑" pitchFamily="34" charset="-122"/>
              <a:ea typeface="微软雅黑" pitchFamily="34" charset="-122"/>
            </a:endParaRPr>
          </a:p>
        </p:txBody>
      </p:sp>
      <p:sp>
        <p:nvSpPr>
          <p:cNvPr id="10" name="Oval 13"/>
          <p:cNvSpPr>
            <a:spLocks noChangeArrowheads="1"/>
          </p:cNvSpPr>
          <p:nvPr/>
        </p:nvSpPr>
        <p:spPr bwMode="auto">
          <a:xfrm>
            <a:off x="3665539" y="2057401"/>
            <a:ext cx="629288" cy="629286"/>
          </a:xfrm>
          <a:prstGeom prst="ellipse">
            <a:avLst/>
          </a:prstGeom>
          <a:solidFill>
            <a:schemeClr val="accent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smtClean="0">
              <a:solidFill>
                <a:schemeClr val="bg1"/>
              </a:solidFill>
              <a:latin typeface="微软雅黑" pitchFamily="34" charset="-122"/>
              <a:ea typeface="微软雅黑" pitchFamily="34" charset="-122"/>
            </a:endParaRPr>
          </a:p>
        </p:txBody>
      </p:sp>
      <p:sp>
        <p:nvSpPr>
          <p:cNvPr id="11" name="Oval 13"/>
          <p:cNvSpPr>
            <a:spLocks noChangeArrowheads="1"/>
          </p:cNvSpPr>
          <p:nvPr/>
        </p:nvSpPr>
        <p:spPr bwMode="auto">
          <a:xfrm>
            <a:off x="4888549" y="2971801"/>
            <a:ext cx="629288" cy="629286"/>
          </a:xfrm>
          <a:prstGeom prst="ellipse">
            <a:avLst/>
          </a:prstGeom>
          <a:solidFill>
            <a:schemeClr val="accent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smtClean="0">
              <a:solidFill>
                <a:schemeClr val="bg1"/>
              </a:solidFill>
              <a:latin typeface="微软雅黑" pitchFamily="34" charset="-122"/>
              <a:ea typeface="微软雅黑" pitchFamily="34" charset="-122"/>
            </a:endParaRPr>
          </a:p>
        </p:txBody>
      </p:sp>
      <p:sp>
        <p:nvSpPr>
          <p:cNvPr id="12" name="Oval 13"/>
          <p:cNvSpPr>
            <a:spLocks noChangeArrowheads="1"/>
          </p:cNvSpPr>
          <p:nvPr/>
        </p:nvSpPr>
        <p:spPr bwMode="auto">
          <a:xfrm>
            <a:off x="3665539" y="3764281"/>
            <a:ext cx="629288" cy="629286"/>
          </a:xfrm>
          <a:prstGeom prst="ellipse">
            <a:avLst/>
          </a:prstGeom>
          <a:solidFill>
            <a:srgbClr val="346182"/>
          </a:solidFill>
          <a:ln w="19050">
            <a:solidFill>
              <a:schemeClr val="bg1"/>
            </a:solidFill>
          </a:ln>
        </p:spPr>
        <p:txBody>
          <a:bodyPr vert="horz" wrap="square" lIns="0" tIns="0" rIns="0" bIns="0" numCol="1" anchor="t" anchorCtr="0" compatLnSpc="1">
            <a:prstTxWarp prst="textNoShape">
              <a:avLst/>
            </a:prstTxWarp>
          </a:bodyPr>
          <a:lstStyle/>
          <a:p>
            <a:pPr algn="ctr">
              <a:lnSpc>
                <a:spcPct val="150000"/>
              </a:lnSpc>
            </a:pPr>
            <a:endParaRPr lang="en-US" altLang="zh-CN" b="1" dirty="0" smtClean="0">
              <a:solidFill>
                <a:schemeClr val="bg1"/>
              </a:solidFill>
              <a:latin typeface="微软雅黑" pitchFamily="34" charset="-122"/>
              <a:ea typeface="微软雅黑" pitchFamily="34" charset="-122"/>
            </a:endParaRPr>
          </a:p>
        </p:txBody>
      </p:sp>
      <p:sp>
        <p:nvSpPr>
          <p:cNvPr id="13" name="TextBox 23"/>
          <p:cNvSpPr txBox="1"/>
          <p:nvPr/>
        </p:nvSpPr>
        <p:spPr>
          <a:xfrm>
            <a:off x="5657966" y="1522682"/>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rgbClr val="346182"/>
                </a:solidFill>
                <a:latin typeface="微软雅黑" pitchFamily="34" charset="-122"/>
                <a:ea typeface="微软雅黑" pitchFamily="34" charset="-122"/>
              </a:rPr>
              <a:t>点击</a:t>
            </a:r>
            <a:r>
              <a:rPr lang="zh-CN" altLang="en-US" sz="1000" dirty="0">
                <a:solidFill>
                  <a:srgbClr val="346182"/>
                </a:solidFill>
                <a:latin typeface="微软雅黑" pitchFamily="34" charset="-122"/>
                <a:ea typeface="微软雅黑" pitchFamily="34" charset="-122"/>
              </a:rPr>
              <a:t>输入简要文字内容，文字内容需概括精炼</a:t>
            </a:r>
            <a:r>
              <a:rPr lang="zh-CN" altLang="en-US" sz="1000" dirty="0" smtClean="0">
                <a:solidFill>
                  <a:srgbClr val="346182"/>
                </a:solidFill>
                <a:latin typeface="微软雅黑" pitchFamily="34" charset="-122"/>
                <a:ea typeface="微软雅黑" pitchFamily="34" charset="-122"/>
              </a:rPr>
              <a:t>，言简意赅</a:t>
            </a:r>
            <a:r>
              <a:rPr lang="zh-CN" altLang="en-US" sz="1000" dirty="0">
                <a:solidFill>
                  <a:srgbClr val="346182"/>
                </a:solidFill>
                <a:latin typeface="微软雅黑" pitchFamily="34" charset="-122"/>
                <a:ea typeface="微软雅黑" pitchFamily="34" charset="-122"/>
              </a:rPr>
              <a:t>的说明分项</a:t>
            </a:r>
            <a:r>
              <a:rPr lang="zh-CN" altLang="en-US" sz="1000" dirty="0" smtClean="0">
                <a:solidFill>
                  <a:srgbClr val="346182"/>
                </a:solidFill>
                <a:latin typeface="微软雅黑" pitchFamily="34" charset="-122"/>
                <a:ea typeface="微软雅黑" pitchFamily="34" charset="-122"/>
              </a:rPr>
              <a:t>内容</a:t>
            </a:r>
            <a:r>
              <a:rPr lang="en-US" altLang="zh-CN" sz="1000" dirty="0" smtClean="0">
                <a:solidFill>
                  <a:srgbClr val="346182"/>
                </a:solidFill>
                <a:latin typeface="微软雅黑" pitchFamily="34" charset="-122"/>
                <a:ea typeface="微软雅黑" pitchFamily="34" charset="-122"/>
              </a:rPr>
              <a:t>……</a:t>
            </a:r>
            <a:endParaRPr lang="en-US" altLang="zh-CN" sz="1000" dirty="0">
              <a:solidFill>
                <a:srgbClr val="346182"/>
              </a:solidFill>
              <a:latin typeface="微软雅黑" pitchFamily="34" charset="-122"/>
              <a:ea typeface="微软雅黑" pitchFamily="34" charset="-122"/>
            </a:endParaRPr>
          </a:p>
        </p:txBody>
      </p:sp>
      <p:sp>
        <p:nvSpPr>
          <p:cNvPr id="14" name="TextBox 24"/>
          <p:cNvSpPr txBox="1"/>
          <p:nvPr/>
        </p:nvSpPr>
        <p:spPr>
          <a:xfrm>
            <a:off x="5657966" y="1226821"/>
            <a:ext cx="2322652" cy="215444"/>
          </a:xfrm>
          <a:prstGeom prst="rect">
            <a:avLst/>
          </a:prstGeom>
          <a:noFill/>
        </p:spPr>
        <p:txBody>
          <a:bodyPr wrap="square" lIns="0" tIns="0" rIns="0" bIns="0" rtlCol="0">
            <a:spAutoFit/>
          </a:bodyPr>
          <a:lstStyle/>
          <a:p>
            <a:r>
              <a:rPr lang="zh-CN" altLang="en-US" sz="1400" b="1" dirty="0" smtClean="0">
                <a:solidFill>
                  <a:srgbClr val="ED7D31"/>
                </a:solidFill>
                <a:latin typeface="微软雅黑" pitchFamily="34" charset="-122"/>
                <a:ea typeface="微软雅黑" pitchFamily="34" charset="-122"/>
              </a:rPr>
              <a:t>朋友圈推广</a:t>
            </a:r>
            <a:endParaRPr lang="zh-CN" altLang="en-US" sz="1400" b="1" dirty="0">
              <a:solidFill>
                <a:srgbClr val="ED7D31"/>
              </a:solidFill>
              <a:latin typeface="微软雅黑" pitchFamily="34" charset="-122"/>
              <a:ea typeface="微软雅黑" pitchFamily="34" charset="-122"/>
            </a:endParaRPr>
          </a:p>
        </p:txBody>
      </p:sp>
      <p:sp>
        <p:nvSpPr>
          <p:cNvPr id="15" name="TextBox 25"/>
          <p:cNvSpPr txBox="1"/>
          <p:nvPr/>
        </p:nvSpPr>
        <p:spPr>
          <a:xfrm>
            <a:off x="1193470" y="2353262"/>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rgbClr val="346182"/>
                </a:solidFill>
                <a:latin typeface="微软雅黑" pitchFamily="34" charset="-122"/>
                <a:ea typeface="微软雅黑" pitchFamily="34" charset="-122"/>
              </a:rPr>
              <a:t>点击</a:t>
            </a:r>
            <a:r>
              <a:rPr lang="zh-CN" altLang="en-US" sz="1000" dirty="0">
                <a:solidFill>
                  <a:srgbClr val="346182"/>
                </a:solidFill>
                <a:latin typeface="微软雅黑" pitchFamily="34" charset="-122"/>
                <a:ea typeface="微软雅黑" pitchFamily="34" charset="-122"/>
              </a:rPr>
              <a:t>输入简要文字内容，文字内容需概括精炼</a:t>
            </a:r>
            <a:r>
              <a:rPr lang="zh-CN" altLang="en-US" sz="1000" dirty="0" smtClean="0">
                <a:solidFill>
                  <a:srgbClr val="346182"/>
                </a:solidFill>
                <a:latin typeface="微软雅黑" pitchFamily="34" charset="-122"/>
                <a:ea typeface="微软雅黑" pitchFamily="34" charset="-122"/>
              </a:rPr>
              <a:t>，言简意赅</a:t>
            </a:r>
            <a:r>
              <a:rPr lang="zh-CN" altLang="en-US" sz="1000" dirty="0">
                <a:solidFill>
                  <a:srgbClr val="346182"/>
                </a:solidFill>
                <a:latin typeface="微软雅黑" pitchFamily="34" charset="-122"/>
                <a:ea typeface="微软雅黑" pitchFamily="34" charset="-122"/>
              </a:rPr>
              <a:t>的说明分项</a:t>
            </a:r>
            <a:r>
              <a:rPr lang="zh-CN" altLang="en-US" sz="1000" dirty="0" smtClean="0">
                <a:solidFill>
                  <a:srgbClr val="346182"/>
                </a:solidFill>
                <a:latin typeface="微软雅黑" pitchFamily="34" charset="-122"/>
                <a:ea typeface="微软雅黑" pitchFamily="34" charset="-122"/>
              </a:rPr>
              <a:t>内容</a:t>
            </a:r>
            <a:r>
              <a:rPr lang="en-US" altLang="zh-CN" sz="1000" dirty="0" smtClean="0">
                <a:solidFill>
                  <a:srgbClr val="346182"/>
                </a:solidFill>
                <a:latin typeface="微软雅黑" pitchFamily="34" charset="-122"/>
                <a:ea typeface="微软雅黑" pitchFamily="34" charset="-122"/>
              </a:rPr>
              <a:t>……</a:t>
            </a:r>
            <a:endParaRPr lang="en-US" altLang="zh-CN" sz="1000" dirty="0">
              <a:solidFill>
                <a:srgbClr val="346182"/>
              </a:solidFill>
              <a:latin typeface="微软雅黑" pitchFamily="34" charset="-122"/>
              <a:ea typeface="微软雅黑" pitchFamily="34" charset="-122"/>
            </a:endParaRPr>
          </a:p>
        </p:txBody>
      </p:sp>
      <p:sp>
        <p:nvSpPr>
          <p:cNvPr id="16" name="TextBox 26"/>
          <p:cNvSpPr txBox="1"/>
          <p:nvPr/>
        </p:nvSpPr>
        <p:spPr>
          <a:xfrm>
            <a:off x="1193470" y="2057401"/>
            <a:ext cx="2322652" cy="215444"/>
          </a:xfrm>
          <a:prstGeom prst="rect">
            <a:avLst/>
          </a:prstGeom>
          <a:noFill/>
        </p:spPr>
        <p:txBody>
          <a:bodyPr wrap="square" lIns="0" tIns="0" rIns="0" bIns="0" rtlCol="0">
            <a:spAutoFit/>
          </a:bodyPr>
          <a:lstStyle/>
          <a:p>
            <a:pPr algn="r"/>
            <a:r>
              <a:rPr lang="zh-CN" altLang="en-US" sz="1400" b="1" dirty="0" smtClean="0">
                <a:solidFill>
                  <a:srgbClr val="ED7D31"/>
                </a:solidFill>
                <a:latin typeface="微软雅黑" pitchFamily="34" charset="-122"/>
                <a:ea typeface="微软雅黑" pitchFamily="34" charset="-122"/>
              </a:rPr>
              <a:t>人人网</a:t>
            </a:r>
            <a:endParaRPr lang="zh-CN" altLang="en-US" sz="1400" b="1" dirty="0">
              <a:solidFill>
                <a:srgbClr val="ED7D31"/>
              </a:solidFill>
              <a:latin typeface="微软雅黑" pitchFamily="34" charset="-122"/>
              <a:ea typeface="微软雅黑" pitchFamily="34" charset="-122"/>
            </a:endParaRPr>
          </a:p>
        </p:txBody>
      </p:sp>
      <p:sp>
        <p:nvSpPr>
          <p:cNvPr id="17" name="TextBox 27"/>
          <p:cNvSpPr txBox="1"/>
          <p:nvPr/>
        </p:nvSpPr>
        <p:spPr>
          <a:xfrm>
            <a:off x="5657966" y="3290523"/>
            <a:ext cx="2344788" cy="333425"/>
          </a:xfrm>
          <a:prstGeom prst="rect">
            <a:avLst/>
          </a:prstGeom>
          <a:noFill/>
        </p:spPr>
        <p:txBody>
          <a:bodyPr wrap="square" lIns="0" tIns="0" rIns="0" bIns="0" rtlCol="0">
            <a:spAutoFit/>
          </a:bodyPr>
          <a:lstStyle/>
          <a:p>
            <a:pPr algn="just">
              <a:lnSpc>
                <a:spcPts val="1300"/>
              </a:lnSpc>
            </a:pPr>
            <a:r>
              <a:rPr lang="zh-CN" altLang="en-US" sz="1000" dirty="0" smtClean="0">
                <a:solidFill>
                  <a:srgbClr val="346182"/>
                </a:solidFill>
                <a:latin typeface="微软雅黑" pitchFamily="34" charset="-122"/>
                <a:ea typeface="微软雅黑" pitchFamily="34" charset="-122"/>
              </a:rPr>
              <a:t>点击</a:t>
            </a:r>
            <a:r>
              <a:rPr lang="zh-CN" altLang="en-US" sz="1000" dirty="0">
                <a:solidFill>
                  <a:srgbClr val="346182"/>
                </a:solidFill>
                <a:latin typeface="微软雅黑" pitchFamily="34" charset="-122"/>
                <a:ea typeface="微软雅黑" pitchFamily="34" charset="-122"/>
              </a:rPr>
              <a:t>输入简要文字内容，文字内容需概括精炼</a:t>
            </a:r>
            <a:r>
              <a:rPr lang="zh-CN" altLang="en-US" sz="1000" dirty="0" smtClean="0">
                <a:solidFill>
                  <a:srgbClr val="346182"/>
                </a:solidFill>
                <a:latin typeface="微软雅黑" pitchFamily="34" charset="-122"/>
                <a:ea typeface="微软雅黑" pitchFamily="34" charset="-122"/>
              </a:rPr>
              <a:t>，言简意赅</a:t>
            </a:r>
            <a:r>
              <a:rPr lang="zh-CN" altLang="en-US" sz="1000" dirty="0">
                <a:solidFill>
                  <a:srgbClr val="346182"/>
                </a:solidFill>
                <a:latin typeface="微软雅黑" pitchFamily="34" charset="-122"/>
                <a:ea typeface="微软雅黑" pitchFamily="34" charset="-122"/>
              </a:rPr>
              <a:t>的说明分项</a:t>
            </a:r>
            <a:r>
              <a:rPr lang="zh-CN" altLang="en-US" sz="1000" dirty="0" smtClean="0">
                <a:solidFill>
                  <a:srgbClr val="346182"/>
                </a:solidFill>
                <a:latin typeface="微软雅黑" pitchFamily="34" charset="-122"/>
                <a:ea typeface="微软雅黑" pitchFamily="34" charset="-122"/>
              </a:rPr>
              <a:t>内容</a:t>
            </a:r>
            <a:r>
              <a:rPr lang="en-US" altLang="zh-CN" sz="1000" dirty="0" smtClean="0">
                <a:solidFill>
                  <a:srgbClr val="346182"/>
                </a:solidFill>
                <a:latin typeface="微软雅黑" pitchFamily="34" charset="-122"/>
                <a:ea typeface="微软雅黑" pitchFamily="34" charset="-122"/>
              </a:rPr>
              <a:t>……</a:t>
            </a:r>
            <a:endParaRPr lang="en-US" altLang="zh-CN" sz="1000" dirty="0">
              <a:solidFill>
                <a:srgbClr val="346182"/>
              </a:solidFill>
              <a:latin typeface="微软雅黑" pitchFamily="34" charset="-122"/>
              <a:ea typeface="微软雅黑" pitchFamily="34" charset="-122"/>
            </a:endParaRPr>
          </a:p>
        </p:txBody>
      </p:sp>
      <p:sp>
        <p:nvSpPr>
          <p:cNvPr id="18" name="TextBox 28"/>
          <p:cNvSpPr txBox="1"/>
          <p:nvPr/>
        </p:nvSpPr>
        <p:spPr>
          <a:xfrm>
            <a:off x="5657966" y="2994662"/>
            <a:ext cx="2322652" cy="215444"/>
          </a:xfrm>
          <a:prstGeom prst="rect">
            <a:avLst/>
          </a:prstGeom>
          <a:noFill/>
        </p:spPr>
        <p:txBody>
          <a:bodyPr wrap="square" lIns="0" tIns="0" rIns="0" bIns="0" rtlCol="0">
            <a:spAutoFit/>
          </a:bodyPr>
          <a:lstStyle/>
          <a:p>
            <a:r>
              <a:rPr lang="zh-CN" altLang="en-US" sz="1400" b="1" dirty="0" smtClean="0">
                <a:solidFill>
                  <a:srgbClr val="ED7D31"/>
                </a:solidFill>
                <a:latin typeface="微软雅黑" pitchFamily="34" charset="-122"/>
                <a:ea typeface="微软雅黑" pitchFamily="34" charset="-122"/>
              </a:rPr>
              <a:t>微博营销</a:t>
            </a:r>
            <a:endParaRPr lang="zh-CN" altLang="en-US" sz="1400" b="1" dirty="0">
              <a:solidFill>
                <a:srgbClr val="ED7D31"/>
              </a:solidFill>
              <a:latin typeface="微软雅黑" pitchFamily="34" charset="-122"/>
              <a:ea typeface="微软雅黑" pitchFamily="34" charset="-122"/>
            </a:endParaRPr>
          </a:p>
        </p:txBody>
      </p:sp>
      <p:sp>
        <p:nvSpPr>
          <p:cNvPr id="19" name="TextBox 29"/>
          <p:cNvSpPr txBox="1"/>
          <p:nvPr/>
        </p:nvSpPr>
        <p:spPr>
          <a:xfrm>
            <a:off x="1193470" y="4121103"/>
            <a:ext cx="2344788" cy="333425"/>
          </a:xfrm>
          <a:prstGeom prst="rect">
            <a:avLst/>
          </a:prstGeom>
          <a:noFill/>
        </p:spPr>
        <p:txBody>
          <a:bodyPr wrap="square" lIns="0" tIns="0" rIns="0" bIns="0" rtlCol="0">
            <a:spAutoFit/>
          </a:bodyPr>
          <a:lstStyle/>
          <a:p>
            <a:pPr algn="r">
              <a:lnSpc>
                <a:spcPts val="1300"/>
              </a:lnSpc>
            </a:pPr>
            <a:r>
              <a:rPr lang="zh-CN" altLang="en-US" sz="1000" dirty="0" smtClean="0">
                <a:solidFill>
                  <a:srgbClr val="346182"/>
                </a:solidFill>
                <a:latin typeface="微软雅黑" pitchFamily="34" charset="-122"/>
                <a:ea typeface="微软雅黑" pitchFamily="34" charset="-122"/>
              </a:rPr>
              <a:t>点击</a:t>
            </a:r>
            <a:r>
              <a:rPr lang="zh-CN" altLang="en-US" sz="1000" dirty="0">
                <a:solidFill>
                  <a:srgbClr val="346182"/>
                </a:solidFill>
                <a:latin typeface="微软雅黑" pitchFamily="34" charset="-122"/>
                <a:ea typeface="微软雅黑" pitchFamily="34" charset="-122"/>
              </a:rPr>
              <a:t>输入简要文字内容，文字内容需概括精炼</a:t>
            </a:r>
            <a:r>
              <a:rPr lang="zh-CN" altLang="en-US" sz="1000" dirty="0" smtClean="0">
                <a:solidFill>
                  <a:srgbClr val="346182"/>
                </a:solidFill>
                <a:latin typeface="微软雅黑" pitchFamily="34" charset="-122"/>
                <a:ea typeface="微软雅黑" pitchFamily="34" charset="-122"/>
              </a:rPr>
              <a:t>，言简意赅</a:t>
            </a:r>
            <a:r>
              <a:rPr lang="zh-CN" altLang="en-US" sz="1000" dirty="0">
                <a:solidFill>
                  <a:srgbClr val="346182"/>
                </a:solidFill>
                <a:latin typeface="微软雅黑" pitchFamily="34" charset="-122"/>
                <a:ea typeface="微软雅黑" pitchFamily="34" charset="-122"/>
              </a:rPr>
              <a:t>的说明分项</a:t>
            </a:r>
            <a:r>
              <a:rPr lang="zh-CN" altLang="en-US" sz="1000" dirty="0" smtClean="0">
                <a:solidFill>
                  <a:srgbClr val="346182"/>
                </a:solidFill>
                <a:latin typeface="微软雅黑" pitchFamily="34" charset="-122"/>
                <a:ea typeface="微软雅黑" pitchFamily="34" charset="-122"/>
              </a:rPr>
              <a:t>内容</a:t>
            </a:r>
            <a:r>
              <a:rPr lang="en-US" altLang="zh-CN" sz="1000" dirty="0" smtClean="0">
                <a:solidFill>
                  <a:srgbClr val="346182"/>
                </a:solidFill>
                <a:latin typeface="微软雅黑" pitchFamily="34" charset="-122"/>
                <a:ea typeface="微软雅黑" pitchFamily="34" charset="-122"/>
              </a:rPr>
              <a:t>……</a:t>
            </a:r>
            <a:endParaRPr lang="en-US" altLang="zh-CN" sz="1000" dirty="0">
              <a:solidFill>
                <a:srgbClr val="346182"/>
              </a:solidFill>
              <a:latin typeface="微软雅黑" pitchFamily="34" charset="-122"/>
              <a:ea typeface="微软雅黑" pitchFamily="34" charset="-122"/>
            </a:endParaRPr>
          </a:p>
        </p:txBody>
      </p:sp>
      <p:sp>
        <p:nvSpPr>
          <p:cNvPr id="20" name="TextBox 30"/>
          <p:cNvSpPr txBox="1"/>
          <p:nvPr/>
        </p:nvSpPr>
        <p:spPr>
          <a:xfrm>
            <a:off x="1193470" y="3825242"/>
            <a:ext cx="2322652" cy="215444"/>
          </a:xfrm>
          <a:prstGeom prst="rect">
            <a:avLst/>
          </a:prstGeom>
          <a:noFill/>
        </p:spPr>
        <p:txBody>
          <a:bodyPr wrap="square" lIns="0" tIns="0" rIns="0" bIns="0" rtlCol="0">
            <a:spAutoFit/>
          </a:bodyPr>
          <a:lstStyle/>
          <a:p>
            <a:pPr algn="r"/>
            <a:r>
              <a:rPr lang="zh-CN" altLang="en-US" sz="1400" b="1" dirty="0" smtClean="0">
                <a:solidFill>
                  <a:srgbClr val="ED7D31"/>
                </a:solidFill>
                <a:latin typeface="微软雅黑" pitchFamily="34" charset="-122"/>
                <a:ea typeface="微软雅黑" pitchFamily="34" charset="-122"/>
              </a:rPr>
              <a:t>微信营销</a:t>
            </a:r>
            <a:endParaRPr lang="zh-CN" altLang="en-US" sz="1400" b="1" dirty="0">
              <a:solidFill>
                <a:srgbClr val="ED7D31"/>
              </a:solidFill>
              <a:latin typeface="微软雅黑" pitchFamily="34" charset="-122"/>
              <a:ea typeface="微软雅黑" pitchFamily="34" charset="-122"/>
            </a:endParaRPr>
          </a:p>
        </p:txBody>
      </p:sp>
      <p:sp>
        <p:nvSpPr>
          <p:cNvPr id="21" name="Freeform 7"/>
          <p:cNvSpPr>
            <a:spLocks noEditPoints="1"/>
          </p:cNvSpPr>
          <p:nvPr/>
        </p:nvSpPr>
        <p:spPr bwMode="auto">
          <a:xfrm>
            <a:off x="5021024" y="3142073"/>
            <a:ext cx="364338" cy="288742"/>
          </a:xfrm>
          <a:custGeom>
            <a:avLst/>
            <a:gdLst>
              <a:gd name="T0" fmla="*/ 1544 w 3234"/>
              <a:gd name="T1" fmla="*/ 1510 h 2566"/>
              <a:gd name="T2" fmla="*/ 1705 w 3234"/>
              <a:gd name="T3" fmla="*/ 1803 h 2566"/>
              <a:gd name="T4" fmla="*/ 1577 w 3234"/>
              <a:gd name="T5" fmla="*/ 2111 h 2566"/>
              <a:gd name="T6" fmla="*/ 1236 w 3234"/>
              <a:gd name="T7" fmla="*/ 2250 h 2566"/>
              <a:gd name="T8" fmla="*/ 878 w 3234"/>
              <a:gd name="T9" fmla="*/ 2140 h 2566"/>
              <a:gd name="T10" fmla="*/ 716 w 3234"/>
              <a:gd name="T11" fmla="*/ 1847 h 2566"/>
              <a:gd name="T12" fmla="*/ 845 w 3234"/>
              <a:gd name="T13" fmla="*/ 1539 h 2566"/>
              <a:gd name="T14" fmla="*/ 1186 w 3234"/>
              <a:gd name="T15" fmla="*/ 1400 h 2566"/>
              <a:gd name="T16" fmla="*/ 1970 w 3234"/>
              <a:gd name="T17" fmla="*/ 743 h 2566"/>
              <a:gd name="T18" fmla="*/ 2318 w 3234"/>
              <a:gd name="T19" fmla="*/ 824 h 2566"/>
              <a:gd name="T20" fmla="*/ 2351 w 3234"/>
              <a:gd name="T21" fmla="*/ 1079 h 2566"/>
              <a:gd name="T22" fmla="*/ 2310 w 3234"/>
              <a:gd name="T23" fmla="*/ 1229 h 2566"/>
              <a:gd name="T24" fmla="*/ 2669 w 3234"/>
              <a:gd name="T25" fmla="*/ 1458 h 2566"/>
              <a:gd name="T26" fmla="*/ 2697 w 3234"/>
              <a:gd name="T27" fmla="*/ 1893 h 2566"/>
              <a:gd name="T28" fmla="*/ 2009 w 3234"/>
              <a:gd name="T29" fmla="*/ 2454 h 2566"/>
              <a:gd name="T30" fmla="*/ 749 w 3234"/>
              <a:gd name="T31" fmla="*/ 2480 h 2566"/>
              <a:gd name="T32" fmla="*/ 70 w 3234"/>
              <a:gd name="T33" fmla="*/ 1960 h 2566"/>
              <a:gd name="T34" fmla="*/ 104 w 3234"/>
              <a:gd name="T35" fmla="*/ 1357 h 2566"/>
              <a:gd name="T36" fmla="*/ 619 w 3234"/>
              <a:gd name="T37" fmla="*/ 701 h 2566"/>
              <a:gd name="T38" fmla="*/ 1122 w 3234"/>
              <a:gd name="T39" fmla="*/ 398 h 2566"/>
              <a:gd name="T40" fmla="*/ 1472 w 3234"/>
              <a:gd name="T41" fmla="*/ 425 h 2566"/>
              <a:gd name="T42" fmla="*/ 1588 w 3234"/>
              <a:gd name="T43" fmla="*/ 601 h 2566"/>
              <a:gd name="T44" fmla="*/ 2277 w 3234"/>
              <a:gd name="T45" fmla="*/ 678 h 2566"/>
              <a:gd name="T46" fmla="*/ 2208 w 3234"/>
              <a:gd name="T47" fmla="*/ 565 h 2566"/>
              <a:gd name="T48" fmla="*/ 2300 w 3234"/>
              <a:gd name="T49" fmla="*/ 492 h 2566"/>
              <a:gd name="T50" fmla="*/ 2505 w 3234"/>
              <a:gd name="T51" fmla="*/ 533 h 2566"/>
              <a:gd name="T52" fmla="*/ 2715 w 3234"/>
              <a:gd name="T53" fmla="*/ 764 h 2566"/>
              <a:gd name="T54" fmla="*/ 2739 w 3234"/>
              <a:gd name="T55" fmla="*/ 953 h 2566"/>
              <a:gd name="T56" fmla="*/ 2675 w 3234"/>
              <a:gd name="T57" fmla="*/ 1063 h 2566"/>
              <a:gd name="T58" fmla="*/ 2553 w 3234"/>
              <a:gd name="T59" fmla="*/ 1011 h 2566"/>
              <a:gd name="T60" fmla="*/ 2554 w 3234"/>
              <a:gd name="T61" fmla="*/ 907 h 2566"/>
              <a:gd name="T62" fmla="*/ 2486 w 3234"/>
              <a:gd name="T63" fmla="*/ 746 h 2566"/>
              <a:gd name="T64" fmla="*/ 2325 w 3234"/>
              <a:gd name="T65" fmla="*/ 679 h 2566"/>
              <a:gd name="T66" fmla="*/ 2102 w 3234"/>
              <a:gd name="T67" fmla="*/ 298 h 2566"/>
              <a:gd name="T68" fmla="*/ 2038 w 3234"/>
              <a:gd name="T69" fmla="*/ 95 h 2566"/>
              <a:gd name="T70" fmla="*/ 2227 w 3234"/>
              <a:gd name="T71" fmla="*/ 6 h 2566"/>
              <a:gd name="T72" fmla="*/ 2574 w 3234"/>
              <a:gd name="T73" fmla="*/ 35 h 2566"/>
              <a:gd name="T74" fmla="*/ 2886 w 3234"/>
              <a:gd name="T75" fmla="*/ 194 h 2566"/>
              <a:gd name="T76" fmla="*/ 3113 w 3234"/>
              <a:gd name="T77" fmla="*/ 456 h 2566"/>
              <a:gd name="T78" fmla="*/ 3226 w 3234"/>
              <a:gd name="T79" fmla="*/ 791 h 2566"/>
              <a:gd name="T80" fmla="*/ 3225 w 3234"/>
              <a:gd name="T81" fmla="*/ 1029 h 2566"/>
              <a:gd name="T82" fmla="*/ 3090 w 3234"/>
              <a:gd name="T83" fmla="*/ 1227 h 2566"/>
              <a:gd name="T84" fmla="*/ 2916 w 3234"/>
              <a:gd name="T85" fmla="*/ 1107 h 2566"/>
              <a:gd name="T86" fmla="*/ 2933 w 3234"/>
              <a:gd name="T87" fmla="*/ 908 h 2566"/>
              <a:gd name="T88" fmla="*/ 2813 w 3234"/>
              <a:gd name="T89" fmla="*/ 544 h 2566"/>
              <a:gd name="T90" fmla="*/ 2417 w 3234"/>
              <a:gd name="T91" fmla="*/ 306 h 2566"/>
              <a:gd name="T92" fmla="*/ 1278 w 3234"/>
              <a:gd name="T93" fmla="*/ 1152 h 2566"/>
              <a:gd name="T94" fmla="*/ 1943 w 3234"/>
              <a:gd name="T95" fmla="*/ 1302 h 2566"/>
              <a:gd name="T96" fmla="*/ 2218 w 3234"/>
              <a:gd name="T97" fmla="*/ 1719 h 2566"/>
              <a:gd name="T98" fmla="*/ 1937 w 3234"/>
              <a:gd name="T99" fmla="*/ 2152 h 2566"/>
              <a:gd name="T100" fmla="*/ 1263 w 3234"/>
              <a:gd name="T101" fmla="*/ 2353 h 2566"/>
              <a:gd name="T102" fmla="*/ 598 w 3234"/>
              <a:gd name="T103" fmla="*/ 2202 h 2566"/>
              <a:gd name="T104" fmla="*/ 324 w 3234"/>
              <a:gd name="T105" fmla="*/ 1786 h 2566"/>
              <a:gd name="T106" fmla="*/ 604 w 3234"/>
              <a:gd name="T107" fmla="*/ 1353 h 2566"/>
              <a:gd name="T108" fmla="*/ 1306 w 3234"/>
              <a:gd name="T109" fmla="*/ 1702 h 2566"/>
              <a:gd name="T110" fmla="*/ 1363 w 3234"/>
              <a:gd name="T111" fmla="*/ 1760 h 2566"/>
              <a:gd name="T112" fmla="*/ 1306 w 3234"/>
              <a:gd name="T113" fmla="*/ 1818 h 2566"/>
              <a:gd name="T114" fmla="*/ 1248 w 3234"/>
              <a:gd name="T115" fmla="*/ 1760 h 2566"/>
              <a:gd name="T116" fmla="*/ 1306 w 3234"/>
              <a:gd name="T117" fmla="*/ 1702 h 2566"/>
              <a:gd name="T118" fmla="*/ 1192 w 3234"/>
              <a:gd name="T119" fmla="*/ 1900 h 2566"/>
              <a:gd name="T120" fmla="*/ 1060 w 3234"/>
              <a:gd name="T121" fmla="*/ 2062 h 2566"/>
              <a:gd name="T122" fmla="*/ 897 w 3234"/>
              <a:gd name="T123" fmla="*/ 1930 h 2566"/>
              <a:gd name="T124" fmla="*/ 1029 w 3234"/>
              <a:gd name="T125" fmla="*/ 1768 h 2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34" h="2566">
                <a:moveTo>
                  <a:pt x="1211" y="1400"/>
                </a:moveTo>
                <a:lnTo>
                  <a:pt x="1236" y="1400"/>
                </a:lnTo>
                <a:lnTo>
                  <a:pt x="1261" y="1402"/>
                </a:lnTo>
                <a:lnTo>
                  <a:pt x="1287" y="1405"/>
                </a:lnTo>
                <a:lnTo>
                  <a:pt x="1311" y="1408"/>
                </a:lnTo>
                <a:lnTo>
                  <a:pt x="1334" y="1413"/>
                </a:lnTo>
                <a:lnTo>
                  <a:pt x="1358" y="1419"/>
                </a:lnTo>
                <a:lnTo>
                  <a:pt x="1380" y="1426"/>
                </a:lnTo>
                <a:lnTo>
                  <a:pt x="1404" y="1433"/>
                </a:lnTo>
                <a:lnTo>
                  <a:pt x="1425" y="1442"/>
                </a:lnTo>
                <a:lnTo>
                  <a:pt x="1447" y="1451"/>
                </a:lnTo>
                <a:lnTo>
                  <a:pt x="1467" y="1461"/>
                </a:lnTo>
                <a:lnTo>
                  <a:pt x="1487" y="1472"/>
                </a:lnTo>
                <a:lnTo>
                  <a:pt x="1507" y="1484"/>
                </a:lnTo>
                <a:lnTo>
                  <a:pt x="1526" y="1496"/>
                </a:lnTo>
                <a:lnTo>
                  <a:pt x="1544" y="1510"/>
                </a:lnTo>
                <a:lnTo>
                  <a:pt x="1561" y="1525"/>
                </a:lnTo>
                <a:lnTo>
                  <a:pt x="1577" y="1539"/>
                </a:lnTo>
                <a:lnTo>
                  <a:pt x="1592" y="1555"/>
                </a:lnTo>
                <a:lnTo>
                  <a:pt x="1607" y="1571"/>
                </a:lnTo>
                <a:lnTo>
                  <a:pt x="1621" y="1587"/>
                </a:lnTo>
                <a:lnTo>
                  <a:pt x="1634" y="1604"/>
                </a:lnTo>
                <a:lnTo>
                  <a:pt x="1646" y="1622"/>
                </a:lnTo>
                <a:lnTo>
                  <a:pt x="1657" y="1640"/>
                </a:lnTo>
                <a:lnTo>
                  <a:pt x="1667" y="1660"/>
                </a:lnTo>
                <a:lnTo>
                  <a:pt x="1675" y="1679"/>
                </a:lnTo>
                <a:lnTo>
                  <a:pt x="1683" y="1699"/>
                </a:lnTo>
                <a:lnTo>
                  <a:pt x="1690" y="1719"/>
                </a:lnTo>
                <a:lnTo>
                  <a:pt x="1695" y="1739"/>
                </a:lnTo>
                <a:lnTo>
                  <a:pt x="1700" y="1760"/>
                </a:lnTo>
                <a:lnTo>
                  <a:pt x="1703" y="1781"/>
                </a:lnTo>
                <a:lnTo>
                  <a:pt x="1705" y="1803"/>
                </a:lnTo>
                <a:lnTo>
                  <a:pt x="1705" y="1825"/>
                </a:lnTo>
                <a:lnTo>
                  <a:pt x="1705" y="1847"/>
                </a:lnTo>
                <a:lnTo>
                  <a:pt x="1703" y="1868"/>
                </a:lnTo>
                <a:lnTo>
                  <a:pt x="1700" y="1890"/>
                </a:lnTo>
                <a:lnTo>
                  <a:pt x="1695" y="1910"/>
                </a:lnTo>
                <a:lnTo>
                  <a:pt x="1690" y="1931"/>
                </a:lnTo>
                <a:lnTo>
                  <a:pt x="1683" y="1952"/>
                </a:lnTo>
                <a:lnTo>
                  <a:pt x="1675" y="1971"/>
                </a:lnTo>
                <a:lnTo>
                  <a:pt x="1667" y="1991"/>
                </a:lnTo>
                <a:lnTo>
                  <a:pt x="1657" y="2009"/>
                </a:lnTo>
                <a:lnTo>
                  <a:pt x="1646" y="2028"/>
                </a:lnTo>
                <a:lnTo>
                  <a:pt x="1634" y="2045"/>
                </a:lnTo>
                <a:lnTo>
                  <a:pt x="1621" y="2062"/>
                </a:lnTo>
                <a:lnTo>
                  <a:pt x="1607" y="2080"/>
                </a:lnTo>
                <a:lnTo>
                  <a:pt x="1592" y="2096"/>
                </a:lnTo>
                <a:lnTo>
                  <a:pt x="1577" y="2111"/>
                </a:lnTo>
                <a:lnTo>
                  <a:pt x="1561" y="2126"/>
                </a:lnTo>
                <a:lnTo>
                  <a:pt x="1544" y="2140"/>
                </a:lnTo>
                <a:lnTo>
                  <a:pt x="1526" y="2153"/>
                </a:lnTo>
                <a:lnTo>
                  <a:pt x="1507" y="2166"/>
                </a:lnTo>
                <a:lnTo>
                  <a:pt x="1487" y="2177"/>
                </a:lnTo>
                <a:lnTo>
                  <a:pt x="1467" y="2188"/>
                </a:lnTo>
                <a:lnTo>
                  <a:pt x="1447" y="2199"/>
                </a:lnTo>
                <a:lnTo>
                  <a:pt x="1425" y="2208"/>
                </a:lnTo>
                <a:lnTo>
                  <a:pt x="1404" y="2217"/>
                </a:lnTo>
                <a:lnTo>
                  <a:pt x="1380" y="2225"/>
                </a:lnTo>
                <a:lnTo>
                  <a:pt x="1358" y="2232"/>
                </a:lnTo>
                <a:lnTo>
                  <a:pt x="1334" y="2237"/>
                </a:lnTo>
                <a:lnTo>
                  <a:pt x="1311" y="2242"/>
                </a:lnTo>
                <a:lnTo>
                  <a:pt x="1287" y="2246"/>
                </a:lnTo>
                <a:lnTo>
                  <a:pt x="1261" y="2248"/>
                </a:lnTo>
                <a:lnTo>
                  <a:pt x="1236" y="2250"/>
                </a:lnTo>
                <a:lnTo>
                  <a:pt x="1211" y="2250"/>
                </a:lnTo>
                <a:lnTo>
                  <a:pt x="1186" y="2250"/>
                </a:lnTo>
                <a:lnTo>
                  <a:pt x="1160" y="2248"/>
                </a:lnTo>
                <a:lnTo>
                  <a:pt x="1135" y="2246"/>
                </a:lnTo>
                <a:lnTo>
                  <a:pt x="1111" y="2242"/>
                </a:lnTo>
                <a:lnTo>
                  <a:pt x="1087" y="2237"/>
                </a:lnTo>
                <a:lnTo>
                  <a:pt x="1064" y="2232"/>
                </a:lnTo>
                <a:lnTo>
                  <a:pt x="1040" y="2225"/>
                </a:lnTo>
                <a:lnTo>
                  <a:pt x="1018" y="2217"/>
                </a:lnTo>
                <a:lnTo>
                  <a:pt x="996" y="2208"/>
                </a:lnTo>
                <a:lnTo>
                  <a:pt x="975" y="2199"/>
                </a:lnTo>
                <a:lnTo>
                  <a:pt x="955" y="2188"/>
                </a:lnTo>
                <a:lnTo>
                  <a:pt x="934" y="2177"/>
                </a:lnTo>
                <a:lnTo>
                  <a:pt x="914" y="2166"/>
                </a:lnTo>
                <a:lnTo>
                  <a:pt x="896" y="2153"/>
                </a:lnTo>
                <a:lnTo>
                  <a:pt x="878" y="2140"/>
                </a:lnTo>
                <a:lnTo>
                  <a:pt x="861" y="2126"/>
                </a:lnTo>
                <a:lnTo>
                  <a:pt x="845" y="2111"/>
                </a:lnTo>
                <a:lnTo>
                  <a:pt x="828" y="2096"/>
                </a:lnTo>
                <a:lnTo>
                  <a:pt x="814" y="2080"/>
                </a:lnTo>
                <a:lnTo>
                  <a:pt x="800" y="2062"/>
                </a:lnTo>
                <a:lnTo>
                  <a:pt x="787" y="2045"/>
                </a:lnTo>
                <a:lnTo>
                  <a:pt x="776" y="2028"/>
                </a:lnTo>
                <a:lnTo>
                  <a:pt x="765" y="2009"/>
                </a:lnTo>
                <a:lnTo>
                  <a:pt x="755" y="1991"/>
                </a:lnTo>
                <a:lnTo>
                  <a:pt x="746" y="1971"/>
                </a:lnTo>
                <a:lnTo>
                  <a:pt x="739" y="1952"/>
                </a:lnTo>
                <a:lnTo>
                  <a:pt x="732" y="1931"/>
                </a:lnTo>
                <a:lnTo>
                  <a:pt x="726" y="1910"/>
                </a:lnTo>
                <a:lnTo>
                  <a:pt x="721" y="1890"/>
                </a:lnTo>
                <a:lnTo>
                  <a:pt x="718" y="1868"/>
                </a:lnTo>
                <a:lnTo>
                  <a:pt x="716" y="1847"/>
                </a:lnTo>
                <a:lnTo>
                  <a:pt x="716" y="1825"/>
                </a:lnTo>
                <a:lnTo>
                  <a:pt x="716" y="1803"/>
                </a:lnTo>
                <a:lnTo>
                  <a:pt x="718" y="1781"/>
                </a:lnTo>
                <a:lnTo>
                  <a:pt x="721" y="1760"/>
                </a:lnTo>
                <a:lnTo>
                  <a:pt x="726" y="1739"/>
                </a:lnTo>
                <a:lnTo>
                  <a:pt x="732" y="1719"/>
                </a:lnTo>
                <a:lnTo>
                  <a:pt x="739" y="1699"/>
                </a:lnTo>
                <a:lnTo>
                  <a:pt x="746" y="1679"/>
                </a:lnTo>
                <a:lnTo>
                  <a:pt x="755" y="1660"/>
                </a:lnTo>
                <a:lnTo>
                  <a:pt x="765" y="1640"/>
                </a:lnTo>
                <a:lnTo>
                  <a:pt x="776" y="1622"/>
                </a:lnTo>
                <a:lnTo>
                  <a:pt x="787" y="1604"/>
                </a:lnTo>
                <a:lnTo>
                  <a:pt x="800" y="1587"/>
                </a:lnTo>
                <a:lnTo>
                  <a:pt x="814" y="1571"/>
                </a:lnTo>
                <a:lnTo>
                  <a:pt x="828" y="1555"/>
                </a:lnTo>
                <a:lnTo>
                  <a:pt x="845" y="1539"/>
                </a:lnTo>
                <a:lnTo>
                  <a:pt x="861" y="1525"/>
                </a:lnTo>
                <a:lnTo>
                  <a:pt x="878" y="1510"/>
                </a:lnTo>
                <a:lnTo>
                  <a:pt x="896" y="1496"/>
                </a:lnTo>
                <a:lnTo>
                  <a:pt x="914" y="1484"/>
                </a:lnTo>
                <a:lnTo>
                  <a:pt x="934" y="1472"/>
                </a:lnTo>
                <a:lnTo>
                  <a:pt x="955" y="1461"/>
                </a:lnTo>
                <a:lnTo>
                  <a:pt x="975" y="1451"/>
                </a:lnTo>
                <a:lnTo>
                  <a:pt x="996" y="1442"/>
                </a:lnTo>
                <a:lnTo>
                  <a:pt x="1018" y="1433"/>
                </a:lnTo>
                <a:lnTo>
                  <a:pt x="1040" y="1426"/>
                </a:lnTo>
                <a:lnTo>
                  <a:pt x="1064" y="1419"/>
                </a:lnTo>
                <a:lnTo>
                  <a:pt x="1087" y="1413"/>
                </a:lnTo>
                <a:lnTo>
                  <a:pt x="1111" y="1408"/>
                </a:lnTo>
                <a:lnTo>
                  <a:pt x="1135" y="1405"/>
                </a:lnTo>
                <a:lnTo>
                  <a:pt x="1160" y="1402"/>
                </a:lnTo>
                <a:lnTo>
                  <a:pt x="1186" y="1400"/>
                </a:lnTo>
                <a:lnTo>
                  <a:pt x="1211" y="1400"/>
                </a:lnTo>
                <a:close/>
                <a:moveTo>
                  <a:pt x="1573" y="848"/>
                </a:moveTo>
                <a:lnTo>
                  <a:pt x="1575" y="850"/>
                </a:lnTo>
                <a:lnTo>
                  <a:pt x="1579" y="851"/>
                </a:lnTo>
                <a:lnTo>
                  <a:pt x="1585" y="851"/>
                </a:lnTo>
                <a:lnTo>
                  <a:pt x="1591" y="851"/>
                </a:lnTo>
                <a:lnTo>
                  <a:pt x="1608" y="847"/>
                </a:lnTo>
                <a:lnTo>
                  <a:pt x="1629" y="840"/>
                </a:lnTo>
                <a:lnTo>
                  <a:pt x="1682" y="821"/>
                </a:lnTo>
                <a:lnTo>
                  <a:pt x="1751" y="796"/>
                </a:lnTo>
                <a:lnTo>
                  <a:pt x="1789" y="783"/>
                </a:lnTo>
                <a:lnTo>
                  <a:pt x="1830" y="771"/>
                </a:lnTo>
                <a:lnTo>
                  <a:pt x="1875" y="760"/>
                </a:lnTo>
                <a:lnTo>
                  <a:pt x="1921" y="751"/>
                </a:lnTo>
                <a:lnTo>
                  <a:pt x="1945" y="747"/>
                </a:lnTo>
                <a:lnTo>
                  <a:pt x="1970" y="743"/>
                </a:lnTo>
                <a:lnTo>
                  <a:pt x="1995" y="741"/>
                </a:lnTo>
                <a:lnTo>
                  <a:pt x="2020" y="739"/>
                </a:lnTo>
                <a:lnTo>
                  <a:pt x="2045" y="737"/>
                </a:lnTo>
                <a:lnTo>
                  <a:pt x="2072" y="737"/>
                </a:lnTo>
                <a:lnTo>
                  <a:pt x="2098" y="738"/>
                </a:lnTo>
                <a:lnTo>
                  <a:pt x="2125" y="739"/>
                </a:lnTo>
                <a:lnTo>
                  <a:pt x="2152" y="742"/>
                </a:lnTo>
                <a:lnTo>
                  <a:pt x="2178" y="746"/>
                </a:lnTo>
                <a:lnTo>
                  <a:pt x="2202" y="752"/>
                </a:lnTo>
                <a:lnTo>
                  <a:pt x="2223" y="759"/>
                </a:lnTo>
                <a:lnTo>
                  <a:pt x="2243" y="767"/>
                </a:lnTo>
                <a:lnTo>
                  <a:pt x="2261" y="776"/>
                </a:lnTo>
                <a:lnTo>
                  <a:pt x="2277" y="787"/>
                </a:lnTo>
                <a:lnTo>
                  <a:pt x="2293" y="798"/>
                </a:lnTo>
                <a:lnTo>
                  <a:pt x="2306" y="810"/>
                </a:lnTo>
                <a:lnTo>
                  <a:pt x="2318" y="824"/>
                </a:lnTo>
                <a:lnTo>
                  <a:pt x="2328" y="837"/>
                </a:lnTo>
                <a:lnTo>
                  <a:pt x="2337" y="852"/>
                </a:lnTo>
                <a:lnTo>
                  <a:pt x="2345" y="866"/>
                </a:lnTo>
                <a:lnTo>
                  <a:pt x="2351" y="882"/>
                </a:lnTo>
                <a:lnTo>
                  <a:pt x="2356" y="898"/>
                </a:lnTo>
                <a:lnTo>
                  <a:pt x="2360" y="914"/>
                </a:lnTo>
                <a:lnTo>
                  <a:pt x="2363" y="930"/>
                </a:lnTo>
                <a:lnTo>
                  <a:pt x="2365" y="947"/>
                </a:lnTo>
                <a:lnTo>
                  <a:pt x="2366" y="965"/>
                </a:lnTo>
                <a:lnTo>
                  <a:pt x="2366" y="981"/>
                </a:lnTo>
                <a:lnTo>
                  <a:pt x="2365" y="998"/>
                </a:lnTo>
                <a:lnTo>
                  <a:pt x="2364" y="1015"/>
                </a:lnTo>
                <a:lnTo>
                  <a:pt x="2361" y="1031"/>
                </a:lnTo>
                <a:lnTo>
                  <a:pt x="2359" y="1048"/>
                </a:lnTo>
                <a:lnTo>
                  <a:pt x="2355" y="1064"/>
                </a:lnTo>
                <a:lnTo>
                  <a:pt x="2351" y="1079"/>
                </a:lnTo>
                <a:lnTo>
                  <a:pt x="2347" y="1094"/>
                </a:lnTo>
                <a:lnTo>
                  <a:pt x="2342" y="1110"/>
                </a:lnTo>
                <a:lnTo>
                  <a:pt x="2336" y="1124"/>
                </a:lnTo>
                <a:lnTo>
                  <a:pt x="2331" y="1137"/>
                </a:lnTo>
                <a:lnTo>
                  <a:pt x="2325" y="1149"/>
                </a:lnTo>
                <a:lnTo>
                  <a:pt x="2319" y="1161"/>
                </a:lnTo>
                <a:lnTo>
                  <a:pt x="2313" y="1172"/>
                </a:lnTo>
                <a:lnTo>
                  <a:pt x="2306" y="1182"/>
                </a:lnTo>
                <a:lnTo>
                  <a:pt x="2301" y="1192"/>
                </a:lnTo>
                <a:lnTo>
                  <a:pt x="2298" y="1201"/>
                </a:lnTo>
                <a:lnTo>
                  <a:pt x="2298" y="1206"/>
                </a:lnTo>
                <a:lnTo>
                  <a:pt x="2298" y="1211"/>
                </a:lnTo>
                <a:lnTo>
                  <a:pt x="2300" y="1215"/>
                </a:lnTo>
                <a:lnTo>
                  <a:pt x="2302" y="1220"/>
                </a:lnTo>
                <a:lnTo>
                  <a:pt x="2306" y="1224"/>
                </a:lnTo>
                <a:lnTo>
                  <a:pt x="2310" y="1229"/>
                </a:lnTo>
                <a:lnTo>
                  <a:pt x="2316" y="1234"/>
                </a:lnTo>
                <a:lnTo>
                  <a:pt x="2324" y="1240"/>
                </a:lnTo>
                <a:lnTo>
                  <a:pt x="2356" y="1255"/>
                </a:lnTo>
                <a:lnTo>
                  <a:pt x="2407" y="1277"/>
                </a:lnTo>
                <a:lnTo>
                  <a:pt x="2437" y="1290"/>
                </a:lnTo>
                <a:lnTo>
                  <a:pt x="2469" y="1306"/>
                </a:lnTo>
                <a:lnTo>
                  <a:pt x="2503" y="1324"/>
                </a:lnTo>
                <a:lnTo>
                  <a:pt x="2538" y="1344"/>
                </a:lnTo>
                <a:lnTo>
                  <a:pt x="2555" y="1356"/>
                </a:lnTo>
                <a:lnTo>
                  <a:pt x="2572" y="1368"/>
                </a:lnTo>
                <a:lnTo>
                  <a:pt x="2589" y="1382"/>
                </a:lnTo>
                <a:lnTo>
                  <a:pt x="2606" y="1395"/>
                </a:lnTo>
                <a:lnTo>
                  <a:pt x="2623" y="1410"/>
                </a:lnTo>
                <a:lnTo>
                  <a:pt x="2639" y="1425"/>
                </a:lnTo>
                <a:lnTo>
                  <a:pt x="2654" y="1441"/>
                </a:lnTo>
                <a:lnTo>
                  <a:pt x="2669" y="1458"/>
                </a:lnTo>
                <a:lnTo>
                  <a:pt x="2682" y="1476"/>
                </a:lnTo>
                <a:lnTo>
                  <a:pt x="2695" y="1495"/>
                </a:lnTo>
                <a:lnTo>
                  <a:pt x="2707" y="1516"/>
                </a:lnTo>
                <a:lnTo>
                  <a:pt x="2719" y="1537"/>
                </a:lnTo>
                <a:lnTo>
                  <a:pt x="2728" y="1559"/>
                </a:lnTo>
                <a:lnTo>
                  <a:pt x="2738" y="1582"/>
                </a:lnTo>
                <a:lnTo>
                  <a:pt x="2746" y="1606"/>
                </a:lnTo>
                <a:lnTo>
                  <a:pt x="2752" y="1631"/>
                </a:lnTo>
                <a:lnTo>
                  <a:pt x="2756" y="1659"/>
                </a:lnTo>
                <a:lnTo>
                  <a:pt x="2757" y="1688"/>
                </a:lnTo>
                <a:lnTo>
                  <a:pt x="2754" y="1719"/>
                </a:lnTo>
                <a:lnTo>
                  <a:pt x="2749" y="1751"/>
                </a:lnTo>
                <a:lnTo>
                  <a:pt x="2741" y="1784"/>
                </a:lnTo>
                <a:lnTo>
                  <a:pt x="2729" y="1820"/>
                </a:lnTo>
                <a:lnTo>
                  <a:pt x="2715" y="1856"/>
                </a:lnTo>
                <a:lnTo>
                  <a:pt x="2697" y="1893"/>
                </a:lnTo>
                <a:lnTo>
                  <a:pt x="2677" y="1930"/>
                </a:lnTo>
                <a:lnTo>
                  <a:pt x="2654" y="1969"/>
                </a:lnTo>
                <a:lnTo>
                  <a:pt x="2628" y="2007"/>
                </a:lnTo>
                <a:lnTo>
                  <a:pt x="2597" y="2046"/>
                </a:lnTo>
                <a:lnTo>
                  <a:pt x="2565" y="2085"/>
                </a:lnTo>
                <a:lnTo>
                  <a:pt x="2530" y="2123"/>
                </a:lnTo>
                <a:lnTo>
                  <a:pt x="2491" y="2161"/>
                </a:lnTo>
                <a:lnTo>
                  <a:pt x="2450" y="2198"/>
                </a:lnTo>
                <a:lnTo>
                  <a:pt x="2405" y="2235"/>
                </a:lnTo>
                <a:lnTo>
                  <a:pt x="2357" y="2271"/>
                </a:lnTo>
                <a:lnTo>
                  <a:pt x="2307" y="2305"/>
                </a:lnTo>
                <a:lnTo>
                  <a:pt x="2253" y="2338"/>
                </a:lnTo>
                <a:lnTo>
                  <a:pt x="2197" y="2370"/>
                </a:lnTo>
                <a:lnTo>
                  <a:pt x="2137" y="2400"/>
                </a:lnTo>
                <a:lnTo>
                  <a:pt x="2075" y="2428"/>
                </a:lnTo>
                <a:lnTo>
                  <a:pt x="2009" y="2454"/>
                </a:lnTo>
                <a:lnTo>
                  <a:pt x="1940" y="2478"/>
                </a:lnTo>
                <a:lnTo>
                  <a:pt x="1869" y="2500"/>
                </a:lnTo>
                <a:lnTo>
                  <a:pt x="1794" y="2518"/>
                </a:lnTo>
                <a:lnTo>
                  <a:pt x="1716" y="2534"/>
                </a:lnTo>
                <a:lnTo>
                  <a:pt x="1636" y="2547"/>
                </a:lnTo>
                <a:lnTo>
                  <a:pt x="1552" y="2557"/>
                </a:lnTo>
                <a:lnTo>
                  <a:pt x="1466" y="2563"/>
                </a:lnTo>
                <a:lnTo>
                  <a:pt x="1376" y="2566"/>
                </a:lnTo>
                <a:lnTo>
                  <a:pt x="1287" y="2565"/>
                </a:lnTo>
                <a:lnTo>
                  <a:pt x="1201" y="2562"/>
                </a:lnTo>
                <a:lnTo>
                  <a:pt x="1117" y="2555"/>
                </a:lnTo>
                <a:lnTo>
                  <a:pt x="1037" y="2545"/>
                </a:lnTo>
                <a:lnTo>
                  <a:pt x="961" y="2533"/>
                </a:lnTo>
                <a:lnTo>
                  <a:pt x="887" y="2518"/>
                </a:lnTo>
                <a:lnTo>
                  <a:pt x="816" y="2501"/>
                </a:lnTo>
                <a:lnTo>
                  <a:pt x="749" y="2480"/>
                </a:lnTo>
                <a:lnTo>
                  <a:pt x="684" y="2458"/>
                </a:lnTo>
                <a:lnTo>
                  <a:pt x="623" y="2434"/>
                </a:lnTo>
                <a:lnTo>
                  <a:pt x="564" y="2409"/>
                </a:lnTo>
                <a:lnTo>
                  <a:pt x="509" y="2381"/>
                </a:lnTo>
                <a:lnTo>
                  <a:pt x="456" y="2351"/>
                </a:lnTo>
                <a:lnTo>
                  <a:pt x="406" y="2320"/>
                </a:lnTo>
                <a:lnTo>
                  <a:pt x="359" y="2288"/>
                </a:lnTo>
                <a:lnTo>
                  <a:pt x="316" y="2255"/>
                </a:lnTo>
                <a:lnTo>
                  <a:pt x="274" y="2220"/>
                </a:lnTo>
                <a:lnTo>
                  <a:pt x="237" y="2184"/>
                </a:lnTo>
                <a:lnTo>
                  <a:pt x="202" y="2148"/>
                </a:lnTo>
                <a:lnTo>
                  <a:pt x="170" y="2111"/>
                </a:lnTo>
                <a:lnTo>
                  <a:pt x="140" y="2073"/>
                </a:lnTo>
                <a:lnTo>
                  <a:pt x="114" y="2036"/>
                </a:lnTo>
                <a:lnTo>
                  <a:pt x="91" y="1998"/>
                </a:lnTo>
                <a:lnTo>
                  <a:pt x="70" y="1960"/>
                </a:lnTo>
                <a:lnTo>
                  <a:pt x="51" y="1921"/>
                </a:lnTo>
                <a:lnTo>
                  <a:pt x="36" y="1883"/>
                </a:lnTo>
                <a:lnTo>
                  <a:pt x="23" y="1846"/>
                </a:lnTo>
                <a:lnTo>
                  <a:pt x="13" y="1808"/>
                </a:lnTo>
                <a:lnTo>
                  <a:pt x="6" y="1771"/>
                </a:lnTo>
                <a:lnTo>
                  <a:pt x="2" y="1735"/>
                </a:lnTo>
                <a:lnTo>
                  <a:pt x="0" y="1701"/>
                </a:lnTo>
                <a:lnTo>
                  <a:pt x="1" y="1667"/>
                </a:lnTo>
                <a:lnTo>
                  <a:pt x="4" y="1632"/>
                </a:lnTo>
                <a:lnTo>
                  <a:pt x="11" y="1596"/>
                </a:lnTo>
                <a:lnTo>
                  <a:pt x="20" y="1559"/>
                </a:lnTo>
                <a:lnTo>
                  <a:pt x="32" y="1521"/>
                </a:lnTo>
                <a:lnTo>
                  <a:pt x="47" y="1481"/>
                </a:lnTo>
                <a:lnTo>
                  <a:pt x="64" y="1441"/>
                </a:lnTo>
                <a:lnTo>
                  <a:pt x="83" y="1400"/>
                </a:lnTo>
                <a:lnTo>
                  <a:pt x="104" y="1357"/>
                </a:lnTo>
                <a:lnTo>
                  <a:pt x="127" y="1315"/>
                </a:lnTo>
                <a:lnTo>
                  <a:pt x="152" y="1272"/>
                </a:lnTo>
                <a:lnTo>
                  <a:pt x="179" y="1228"/>
                </a:lnTo>
                <a:lnTo>
                  <a:pt x="207" y="1185"/>
                </a:lnTo>
                <a:lnTo>
                  <a:pt x="237" y="1142"/>
                </a:lnTo>
                <a:lnTo>
                  <a:pt x="267" y="1099"/>
                </a:lnTo>
                <a:lnTo>
                  <a:pt x="300" y="1056"/>
                </a:lnTo>
                <a:lnTo>
                  <a:pt x="333" y="1013"/>
                </a:lnTo>
                <a:lnTo>
                  <a:pt x="367" y="971"/>
                </a:lnTo>
                <a:lnTo>
                  <a:pt x="402" y="929"/>
                </a:lnTo>
                <a:lnTo>
                  <a:pt x="437" y="889"/>
                </a:lnTo>
                <a:lnTo>
                  <a:pt x="473" y="849"/>
                </a:lnTo>
                <a:lnTo>
                  <a:pt x="510" y="810"/>
                </a:lnTo>
                <a:lnTo>
                  <a:pt x="546" y="772"/>
                </a:lnTo>
                <a:lnTo>
                  <a:pt x="582" y="736"/>
                </a:lnTo>
                <a:lnTo>
                  <a:pt x="619" y="701"/>
                </a:lnTo>
                <a:lnTo>
                  <a:pt x="655" y="667"/>
                </a:lnTo>
                <a:lnTo>
                  <a:pt x="690" y="636"/>
                </a:lnTo>
                <a:lnTo>
                  <a:pt x="726" y="606"/>
                </a:lnTo>
                <a:lnTo>
                  <a:pt x="761" y="579"/>
                </a:lnTo>
                <a:lnTo>
                  <a:pt x="794" y="553"/>
                </a:lnTo>
                <a:lnTo>
                  <a:pt x="827" y="529"/>
                </a:lnTo>
                <a:lnTo>
                  <a:pt x="860" y="508"/>
                </a:lnTo>
                <a:lnTo>
                  <a:pt x="891" y="490"/>
                </a:lnTo>
                <a:lnTo>
                  <a:pt x="921" y="473"/>
                </a:lnTo>
                <a:lnTo>
                  <a:pt x="951" y="458"/>
                </a:lnTo>
                <a:lnTo>
                  <a:pt x="981" y="445"/>
                </a:lnTo>
                <a:lnTo>
                  <a:pt x="1010" y="433"/>
                </a:lnTo>
                <a:lnTo>
                  <a:pt x="1038" y="422"/>
                </a:lnTo>
                <a:lnTo>
                  <a:pt x="1067" y="413"/>
                </a:lnTo>
                <a:lnTo>
                  <a:pt x="1095" y="405"/>
                </a:lnTo>
                <a:lnTo>
                  <a:pt x="1122" y="398"/>
                </a:lnTo>
                <a:lnTo>
                  <a:pt x="1149" y="391"/>
                </a:lnTo>
                <a:lnTo>
                  <a:pt x="1176" y="387"/>
                </a:lnTo>
                <a:lnTo>
                  <a:pt x="1202" y="384"/>
                </a:lnTo>
                <a:lnTo>
                  <a:pt x="1227" y="381"/>
                </a:lnTo>
                <a:lnTo>
                  <a:pt x="1251" y="380"/>
                </a:lnTo>
                <a:lnTo>
                  <a:pt x="1275" y="380"/>
                </a:lnTo>
                <a:lnTo>
                  <a:pt x="1299" y="381"/>
                </a:lnTo>
                <a:lnTo>
                  <a:pt x="1321" y="383"/>
                </a:lnTo>
                <a:lnTo>
                  <a:pt x="1343" y="385"/>
                </a:lnTo>
                <a:lnTo>
                  <a:pt x="1364" y="389"/>
                </a:lnTo>
                <a:lnTo>
                  <a:pt x="1384" y="393"/>
                </a:lnTo>
                <a:lnTo>
                  <a:pt x="1404" y="399"/>
                </a:lnTo>
                <a:lnTo>
                  <a:pt x="1423" y="404"/>
                </a:lnTo>
                <a:lnTo>
                  <a:pt x="1440" y="411"/>
                </a:lnTo>
                <a:lnTo>
                  <a:pt x="1457" y="418"/>
                </a:lnTo>
                <a:lnTo>
                  <a:pt x="1472" y="425"/>
                </a:lnTo>
                <a:lnTo>
                  <a:pt x="1487" y="433"/>
                </a:lnTo>
                <a:lnTo>
                  <a:pt x="1501" y="442"/>
                </a:lnTo>
                <a:lnTo>
                  <a:pt x="1514" y="451"/>
                </a:lnTo>
                <a:lnTo>
                  <a:pt x="1526" y="460"/>
                </a:lnTo>
                <a:lnTo>
                  <a:pt x="1536" y="470"/>
                </a:lnTo>
                <a:lnTo>
                  <a:pt x="1546" y="480"/>
                </a:lnTo>
                <a:lnTo>
                  <a:pt x="1554" y="490"/>
                </a:lnTo>
                <a:lnTo>
                  <a:pt x="1561" y="501"/>
                </a:lnTo>
                <a:lnTo>
                  <a:pt x="1567" y="512"/>
                </a:lnTo>
                <a:lnTo>
                  <a:pt x="1572" y="523"/>
                </a:lnTo>
                <a:lnTo>
                  <a:pt x="1576" y="536"/>
                </a:lnTo>
                <a:lnTo>
                  <a:pt x="1580" y="549"/>
                </a:lnTo>
                <a:lnTo>
                  <a:pt x="1583" y="561"/>
                </a:lnTo>
                <a:lnTo>
                  <a:pt x="1585" y="574"/>
                </a:lnTo>
                <a:lnTo>
                  <a:pt x="1587" y="588"/>
                </a:lnTo>
                <a:lnTo>
                  <a:pt x="1588" y="601"/>
                </a:lnTo>
                <a:lnTo>
                  <a:pt x="1590" y="629"/>
                </a:lnTo>
                <a:lnTo>
                  <a:pt x="1590" y="656"/>
                </a:lnTo>
                <a:lnTo>
                  <a:pt x="1589" y="685"/>
                </a:lnTo>
                <a:lnTo>
                  <a:pt x="1586" y="711"/>
                </a:lnTo>
                <a:lnTo>
                  <a:pt x="1580" y="761"/>
                </a:lnTo>
                <a:lnTo>
                  <a:pt x="1574" y="802"/>
                </a:lnTo>
                <a:lnTo>
                  <a:pt x="1572" y="820"/>
                </a:lnTo>
                <a:lnTo>
                  <a:pt x="1571" y="833"/>
                </a:lnTo>
                <a:lnTo>
                  <a:pt x="1571" y="838"/>
                </a:lnTo>
                <a:lnTo>
                  <a:pt x="1571" y="842"/>
                </a:lnTo>
                <a:lnTo>
                  <a:pt x="1572" y="845"/>
                </a:lnTo>
                <a:lnTo>
                  <a:pt x="1573" y="848"/>
                </a:lnTo>
                <a:close/>
                <a:moveTo>
                  <a:pt x="2306" y="680"/>
                </a:moveTo>
                <a:lnTo>
                  <a:pt x="2296" y="680"/>
                </a:lnTo>
                <a:lnTo>
                  <a:pt x="2287" y="679"/>
                </a:lnTo>
                <a:lnTo>
                  <a:pt x="2277" y="678"/>
                </a:lnTo>
                <a:lnTo>
                  <a:pt x="2268" y="675"/>
                </a:lnTo>
                <a:lnTo>
                  <a:pt x="2260" y="671"/>
                </a:lnTo>
                <a:lnTo>
                  <a:pt x="2252" y="667"/>
                </a:lnTo>
                <a:lnTo>
                  <a:pt x="2244" y="662"/>
                </a:lnTo>
                <a:lnTo>
                  <a:pt x="2238" y="656"/>
                </a:lnTo>
                <a:lnTo>
                  <a:pt x="2231" y="650"/>
                </a:lnTo>
                <a:lnTo>
                  <a:pt x="2225" y="643"/>
                </a:lnTo>
                <a:lnTo>
                  <a:pt x="2220" y="636"/>
                </a:lnTo>
                <a:lnTo>
                  <a:pt x="2216" y="628"/>
                </a:lnTo>
                <a:lnTo>
                  <a:pt x="2212" y="620"/>
                </a:lnTo>
                <a:lnTo>
                  <a:pt x="2209" y="611"/>
                </a:lnTo>
                <a:lnTo>
                  <a:pt x="2207" y="602"/>
                </a:lnTo>
                <a:lnTo>
                  <a:pt x="2206" y="593"/>
                </a:lnTo>
                <a:lnTo>
                  <a:pt x="2206" y="583"/>
                </a:lnTo>
                <a:lnTo>
                  <a:pt x="2206" y="574"/>
                </a:lnTo>
                <a:lnTo>
                  <a:pt x="2208" y="565"/>
                </a:lnTo>
                <a:lnTo>
                  <a:pt x="2210" y="556"/>
                </a:lnTo>
                <a:lnTo>
                  <a:pt x="2214" y="548"/>
                </a:lnTo>
                <a:lnTo>
                  <a:pt x="2218" y="540"/>
                </a:lnTo>
                <a:lnTo>
                  <a:pt x="2223" y="531"/>
                </a:lnTo>
                <a:lnTo>
                  <a:pt x="2228" y="524"/>
                </a:lnTo>
                <a:lnTo>
                  <a:pt x="2234" y="518"/>
                </a:lnTo>
                <a:lnTo>
                  <a:pt x="2241" y="512"/>
                </a:lnTo>
                <a:lnTo>
                  <a:pt x="2248" y="507"/>
                </a:lnTo>
                <a:lnTo>
                  <a:pt x="2256" y="502"/>
                </a:lnTo>
                <a:lnTo>
                  <a:pt x="2265" y="499"/>
                </a:lnTo>
                <a:lnTo>
                  <a:pt x="2273" y="496"/>
                </a:lnTo>
                <a:lnTo>
                  <a:pt x="2282" y="494"/>
                </a:lnTo>
                <a:lnTo>
                  <a:pt x="2293" y="493"/>
                </a:lnTo>
                <a:lnTo>
                  <a:pt x="2295" y="492"/>
                </a:lnTo>
                <a:lnTo>
                  <a:pt x="2297" y="492"/>
                </a:lnTo>
                <a:lnTo>
                  <a:pt x="2300" y="492"/>
                </a:lnTo>
                <a:lnTo>
                  <a:pt x="2301" y="492"/>
                </a:lnTo>
                <a:lnTo>
                  <a:pt x="2304" y="492"/>
                </a:lnTo>
                <a:lnTo>
                  <a:pt x="2305" y="492"/>
                </a:lnTo>
                <a:lnTo>
                  <a:pt x="2317" y="492"/>
                </a:lnTo>
                <a:lnTo>
                  <a:pt x="2325" y="491"/>
                </a:lnTo>
                <a:lnTo>
                  <a:pt x="2325" y="491"/>
                </a:lnTo>
                <a:lnTo>
                  <a:pt x="2325" y="492"/>
                </a:lnTo>
                <a:lnTo>
                  <a:pt x="2346" y="492"/>
                </a:lnTo>
                <a:lnTo>
                  <a:pt x="2367" y="494"/>
                </a:lnTo>
                <a:lnTo>
                  <a:pt x="2388" y="497"/>
                </a:lnTo>
                <a:lnTo>
                  <a:pt x="2409" y="500"/>
                </a:lnTo>
                <a:lnTo>
                  <a:pt x="2429" y="505"/>
                </a:lnTo>
                <a:lnTo>
                  <a:pt x="2448" y="510"/>
                </a:lnTo>
                <a:lnTo>
                  <a:pt x="2468" y="517"/>
                </a:lnTo>
                <a:lnTo>
                  <a:pt x="2486" y="524"/>
                </a:lnTo>
                <a:lnTo>
                  <a:pt x="2505" y="533"/>
                </a:lnTo>
                <a:lnTo>
                  <a:pt x="2524" y="543"/>
                </a:lnTo>
                <a:lnTo>
                  <a:pt x="2541" y="553"/>
                </a:lnTo>
                <a:lnTo>
                  <a:pt x="2558" y="563"/>
                </a:lnTo>
                <a:lnTo>
                  <a:pt x="2574" y="575"/>
                </a:lnTo>
                <a:lnTo>
                  <a:pt x="2589" y="587"/>
                </a:lnTo>
                <a:lnTo>
                  <a:pt x="2604" y="600"/>
                </a:lnTo>
                <a:lnTo>
                  <a:pt x="2619" y="614"/>
                </a:lnTo>
                <a:lnTo>
                  <a:pt x="2633" y="628"/>
                </a:lnTo>
                <a:lnTo>
                  <a:pt x="2646" y="643"/>
                </a:lnTo>
                <a:lnTo>
                  <a:pt x="2659" y="659"/>
                </a:lnTo>
                <a:lnTo>
                  <a:pt x="2670" y="676"/>
                </a:lnTo>
                <a:lnTo>
                  <a:pt x="2681" y="692"/>
                </a:lnTo>
                <a:lnTo>
                  <a:pt x="2691" y="710"/>
                </a:lnTo>
                <a:lnTo>
                  <a:pt x="2700" y="727"/>
                </a:lnTo>
                <a:lnTo>
                  <a:pt x="2708" y="746"/>
                </a:lnTo>
                <a:lnTo>
                  <a:pt x="2715" y="764"/>
                </a:lnTo>
                <a:lnTo>
                  <a:pt x="2722" y="784"/>
                </a:lnTo>
                <a:lnTo>
                  <a:pt x="2727" y="803"/>
                </a:lnTo>
                <a:lnTo>
                  <a:pt x="2733" y="824"/>
                </a:lnTo>
                <a:lnTo>
                  <a:pt x="2737" y="844"/>
                </a:lnTo>
                <a:lnTo>
                  <a:pt x="2739" y="865"/>
                </a:lnTo>
                <a:lnTo>
                  <a:pt x="2741" y="886"/>
                </a:lnTo>
                <a:lnTo>
                  <a:pt x="2741" y="907"/>
                </a:lnTo>
                <a:lnTo>
                  <a:pt x="2742" y="907"/>
                </a:lnTo>
                <a:lnTo>
                  <a:pt x="2742" y="908"/>
                </a:lnTo>
                <a:lnTo>
                  <a:pt x="2742" y="909"/>
                </a:lnTo>
                <a:lnTo>
                  <a:pt x="2741" y="909"/>
                </a:lnTo>
                <a:lnTo>
                  <a:pt x="2741" y="920"/>
                </a:lnTo>
                <a:lnTo>
                  <a:pt x="2741" y="932"/>
                </a:lnTo>
                <a:lnTo>
                  <a:pt x="2740" y="942"/>
                </a:lnTo>
                <a:lnTo>
                  <a:pt x="2739" y="953"/>
                </a:lnTo>
                <a:lnTo>
                  <a:pt x="2739" y="953"/>
                </a:lnTo>
                <a:lnTo>
                  <a:pt x="2739" y="959"/>
                </a:lnTo>
                <a:lnTo>
                  <a:pt x="2738" y="961"/>
                </a:lnTo>
                <a:lnTo>
                  <a:pt x="2737" y="971"/>
                </a:lnTo>
                <a:lnTo>
                  <a:pt x="2735" y="980"/>
                </a:lnTo>
                <a:lnTo>
                  <a:pt x="2734" y="989"/>
                </a:lnTo>
                <a:lnTo>
                  <a:pt x="2731" y="996"/>
                </a:lnTo>
                <a:lnTo>
                  <a:pt x="2729" y="1006"/>
                </a:lnTo>
                <a:lnTo>
                  <a:pt x="2725" y="1014"/>
                </a:lnTo>
                <a:lnTo>
                  <a:pt x="2721" y="1023"/>
                </a:lnTo>
                <a:lnTo>
                  <a:pt x="2716" y="1030"/>
                </a:lnTo>
                <a:lnTo>
                  <a:pt x="2711" y="1037"/>
                </a:lnTo>
                <a:lnTo>
                  <a:pt x="2705" y="1044"/>
                </a:lnTo>
                <a:lnTo>
                  <a:pt x="2698" y="1050"/>
                </a:lnTo>
                <a:lnTo>
                  <a:pt x="2691" y="1055"/>
                </a:lnTo>
                <a:lnTo>
                  <a:pt x="2683" y="1059"/>
                </a:lnTo>
                <a:lnTo>
                  <a:pt x="2675" y="1063"/>
                </a:lnTo>
                <a:lnTo>
                  <a:pt x="2666" y="1066"/>
                </a:lnTo>
                <a:lnTo>
                  <a:pt x="2658" y="1068"/>
                </a:lnTo>
                <a:lnTo>
                  <a:pt x="2649" y="1069"/>
                </a:lnTo>
                <a:lnTo>
                  <a:pt x="2640" y="1070"/>
                </a:lnTo>
                <a:lnTo>
                  <a:pt x="2630" y="1069"/>
                </a:lnTo>
                <a:lnTo>
                  <a:pt x="2620" y="1068"/>
                </a:lnTo>
                <a:lnTo>
                  <a:pt x="2611" y="1065"/>
                </a:lnTo>
                <a:lnTo>
                  <a:pt x="2602" y="1062"/>
                </a:lnTo>
                <a:lnTo>
                  <a:pt x="2594" y="1058"/>
                </a:lnTo>
                <a:lnTo>
                  <a:pt x="2586" y="1053"/>
                </a:lnTo>
                <a:lnTo>
                  <a:pt x="2579" y="1047"/>
                </a:lnTo>
                <a:lnTo>
                  <a:pt x="2572" y="1041"/>
                </a:lnTo>
                <a:lnTo>
                  <a:pt x="2567" y="1034"/>
                </a:lnTo>
                <a:lnTo>
                  <a:pt x="2561" y="1027"/>
                </a:lnTo>
                <a:lnTo>
                  <a:pt x="2557" y="1019"/>
                </a:lnTo>
                <a:lnTo>
                  <a:pt x="2553" y="1011"/>
                </a:lnTo>
                <a:lnTo>
                  <a:pt x="2550" y="1003"/>
                </a:lnTo>
                <a:lnTo>
                  <a:pt x="2548" y="994"/>
                </a:lnTo>
                <a:lnTo>
                  <a:pt x="2547" y="985"/>
                </a:lnTo>
                <a:lnTo>
                  <a:pt x="2547" y="976"/>
                </a:lnTo>
                <a:lnTo>
                  <a:pt x="2547" y="967"/>
                </a:lnTo>
                <a:lnTo>
                  <a:pt x="2549" y="957"/>
                </a:lnTo>
                <a:lnTo>
                  <a:pt x="2551" y="946"/>
                </a:lnTo>
                <a:lnTo>
                  <a:pt x="2552" y="937"/>
                </a:lnTo>
                <a:lnTo>
                  <a:pt x="2552" y="937"/>
                </a:lnTo>
                <a:lnTo>
                  <a:pt x="2553" y="932"/>
                </a:lnTo>
                <a:lnTo>
                  <a:pt x="2554" y="919"/>
                </a:lnTo>
                <a:lnTo>
                  <a:pt x="2554" y="909"/>
                </a:lnTo>
                <a:lnTo>
                  <a:pt x="2554" y="909"/>
                </a:lnTo>
                <a:lnTo>
                  <a:pt x="2554" y="908"/>
                </a:lnTo>
                <a:lnTo>
                  <a:pt x="2554" y="907"/>
                </a:lnTo>
                <a:lnTo>
                  <a:pt x="2554" y="907"/>
                </a:lnTo>
                <a:lnTo>
                  <a:pt x="2554" y="896"/>
                </a:lnTo>
                <a:lnTo>
                  <a:pt x="2553" y="884"/>
                </a:lnTo>
                <a:lnTo>
                  <a:pt x="2552" y="873"/>
                </a:lnTo>
                <a:lnTo>
                  <a:pt x="2550" y="862"/>
                </a:lnTo>
                <a:lnTo>
                  <a:pt x="2547" y="851"/>
                </a:lnTo>
                <a:lnTo>
                  <a:pt x="2544" y="840"/>
                </a:lnTo>
                <a:lnTo>
                  <a:pt x="2540" y="829"/>
                </a:lnTo>
                <a:lnTo>
                  <a:pt x="2536" y="819"/>
                </a:lnTo>
                <a:lnTo>
                  <a:pt x="2532" y="808"/>
                </a:lnTo>
                <a:lnTo>
                  <a:pt x="2527" y="798"/>
                </a:lnTo>
                <a:lnTo>
                  <a:pt x="2521" y="789"/>
                </a:lnTo>
                <a:lnTo>
                  <a:pt x="2515" y="779"/>
                </a:lnTo>
                <a:lnTo>
                  <a:pt x="2508" y="770"/>
                </a:lnTo>
                <a:lnTo>
                  <a:pt x="2501" y="762"/>
                </a:lnTo>
                <a:lnTo>
                  <a:pt x="2494" y="753"/>
                </a:lnTo>
                <a:lnTo>
                  <a:pt x="2486" y="746"/>
                </a:lnTo>
                <a:lnTo>
                  <a:pt x="2478" y="738"/>
                </a:lnTo>
                <a:lnTo>
                  <a:pt x="2470" y="731"/>
                </a:lnTo>
                <a:lnTo>
                  <a:pt x="2462" y="724"/>
                </a:lnTo>
                <a:lnTo>
                  <a:pt x="2453" y="718"/>
                </a:lnTo>
                <a:lnTo>
                  <a:pt x="2443" y="712"/>
                </a:lnTo>
                <a:lnTo>
                  <a:pt x="2434" y="706"/>
                </a:lnTo>
                <a:lnTo>
                  <a:pt x="2424" y="701"/>
                </a:lnTo>
                <a:lnTo>
                  <a:pt x="2414" y="697"/>
                </a:lnTo>
                <a:lnTo>
                  <a:pt x="2404" y="693"/>
                </a:lnTo>
                <a:lnTo>
                  <a:pt x="2392" y="689"/>
                </a:lnTo>
                <a:lnTo>
                  <a:pt x="2381" y="686"/>
                </a:lnTo>
                <a:lnTo>
                  <a:pt x="2370" y="684"/>
                </a:lnTo>
                <a:lnTo>
                  <a:pt x="2359" y="682"/>
                </a:lnTo>
                <a:lnTo>
                  <a:pt x="2348" y="680"/>
                </a:lnTo>
                <a:lnTo>
                  <a:pt x="2336" y="679"/>
                </a:lnTo>
                <a:lnTo>
                  <a:pt x="2325" y="679"/>
                </a:lnTo>
                <a:lnTo>
                  <a:pt x="2325" y="679"/>
                </a:lnTo>
                <a:lnTo>
                  <a:pt x="2325" y="679"/>
                </a:lnTo>
                <a:lnTo>
                  <a:pt x="2314" y="679"/>
                </a:lnTo>
                <a:lnTo>
                  <a:pt x="2311" y="679"/>
                </a:lnTo>
                <a:lnTo>
                  <a:pt x="2311" y="679"/>
                </a:lnTo>
                <a:lnTo>
                  <a:pt x="2309" y="680"/>
                </a:lnTo>
                <a:lnTo>
                  <a:pt x="2309" y="680"/>
                </a:lnTo>
                <a:lnTo>
                  <a:pt x="2306" y="680"/>
                </a:lnTo>
                <a:close/>
                <a:moveTo>
                  <a:pt x="2202" y="312"/>
                </a:moveTo>
                <a:lnTo>
                  <a:pt x="2187" y="314"/>
                </a:lnTo>
                <a:lnTo>
                  <a:pt x="2171" y="315"/>
                </a:lnTo>
                <a:lnTo>
                  <a:pt x="2156" y="314"/>
                </a:lnTo>
                <a:lnTo>
                  <a:pt x="2142" y="312"/>
                </a:lnTo>
                <a:lnTo>
                  <a:pt x="2128" y="309"/>
                </a:lnTo>
                <a:lnTo>
                  <a:pt x="2115" y="304"/>
                </a:lnTo>
                <a:lnTo>
                  <a:pt x="2102" y="298"/>
                </a:lnTo>
                <a:lnTo>
                  <a:pt x="2089" y="290"/>
                </a:lnTo>
                <a:lnTo>
                  <a:pt x="2078" y="282"/>
                </a:lnTo>
                <a:lnTo>
                  <a:pt x="2067" y="273"/>
                </a:lnTo>
                <a:lnTo>
                  <a:pt x="2056" y="262"/>
                </a:lnTo>
                <a:lnTo>
                  <a:pt x="2048" y="250"/>
                </a:lnTo>
                <a:lnTo>
                  <a:pt x="2040" y="237"/>
                </a:lnTo>
                <a:lnTo>
                  <a:pt x="2034" y="224"/>
                </a:lnTo>
                <a:lnTo>
                  <a:pt x="2028" y="210"/>
                </a:lnTo>
                <a:lnTo>
                  <a:pt x="2025" y="196"/>
                </a:lnTo>
                <a:lnTo>
                  <a:pt x="2022" y="181"/>
                </a:lnTo>
                <a:lnTo>
                  <a:pt x="2021" y="166"/>
                </a:lnTo>
                <a:lnTo>
                  <a:pt x="2022" y="151"/>
                </a:lnTo>
                <a:lnTo>
                  <a:pt x="2024" y="137"/>
                </a:lnTo>
                <a:lnTo>
                  <a:pt x="2028" y="123"/>
                </a:lnTo>
                <a:lnTo>
                  <a:pt x="2032" y="108"/>
                </a:lnTo>
                <a:lnTo>
                  <a:pt x="2038" y="95"/>
                </a:lnTo>
                <a:lnTo>
                  <a:pt x="2046" y="83"/>
                </a:lnTo>
                <a:lnTo>
                  <a:pt x="2054" y="72"/>
                </a:lnTo>
                <a:lnTo>
                  <a:pt x="2065" y="61"/>
                </a:lnTo>
                <a:lnTo>
                  <a:pt x="2075" y="51"/>
                </a:lnTo>
                <a:lnTo>
                  <a:pt x="2086" y="42"/>
                </a:lnTo>
                <a:lnTo>
                  <a:pt x="2099" y="35"/>
                </a:lnTo>
                <a:lnTo>
                  <a:pt x="2112" y="28"/>
                </a:lnTo>
                <a:lnTo>
                  <a:pt x="2126" y="23"/>
                </a:lnTo>
                <a:lnTo>
                  <a:pt x="2141" y="19"/>
                </a:lnTo>
                <a:lnTo>
                  <a:pt x="2142" y="19"/>
                </a:lnTo>
                <a:lnTo>
                  <a:pt x="2143" y="19"/>
                </a:lnTo>
                <a:lnTo>
                  <a:pt x="2161" y="15"/>
                </a:lnTo>
                <a:lnTo>
                  <a:pt x="2167" y="14"/>
                </a:lnTo>
                <a:lnTo>
                  <a:pt x="2178" y="12"/>
                </a:lnTo>
                <a:lnTo>
                  <a:pt x="2194" y="10"/>
                </a:lnTo>
                <a:lnTo>
                  <a:pt x="2227" y="6"/>
                </a:lnTo>
                <a:lnTo>
                  <a:pt x="2259" y="3"/>
                </a:lnTo>
                <a:lnTo>
                  <a:pt x="2293" y="1"/>
                </a:lnTo>
                <a:lnTo>
                  <a:pt x="2325" y="0"/>
                </a:lnTo>
                <a:lnTo>
                  <a:pt x="2325" y="0"/>
                </a:lnTo>
                <a:lnTo>
                  <a:pt x="2325" y="1"/>
                </a:lnTo>
                <a:lnTo>
                  <a:pt x="2348" y="1"/>
                </a:lnTo>
                <a:lnTo>
                  <a:pt x="2371" y="2"/>
                </a:lnTo>
                <a:lnTo>
                  <a:pt x="2394" y="3"/>
                </a:lnTo>
                <a:lnTo>
                  <a:pt x="2418" y="5"/>
                </a:lnTo>
                <a:lnTo>
                  <a:pt x="2441" y="8"/>
                </a:lnTo>
                <a:lnTo>
                  <a:pt x="2463" y="11"/>
                </a:lnTo>
                <a:lnTo>
                  <a:pt x="2485" y="15"/>
                </a:lnTo>
                <a:lnTo>
                  <a:pt x="2507" y="19"/>
                </a:lnTo>
                <a:lnTo>
                  <a:pt x="2530" y="24"/>
                </a:lnTo>
                <a:lnTo>
                  <a:pt x="2552" y="29"/>
                </a:lnTo>
                <a:lnTo>
                  <a:pt x="2574" y="35"/>
                </a:lnTo>
                <a:lnTo>
                  <a:pt x="2595" y="41"/>
                </a:lnTo>
                <a:lnTo>
                  <a:pt x="2616" y="48"/>
                </a:lnTo>
                <a:lnTo>
                  <a:pt x="2638" y="55"/>
                </a:lnTo>
                <a:lnTo>
                  <a:pt x="2658" y="63"/>
                </a:lnTo>
                <a:lnTo>
                  <a:pt x="2679" y="72"/>
                </a:lnTo>
                <a:lnTo>
                  <a:pt x="2699" y="80"/>
                </a:lnTo>
                <a:lnTo>
                  <a:pt x="2719" y="90"/>
                </a:lnTo>
                <a:lnTo>
                  <a:pt x="2739" y="99"/>
                </a:lnTo>
                <a:lnTo>
                  <a:pt x="2758" y="109"/>
                </a:lnTo>
                <a:lnTo>
                  <a:pt x="2777" y="121"/>
                </a:lnTo>
                <a:lnTo>
                  <a:pt x="2796" y="132"/>
                </a:lnTo>
                <a:lnTo>
                  <a:pt x="2815" y="144"/>
                </a:lnTo>
                <a:lnTo>
                  <a:pt x="2833" y="155"/>
                </a:lnTo>
                <a:lnTo>
                  <a:pt x="2852" y="168"/>
                </a:lnTo>
                <a:lnTo>
                  <a:pt x="2869" y="181"/>
                </a:lnTo>
                <a:lnTo>
                  <a:pt x="2886" y="194"/>
                </a:lnTo>
                <a:lnTo>
                  <a:pt x="2903" y="207"/>
                </a:lnTo>
                <a:lnTo>
                  <a:pt x="2920" y="221"/>
                </a:lnTo>
                <a:lnTo>
                  <a:pt x="2936" y="236"/>
                </a:lnTo>
                <a:lnTo>
                  <a:pt x="2951" y="250"/>
                </a:lnTo>
                <a:lnTo>
                  <a:pt x="2968" y="266"/>
                </a:lnTo>
                <a:lnTo>
                  <a:pt x="2983" y="282"/>
                </a:lnTo>
                <a:lnTo>
                  <a:pt x="2998" y="298"/>
                </a:lnTo>
                <a:lnTo>
                  <a:pt x="3012" y="314"/>
                </a:lnTo>
                <a:lnTo>
                  <a:pt x="3026" y="330"/>
                </a:lnTo>
                <a:lnTo>
                  <a:pt x="3039" y="347"/>
                </a:lnTo>
                <a:lnTo>
                  <a:pt x="3053" y="364"/>
                </a:lnTo>
                <a:lnTo>
                  <a:pt x="3065" y="382"/>
                </a:lnTo>
                <a:lnTo>
                  <a:pt x="3079" y="400"/>
                </a:lnTo>
                <a:lnTo>
                  <a:pt x="3091" y="419"/>
                </a:lnTo>
                <a:lnTo>
                  <a:pt x="3102" y="437"/>
                </a:lnTo>
                <a:lnTo>
                  <a:pt x="3113" y="456"/>
                </a:lnTo>
                <a:lnTo>
                  <a:pt x="3124" y="475"/>
                </a:lnTo>
                <a:lnTo>
                  <a:pt x="3134" y="494"/>
                </a:lnTo>
                <a:lnTo>
                  <a:pt x="3144" y="514"/>
                </a:lnTo>
                <a:lnTo>
                  <a:pt x="3153" y="533"/>
                </a:lnTo>
                <a:lnTo>
                  <a:pt x="3162" y="554"/>
                </a:lnTo>
                <a:lnTo>
                  <a:pt x="3170" y="575"/>
                </a:lnTo>
                <a:lnTo>
                  <a:pt x="3179" y="595"/>
                </a:lnTo>
                <a:lnTo>
                  <a:pt x="3186" y="616"/>
                </a:lnTo>
                <a:lnTo>
                  <a:pt x="3193" y="637"/>
                </a:lnTo>
                <a:lnTo>
                  <a:pt x="3199" y="658"/>
                </a:lnTo>
                <a:lnTo>
                  <a:pt x="3205" y="681"/>
                </a:lnTo>
                <a:lnTo>
                  <a:pt x="3210" y="703"/>
                </a:lnTo>
                <a:lnTo>
                  <a:pt x="3215" y="725"/>
                </a:lnTo>
                <a:lnTo>
                  <a:pt x="3219" y="747"/>
                </a:lnTo>
                <a:lnTo>
                  <a:pt x="3223" y="769"/>
                </a:lnTo>
                <a:lnTo>
                  <a:pt x="3226" y="791"/>
                </a:lnTo>
                <a:lnTo>
                  <a:pt x="3229" y="815"/>
                </a:lnTo>
                <a:lnTo>
                  <a:pt x="3231" y="838"/>
                </a:lnTo>
                <a:lnTo>
                  <a:pt x="3232" y="861"/>
                </a:lnTo>
                <a:lnTo>
                  <a:pt x="3233" y="884"/>
                </a:lnTo>
                <a:lnTo>
                  <a:pt x="3233" y="907"/>
                </a:lnTo>
                <a:lnTo>
                  <a:pt x="3234" y="907"/>
                </a:lnTo>
                <a:lnTo>
                  <a:pt x="3234" y="908"/>
                </a:lnTo>
                <a:lnTo>
                  <a:pt x="3234" y="908"/>
                </a:lnTo>
                <a:lnTo>
                  <a:pt x="3233" y="908"/>
                </a:lnTo>
                <a:lnTo>
                  <a:pt x="3233" y="936"/>
                </a:lnTo>
                <a:lnTo>
                  <a:pt x="3232" y="963"/>
                </a:lnTo>
                <a:lnTo>
                  <a:pt x="3230" y="988"/>
                </a:lnTo>
                <a:lnTo>
                  <a:pt x="3228" y="1012"/>
                </a:lnTo>
                <a:lnTo>
                  <a:pt x="3228" y="1013"/>
                </a:lnTo>
                <a:lnTo>
                  <a:pt x="3226" y="1027"/>
                </a:lnTo>
                <a:lnTo>
                  <a:pt x="3225" y="1029"/>
                </a:lnTo>
                <a:lnTo>
                  <a:pt x="3222" y="1050"/>
                </a:lnTo>
                <a:lnTo>
                  <a:pt x="3219" y="1072"/>
                </a:lnTo>
                <a:lnTo>
                  <a:pt x="3215" y="1092"/>
                </a:lnTo>
                <a:lnTo>
                  <a:pt x="3210" y="1114"/>
                </a:lnTo>
                <a:lnTo>
                  <a:pt x="3206" y="1128"/>
                </a:lnTo>
                <a:lnTo>
                  <a:pt x="3201" y="1142"/>
                </a:lnTo>
                <a:lnTo>
                  <a:pt x="3194" y="1155"/>
                </a:lnTo>
                <a:lnTo>
                  <a:pt x="3186" y="1168"/>
                </a:lnTo>
                <a:lnTo>
                  <a:pt x="3176" y="1179"/>
                </a:lnTo>
                <a:lnTo>
                  <a:pt x="3166" y="1189"/>
                </a:lnTo>
                <a:lnTo>
                  <a:pt x="3155" y="1198"/>
                </a:lnTo>
                <a:lnTo>
                  <a:pt x="3143" y="1206"/>
                </a:lnTo>
                <a:lnTo>
                  <a:pt x="3131" y="1213"/>
                </a:lnTo>
                <a:lnTo>
                  <a:pt x="3118" y="1219"/>
                </a:lnTo>
                <a:lnTo>
                  <a:pt x="3104" y="1224"/>
                </a:lnTo>
                <a:lnTo>
                  <a:pt x="3090" y="1227"/>
                </a:lnTo>
                <a:lnTo>
                  <a:pt x="3076" y="1229"/>
                </a:lnTo>
                <a:lnTo>
                  <a:pt x="3060" y="1229"/>
                </a:lnTo>
                <a:lnTo>
                  <a:pt x="3045" y="1228"/>
                </a:lnTo>
                <a:lnTo>
                  <a:pt x="3030" y="1225"/>
                </a:lnTo>
                <a:lnTo>
                  <a:pt x="3016" y="1221"/>
                </a:lnTo>
                <a:lnTo>
                  <a:pt x="3002" y="1216"/>
                </a:lnTo>
                <a:lnTo>
                  <a:pt x="2989" y="1209"/>
                </a:lnTo>
                <a:lnTo>
                  <a:pt x="2977" y="1201"/>
                </a:lnTo>
                <a:lnTo>
                  <a:pt x="2965" y="1192"/>
                </a:lnTo>
                <a:lnTo>
                  <a:pt x="2954" y="1182"/>
                </a:lnTo>
                <a:lnTo>
                  <a:pt x="2945" y="1171"/>
                </a:lnTo>
                <a:lnTo>
                  <a:pt x="2937" y="1160"/>
                </a:lnTo>
                <a:lnTo>
                  <a:pt x="2930" y="1147"/>
                </a:lnTo>
                <a:lnTo>
                  <a:pt x="2924" y="1134"/>
                </a:lnTo>
                <a:lnTo>
                  <a:pt x="2919" y="1121"/>
                </a:lnTo>
                <a:lnTo>
                  <a:pt x="2916" y="1107"/>
                </a:lnTo>
                <a:lnTo>
                  <a:pt x="2914" y="1091"/>
                </a:lnTo>
                <a:lnTo>
                  <a:pt x="2914" y="1076"/>
                </a:lnTo>
                <a:lnTo>
                  <a:pt x="2915" y="1062"/>
                </a:lnTo>
                <a:lnTo>
                  <a:pt x="2918" y="1047"/>
                </a:lnTo>
                <a:lnTo>
                  <a:pt x="2921" y="1032"/>
                </a:lnTo>
                <a:lnTo>
                  <a:pt x="2924" y="1018"/>
                </a:lnTo>
                <a:lnTo>
                  <a:pt x="2926" y="1005"/>
                </a:lnTo>
                <a:lnTo>
                  <a:pt x="2928" y="991"/>
                </a:lnTo>
                <a:lnTo>
                  <a:pt x="2928" y="991"/>
                </a:lnTo>
                <a:lnTo>
                  <a:pt x="2930" y="977"/>
                </a:lnTo>
                <a:lnTo>
                  <a:pt x="2930" y="977"/>
                </a:lnTo>
                <a:lnTo>
                  <a:pt x="2932" y="959"/>
                </a:lnTo>
                <a:lnTo>
                  <a:pt x="2933" y="941"/>
                </a:lnTo>
                <a:lnTo>
                  <a:pt x="2934" y="924"/>
                </a:lnTo>
                <a:lnTo>
                  <a:pt x="2934" y="908"/>
                </a:lnTo>
                <a:lnTo>
                  <a:pt x="2933" y="908"/>
                </a:lnTo>
                <a:lnTo>
                  <a:pt x="2933" y="908"/>
                </a:lnTo>
                <a:lnTo>
                  <a:pt x="2933" y="907"/>
                </a:lnTo>
                <a:lnTo>
                  <a:pt x="2934" y="907"/>
                </a:lnTo>
                <a:lnTo>
                  <a:pt x="2933" y="876"/>
                </a:lnTo>
                <a:lnTo>
                  <a:pt x="2931" y="846"/>
                </a:lnTo>
                <a:lnTo>
                  <a:pt x="2927" y="816"/>
                </a:lnTo>
                <a:lnTo>
                  <a:pt x="2922" y="785"/>
                </a:lnTo>
                <a:lnTo>
                  <a:pt x="2915" y="756"/>
                </a:lnTo>
                <a:lnTo>
                  <a:pt x="2907" y="727"/>
                </a:lnTo>
                <a:lnTo>
                  <a:pt x="2897" y="699"/>
                </a:lnTo>
                <a:lnTo>
                  <a:pt x="2886" y="671"/>
                </a:lnTo>
                <a:lnTo>
                  <a:pt x="2874" y="644"/>
                </a:lnTo>
                <a:lnTo>
                  <a:pt x="2861" y="618"/>
                </a:lnTo>
                <a:lnTo>
                  <a:pt x="2846" y="593"/>
                </a:lnTo>
                <a:lnTo>
                  <a:pt x="2830" y="568"/>
                </a:lnTo>
                <a:lnTo>
                  <a:pt x="2813" y="544"/>
                </a:lnTo>
                <a:lnTo>
                  <a:pt x="2795" y="521"/>
                </a:lnTo>
                <a:lnTo>
                  <a:pt x="2776" y="499"/>
                </a:lnTo>
                <a:lnTo>
                  <a:pt x="2756" y="478"/>
                </a:lnTo>
                <a:lnTo>
                  <a:pt x="2735" y="458"/>
                </a:lnTo>
                <a:lnTo>
                  <a:pt x="2712" y="439"/>
                </a:lnTo>
                <a:lnTo>
                  <a:pt x="2689" y="421"/>
                </a:lnTo>
                <a:lnTo>
                  <a:pt x="2665" y="404"/>
                </a:lnTo>
                <a:lnTo>
                  <a:pt x="2640" y="387"/>
                </a:lnTo>
                <a:lnTo>
                  <a:pt x="2614" y="372"/>
                </a:lnTo>
                <a:lnTo>
                  <a:pt x="2588" y="359"/>
                </a:lnTo>
                <a:lnTo>
                  <a:pt x="2561" y="347"/>
                </a:lnTo>
                <a:lnTo>
                  <a:pt x="2534" y="336"/>
                </a:lnTo>
                <a:lnTo>
                  <a:pt x="2505" y="326"/>
                </a:lnTo>
                <a:lnTo>
                  <a:pt x="2476" y="318"/>
                </a:lnTo>
                <a:lnTo>
                  <a:pt x="2447" y="311"/>
                </a:lnTo>
                <a:lnTo>
                  <a:pt x="2417" y="306"/>
                </a:lnTo>
                <a:lnTo>
                  <a:pt x="2386" y="302"/>
                </a:lnTo>
                <a:lnTo>
                  <a:pt x="2356" y="300"/>
                </a:lnTo>
                <a:lnTo>
                  <a:pt x="2325" y="299"/>
                </a:lnTo>
                <a:lnTo>
                  <a:pt x="2325" y="300"/>
                </a:lnTo>
                <a:lnTo>
                  <a:pt x="2325" y="300"/>
                </a:lnTo>
                <a:lnTo>
                  <a:pt x="2302" y="300"/>
                </a:lnTo>
                <a:lnTo>
                  <a:pt x="2279" y="301"/>
                </a:lnTo>
                <a:lnTo>
                  <a:pt x="2257" y="303"/>
                </a:lnTo>
                <a:lnTo>
                  <a:pt x="2236" y="306"/>
                </a:lnTo>
                <a:lnTo>
                  <a:pt x="2219" y="309"/>
                </a:lnTo>
                <a:lnTo>
                  <a:pt x="2207" y="311"/>
                </a:lnTo>
                <a:lnTo>
                  <a:pt x="2203" y="311"/>
                </a:lnTo>
                <a:lnTo>
                  <a:pt x="2203" y="311"/>
                </a:lnTo>
                <a:lnTo>
                  <a:pt x="2202" y="312"/>
                </a:lnTo>
                <a:close/>
                <a:moveTo>
                  <a:pt x="1230" y="1154"/>
                </a:moveTo>
                <a:lnTo>
                  <a:pt x="1278" y="1152"/>
                </a:lnTo>
                <a:lnTo>
                  <a:pt x="1327" y="1151"/>
                </a:lnTo>
                <a:lnTo>
                  <a:pt x="1374" y="1151"/>
                </a:lnTo>
                <a:lnTo>
                  <a:pt x="1421" y="1153"/>
                </a:lnTo>
                <a:lnTo>
                  <a:pt x="1467" y="1157"/>
                </a:lnTo>
                <a:lnTo>
                  <a:pt x="1513" y="1162"/>
                </a:lnTo>
                <a:lnTo>
                  <a:pt x="1557" y="1168"/>
                </a:lnTo>
                <a:lnTo>
                  <a:pt x="1601" y="1176"/>
                </a:lnTo>
                <a:lnTo>
                  <a:pt x="1644" y="1185"/>
                </a:lnTo>
                <a:lnTo>
                  <a:pt x="1685" y="1195"/>
                </a:lnTo>
                <a:lnTo>
                  <a:pt x="1726" y="1207"/>
                </a:lnTo>
                <a:lnTo>
                  <a:pt x="1766" y="1220"/>
                </a:lnTo>
                <a:lnTo>
                  <a:pt x="1804" y="1234"/>
                </a:lnTo>
                <a:lnTo>
                  <a:pt x="1841" y="1250"/>
                </a:lnTo>
                <a:lnTo>
                  <a:pt x="1877" y="1266"/>
                </a:lnTo>
                <a:lnTo>
                  <a:pt x="1910" y="1284"/>
                </a:lnTo>
                <a:lnTo>
                  <a:pt x="1943" y="1302"/>
                </a:lnTo>
                <a:lnTo>
                  <a:pt x="1975" y="1322"/>
                </a:lnTo>
                <a:lnTo>
                  <a:pt x="2004" y="1342"/>
                </a:lnTo>
                <a:lnTo>
                  <a:pt x="2032" y="1364"/>
                </a:lnTo>
                <a:lnTo>
                  <a:pt x="2058" y="1387"/>
                </a:lnTo>
                <a:lnTo>
                  <a:pt x="2083" y="1411"/>
                </a:lnTo>
                <a:lnTo>
                  <a:pt x="2106" y="1435"/>
                </a:lnTo>
                <a:lnTo>
                  <a:pt x="2126" y="1460"/>
                </a:lnTo>
                <a:lnTo>
                  <a:pt x="2145" y="1486"/>
                </a:lnTo>
                <a:lnTo>
                  <a:pt x="2162" y="1512"/>
                </a:lnTo>
                <a:lnTo>
                  <a:pt x="2177" y="1541"/>
                </a:lnTo>
                <a:lnTo>
                  <a:pt x="2190" y="1569"/>
                </a:lnTo>
                <a:lnTo>
                  <a:pt x="2200" y="1597"/>
                </a:lnTo>
                <a:lnTo>
                  <a:pt x="2208" y="1627"/>
                </a:lnTo>
                <a:lnTo>
                  <a:pt x="2214" y="1658"/>
                </a:lnTo>
                <a:lnTo>
                  <a:pt x="2217" y="1688"/>
                </a:lnTo>
                <a:lnTo>
                  <a:pt x="2218" y="1719"/>
                </a:lnTo>
                <a:lnTo>
                  <a:pt x="2216" y="1749"/>
                </a:lnTo>
                <a:lnTo>
                  <a:pt x="2212" y="1779"/>
                </a:lnTo>
                <a:lnTo>
                  <a:pt x="2206" y="1810"/>
                </a:lnTo>
                <a:lnTo>
                  <a:pt x="2197" y="1840"/>
                </a:lnTo>
                <a:lnTo>
                  <a:pt x="2187" y="1869"/>
                </a:lnTo>
                <a:lnTo>
                  <a:pt x="2173" y="1897"/>
                </a:lnTo>
                <a:lnTo>
                  <a:pt x="2158" y="1925"/>
                </a:lnTo>
                <a:lnTo>
                  <a:pt x="2141" y="1954"/>
                </a:lnTo>
                <a:lnTo>
                  <a:pt x="2122" y="1981"/>
                </a:lnTo>
                <a:lnTo>
                  <a:pt x="2101" y="2007"/>
                </a:lnTo>
                <a:lnTo>
                  <a:pt x="2079" y="2033"/>
                </a:lnTo>
                <a:lnTo>
                  <a:pt x="2053" y="2058"/>
                </a:lnTo>
                <a:lnTo>
                  <a:pt x="2027" y="2084"/>
                </a:lnTo>
                <a:lnTo>
                  <a:pt x="1999" y="2107"/>
                </a:lnTo>
                <a:lnTo>
                  <a:pt x="1969" y="2130"/>
                </a:lnTo>
                <a:lnTo>
                  <a:pt x="1937" y="2152"/>
                </a:lnTo>
                <a:lnTo>
                  <a:pt x="1904" y="2173"/>
                </a:lnTo>
                <a:lnTo>
                  <a:pt x="1870" y="2193"/>
                </a:lnTo>
                <a:lnTo>
                  <a:pt x="1833" y="2212"/>
                </a:lnTo>
                <a:lnTo>
                  <a:pt x="1796" y="2231"/>
                </a:lnTo>
                <a:lnTo>
                  <a:pt x="1758" y="2248"/>
                </a:lnTo>
                <a:lnTo>
                  <a:pt x="1718" y="2264"/>
                </a:lnTo>
                <a:lnTo>
                  <a:pt x="1677" y="2279"/>
                </a:lnTo>
                <a:lnTo>
                  <a:pt x="1635" y="2292"/>
                </a:lnTo>
                <a:lnTo>
                  <a:pt x="1591" y="2305"/>
                </a:lnTo>
                <a:lnTo>
                  <a:pt x="1547" y="2316"/>
                </a:lnTo>
                <a:lnTo>
                  <a:pt x="1501" y="2325"/>
                </a:lnTo>
                <a:lnTo>
                  <a:pt x="1455" y="2334"/>
                </a:lnTo>
                <a:lnTo>
                  <a:pt x="1409" y="2341"/>
                </a:lnTo>
                <a:lnTo>
                  <a:pt x="1360" y="2346"/>
                </a:lnTo>
                <a:lnTo>
                  <a:pt x="1312" y="2350"/>
                </a:lnTo>
                <a:lnTo>
                  <a:pt x="1263" y="2353"/>
                </a:lnTo>
                <a:lnTo>
                  <a:pt x="1215" y="2354"/>
                </a:lnTo>
                <a:lnTo>
                  <a:pt x="1167" y="2353"/>
                </a:lnTo>
                <a:lnTo>
                  <a:pt x="1120" y="2351"/>
                </a:lnTo>
                <a:lnTo>
                  <a:pt x="1075" y="2348"/>
                </a:lnTo>
                <a:lnTo>
                  <a:pt x="1029" y="2343"/>
                </a:lnTo>
                <a:lnTo>
                  <a:pt x="984" y="2337"/>
                </a:lnTo>
                <a:lnTo>
                  <a:pt x="940" y="2329"/>
                </a:lnTo>
                <a:lnTo>
                  <a:pt x="898" y="2320"/>
                </a:lnTo>
                <a:lnTo>
                  <a:pt x="856" y="2309"/>
                </a:lnTo>
                <a:lnTo>
                  <a:pt x="815" y="2298"/>
                </a:lnTo>
                <a:lnTo>
                  <a:pt x="776" y="2285"/>
                </a:lnTo>
                <a:lnTo>
                  <a:pt x="738" y="2271"/>
                </a:lnTo>
                <a:lnTo>
                  <a:pt x="701" y="2256"/>
                </a:lnTo>
                <a:lnTo>
                  <a:pt x="665" y="2239"/>
                </a:lnTo>
                <a:lnTo>
                  <a:pt x="631" y="2222"/>
                </a:lnTo>
                <a:lnTo>
                  <a:pt x="598" y="2202"/>
                </a:lnTo>
                <a:lnTo>
                  <a:pt x="567" y="2183"/>
                </a:lnTo>
                <a:lnTo>
                  <a:pt x="538" y="2162"/>
                </a:lnTo>
                <a:lnTo>
                  <a:pt x="510" y="2141"/>
                </a:lnTo>
                <a:lnTo>
                  <a:pt x="483" y="2118"/>
                </a:lnTo>
                <a:lnTo>
                  <a:pt x="459" y="2095"/>
                </a:lnTo>
                <a:lnTo>
                  <a:pt x="436" y="2070"/>
                </a:lnTo>
                <a:lnTo>
                  <a:pt x="416" y="2045"/>
                </a:lnTo>
                <a:lnTo>
                  <a:pt x="397" y="2019"/>
                </a:lnTo>
                <a:lnTo>
                  <a:pt x="379" y="1992"/>
                </a:lnTo>
                <a:lnTo>
                  <a:pt x="365" y="1965"/>
                </a:lnTo>
                <a:lnTo>
                  <a:pt x="352" y="1937"/>
                </a:lnTo>
                <a:lnTo>
                  <a:pt x="342" y="1907"/>
                </a:lnTo>
                <a:lnTo>
                  <a:pt x="334" y="1878"/>
                </a:lnTo>
                <a:lnTo>
                  <a:pt x="328" y="1848"/>
                </a:lnTo>
                <a:lnTo>
                  <a:pt x="325" y="1818"/>
                </a:lnTo>
                <a:lnTo>
                  <a:pt x="324" y="1786"/>
                </a:lnTo>
                <a:lnTo>
                  <a:pt x="326" y="1756"/>
                </a:lnTo>
                <a:lnTo>
                  <a:pt x="330" y="1725"/>
                </a:lnTo>
                <a:lnTo>
                  <a:pt x="336" y="1696"/>
                </a:lnTo>
                <a:lnTo>
                  <a:pt x="344" y="1666"/>
                </a:lnTo>
                <a:lnTo>
                  <a:pt x="355" y="1636"/>
                </a:lnTo>
                <a:lnTo>
                  <a:pt x="368" y="1607"/>
                </a:lnTo>
                <a:lnTo>
                  <a:pt x="383" y="1579"/>
                </a:lnTo>
                <a:lnTo>
                  <a:pt x="401" y="1552"/>
                </a:lnTo>
                <a:lnTo>
                  <a:pt x="420" y="1525"/>
                </a:lnTo>
                <a:lnTo>
                  <a:pt x="441" y="1497"/>
                </a:lnTo>
                <a:lnTo>
                  <a:pt x="463" y="1472"/>
                </a:lnTo>
                <a:lnTo>
                  <a:pt x="488" y="1446"/>
                </a:lnTo>
                <a:lnTo>
                  <a:pt x="515" y="1422"/>
                </a:lnTo>
                <a:lnTo>
                  <a:pt x="543" y="1399"/>
                </a:lnTo>
                <a:lnTo>
                  <a:pt x="573" y="1376"/>
                </a:lnTo>
                <a:lnTo>
                  <a:pt x="604" y="1353"/>
                </a:lnTo>
                <a:lnTo>
                  <a:pt x="638" y="1332"/>
                </a:lnTo>
                <a:lnTo>
                  <a:pt x="672" y="1312"/>
                </a:lnTo>
                <a:lnTo>
                  <a:pt x="708" y="1293"/>
                </a:lnTo>
                <a:lnTo>
                  <a:pt x="746" y="1275"/>
                </a:lnTo>
                <a:lnTo>
                  <a:pt x="784" y="1258"/>
                </a:lnTo>
                <a:lnTo>
                  <a:pt x="823" y="1242"/>
                </a:lnTo>
                <a:lnTo>
                  <a:pt x="865" y="1226"/>
                </a:lnTo>
                <a:lnTo>
                  <a:pt x="907" y="1212"/>
                </a:lnTo>
                <a:lnTo>
                  <a:pt x="951" y="1200"/>
                </a:lnTo>
                <a:lnTo>
                  <a:pt x="995" y="1189"/>
                </a:lnTo>
                <a:lnTo>
                  <a:pt x="1040" y="1179"/>
                </a:lnTo>
                <a:lnTo>
                  <a:pt x="1086" y="1171"/>
                </a:lnTo>
                <a:lnTo>
                  <a:pt x="1133" y="1164"/>
                </a:lnTo>
                <a:lnTo>
                  <a:pt x="1182" y="1158"/>
                </a:lnTo>
                <a:lnTo>
                  <a:pt x="1230" y="1154"/>
                </a:lnTo>
                <a:close/>
                <a:moveTo>
                  <a:pt x="1306" y="1702"/>
                </a:moveTo>
                <a:lnTo>
                  <a:pt x="1312" y="1703"/>
                </a:lnTo>
                <a:lnTo>
                  <a:pt x="1317" y="1704"/>
                </a:lnTo>
                <a:lnTo>
                  <a:pt x="1323" y="1705"/>
                </a:lnTo>
                <a:lnTo>
                  <a:pt x="1328" y="1707"/>
                </a:lnTo>
                <a:lnTo>
                  <a:pt x="1333" y="1709"/>
                </a:lnTo>
                <a:lnTo>
                  <a:pt x="1338" y="1712"/>
                </a:lnTo>
                <a:lnTo>
                  <a:pt x="1342" y="1716"/>
                </a:lnTo>
                <a:lnTo>
                  <a:pt x="1347" y="1719"/>
                </a:lnTo>
                <a:lnTo>
                  <a:pt x="1350" y="1723"/>
                </a:lnTo>
                <a:lnTo>
                  <a:pt x="1354" y="1728"/>
                </a:lnTo>
                <a:lnTo>
                  <a:pt x="1356" y="1733"/>
                </a:lnTo>
                <a:lnTo>
                  <a:pt x="1359" y="1738"/>
                </a:lnTo>
                <a:lnTo>
                  <a:pt x="1361" y="1743"/>
                </a:lnTo>
                <a:lnTo>
                  <a:pt x="1362" y="1748"/>
                </a:lnTo>
                <a:lnTo>
                  <a:pt x="1363" y="1754"/>
                </a:lnTo>
                <a:lnTo>
                  <a:pt x="1363" y="1760"/>
                </a:lnTo>
                <a:lnTo>
                  <a:pt x="1363" y="1766"/>
                </a:lnTo>
                <a:lnTo>
                  <a:pt x="1362" y="1771"/>
                </a:lnTo>
                <a:lnTo>
                  <a:pt x="1361" y="1777"/>
                </a:lnTo>
                <a:lnTo>
                  <a:pt x="1359" y="1782"/>
                </a:lnTo>
                <a:lnTo>
                  <a:pt x="1356" y="1787"/>
                </a:lnTo>
                <a:lnTo>
                  <a:pt x="1354" y="1792"/>
                </a:lnTo>
                <a:lnTo>
                  <a:pt x="1350" y="1797"/>
                </a:lnTo>
                <a:lnTo>
                  <a:pt x="1347" y="1801"/>
                </a:lnTo>
                <a:lnTo>
                  <a:pt x="1342" y="1805"/>
                </a:lnTo>
                <a:lnTo>
                  <a:pt x="1338" y="1808"/>
                </a:lnTo>
                <a:lnTo>
                  <a:pt x="1333" y="1811"/>
                </a:lnTo>
                <a:lnTo>
                  <a:pt x="1328" y="1814"/>
                </a:lnTo>
                <a:lnTo>
                  <a:pt x="1323" y="1816"/>
                </a:lnTo>
                <a:lnTo>
                  <a:pt x="1317" y="1817"/>
                </a:lnTo>
                <a:lnTo>
                  <a:pt x="1312" y="1818"/>
                </a:lnTo>
                <a:lnTo>
                  <a:pt x="1306" y="1818"/>
                </a:lnTo>
                <a:lnTo>
                  <a:pt x="1300" y="1818"/>
                </a:lnTo>
                <a:lnTo>
                  <a:pt x="1294" y="1817"/>
                </a:lnTo>
                <a:lnTo>
                  <a:pt x="1289" y="1816"/>
                </a:lnTo>
                <a:lnTo>
                  <a:pt x="1284" y="1814"/>
                </a:lnTo>
                <a:lnTo>
                  <a:pt x="1278" y="1811"/>
                </a:lnTo>
                <a:lnTo>
                  <a:pt x="1273" y="1808"/>
                </a:lnTo>
                <a:lnTo>
                  <a:pt x="1268" y="1805"/>
                </a:lnTo>
                <a:lnTo>
                  <a:pt x="1264" y="1801"/>
                </a:lnTo>
                <a:lnTo>
                  <a:pt x="1261" y="1797"/>
                </a:lnTo>
                <a:lnTo>
                  <a:pt x="1257" y="1792"/>
                </a:lnTo>
                <a:lnTo>
                  <a:pt x="1254" y="1787"/>
                </a:lnTo>
                <a:lnTo>
                  <a:pt x="1252" y="1782"/>
                </a:lnTo>
                <a:lnTo>
                  <a:pt x="1250" y="1777"/>
                </a:lnTo>
                <a:lnTo>
                  <a:pt x="1249" y="1771"/>
                </a:lnTo>
                <a:lnTo>
                  <a:pt x="1248" y="1766"/>
                </a:lnTo>
                <a:lnTo>
                  <a:pt x="1248" y="1760"/>
                </a:lnTo>
                <a:lnTo>
                  <a:pt x="1248" y="1754"/>
                </a:lnTo>
                <a:lnTo>
                  <a:pt x="1249" y="1748"/>
                </a:lnTo>
                <a:lnTo>
                  <a:pt x="1250" y="1743"/>
                </a:lnTo>
                <a:lnTo>
                  <a:pt x="1252" y="1738"/>
                </a:lnTo>
                <a:lnTo>
                  <a:pt x="1254" y="1733"/>
                </a:lnTo>
                <a:lnTo>
                  <a:pt x="1257" y="1728"/>
                </a:lnTo>
                <a:lnTo>
                  <a:pt x="1261" y="1723"/>
                </a:lnTo>
                <a:lnTo>
                  <a:pt x="1264" y="1719"/>
                </a:lnTo>
                <a:lnTo>
                  <a:pt x="1268" y="1716"/>
                </a:lnTo>
                <a:lnTo>
                  <a:pt x="1273" y="1712"/>
                </a:lnTo>
                <a:lnTo>
                  <a:pt x="1278" y="1709"/>
                </a:lnTo>
                <a:lnTo>
                  <a:pt x="1284" y="1707"/>
                </a:lnTo>
                <a:lnTo>
                  <a:pt x="1289" y="1705"/>
                </a:lnTo>
                <a:lnTo>
                  <a:pt x="1294" y="1704"/>
                </a:lnTo>
                <a:lnTo>
                  <a:pt x="1300" y="1703"/>
                </a:lnTo>
                <a:lnTo>
                  <a:pt x="1306" y="1702"/>
                </a:lnTo>
                <a:close/>
                <a:moveTo>
                  <a:pt x="1044" y="1767"/>
                </a:moveTo>
                <a:lnTo>
                  <a:pt x="1060" y="1768"/>
                </a:lnTo>
                <a:lnTo>
                  <a:pt x="1075" y="1770"/>
                </a:lnTo>
                <a:lnTo>
                  <a:pt x="1089" y="1774"/>
                </a:lnTo>
                <a:lnTo>
                  <a:pt x="1102" y="1778"/>
                </a:lnTo>
                <a:lnTo>
                  <a:pt x="1115" y="1785"/>
                </a:lnTo>
                <a:lnTo>
                  <a:pt x="1127" y="1792"/>
                </a:lnTo>
                <a:lnTo>
                  <a:pt x="1139" y="1801"/>
                </a:lnTo>
                <a:lnTo>
                  <a:pt x="1149" y="1811"/>
                </a:lnTo>
                <a:lnTo>
                  <a:pt x="1158" y="1821"/>
                </a:lnTo>
                <a:lnTo>
                  <a:pt x="1167" y="1833"/>
                </a:lnTo>
                <a:lnTo>
                  <a:pt x="1175" y="1845"/>
                </a:lnTo>
                <a:lnTo>
                  <a:pt x="1181" y="1858"/>
                </a:lnTo>
                <a:lnTo>
                  <a:pt x="1186" y="1871"/>
                </a:lnTo>
                <a:lnTo>
                  <a:pt x="1190" y="1885"/>
                </a:lnTo>
                <a:lnTo>
                  <a:pt x="1192" y="1900"/>
                </a:lnTo>
                <a:lnTo>
                  <a:pt x="1193" y="1915"/>
                </a:lnTo>
                <a:lnTo>
                  <a:pt x="1192" y="1930"/>
                </a:lnTo>
                <a:lnTo>
                  <a:pt x="1190" y="1945"/>
                </a:lnTo>
                <a:lnTo>
                  <a:pt x="1186" y="1959"/>
                </a:lnTo>
                <a:lnTo>
                  <a:pt x="1181" y="1973"/>
                </a:lnTo>
                <a:lnTo>
                  <a:pt x="1175" y="1986"/>
                </a:lnTo>
                <a:lnTo>
                  <a:pt x="1167" y="1998"/>
                </a:lnTo>
                <a:lnTo>
                  <a:pt x="1158" y="2009"/>
                </a:lnTo>
                <a:lnTo>
                  <a:pt x="1149" y="2019"/>
                </a:lnTo>
                <a:lnTo>
                  <a:pt x="1139" y="2029"/>
                </a:lnTo>
                <a:lnTo>
                  <a:pt x="1127" y="2037"/>
                </a:lnTo>
                <a:lnTo>
                  <a:pt x="1115" y="2045"/>
                </a:lnTo>
                <a:lnTo>
                  <a:pt x="1102" y="2051"/>
                </a:lnTo>
                <a:lnTo>
                  <a:pt x="1089" y="2056"/>
                </a:lnTo>
                <a:lnTo>
                  <a:pt x="1075" y="2059"/>
                </a:lnTo>
                <a:lnTo>
                  <a:pt x="1060" y="2062"/>
                </a:lnTo>
                <a:lnTo>
                  <a:pt x="1044" y="2062"/>
                </a:lnTo>
                <a:lnTo>
                  <a:pt x="1029" y="2062"/>
                </a:lnTo>
                <a:lnTo>
                  <a:pt x="1015" y="2059"/>
                </a:lnTo>
                <a:lnTo>
                  <a:pt x="1001" y="2056"/>
                </a:lnTo>
                <a:lnTo>
                  <a:pt x="987" y="2051"/>
                </a:lnTo>
                <a:lnTo>
                  <a:pt x="974" y="2045"/>
                </a:lnTo>
                <a:lnTo>
                  <a:pt x="962" y="2037"/>
                </a:lnTo>
                <a:lnTo>
                  <a:pt x="951" y="2029"/>
                </a:lnTo>
                <a:lnTo>
                  <a:pt x="939" y="2019"/>
                </a:lnTo>
                <a:lnTo>
                  <a:pt x="930" y="2009"/>
                </a:lnTo>
                <a:lnTo>
                  <a:pt x="922" y="1998"/>
                </a:lnTo>
                <a:lnTo>
                  <a:pt x="914" y="1986"/>
                </a:lnTo>
                <a:lnTo>
                  <a:pt x="908" y="1973"/>
                </a:lnTo>
                <a:lnTo>
                  <a:pt x="903" y="1959"/>
                </a:lnTo>
                <a:lnTo>
                  <a:pt x="899" y="1945"/>
                </a:lnTo>
                <a:lnTo>
                  <a:pt x="897" y="1930"/>
                </a:lnTo>
                <a:lnTo>
                  <a:pt x="897" y="1915"/>
                </a:lnTo>
                <a:lnTo>
                  <a:pt x="897" y="1900"/>
                </a:lnTo>
                <a:lnTo>
                  <a:pt x="899" y="1885"/>
                </a:lnTo>
                <a:lnTo>
                  <a:pt x="903" y="1871"/>
                </a:lnTo>
                <a:lnTo>
                  <a:pt x="908" y="1858"/>
                </a:lnTo>
                <a:lnTo>
                  <a:pt x="914" y="1845"/>
                </a:lnTo>
                <a:lnTo>
                  <a:pt x="922" y="1833"/>
                </a:lnTo>
                <a:lnTo>
                  <a:pt x="930" y="1821"/>
                </a:lnTo>
                <a:lnTo>
                  <a:pt x="939" y="1811"/>
                </a:lnTo>
                <a:lnTo>
                  <a:pt x="951" y="1801"/>
                </a:lnTo>
                <a:lnTo>
                  <a:pt x="962" y="1792"/>
                </a:lnTo>
                <a:lnTo>
                  <a:pt x="974" y="1785"/>
                </a:lnTo>
                <a:lnTo>
                  <a:pt x="987" y="1778"/>
                </a:lnTo>
                <a:lnTo>
                  <a:pt x="1001" y="1774"/>
                </a:lnTo>
                <a:lnTo>
                  <a:pt x="1015" y="1770"/>
                </a:lnTo>
                <a:lnTo>
                  <a:pt x="1029" y="1768"/>
                </a:lnTo>
                <a:lnTo>
                  <a:pt x="1044" y="17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2" name="组合 21"/>
          <p:cNvGrpSpPr/>
          <p:nvPr/>
        </p:nvGrpSpPr>
        <p:grpSpPr>
          <a:xfrm>
            <a:off x="3797940" y="3926436"/>
            <a:ext cx="364486" cy="304976"/>
            <a:chOff x="4178300" y="4422775"/>
            <a:chExt cx="388938" cy="325438"/>
          </a:xfrm>
          <a:solidFill>
            <a:srgbClr val="1E90B4"/>
          </a:solidFill>
        </p:grpSpPr>
        <p:sp>
          <p:nvSpPr>
            <p:cNvPr id="23"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Freeform 5"/>
          <p:cNvSpPr>
            <a:spLocks/>
          </p:cNvSpPr>
          <p:nvPr/>
        </p:nvSpPr>
        <p:spPr bwMode="auto">
          <a:xfrm>
            <a:off x="5025445" y="1362035"/>
            <a:ext cx="355496" cy="358859"/>
          </a:xfrm>
          <a:custGeom>
            <a:avLst/>
            <a:gdLst/>
            <a:ahLst/>
            <a:cxnLst/>
            <a:rect l="l" t="t" r="r" b="b"/>
            <a:pathLst>
              <a:path w="1009550" h="1019105">
                <a:moveTo>
                  <a:pt x="506769" y="481673"/>
                </a:moveTo>
                <a:cubicBezTo>
                  <a:pt x="512508" y="481836"/>
                  <a:pt x="515618" y="482073"/>
                  <a:pt x="515622" y="482073"/>
                </a:cubicBezTo>
                <a:cubicBezTo>
                  <a:pt x="500600" y="550346"/>
                  <a:pt x="583221" y="743787"/>
                  <a:pt x="564444" y="887919"/>
                </a:cubicBezTo>
                <a:cubicBezTo>
                  <a:pt x="553177" y="967571"/>
                  <a:pt x="448023" y="1032051"/>
                  <a:pt x="376668" y="1016879"/>
                </a:cubicBezTo>
                <a:cubicBezTo>
                  <a:pt x="271530" y="1001710"/>
                  <a:pt x="264005" y="887954"/>
                  <a:pt x="264003" y="887919"/>
                </a:cubicBezTo>
                <a:cubicBezTo>
                  <a:pt x="196404" y="895505"/>
                  <a:pt x="136316" y="868954"/>
                  <a:pt x="113783" y="823439"/>
                </a:cubicBezTo>
                <a:cubicBezTo>
                  <a:pt x="83738" y="762751"/>
                  <a:pt x="79983" y="660342"/>
                  <a:pt x="162604" y="595861"/>
                </a:cubicBezTo>
                <a:cubicBezTo>
                  <a:pt x="297333" y="483021"/>
                  <a:pt x="466566" y="480532"/>
                  <a:pt x="506769" y="481673"/>
                </a:cubicBezTo>
                <a:close/>
                <a:moveTo>
                  <a:pt x="803569" y="458221"/>
                </a:moveTo>
                <a:cubicBezTo>
                  <a:pt x="843740" y="458754"/>
                  <a:pt x="880387" y="462305"/>
                  <a:pt x="906697" y="470827"/>
                </a:cubicBezTo>
                <a:cubicBezTo>
                  <a:pt x="1008180" y="508702"/>
                  <a:pt x="1042008" y="629902"/>
                  <a:pt x="974353" y="705652"/>
                </a:cubicBezTo>
                <a:cubicBezTo>
                  <a:pt x="948047" y="735947"/>
                  <a:pt x="869138" y="728379"/>
                  <a:pt x="869111" y="728377"/>
                </a:cubicBezTo>
                <a:cubicBezTo>
                  <a:pt x="869118" y="728406"/>
                  <a:pt x="891655" y="811711"/>
                  <a:pt x="846559" y="860940"/>
                </a:cubicBezTo>
                <a:cubicBezTo>
                  <a:pt x="797696" y="910177"/>
                  <a:pt x="707489" y="917752"/>
                  <a:pt x="662385" y="860940"/>
                </a:cubicBezTo>
                <a:cubicBezTo>
                  <a:pt x="583454" y="766252"/>
                  <a:pt x="530833" y="501127"/>
                  <a:pt x="530833" y="482189"/>
                </a:cubicBezTo>
                <a:cubicBezTo>
                  <a:pt x="530874" y="482182"/>
                  <a:pt x="683074" y="456624"/>
                  <a:pt x="803569" y="458221"/>
                </a:cubicBezTo>
                <a:close/>
                <a:moveTo>
                  <a:pt x="324738" y="38090"/>
                </a:moveTo>
                <a:cubicBezTo>
                  <a:pt x="343703" y="39805"/>
                  <a:pt x="361496" y="44772"/>
                  <a:pt x="376480" y="53287"/>
                </a:cubicBezTo>
                <a:cubicBezTo>
                  <a:pt x="503838" y="128975"/>
                  <a:pt x="500100" y="458200"/>
                  <a:pt x="500100" y="458240"/>
                </a:cubicBezTo>
                <a:cubicBezTo>
                  <a:pt x="500072" y="458238"/>
                  <a:pt x="436405" y="454456"/>
                  <a:pt x="380227" y="458240"/>
                </a:cubicBezTo>
                <a:cubicBezTo>
                  <a:pt x="275337" y="465809"/>
                  <a:pt x="192924" y="492301"/>
                  <a:pt x="121750" y="484732"/>
                </a:cubicBezTo>
                <a:cubicBezTo>
                  <a:pt x="110511" y="484732"/>
                  <a:pt x="-16854" y="450670"/>
                  <a:pt x="1876" y="329563"/>
                </a:cubicBezTo>
                <a:cubicBezTo>
                  <a:pt x="20603" y="216044"/>
                  <a:pt x="140441" y="223592"/>
                  <a:pt x="140480" y="223594"/>
                </a:cubicBezTo>
                <a:cubicBezTo>
                  <a:pt x="129242" y="193318"/>
                  <a:pt x="132988" y="140333"/>
                  <a:pt x="166702" y="102487"/>
                </a:cubicBezTo>
                <a:cubicBezTo>
                  <a:pt x="200416" y="57072"/>
                  <a:pt x="267845" y="32945"/>
                  <a:pt x="324738" y="38090"/>
                </a:cubicBezTo>
                <a:close/>
                <a:moveTo>
                  <a:pt x="648144" y="11"/>
                </a:moveTo>
                <a:cubicBezTo>
                  <a:pt x="658363" y="-115"/>
                  <a:pt x="669305" y="893"/>
                  <a:pt x="681009" y="3263"/>
                </a:cubicBezTo>
                <a:cubicBezTo>
                  <a:pt x="763390" y="18430"/>
                  <a:pt x="755914" y="109422"/>
                  <a:pt x="755912" y="109449"/>
                </a:cubicBezTo>
                <a:cubicBezTo>
                  <a:pt x="755935" y="109439"/>
                  <a:pt x="819591" y="82909"/>
                  <a:pt x="879503" y="117034"/>
                </a:cubicBezTo>
                <a:cubicBezTo>
                  <a:pt x="920699" y="143580"/>
                  <a:pt x="1029309" y="348368"/>
                  <a:pt x="800854" y="397669"/>
                </a:cubicBezTo>
                <a:cubicBezTo>
                  <a:pt x="587423" y="443168"/>
                  <a:pt x="531225" y="462131"/>
                  <a:pt x="531202" y="462139"/>
                </a:cubicBezTo>
                <a:cubicBezTo>
                  <a:pt x="531197" y="462089"/>
                  <a:pt x="497499" y="166328"/>
                  <a:pt x="527457" y="90487"/>
                </a:cubicBezTo>
                <a:cubicBezTo>
                  <a:pt x="540565" y="57304"/>
                  <a:pt x="576613" y="893"/>
                  <a:pt x="648144" y="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726503" y="2225734"/>
            <a:ext cx="507360" cy="292620"/>
          </a:xfrm>
          <a:custGeom>
            <a:avLst/>
            <a:gdLst/>
            <a:ahLst/>
            <a:cxnLst/>
            <a:rect l="l" t="t" r="r" b="b"/>
            <a:pathLst>
              <a:path w="1406526" h="811213">
                <a:moveTo>
                  <a:pt x="998157" y="511175"/>
                </a:moveTo>
                <a:cubicBezTo>
                  <a:pt x="998166" y="511211"/>
                  <a:pt x="1016984" y="583355"/>
                  <a:pt x="1077167" y="659295"/>
                </a:cubicBezTo>
                <a:cubicBezTo>
                  <a:pt x="1099742" y="685881"/>
                  <a:pt x="1159940" y="735254"/>
                  <a:pt x="1193801" y="761840"/>
                </a:cubicBezTo>
                <a:cubicBezTo>
                  <a:pt x="1137365" y="792223"/>
                  <a:pt x="1073405" y="811213"/>
                  <a:pt x="1005682" y="811213"/>
                </a:cubicBezTo>
                <a:cubicBezTo>
                  <a:pt x="937959" y="811213"/>
                  <a:pt x="873999" y="792223"/>
                  <a:pt x="817563" y="761840"/>
                </a:cubicBezTo>
                <a:cubicBezTo>
                  <a:pt x="847662" y="739052"/>
                  <a:pt x="907860" y="689679"/>
                  <a:pt x="937959" y="651699"/>
                </a:cubicBezTo>
                <a:cubicBezTo>
                  <a:pt x="986858" y="587150"/>
                  <a:pt x="998151" y="511213"/>
                  <a:pt x="998157" y="511175"/>
                </a:cubicBezTo>
                <a:close/>
                <a:moveTo>
                  <a:pt x="393319" y="508000"/>
                </a:moveTo>
                <a:cubicBezTo>
                  <a:pt x="393333" y="508068"/>
                  <a:pt x="408396" y="583992"/>
                  <a:pt x="468567" y="656120"/>
                </a:cubicBezTo>
                <a:cubicBezTo>
                  <a:pt x="491141" y="686504"/>
                  <a:pt x="551339" y="732079"/>
                  <a:pt x="588963" y="762463"/>
                </a:cubicBezTo>
                <a:cubicBezTo>
                  <a:pt x="532528" y="789048"/>
                  <a:pt x="468567" y="808038"/>
                  <a:pt x="400844" y="808038"/>
                </a:cubicBezTo>
                <a:cubicBezTo>
                  <a:pt x="333121" y="808038"/>
                  <a:pt x="269160" y="789048"/>
                  <a:pt x="212725" y="758665"/>
                </a:cubicBezTo>
                <a:cubicBezTo>
                  <a:pt x="242824" y="735877"/>
                  <a:pt x="303022" y="690302"/>
                  <a:pt x="333121" y="648524"/>
                </a:cubicBezTo>
                <a:cubicBezTo>
                  <a:pt x="382018" y="583977"/>
                  <a:pt x="393313" y="508041"/>
                  <a:pt x="393319" y="508000"/>
                </a:cubicBezTo>
                <a:close/>
                <a:moveTo>
                  <a:pt x="1065213" y="3175"/>
                </a:moveTo>
                <a:cubicBezTo>
                  <a:pt x="1260249" y="29757"/>
                  <a:pt x="1406526" y="200639"/>
                  <a:pt x="1406526" y="405697"/>
                </a:cubicBezTo>
                <a:cubicBezTo>
                  <a:pt x="1406526" y="508226"/>
                  <a:pt x="1369019" y="599363"/>
                  <a:pt x="1305257" y="671513"/>
                </a:cubicBezTo>
                <a:cubicBezTo>
                  <a:pt x="1275252" y="660121"/>
                  <a:pt x="1211490" y="622147"/>
                  <a:pt x="1143978" y="519618"/>
                </a:cubicBezTo>
                <a:cubicBezTo>
                  <a:pt x="1072733" y="417116"/>
                  <a:pt x="1065217" y="295637"/>
                  <a:pt x="1065213" y="295573"/>
                </a:cubicBezTo>
                <a:cubicBezTo>
                  <a:pt x="1065213" y="295547"/>
                  <a:pt x="1065213" y="292795"/>
                  <a:pt x="1065213" y="3175"/>
                </a:cubicBezTo>
                <a:close/>
                <a:moveTo>
                  <a:pt x="933450" y="3175"/>
                </a:moveTo>
                <a:cubicBezTo>
                  <a:pt x="933450" y="3175"/>
                  <a:pt x="933450" y="3175"/>
                  <a:pt x="933450" y="299370"/>
                </a:cubicBezTo>
                <a:cubicBezTo>
                  <a:pt x="933450" y="299370"/>
                  <a:pt x="918497" y="432278"/>
                  <a:pt x="847469" y="534808"/>
                </a:cubicBezTo>
                <a:cubicBezTo>
                  <a:pt x="802609" y="603160"/>
                  <a:pt x="735320" y="648729"/>
                  <a:pt x="701675" y="671513"/>
                </a:cubicBezTo>
                <a:cubicBezTo>
                  <a:pt x="765226" y="599363"/>
                  <a:pt x="802609" y="504429"/>
                  <a:pt x="802609" y="401899"/>
                </a:cubicBezTo>
                <a:cubicBezTo>
                  <a:pt x="802609" y="299370"/>
                  <a:pt x="765226" y="208233"/>
                  <a:pt x="705414" y="136083"/>
                </a:cubicBezTo>
                <a:cubicBezTo>
                  <a:pt x="761488" y="67730"/>
                  <a:pt x="843731" y="22162"/>
                  <a:pt x="933450" y="3175"/>
                </a:cubicBezTo>
                <a:close/>
                <a:moveTo>
                  <a:pt x="330200" y="3175"/>
                </a:moveTo>
                <a:cubicBezTo>
                  <a:pt x="330200" y="3192"/>
                  <a:pt x="330200" y="5407"/>
                  <a:pt x="330200" y="298940"/>
                </a:cubicBezTo>
                <a:cubicBezTo>
                  <a:pt x="330189" y="299031"/>
                  <a:pt x="315165" y="427899"/>
                  <a:pt x="243897" y="530243"/>
                </a:cubicBezTo>
                <a:cubicBezTo>
                  <a:pt x="198870" y="598497"/>
                  <a:pt x="131329" y="647791"/>
                  <a:pt x="97559" y="666750"/>
                </a:cubicBezTo>
                <a:cubicBezTo>
                  <a:pt x="37522" y="594705"/>
                  <a:pt x="0" y="503700"/>
                  <a:pt x="0" y="401320"/>
                </a:cubicBezTo>
                <a:cubicBezTo>
                  <a:pt x="0" y="200352"/>
                  <a:pt x="142586" y="37302"/>
                  <a:pt x="330200" y="3175"/>
                </a:cubicBezTo>
                <a:close/>
                <a:moveTo>
                  <a:pt x="460375" y="0"/>
                </a:moveTo>
                <a:cubicBezTo>
                  <a:pt x="558165" y="15175"/>
                  <a:pt x="644672" y="64496"/>
                  <a:pt x="704850" y="136579"/>
                </a:cubicBezTo>
                <a:cubicBezTo>
                  <a:pt x="640911" y="208662"/>
                  <a:pt x="603299" y="299715"/>
                  <a:pt x="603299" y="405943"/>
                </a:cubicBezTo>
                <a:cubicBezTo>
                  <a:pt x="603299" y="504583"/>
                  <a:pt x="640911" y="599430"/>
                  <a:pt x="701089" y="671513"/>
                </a:cubicBezTo>
                <a:cubicBezTo>
                  <a:pt x="667239" y="656338"/>
                  <a:pt x="603299" y="618399"/>
                  <a:pt x="539359" y="519759"/>
                </a:cubicBezTo>
                <a:cubicBezTo>
                  <a:pt x="467917" y="413559"/>
                  <a:pt x="460379" y="292193"/>
                  <a:pt x="460375" y="292127"/>
                </a:cubicBezTo>
                <a:cubicBezTo>
                  <a:pt x="460375" y="292093"/>
                  <a:pt x="460375" y="288969"/>
                  <a:pt x="460375"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97427604"/>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4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Horizontal)">
                                          <p:cBhvr>
                                            <p:cTn id="16" dur="500"/>
                                            <p:tgtEl>
                                              <p:spTgt spid="8"/>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nodeType="withEffect">
                                      <p:stCondLst>
                                        <p:cond delay="60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2600"/>
                                </p:stCondLst>
                                <p:childTnLst>
                                  <p:par>
                                    <p:cTn id="59" presetID="2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righ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right)">
                                          <p:cBhvr>
                                            <p:cTn id="79" dur="500"/>
                                            <p:tgtEl>
                                              <p:spTgt spid="15"/>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wipe(right)">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4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outHorizontal)">
                                          <p:cBhvr>
                                            <p:cTn id="16" dur="500"/>
                                            <p:tgtEl>
                                              <p:spTgt spid="8"/>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53" presetClass="entr" presetSubtype="16"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53" presetClass="entr" presetSubtype="16" fill="hold" grpId="0" nodeType="withEffect">
                                      <p:stCondLst>
                                        <p:cond delay="60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nodeType="withEffect">
                                      <p:stCondLst>
                                        <p:cond delay="60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2600"/>
                                </p:stCondLst>
                                <p:childTnLst>
                                  <p:par>
                                    <p:cTn id="59" presetID="2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right)">
                                          <p:cBhvr>
                                            <p:cTn id="73" dur="500"/>
                                            <p:tgtEl>
                                              <p:spTgt spid="20"/>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right)">
                                          <p:cBhvr>
                                            <p:cTn id="76" dur="500"/>
                                            <p:tgtEl>
                                              <p:spTgt spid="1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right)">
                                          <p:cBhvr>
                                            <p:cTn id="79" dur="500"/>
                                            <p:tgtEl>
                                              <p:spTgt spid="15"/>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wipe(right)">
                                          <p:cBhvr>
                                            <p:cTn id="8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P spid="21" grpId="0" animBg="1"/>
          <p:bldP spid="25" grpId="0" animBg="1"/>
          <p:bldP spid="26"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solidFill>
                  <a:srgbClr val="3461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a:ln>
                <a:noFill/>
              </a:ln>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4</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Freeform 12"/>
          <p:cNvSpPr>
            <a:spLocks/>
          </p:cNvSpPr>
          <p:nvPr/>
        </p:nvSpPr>
        <p:spPr bwMode="auto">
          <a:xfrm>
            <a:off x="4616546" y="2804440"/>
            <a:ext cx="1417305" cy="1423494"/>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346182"/>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solidFill>
            </a:endParaRPr>
          </a:p>
        </p:txBody>
      </p:sp>
      <p:sp>
        <p:nvSpPr>
          <p:cNvPr id="9" name="Freeform 13"/>
          <p:cNvSpPr>
            <a:spLocks/>
          </p:cNvSpPr>
          <p:nvPr/>
        </p:nvSpPr>
        <p:spPr bwMode="auto">
          <a:xfrm>
            <a:off x="3110149" y="2804440"/>
            <a:ext cx="1417305" cy="1423494"/>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 name="Freeform 14"/>
          <p:cNvSpPr>
            <a:spLocks/>
          </p:cNvSpPr>
          <p:nvPr/>
        </p:nvSpPr>
        <p:spPr bwMode="auto">
          <a:xfrm>
            <a:off x="4616546" y="1297732"/>
            <a:ext cx="1417305" cy="1420401"/>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 name="Freeform 15"/>
          <p:cNvSpPr>
            <a:spLocks/>
          </p:cNvSpPr>
          <p:nvPr/>
        </p:nvSpPr>
        <p:spPr bwMode="auto">
          <a:xfrm>
            <a:off x="3110149" y="1297732"/>
            <a:ext cx="1417305" cy="1420401"/>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34618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16"/>
          <p:cNvSpPr>
            <a:spLocks/>
          </p:cNvSpPr>
          <p:nvPr/>
        </p:nvSpPr>
        <p:spPr bwMode="auto">
          <a:xfrm>
            <a:off x="4187053" y="2374636"/>
            <a:ext cx="340401" cy="343497"/>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algn="r"/>
            <a:endParaRPr lang="zh-CN" altLang="en-US" dirty="0">
              <a:solidFill>
                <a:schemeClr val="bg1"/>
              </a:solidFill>
              <a:latin typeface="微软雅黑" pitchFamily="34" charset="-122"/>
              <a:ea typeface="微软雅黑" pitchFamily="34" charset="-122"/>
            </a:endParaRPr>
          </a:p>
        </p:txBody>
      </p:sp>
      <p:sp>
        <p:nvSpPr>
          <p:cNvPr id="13" name="Freeform 17"/>
          <p:cNvSpPr>
            <a:spLocks/>
          </p:cNvSpPr>
          <p:nvPr/>
        </p:nvSpPr>
        <p:spPr bwMode="auto">
          <a:xfrm>
            <a:off x="4616545" y="2374636"/>
            <a:ext cx="340401" cy="343497"/>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Freeform 18"/>
          <p:cNvSpPr>
            <a:spLocks/>
          </p:cNvSpPr>
          <p:nvPr/>
        </p:nvSpPr>
        <p:spPr bwMode="auto">
          <a:xfrm>
            <a:off x="4187053" y="2804440"/>
            <a:ext cx="340401" cy="34349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5" name="Freeform 19"/>
          <p:cNvSpPr>
            <a:spLocks/>
          </p:cNvSpPr>
          <p:nvPr/>
        </p:nvSpPr>
        <p:spPr bwMode="auto">
          <a:xfrm>
            <a:off x="4616545" y="2804440"/>
            <a:ext cx="340401" cy="34349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algn="r"/>
            <a:endParaRPr lang="zh-CN" altLang="en-US">
              <a:solidFill>
                <a:schemeClr val="bg1"/>
              </a:solidFill>
              <a:latin typeface="微软雅黑" pitchFamily="34" charset="-122"/>
              <a:ea typeface="微软雅黑" pitchFamily="34" charset="-122"/>
            </a:endParaRPr>
          </a:p>
        </p:txBody>
      </p:sp>
      <p:sp>
        <p:nvSpPr>
          <p:cNvPr id="16" name="矩形 15"/>
          <p:cNvSpPr/>
          <p:nvPr/>
        </p:nvSpPr>
        <p:spPr>
          <a:xfrm>
            <a:off x="4348245" y="2467384"/>
            <a:ext cx="117593" cy="215444"/>
          </a:xfrm>
          <a:prstGeom prst="rect">
            <a:avLst/>
          </a:prstGeom>
        </p:spPr>
        <p:txBody>
          <a:bodyPr wrap="square" lIns="0" tIns="0" rIns="0" bIns="0">
            <a:spAutoFit/>
          </a:bodyPr>
          <a:lstStyle/>
          <a:p>
            <a:pPr algn="r"/>
            <a:r>
              <a:rPr lang="en-US" altLang="zh-CN" sz="1400" dirty="0">
                <a:solidFill>
                  <a:schemeClr val="bg1"/>
                </a:solidFill>
                <a:latin typeface="微软雅黑" pitchFamily="34" charset="-122"/>
                <a:ea typeface="微软雅黑" pitchFamily="34" charset="-122"/>
              </a:rPr>
              <a:t>1</a:t>
            </a:r>
            <a:endParaRPr lang="zh-CN" altLang="en-US" sz="1400" dirty="0">
              <a:solidFill>
                <a:schemeClr val="bg1"/>
              </a:solidFill>
              <a:latin typeface="微软雅黑" pitchFamily="34" charset="-122"/>
              <a:ea typeface="微软雅黑" pitchFamily="34" charset="-122"/>
            </a:endParaRPr>
          </a:p>
        </p:txBody>
      </p:sp>
      <p:sp>
        <p:nvSpPr>
          <p:cNvPr id="17" name="矩形 16"/>
          <p:cNvSpPr/>
          <p:nvPr/>
        </p:nvSpPr>
        <p:spPr>
          <a:xfrm>
            <a:off x="4669632" y="2467384"/>
            <a:ext cx="117593" cy="215444"/>
          </a:xfrm>
          <a:prstGeom prst="rect">
            <a:avLst/>
          </a:prstGeom>
        </p:spPr>
        <p:txBody>
          <a:bodyPr wrap="square" lIns="0" tIns="0" rIns="0" bIns="0">
            <a:spAutoFit/>
          </a:bodyPr>
          <a:lstStyle/>
          <a:p>
            <a:pPr algn="r"/>
            <a:r>
              <a:rPr lang="en-US" altLang="zh-CN" sz="1400" dirty="0" smtClean="0">
                <a:solidFill>
                  <a:schemeClr val="bg1"/>
                </a:solidFill>
                <a:latin typeface="微软雅黑" pitchFamily="34" charset="-122"/>
                <a:ea typeface="微软雅黑" pitchFamily="34" charset="-122"/>
              </a:rPr>
              <a:t>2</a:t>
            </a:r>
            <a:endParaRPr lang="zh-CN" altLang="en-US" sz="1400" dirty="0">
              <a:solidFill>
                <a:schemeClr val="bg1"/>
              </a:solidFill>
              <a:latin typeface="微软雅黑" pitchFamily="34" charset="-122"/>
              <a:ea typeface="微软雅黑" pitchFamily="34" charset="-122"/>
            </a:endParaRPr>
          </a:p>
        </p:txBody>
      </p:sp>
      <p:sp>
        <p:nvSpPr>
          <p:cNvPr id="18" name="矩形 17"/>
          <p:cNvSpPr/>
          <p:nvPr/>
        </p:nvSpPr>
        <p:spPr>
          <a:xfrm>
            <a:off x="4348244" y="2821676"/>
            <a:ext cx="117594" cy="215444"/>
          </a:xfrm>
          <a:prstGeom prst="rect">
            <a:avLst/>
          </a:prstGeom>
        </p:spPr>
        <p:txBody>
          <a:bodyPr wrap="square" lIns="0" tIns="0" rIns="0" bIns="0">
            <a:spAutoFit/>
          </a:bodyPr>
          <a:lstStyle/>
          <a:p>
            <a:pPr algn="r"/>
            <a:r>
              <a:rPr lang="en-US" altLang="zh-CN" sz="1400" dirty="0" smtClean="0">
                <a:solidFill>
                  <a:schemeClr val="bg1"/>
                </a:solidFill>
                <a:latin typeface="微软雅黑" pitchFamily="34" charset="-122"/>
                <a:ea typeface="微软雅黑" pitchFamily="34" charset="-122"/>
              </a:rPr>
              <a:t>3</a:t>
            </a:r>
            <a:endParaRPr lang="zh-CN" altLang="en-US" sz="1400" dirty="0">
              <a:solidFill>
                <a:schemeClr val="bg1"/>
              </a:solidFill>
              <a:latin typeface="微软雅黑" pitchFamily="34" charset="-122"/>
              <a:ea typeface="微软雅黑" pitchFamily="34" charset="-122"/>
            </a:endParaRPr>
          </a:p>
        </p:txBody>
      </p:sp>
      <p:sp>
        <p:nvSpPr>
          <p:cNvPr id="19" name="矩形 18"/>
          <p:cNvSpPr/>
          <p:nvPr/>
        </p:nvSpPr>
        <p:spPr>
          <a:xfrm>
            <a:off x="4669632" y="2821677"/>
            <a:ext cx="117593" cy="215444"/>
          </a:xfrm>
          <a:prstGeom prst="rect">
            <a:avLst/>
          </a:prstGeom>
        </p:spPr>
        <p:txBody>
          <a:bodyPr wrap="square" lIns="0" tIns="0" rIns="0" bIns="0">
            <a:spAutoFit/>
          </a:bodyPr>
          <a:lstStyle/>
          <a:p>
            <a:pPr algn="r"/>
            <a:r>
              <a:rPr lang="en-US" altLang="zh-CN" sz="1400" dirty="0" smtClean="0">
                <a:solidFill>
                  <a:schemeClr val="bg1"/>
                </a:solidFill>
                <a:latin typeface="微软雅黑" pitchFamily="34" charset="-122"/>
                <a:ea typeface="微软雅黑" pitchFamily="34" charset="-122"/>
              </a:rPr>
              <a:t>4</a:t>
            </a:r>
            <a:endParaRPr lang="zh-CN" altLang="en-US" sz="1400" dirty="0">
              <a:solidFill>
                <a:schemeClr val="bg1"/>
              </a:solidFill>
              <a:latin typeface="微软雅黑" pitchFamily="34" charset="-122"/>
              <a:ea typeface="微软雅黑" pitchFamily="34" charset="-122"/>
            </a:endParaRPr>
          </a:p>
        </p:txBody>
      </p:sp>
      <p:sp>
        <p:nvSpPr>
          <p:cNvPr id="20" name="TextBox 14"/>
          <p:cNvSpPr txBox="1"/>
          <p:nvPr/>
        </p:nvSpPr>
        <p:spPr>
          <a:xfrm>
            <a:off x="755650" y="1615517"/>
            <a:ext cx="212975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21" name="TextBox 15"/>
          <p:cNvSpPr txBox="1"/>
          <p:nvPr/>
        </p:nvSpPr>
        <p:spPr>
          <a:xfrm>
            <a:off x="3369723" y="1615517"/>
            <a:ext cx="898156" cy="784830"/>
          </a:xfrm>
          <a:prstGeom prst="rect">
            <a:avLst/>
          </a:prstGeom>
          <a:noFill/>
        </p:spPr>
        <p:txBody>
          <a:bodyPr wrap="square" lIns="0" rIns="0" bIns="0" rtlCol="0">
            <a:spAutoFit/>
          </a:bodyPr>
          <a:lstStyle/>
          <a:p>
            <a:pPr algn="ctr"/>
            <a:r>
              <a:rPr lang="zh-CN" altLang="en-US" sz="2400" b="1" dirty="0" smtClean="0">
                <a:solidFill>
                  <a:schemeClr val="bg1"/>
                </a:solidFill>
                <a:latin typeface="微软雅黑" pitchFamily="34" charset="-122"/>
                <a:ea typeface="微软雅黑" pitchFamily="34" charset="-122"/>
              </a:rPr>
              <a:t>日程安排</a:t>
            </a:r>
            <a:endParaRPr lang="zh-CN" altLang="en-US" sz="2400" b="1" dirty="0">
              <a:solidFill>
                <a:schemeClr val="bg1"/>
              </a:solidFill>
              <a:latin typeface="微软雅黑" pitchFamily="34" charset="-122"/>
              <a:ea typeface="微软雅黑" pitchFamily="34" charset="-122"/>
            </a:endParaRPr>
          </a:p>
        </p:txBody>
      </p:sp>
      <p:sp>
        <p:nvSpPr>
          <p:cNvPr id="22" name="TextBox 16"/>
          <p:cNvSpPr txBox="1"/>
          <p:nvPr/>
        </p:nvSpPr>
        <p:spPr>
          <a:xfrm>
            <a:off x="4891789" y="1615517"/>
            <a:ext cx="866818" cy="784830"/>
          </a:xfrm>
          <a:prstGeom prst="rect">
            <a:avLst/>
          </a:prstGeom>
          <a:noFill/>
        </p:spPr>
        <p:txBody>
          <a:bodyPr wrap="square" lIns="0" rIns="0" bIns="0" rtlCol="0">
            <a:spAutoFit/>
          </a:bodyPr>
          <a:lstStyle/>
          <a:p>
            <a:pPr algn="ctr"/>
            <a:r>
              <a:rPr lang="zh-CN" altLang="en-US" sz="2400" b="1" dirty="0" smtClean="0">
                <a:solidFill>
                  <a:schemeClr val="bg1"/>
                </a:solidFill>
                <a:latin typeface="微软雅黑" pitchFamily="34" charset="-122"/>
                <a:ea typeface="微软雅黑" pitchFamily="34" charset="-122"/>
              </a:rPr>
              <a:t>行动策略</a:t>
            </a:r>
            <a:endParaRPr lang="zh-CN" altLang="en-US" sz="2400" b="1" dirty="0">
              <a:solidFill>
                <a:schemeClr val="bg1"/>
              </a:solidFill>
              <a:latin typeface="微软雅黑" pitchFamily="34" charset="-122"/>
              <a:ea typeface="微软雅黑" pitchFamily="34" charset="-122"/>
            </a:endParaRPr>
          </a:p>
        </p:txBody>
      </p:sp>
      <p:sp>
        <p:nvSpPr>
          <p:cNvPr id="23" name="TextBox 17"/>
          <p:cNvSpPr txBox="1"/>
          <p:nvPr/>
        </p:nvSpPr>
        <p:spPr>
          <a:xfrm>
            <a:off x="3380838" y="3123772"/>
            <a:ext cx="875926" cy="784830"/>
          </a:xfrm>
          <a:prstGeom prst="rect">
            <a:avLst/>
          </a:prstGeom>
          <a:noFill/>
        </p:spPr>
        <p:txBody>
          <a:bodyPr wrap="square" lIns="0" rIns="0" bIns="0" rtlCol="0">
            <a:spAutoFit/>
          </a:bodyPr>
          <a:lstStyle/>
          <a:p>
            <a:pPr algn="ctr"/>
            <a:r>
              <a:rPr lang="zh-CN" altLang="en-US" sz="2400" b="1" dirty="0" smtClean="0">
                <a:solidFill>
                  <a:schemeClr val="bg1"/>
                </a:solidFill>
                <a:latin typeface="微软雅黑" pitchFamily="34" charset="-122"/>
                <a:ea typeface="微软雅黑" pitchFamily="34" charset="-122"/>
              </a:rPr>
              <a:t>后勤保障</a:t>
            </a:r>
            <a:endParaRPr lang="zh-CN" altLang="en-US" sz="2400" b="1" dirty="0">
              <a:solidFill>
                <a:schemeClr val="bg1"/>
              </a:solidFill>
              <a:latin typeface="微软雅黑" pitchFamily="34" charset="-122"/>
              <a:ea typeface="微软雅黑" pitchFamily="34" charset="-122"/>
            </a:endParaRPr>
          </a:p>
        </p:txBody>
      </p:sp>
      <p:sp>
        <p:nvSpPr>
          <p:cNvPr id="24" name="TextBox 18"/>
          <p:cNvSpPr txBox="1"/>
          <p:nvPr/>
        </p:nvSpPr>
        <p:spPr>
          <a:xfrm>
            <a:off x="4891789" y="3123772"/>
            <a:ext cx="866818" cy="784830"/>
          </a:xfrm>
          <a:prstGeom prst="rect">
            <a:avLst/>
          </a:prstGeom>
          <a:noFill/>
        </p:spPr>
        <p:txBody>
          <a:bodyPr wrap="square" lIns="0" rIns="0" bIns="0" rtlCol="0">
            <a:spAutoFit/>
          </a:bodyPr>
          <a:lstStyle/>
          <a:p>
            <a:pPr algn="ctr"/>
            <a:r>
              <a:rPr lang="zh-CN" altLang="en-US" sz="2400" b="1" dirty="0" smtClean="0">
                <a:solidFill>
                  <a:schemeClr val="bg1"/>
                </a:solidFill>
                <a:latin typeface="微软雅黑" pitchFamily="34" charset="-122"/>
                <a:ea typeface="微软雅黑" pitchFamily="34" charset="-122"/>
              </a:rPr>
              <a:t>客户服务</a:t>
            </a:r>
            <a:endParaRPr lang="zh-CN" altLang="en-US" sz="2400" b="1" dirty="0">
              <a:solidFill>
                <a:schemeClr val="bg1"/>
              </a:solidFill>
              <a:latin typeface="微软雅黑" pitchFamily="34" charset="-122"/>
              <a:ea typeface="微软雅黑" pitchFamily="34" charset="-122"/>
            </a:endParaRPr>
          </a:p>
        </p:txBody>
      </p:sp>
      <p:sp>
        <p:nvSpPr>
          <p:cNvPr id="25" name="TextBox 19"/>
          <p:cNvSpPr txBox="1"/>
          <p:nvPr/>
        </p:nvSpPr>
        <p:spPr>
          <a:xfrm>
            <a:off x="6300192" y="1615517"/>
            <a:ext cx="212975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26" name="TextBox 20"/>
          <p:cNvSpPr txBox="1"/>
          <p:nvPr/>
        </p:nvSpPr>
        <p:spPr>
          <a:xfrm>
            <a:off x="821584" y="3216105"/>
            <a:ext cx="206989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27" name="TextBox 21"/>
          <p:cNvSpPr txBox="1"/>
          <p:nvPr/>
        </p:nvSpPr>
        <p:spPr>
          <a:xfrm>
            <a:off x="6300192" y="3216105"/>
            <a:ext cx="212975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Tree>
    <p:extLst>
      <p:ext uri="{BB962C8B-B14F-4D97-AF65-F5344CB8AC3E}">
        <p14:creationId xmlns:p14="http://schemas.microsoft.com/office/powerpoint/2010/main" val="1906181381"/>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400" fill="hold"/>
                                            <p:tgtEl>
                                              <p:spTgt spid="21"/>
                                            </p:tgtEl>
                                            <p:attrNameLst>
                                              <p:attrName>ppt_w</p:attrName>
                                            </p:attrNameLst>
                                          </p:cBhvr>
                                          <p:tavLst>
                                            <p:tav tm="0">
                                              <p:val>
                                                <p:fltVal val="0"/>
                                              </p:val>
                                            </p:tav>
                                            <p:tav tm="100000">
                                              <p:val>
                                                <p:strVal val="#ppt_w"/>
                                              </p:val>
                                            </p:tav>
                                          </p:tavLst>
                                        </p:anim>
                                        <p:anim calcmode="lin" valueType="num">
                                          <p:cBhvr>
                                            <p:cTn id="16" dur="400" fill="hold"/>
                                            <p:tgtEl>
                                              <p:spTgt spid="21"/>
                                            </p:tgtEl>
                                            <p:attrNameLst>
                                              <p:attrName>ppt_h</p:attrName>
                                            </p:attrNameLst>
                                          </p:cBhvr>
                                          <p:tavLst>
                                            <p:tav tm="0">
                                              <p:val>
                                                <p:fltVal val="0"/>
                                              </p:val>
                                            </p:tav>
                                            <p:tav tm="100000">
                                              <p:val>
                                                <p:strVal val="#ppt_h"/>
                                              </p:val>
                                            </p:tav>
                                          </p:tavLst>
                                        </p:anim>
                                        <p:animEffect transition="in" filter="fade">
                                          <p:cBhvr>
                                            <p:cTn id="17" dur="400"/>
                                            <p:tgtEl>
                                              <p:spTgt spid="21"/>
                                            </p:tgtEl>
                                          </p:cBhvr>
                                        </p:animEffect>
                                        <p:anim calcmode="lin" valueType="num">
                                          <p:cBhvr>
                                            <p:cTn id="18" dur="400" fill="hold"/>
                                            <p:tgtEl>
                                              <p:spTgt spid="21"/>
                                            </p:tgtEl>
                                            <p:attrNameLst>
                                              <p:attrName>ppt_x</p:attrName>
                                            </p:attrNameLst>
                                          </p:cBhvr>
                                          <p:tavLst>
                                            <p:tav tm="0">
                                              <p:val>
                                                <p:fltVal val="0.5"/>
                                              </p:val>
                                            </p:tav>
                                            <p:tav tm="100000">
                                              <p:val>
                                                <p:strVal val="#ppt_x"/>
                                              </p:val>
                                            </p:tav>
                                          </p:tavLst>
                                        </p:anim>
                                        <p:anim calcmode="lin" valueType="num">
                                          <p:cBhvr>
                                            <p:cTn id="19" dur="400" fill="hold"/>
                                            <p:tgtEl>
                                              <p:spTgt spid="21"/>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400" fill="hold"/>
                                            <p:tgtEl>
                                              <p:spTgt spid="11"/>
                                            </p:tgtEl>
                                            <p:attrNameLst>
                                              <p:attrName>ppt_w</p:attrName>
                                            </p:attrNameLst>
                                          </p:cBhvr>
                                          <p:tavLst>
                                            <p:tav tm="0">
                                              <p:val>
                                                <p:fltVal val="0"/>
                                              </p:val>
                                            </p:tav>
                                            <p:tav tm="100000">
                                              <p:val>
                                                <p:strVal val="#ppt_w"/>
                                              </p:val>
                                            </p:tav>
                                          </p:tavLst>
                                        </p:anim>
                                        <p:anim calcmode="lin" valueType="num">
                                          <p:cBhvr>
                                            <p:cTn id="23" dur="400" fill="hold"/>
                                            <p:tgtEl>
                                              <p:spTgt spid="11"/>
                                            </p:tgtEl>
                                            <p:attrNameLst>
                                              <p:attrName>ppt_h</p:attrName>
                                            </p:attrNameLst>
                                          </p:cBhvr>
                                          <p:tavLst>
                                            <p:tav tm="0">
                                              <p:val>
                                                <p:fltVal val="0"/>
                                              </p:val>
                                            </p:tav>
                                            <p:tav tm="100000">
                                              <p:val>
                                                <p:strVal val="#ppt_h"/>
                                              </p:val>
                                            </p:tav>
                                          </p:tavLst>
                                        </p:anim>
                                        <p:animEffect transition="in" filter="fade">
                                          <p:cBhvr>
                                            <p:cTn id="24" dur="400"/>
                                            <p:tgtEl>
                                              <p:spTgt spid="11"/>
                                            </p:tgtEl>
                                          </p:cBhvr>
                                        </p:animEffect>
                                        <p:anim calcmode="lin" valueType="num">
                                          <p:cBhvr>
                                            <p:cTn id="25" dur="400" fill="hold"/>
                                            <p:tgtEl>
                                              <p:spTgt spid="11"/>
                                            </p:tgtEl>
                                            <p:attrNameLst>
                                              <p:attrName>ppt_x</p:attrName>
                                            </p:attrNameLst>
                                          </p:cBhvr>
                                          <p:tavLst>
                                            <p:tav tm="0">
                                              <p:val>
                                                <p:fltVal val="0.5"/>
                                              </p:val>
                                            </p:tav>
                                            <p:tav tm="100000">
                                              <p:val>
                                                <p:strVal val="#ppt_x"/>
                                              </p:val>
                                            </p:tav>
                                          </p:tavLst>
                                        </p:anim>
                                        <p:anim calcmode="lin" valueType="num">
                                          <p:cBhvr>
                                            <p:cTn id="26" dur="400" fill="hold"/>
                                            <p:tgtEl>
                                              <p:spTgt spid="11"/>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400" fill="hold"/>
                                            <p:tgtEl>
                                              <p:spTgt spid="12"/>
                                            </p:tgtEl>
                                            <p:attrNameLst>
                                              <p:attrName>ppt_w</p:attrName>
                                            </p:attrNameLst>
                                          </p:cBhvr>
                                          <p:tavLst>
                                            <p:tav tm="0">
                                              <p:val>
                                                <p:fltVal val="0"/>
                                              </p:val>
                                            </p:tav>
                                            <p:tav tm="100000">
                                              <p:val>
                                                <p:strVal val="#ppt_w"/>
                                              </p:val>
                                            </p:tav>
                                          </p:tavLst>
                                        </p:anim>
                                        <p:anim calcmode="lin" valueType="num">
                                          <p:cBhvr>
                                            <p:cTn id="30" dur="400" fill="hold"/>
                                            <p:tgtEl>
                                              <p:spTgt spid="12"/>
                                            </p:tgtEl>
                                            <p:attrNameLst>
                                              <p:attrName>ppt_h</p:attrName>
                                            </p:attrNameLst>
                                          </p:cBhvr>
                                          <p:tavLst>
                                            <p:tav tm="0">
                                              <p:val>
                                                <p:fltVal val="0"/>
                                              </p:val>
                                            </p:tav>
                                            <p:tav tm="100000">
                                              <p:val>
                                                <p:strVal val="#ppt_h"/>
                                              </p:val>
                                            </p:tav>
                                          </p:tavLst>
                                        </p:anim>
                                        <p:animEffect transition="in" filter="fade">
                                          <p:cBhvr>
                                            <p:cTn id="31" dur="400"/>
                                            <p:tgtEl>
                                              <p:spTgt spid="12"/>
                                            </p:tgtEl>
                                          </p:cBhvr>
                                        </p:animEffect>
                                        <p:anim calcmode="lin" valueType="num">
                                          <p:cBhvr>
                                            <p:cTn id="32" dur="400" fill="hold"/>
                                            <p:tgtEl>
                                              <p:spTgt spid="12"/>
                                            </p:tgtEl>
                                            <p:attrNameLst>
                                              <p:attrName>ppt_x</p:attrName>
                                            </p:attrNameLst>
                                          </p:cBhvr>
                                          <p:tavLst>
                                            <p:tav tm="0">
                                              <p:val>
                                                <p:fltVal val="0.5"/>
                                              </p:val>
                                            </p:tav>
                                            <p:tav tm="100000">
                                              <p:val>
                                                <p:strVal val="#ppt_x"/>
                                              </p:val>
                                            </p:tav>
                                          </p:tavLst>
                                        </p:anim>
                                        <p:anim calcmode="lin" valueType="num">
                                          <p:cBhvr>
                                            <p:cTn id="33" dur="400" fill="hold"/>
                                            <p:tgtEl>
                                              <p:spTgt spid="12"/>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400" fill="hold"/>
                                            <p:tgtEl>
                                              <p:spTgt spid="16"/>
                                            </p:tgtEl>
                                            <p:attrNameLst>
                                              <p:attrName>ppt_w</p:attrName>
                                            </p:attrNameLst>
                                          </p:cBhvr>
                                          <p:tavLst>
                                            <p:tav tm="0">
                                              <p:val>
                                                <p:fltVal val="0"/>
                                              </p:val>
                                            </p:tav>
                                            <p:tav tm="100000">
                                              <p:val>
                                                <p:strVal val="#ppt_w"/>
                                              </p:val>
                                            </p:tav>
                                          </p:tavLst>
                                        </p:anim>
                                        <p:anim calcmode="lin" valueType="num">
                                          <p:cBhvr>
                                            <p:cTn id="37" dur="400" fill="hold"/>
                                            <p:tgtEl>
                                              <p:spTgt spid="16"/>
                                            </p:tgtEl>
                                            <p:attrNameLst>
                                              <p:attrName>ppt_h</p:attrName>
                                            </p:attrNameLst>
                                          </p:cBhvr>
                                          <p:tavLst>
                                            <p:tav tm="0">
                                              <p:val>
                                                <p:fltVal val="0"/>
                                              </p:val>
                                            </p:tav>
                                            <p:tav tm="100000">
                                              <p:val>
                                                <p:strVal val="#ppt_h"/>
                                              </p:val>
                                            </p:tav>
                                          </p:tavLst>
                                        </p:anim>
                                        <p:animEffect transition="in" filter="fade">
                                          <p:cBhvr>
                                            <p:cTn id="38" dur="400"/>
                                            <p:tgtEl>
                                              <p:spTgt spid="16"/>
                                            </p:tgtEl>
                                          </p:cBhvr>
                                        </p:animEffect>
                                        <p:anim calcmode="lin" valueType="num">
                                          <p:cBhvr>
                                            <p:cTn id="39" dur="400" fill="hold"/>
                                            <p:tgtEl>
                                              <p:spTgt spid="16"/>
                                            </p:tgtEl>
                                            <p:attrNameLst>
                                              <p:attrName>ppt_x</p:attrName>
                                            </p:attrNameLst>
                                          </p:cBhvr>
                                          <p:tavLst>
                                            <p:tav tm="0">
                                              <p:val>
                                                <p:fltVal val="0.5"/>
                                              </p:val>
                                            </p:tav>
                                            <p:tav tm="100000">
                                              <p:val>
                                                <p:strVal val="#ppt_x"/>
                                              </p:val>
                                            </p:tav>
                                          </p:tavLst>
                                        </p:anim>
                                        <p:anim calcmode="lin" valueType="num">
                                          <p:cBhvr>
                                            <p:cTn id="40" dur="400" fill="hold"/>
                                            <p:tgtEl>
                                              <p:spTgt spid="16"/>
                                            </p:tgtEl>
                                            <p:attrNameLst>
                                              <p:attrName>ppt_y</p:attrName>
                                            </p:attrNameLst>
                                          </p:cBhvr>
                                          <p:tavLst>
                                            <p:tav tm="0">
                                              <p:val>
                                                <p:fltVal val="0.5"/>
                                              </p:val>
                                            </p:tav>
                                            <p:tav tm="100000">
                                              <p:val>
                                                <p:strVal val="#ppt_y"/>
                                              </p:val>
                                            </p:tav>
                                          </p:tavLst>
                                        </p:anim>
                                      </p:childTnLst>
                                    </p:cTn>
                                  </p:par>
                                </p:childTnLst>
                              </p:cTn>
                            </p:par>
                            <p:par>
                              <p:cTn id="41" fill="hold">
                                <p:stCondLst>
                                  <p:cond delay="1000"/>
                                </p:stCondLst>
                                <p:childTnLst>
                                  <p:par>
                                    <p:cTn id="42" presetID="53" presetClass="entr" presetSubtype="528"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400" fill="hold"/>
                                            <p:tgtEl>
                                              <p:spTgt spid="22"/>
                                            </p:tgtEl>
                                            <p:attrNameLst>
                                              <p:attrName>ppt_w</p:attrName>
                                            </p:attrNameLst>
                                          </p:cBhvr>
                                          <p:tavLst>
                                            <p:tav tm="0">
                                              <p:val>
                                                <p:fltVal val="0"/>
                                              </p:val>
                                            </p:tav>
                                            <p:tav tm="100000">
                                              <p:val>
                                                <p:strVal val="#ppt_w"/>
                                              </p:val>
                                            </p:tav>
                                          </p:tavLst>
                                        </p:anim>
                                        <p:anim calcmode="lin" valueType="num">
                                          <p:cBhvr>
                                            <p:cTn id="45" dur="400" fill="hold"/>
                                            <p:tgtEl>
                                              <p:spTgt spid="22"/>
                                            </p:tgtEl>
                                            <p:attrNameLst>
                                              <p:attrName>ppt_h</p:attrName>
                                            </p:attrNameLst>
                                          </p:cBhvr>
                                          <p:tavLst>
                                            <p:tav tm="0">
                                              <p:val>
                                                <p:fltVal val="0"/>
                                              </p:val>
                                            </p:tav>
                                            <p:tav tm="100000">
                                              <p:val>
                                                <p:strVal val="#ppt_h"/>
                                              </p:val>
                                            </p:tav>
                                          </p:tavLst>
                                        </p:anim>
                                        <p:animEffect transition="in" filter="fade">
                                          <p:cBhvr>
                                            <p:cTn id="46" dur="400"/>
                                            <p:tgtEl>
                                              <p:spTgt spid="22"/>
                                            </p:tgtEl>
                                          </p:cBhvr>
                                        </p:animEffect>
                                        <p:anim calcmode="lin" valueType="num">
                                          <p:cBhvr>
                                            <p:cTn id="47" dur="400" fill="hold"/>
                                            <p:tgtEl>
                                              <p:spTgt spid="22"/>
                                            </p:tgtEl>
                                            <p:attrNameLst>
                                              <p:attrName>ppt_x</p:attrName>
                                            </p:attrNameLst>
                                          </p:cBhvr>
                                          <p:tavLst>
                                            <p:tav tm="0">
                                              <p:val>
                                                <p:fltVal val="0.5"/>
                                              </p:val>
                                            </p:tav>
                                            <p:tav tm="100000">
                                              <p:val>
                                                <p:strVal val="#ppt_x"/>
                                              </p:val>
                                            </p:tav>
                                          </p:tavLst>
                                        </p:anim>
                                        <p:anim calcmode="lin" valueType="num">
                                          <p:cBhvr>
                                            <p:cTn id="48" dur="400" fill="hold"/>
                                            <p:tgtEl>
                                              <p:spTgt spid="22"/>
                                            </p:tgtEl>
                                            <p:attrNameLst>
                                              <p:attrName>ppt_y</p:attrName>
                                            </p:attrNameLst>
                                          </p:cBhvr>
                                          <p:tavLst>
                                            <p:tav tm="0">
                                              <p:val>
                                                <p:fltVal val="0.5"/>
                                              </p:val>
                                            </p:tav>
                                            <p:tav tm="100000">
                                              <p:val>
                                                <p:strVal val="#ppt_y"/>
                                              </p:val>
                                            </p:tav>
                                          </p:tavLst>
                                        </p:anim>
                                      </p:childTnLst>
                                    </p:cTn>
                                  </p:par>
                                  <p:par>
                                    <p:cTn id="49" presetID="53" presetClass="entr" presetSubtype="528"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400" fill="hold"/>
                                            <p:tgtEl>
                                              <p:spTgt spid="10"/>
                                            </p:tgtEl>
                                            <p:attrNameLst>
                                              <p:attrName>ppt_w</p:attrName>
                                            </p:attrNameLst>
                                          </p:cBhvr>
                                          <p:tavLst>
                                            <p:tav tm="0">
                                              <p:val>
                                                <p:fltVal val="0"/>
                                              </p:val>
                                            </p:tav>
                                            <p:tav tm="100000">
                                              <p:val>
                                                <p:strVal val="#ppt_w"/>
                                              </p:val>
                                            </p:tav>
                                          </p:tavLst>
                                        </p:anim>
                                        <p:anim calcmode="lin" valueType="num">
                                          <p:cBhvr>
                                            <p:cTn id="52" dur="400" fill="hold"/>
                                            <p:tgtEl>
                                              <p:spTgt spid="10"/>
                                            </p:tgtEl>
                                            <p:attrNameLst>
                                              <p:attrName>ppt_h</p:attrName>
                                            </p:attrNameLst>
                                          </p:cBhvr>
                                          <p:tavLst>
                                            <p:tav tm="0">
                                              <p:val>
                                                <p:fltVal val="0"/>
                                              </p:val>
                                            </p:tav>
                                            <p:tav tm="100000">
                                              <p:val>
                                                <p:strVal val="#ppt_h"/>
                                              </p:val>
                                            </p:tav>
                                          </p:tavLst>
                                        </p:anim>
                                        <p:animEffect transition="in" filter="fade">
                                          <p:cBhvr>
                                            <p:cTn id="53" dur="400"/>
                                            <p:tgtEl>
                                              <p:spTgt spid="10"/>
                                            </p:tgtEl>
                                          </p:cBhvr>
                                        </p:animEffect>
                                        <p:anim calcmode="lin" valueType="num">
                                          <p:cBhvr>
                                            <p:cTn id="54" dur="400" fill="hold"/>
                                            <p:tgtEl>
                                              <p:spTgt spid="10"/>
                                            </p:tgtEl>
                                            <p:attrNameLst>
                                              <p:attrName>ppt_x</p:attrName>
                                            </p:attrNameLst>
                                          </p:cBhvr>
                                          <p:tavLst>
                                            <p:tav tm="0">
                                              <p:val>
                                                <p:fltVal val="0.5"/>
                                              </p:val>
                                            </p:tav>
                                            <p:tav tm="100000">
                                              <p:val>
                                                <p:strVal val="#ppt_x"/>
                                              </p:val>
                                            </p:tav>
                                          </p:tavLst>
                                        </p:anim>
                                        <p:anim calcmode="lin" valueType="num">
                                          <p:cBhvr>
                                            <p:cTn id="55" dur="400" fill="hold"/>
                                            <p:tgtEl>
                                              <p:spTgt spid="10"/>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400" fill="hold"/>
                                            <p:tgtEl>
                                              <p:spTgt spid="13"/>
                                            </p:tgtEl>
                                            <p:attrNameLst>
                                              <p:attrName>ppt_w</p:attrName>
                                            </p:attrNameLst>
                                          </p:cBhvr>
                                          <p:tavLst>
                                            <p:tav tm="0">
                                              <p:val>
                                                <p:fltVal val="0"/>
                                              </p:val>
                                            </p:tav>
                                            <p:tav tm="100000">
                                              <p:val>
                                                <p:strVal val="#ppt_w"/>
                                              </p:val>
                                            </p:tav>
                                          </p:tavLst>
                                        </p:anim>
                                        <p:anim calcmode="lin" valueType="num">
                                          <p:cBhvr>
                                            <p:cTn id="59" dur="400" fill="hold"/>
                                            <p:tgtEl>
                                              <p:spTgt spid="13"/>
                                            </p:tgtEl>
                                            <p:attrNameLst>
                                              <p:attrName>ppt_h</p:attrName>
                                            </p:attrNameLst>
                                          </p:cBhvr>
                                          <p:tavLst>
                                            <p:tav tm="0">
                                              <p:val>
                                                <p:fltVal val="0"/>
                                              </p:val>
                                            </p:tav>
                                            <p:tav tm="100000">
                                              <p:val>
                                                <p:strVal val="#ppt_h"/>
                                              </p:val>
                                            </p:tav>
                                          </p:tavLst>
                                        </p:anim>
                                        <p:animEffect transition="in" filter="fade">
                                          <p:cBhvr>
                                            <p:cTn id="60" dur="400"/>
                                            <p:tgtEl>
                                              <p:spTgt spid="13"/>
                                            </p:tgtEl>
                                          </p:cBhvr>
                                        </p:animEffect>
                                        <p:anim calcmode="lin" valueType="num">
                                          <p:cBhvr>
                                            <p:cTn id="61" dur="400" fill="hold"/>
                                            <p:tgtEl>
                                              <p:spTgt spid="13"/>
                                            </p:tgtEl>
                                            <p:attrNameLst>
                                              <p:attrName>ppt_x</p:attrName>
                                            </p:attrNameLst>
                                          </p:cBhvr>
                                          <p:tavLst>
                                            <p:tav tm="0">
                                              <p:val>
                                                <p:fltVal val="0.5"/>
                                              </p:val>
                                            </p:tav>
                                            <p:tav tm="100000">
                                              <p:val>
                                                <p:strVal val="#ppt_x"/>
                                              </p:val>
                                            </p:tav>
                                          </p:tavLst>
                                        </p:anim>
                                        <p:anim calcmode="lin" valueType="num">
                                          <p:cBhvr>
                                            <p:cTn id="62" dur="400" fill="hold"/>
                                            <p:tgtEl>
                                              <p:spTgt spid="13"/>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400" fill="hold"/>
                                            <p:tgtEl>
                                              <p:spTgt spid="17"/>
                                            </p:tgtEl>
                                            <p:attrNameLst>
                                              <p:attrName>ppt_w</p:attrName>
                                            </p:attrNameLst>
                                          </p:cBhvr>
                                          <p:tavLst>
                                            <p:tav tm="0">
                                              <p:val>
                                                <p:fltVal val="0"/>
                                              </p:val>
                                            </p:tav>
                                            <p:tav tm="100000">
                                              <p:val>
                                                <p:strVal val="#ppt_w"/>
                                              </p:val>
                                            </p:tav>
                                          </p:tavLst>
                                        </p:anim>
                                        <p:anim calcmode="lin" valueType="num">
                                          <p:cBhvr>
                                            <p:cTn id="66" dur="400" fill="hold"/>
                                            <p:tgtEl>
                                              <p:spTgt spid="17"/>
                                            </p:tgtEl>
                                            <p:attrNameLst>
                                              <p:attrName>ppt_h</p:attrName>
                                            </p:attrNameLst>
                                          </p:cBhvr>
                                          <p:tavLst>
                                            <p:tav tm="0">
                                              <p:val>
                                                <p:fltVal val="0"/>
                                              </p:val>
                                            </p:tav>
                                            <p:tav tm="100000">
                                              <p:val>
                                                <p:strVal val="#ppt_h"/>
                                              </p:val>
                                            </p:tav>
                                          </p:tavLst>
                                        </p:anim>
                                        <p:animEffect transition="in" filter="fade">
                                          <p:cBhvr>
                                            <p:cTn id="67" dur="400"/>
                                            <p:tgtEl>
                                              <p:spTgt spid="17"/>
                                            </p:tgtEl>
                                          </p:cBhvr>
                                        </p:animEffect>
                                        <p:anim calcmode="lin" valueType="num">
                                          <p:cBhvr>
                                            <p:cTn id="68" dur="400" fill="hold"/>
                                            <p:tgtEl>
                                              <p:spTgt spid="17"/>
                                            </p:tgtEl>
                                            <p:attrNameLst>
                                              <p:attrName>ppt_x</p:attrName>
                                            </p:attrNameLst>
                                          </p:cBhvr>
                                          <p:tavLst>
                                            <p:tav tm="0">
                                              <p:val>
                                                <p:fltVal val="0.5"/>
                                              </p:val>
                                            </p:tav>
                                            <p:tav tm="100000">
                                              <p:val>
                                                <p:strVal val="#ppt_x"/>
                                              </p:val>
                                            </p:tav>
                                          </p:tavLst>
                                        </p:anim>
                                        <p:anim calcmode="lin" valueType="num">
                                          <p:cBhvr>
                                            <p:cTn id="69" dur="400" fill="hold"/>
                                            <p:tgtEl>
                                              <p:spTgt spid="17"/>
                                            </p:tgtEl>
                                            <p:attrNameLst>
                                              <p:attrName>ppt_y</p:attrName>
                                            </p:attrNameLst>
                                          </p:cBhvr>
                                          <p:tavLst>
                                            <p:tav tm="0">
                                              <p:val>
                                                <p:fltVal val="0.5"/>
                                              </p:val>
                                            </p:tav>
                                            <p:tav tm="100000">
                                              <p:val>
                                                <p:strVal val="#ppt_y"/>
                                              </p:val>
                                            </p:tav>
                                          </p:tavLst>
                                        </p:anim>
                                      </p:childTnLst>
                                    </p:cTn>
                                  </p:par>
                                </p:childTnLst>
                              </p:cTn>
                            </p:par>
                            <p:par>
                              <p:cTn id="70" fill="hold">
                                <p:stCondLst>
                                  <p:cond delay="1400"/>
                                </p:stCondLst>
                                <p:childTnLst>
                                  <p:par>
                                    <p:cTn id="71" presetID="53" presetClass="entr" presetSubtype="52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400" fill="hold"/>
                                            <p:tgtEl>
                                              <p:spTgt spid="23"/>
                                            </p:tgtEl>
                                            <p:attrNameLst>
                                              <p:attrName>ppt_w</p:attrName>
                                            </p:attrNameLst>
                                          </p:cBhvr>
                                          <p:tavLst>
                                            <p:tav tm="0">
                                              <p:val>
                                                <p:fltVal val="0"/>
                                              </p:val>
                                            </p:tav>
                                            <p:tav tm="100000">
                                              <p:val>
                                                <p:strVal val="#ppt_w"/>
                                              </p:val>
                                            </p:tav>
                                          </p:tavLst>
                                        </p:anim>
                                        <p:anim calcmode="lin" valueType="num">
                                          <p:cBhvr>
                                            <p:cTn id="74" dur="400" fill="hold"/>
                                            <p:tgtEl>
                                              <p:spTgt spid="23"/>
                                            </p:tgtEl>
                                            <p:attrNameLst>
                                              <p:attrName>ppt_h</p:attrName>
                                            </p:attrNameLst>
                                          </p:cBhvr>
                                          <p:tavLst>
                                            <p:tav tm="0">
                                              <p:val>
                                                <p:fltVal val="0"/>
                                              </p:val>
                                            </p:tav>
                                            <p:tav tm="100000">
                                              <p:val>
                                                <p:strVal val="#ppt_h"/>
                                              </p:val>
                                            </p:tav>
                                          </p:tavLst>
                                        </p:anim>
                                        <p:animEffect transition="in" filter="fade">
                                          <p:cBhvr>
                                            <p:cTn id="75" dur="400"/>
                                            <p:tgtEl>
                                              <p:spTgt spid="23"/>
                                            </p:tgtEl>
                                          </p:cBhvr>
                                        </p:animEffect>
                                        <p:anim calcmode="lin" valueType="num">
                                          <p:cBhvr>
                                            <p:cTn id="76" dur="400" fill="hold"/>
                                            <p:tgtEl>
                                              <p:spTgt spid="23"/>
                                            </p:tgtEl>
                                            <p:attrNameLst>
                                              <p:attrName>ppt_x</p:attrName>
                                            </p:attrNameLst>
                                          </p:cBhvr>
                                          <p:tavLst>
                                            <p:tav tm="0">
                                              <p:val>
                                                <p:fltVal val="0.5"/>
                                              </p:val>
                                            </p:tav>
                                            <p:tav tm="100000">
                                              <p:val>
                                                <p:strVal val="#ppt_x"/>
                                              </p:val>
                                            </p:tav>
                                          </p:tavLst>
                                        </p:anim>
                                        <p:anim calcmode="lin" valueType="num">
                                          <p:cBhvr>
                                            <p:cTn id="77" dur="400" fill="hold"/>
                                            <p:tgtEl>
                                              <p:spTgt spid="23"/>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400" fill="hold"/>
                                            <p:tgtEl>
                                              <p:spTgt spid="9"/>
                                            </p:tgtEl>
                                            <p:attrNameLst>
                                              <p:attrName>ppt_w</p:attrName>
                                            </p:attrNameLst>
                                          </p:cBhvr>
                                          <p:tavLst>
                                            <p:tav tm="0">
                                              <p:val>
                                                <p:fltVal val="0"/>
                                              </p:val>
                                            </p:tav>
                                            <p:tav tm="100000">
                                              <p:val>
                                                <p:strVal val="#ppt_w"/>
                                              </p:val>
                                            </p:tav>
                                          </p:tavLst>
                                        </p:anim>
                                        <p:anim calcmode="lin" valueType="num">
                                          <p:cBhvr>
                                            <p:cTn id="81" dur="400" fill="hold"/>
                                            <p:tgtEl>
                                              <p:spTgt spid="9"/>
                                            </p:tgtEl>
                                            <p:attrNameLst>
                                              <p:attrName>ppt_h</p:attrName>
                                            </p:attrNameLst>
                                          </p:cBhvr>
                                          <p:tavLst>
                                            <p:tav tm="0">
                                              <p:val>
                                                <p:fltVal val="0"/>
                                              </p:val>
                                            </p:tav>
                                            <p:tav tm="100000">
                                              <p:val>
                                                <p:strVal val="#ppt_h"/>
                                              </p:val>
                                            </p:tav>
                                          </p:tavLst>
                                        </p:anim>
                                        <p:animEffect transition="in" filter="fade">
                                          <p:cBhvr>
                                            <p:cTn id="82" dur="400"/>
                                            <p:tgtEl>
                                              <p:spTgt spid="9"/>
                                            </p:tgtEl>
                                          </p:cBhvr>
                                        </p:animEffect>
                                        <p:anim calcmode="lin" valueType="num">
                                          <p:cBhvr>
                                            <p:cTn id="83" dur="400" fill="hold"/>
                                            <p:tgtEl>
                                              <p:spTgt spid="9"/>
                                            </p:tgtEl>
                                            <p:attrNameLst>
                                              <p:attrName>ppt_x</p:attrName>
                                            </p:attrNameLst>
                                          </p:cBhvr>
                                          <p:tavLst>
                                            <p:tav tm="0">
                                              <p:val>
                                                <p:fltVal val="0.5"/>
                                              </p:val>
                                            </p:tav>
                                            <p:tav tm="100000">
                                              <p:val>
                                                <p:strVal val="#ppt_x"/>
                                              </p:val>
                                            </p:tav>
                                          </p:tavLst>
                                        </p:anim>
                                        <p:anim calcmode="lin" valueType="num">
                                          <p:cBhvr>
                                            <p:cTn id="84" dur="400" fill="hold"/>
                                            <p:tgtEl>
                                              <p:spTgt spid="9"/>
                                            </p:tgtEl>
                                            <p:attrNameLst>
                                              <p:attrName>ppt_y</p:attrName>
                                            </p:attrNameLst>
                                          </p:cBhvr>
                                          <p:tavLst>
                                            <p:tav tm="0">
                                              <p:val>
                                                <p:fltVal val="0.5"/>
                                              </p:val>
                                            </p:tav>
                                            <p:tav tm="100000">
                                              <p:val>
                                                <p:strVal val="#ppt_y"/>
                                              </p:val>
                                            </p:tav>
                                          </p:tavLst>
                                        </p:anim>
                                      </p:childTnLst>
                                    </p:cTn>
                                  </p:par>
                                  <p:par>
                                    <p:cTn id="85" presetID="53" presetClass="entr" presetSubtype="528"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p:cTn id="87" dur="400" fill="hold"/>
                                            <p:tgtEl>
                                              <p:spTgt spid="14"/>
                                            </p:tgtEl>
                                            <p:attrNameLst>
                                              <p:attrName>ppt_w</p:attrName>
                                            </p:attrNameLst>
                                          </p:cBhvr>
                                          <p:tavLst>
                                            <p:tav tm="0">
                                              <p:val>
                                                <p:fltVal val="0"/>
                                              </p:val>
                                            </p:tav>
                                            <p:tav tm="100000">
                                              <p:val>
                                                <p:strVal val="#ppt_w"/>
                                              </p:val>
                                            </p:tav>
                                          </p:tavLst>
                                        </p:anim>
                                        <p:anim calcmode="lin" valueType="num">
                                          <p:cBhvr>
                                            <p:cTn id="88" dur="400" fill="hold"/>
                                            <p:tgtEl>
                                              <p:spTgt spid="14"/>
                                            </p:tgtEl>
                                            <p:attrNameLst>
                                              <p:attrName>ppt_h</p:attrName>
                                            </p:attrNameLst>
                                          </p:cBhvr>
                                          <p:tavLst>
                                            <p:tav tm="0">
                                              <p:val>
                                                <p:fltVal val="0"/>
                                              </p:val>
                                            </p:tav>
                                            <p:tav tm="100000">
                                              <p:val>
                                                <p:strVal val="#ppt_h"/>
                                              </p:val>
                                            </p:tav>
                                          </p:tavLst>
                                        </p:anim>
                                        <p:animEffect transition="in" filter="fade">
                                          <p:cBhvr>
                                            <p:cTn id="89" dur="400"/>
                                            <p:tgtEl>
                                              <p:spTgt spid="14"/>
                                            </p:tgtEl>
                                          </p:cBhvr>
                                        </p:animEffect>
                                        <p:anim calcmode="lin" valueType="num">
                                          <p:cBhvr>
                                            <p:cTn id="90" dur="400" fill="hold"/>
                                            <p:tgtEl>
                                              <p:spTgt spid="14"/>
                                            </p:tgtEl>
                                            <p:attrNameLst>
                                              <p:attrName>ppt_x</p:attrName>
                                            </p:attrNameLst>
                                          </p:cBhvr>
                                          <p:tavLst>
                                            <p:tav tm="0">
                                              <p:val>
                                                <p:fltVal val="0.5"/>
                                              </p:val>
                                            </p:tav>
                                            <p:tav tm="100000">
                                              <p:val>
                                                <p:strVal val="#ppt_x"/>
                                              </p:val>
                                            </p:tav>
                                          </p:tavLst>
                                        </p:anim>
                                        <p:anim calcmode="lin" valueType="num">
                                          <p:cBhvr>
                                            <p:cTn id="91" dur="400" fill="hold"/>
                                            <p:tgtEl>
                                              <p:spTgt spid="14"/>
                                            </p:tgtEl>
                                            <p:attrNameLst>
                                              <p:attrName>ppt_y</p:attrName>
                                            </p:attrNameLst>
                                          </p:cBhvr>
                                          <p:tavLst>
                                            <p:tav tm="0">
                                              <p:val>
                                                <p:fltVal val="0.5"/>
                                              </p:val>
                                            </p:tav>
                                            <p:tav tm="100000">
                                              <p:val>
                                                <p:strVal val="#ppt_y"/>
                                              </p:val>
                                            </p:tav>
                                          </p:tavLst>
                                        </p:anim>
                                      </p:childTnLst>
                                    </p:cTn>
                                  </p:par>
                                  <p:par>
                                    <p:cTn id="92" presetID="53" presetClass="entr" presetSubtype="528"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 calcmode="lin" valueType="num">
                                          <p:cBhvr>
                                            <p:cTn id="94" dur="400" fill="hold"/>
                                            <p:tgtEl>
                                              <p:spTgt spid="18"/>
                                            </p:tgtEl>
                                            <p:attrNameLst>
                                              <p:attrName>ppt_w</p:attrName>
                                            </p:attrNameLst>
                                          </p:cBhvr>
                                          <p:tavLst>
                                            <p:tav tm="0">
                                              <p:val>
                                                <p:fltVal val="0"/>
                                              </p:val>
                                            </p:tav>
                                            <p:tav tm="100000">
                                              <p:val>
                                                <p:strVal val="#ppt_w"/>
                                              </p:val>
                                            </p:tav>
                                          </p:tavLst>
                                        </p:anim>
                                        <p:anim calcmode="lin" valueType="num">
                                          <p:cBhvr>
                                            <p:cTn id="95" dur="400" fill="hold"/>
                                            <p:tgtEl>
                                              <p:spTgt spid="18"/>
                                            </p:tgtEl>
                                            <p:attrNameLst>
                                              <p:attrName>ppt_h</p:attrName>
                                            </p:attrNameLst>
                                          </p:cBhvr>
                                          <p:tavLst>
                                            <p:tav tm="0">
                                              <p:val>
                                                <p:fltVal val="0"/>
                                              </p:val>
                                            </p:tav>
                                            <p:tav tm="100000">
                                              <p:val>
                                                <p:strVal val="#ppt_h"/>
                                              </p:val>
                                            </p:tav>
                                          </p:tavLst>
                                        </p:anim>
                                        <p:animEffect transition="in" filter="fade">
                                          <p:cBhvr>
                                            <p:cTn id="96" dur="400"/>
                                            <p:tgtEl>
                                              <p:spTgt spid="18"/>
                                            </p:tgtEl>
                                          </p:cBhvr>
                                        </p:animEffect>
                                        <p:anim calcmode="lin" valueType="num">
                                          <p:cBhvr>
                                            <p:cTn id="97" dur="400" fill="hold"/>
                                            <p:tgtEl>
                                              <p:spTgt spid="18"/>
                                            </p:tgtEl>
                                            <p:attrNameLst>
                                              <p:attrName>ppt_x</p:attrName>
                                            </p:attrNameLst>
                                          </p:cBhvr>
                                          <p:tavLst>
                                            <p:tav tm="0">
                                              <p:val>
                                                <p:fltVal val="0.5"/>
                                              </p:val>
                                            </p:tav>
                                            <p:tav tm="100000">
                                              <p:val>
                                                <p:strVal val="#ppt_x"/>
                                              </p:val>
                                            </p:tav>
                                          </p:tavLst>
                                        </p:anim>
                                        <p:anim calcmode="lin" valueType="num">
                                          <p:cBhvr>
                                            <p:cTn id="98" dur="400" fill="hold"/>
                                            <p:tgtEl>
                                              <p:spTgt spid="18"/>
                                            </p:tgtEl>
                                            <p:attrNameLst>
                                              <p:attrName>ppt_y</p:attrName>
                                            </p:attrNameLst>
                                          </p:cBhvr>
                                          <p:tavLst>
                                            <p:tav tm="0">
                                              <p:val>
                                                <p:fltVal val="0.5"/>
                                              </p:val>
                                            </p:tav>
                                            <p:tav tm="100000">
                                              <p:val>
                                                <p:strVal val="#ppt_y"/>
                                              </p:val>
                                            </p:tav>
                                          </p:tavLst>
                                        </p:anim>
                                      </p:childTnLst>
                                    </p:cTn>
                                  </p:par>
                                </p:childTnLst>
                              </p:cTn>
                            </p:par>
                            <p:par>
                              <p:cTn id="99" fill="hold">
                                <p:stCondLst>
                                  <p:cond delay="1800"/>
                                </p:stCondLst>
                                <p:childTnLst>
                                  <p:par>
                                    <p:cTn id="100" presetID="53" presetClass="entr" presetSubtype="52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p:cTn id="102" dur="400" fill="hold"/>
                                            <p:tgtEl>
                                              <p:spTgt spid="24"/>
                                            </p:tgtEl>
                                            <p:attrNameLst>
                                              <p:attrName>ppt_w</p:attrName>
                                            </p:attrNameLst>
                                          </p:cBhvr>
                                          <p:tavLst>
                                            <p:tav tm="0">
                                              <p:val>
                                                <p:fltVal val="0"/>
                                              </p:val>
                                            </p:tav>
                                            <p:tav tm="100000">
                                              <p:val>
                                                <p:strVal val="#ppt_w"/>
                                              </p:val>
                                            </p:tav>
                                          </p:tavLst>
                                        </p:anim>
                                        <p:anim calcmode="lin" valueType="num">
                                          <p:cBhvr>
                                            <p:cTn id="103" dur="400" fill="hold"/>
                                            <p:tgtEl>
                                              <p:spTgt spid="24"/>
                                            </p:tgtEl>
                                            <p:attrNameLst>
                                              <p:attrName>ppt_h</p:attrName>
                                            </p:attrNameLst>
                                          </p:cBhvr>
                                          <p:tavLst>
                                            <p:tav tm="0">
                                              <p:val>
                                                <p:fltVal val="0"/>
                                              </p:val>
                                            </p:tav>
                                            <p:tav tm="100000">
                                              <p:val>
                                                <p:strVal val="#ppt_h"/>
                                              </p:val>
                                            </p:tav>
                                          </p:tavLst>
                                        </p:anim>
                                        <p:animEffect transition="in" filter="fade">
                                          <p:cBhvr>
                                            <p:cTn id="104" dur="400"/>
                                            <p:tgtEl>
                                              <p:spTgt spid="24"/>
                                            </p:tgtEl>
                                          </p:cBhvr>
                                        </p:animEffect>
                                        <p:anim calcmode="lin" valueType="num">
                                          <p:cBhvr>
                                            <p:cTn id="105" dur="400" fill="hold"/>
                                            <p:tgtEl>
                                              <p:spTgt spid="24"/>
                                            </p:tgtEl>
                                            <p:attrNameLst>
                                              <p:attrName>ppt_x</p:attrName>
                                            </p:attrNameLst>
                                          </p:cBhvr>
                                          <p:tavLst>
                                            <p:tav tm="0">
                                              <p:val>
                                                <p:fltVal val="0.5"/>
                                              </p:val>
                                            </p:tav>
                                            <p:tav tm="100000">
                                              <p:val>
                                                <p:strVal val="#ppt_x"/>
                                              </p:val>
                                            </p:tav>
                                          </p:tavLst>
                                        </p:anim>
                                        <p:anim calcmode="lin" valueType="num">
                                          <p:cBhvr>
                                            <p:cTn id="106" dur="400" fill="hold"/>
                                            <p:tgtEl>
                                              <p:spTgt spid="24"/>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p:cTn id="109" dur="400" fill="hold"/>
                                            <p:tgtEl>
                                              <p:spTgt spid="8"/>
                                            </p:tgtEl>
                                            <p:attrNameLst>
                                              <p:attrName>ppt_w</p:attrName>
                                            </p:attrNameLst>
                                          </p:cBhvr>
                                          <p:tavLst>
                                            <p:tav tm="0">
                                              <p:val>
                                                <p:fltVal val="0"/>
                                              </p:val>
                                            </p:tav>
                                            <p:tav tm="100000">
                                              <p:val>
                                                <p:strVal val="#ppt_w"/>
                                              </p:val>
                                            </p:tav>
                                          </p:tavLst>
                                        </p:anim>
                                        <p:anim calcmode="lin" valueType="num">
                                          <p:cBhvr>
                                            <p:cTn id="110" dur="400" fill="hold"/>
                                            <p:tgtEl>
                                              <p:spTgt spid="8"/>
                                            </p:tgtEl>
                                            <p:attrNameLst>
                                              <p:attrName>ppt_h</p:attrName>
                                            </p:attrNameLst>
                                          </p:cBhvr>
                                          <p:tavLst>
                                            <p:tav tm="0">
                                              <p:val>
                                                <p:fltVal val="0"/>
                                              </p:val>
                                            </p:tav>
                                            <p:tav tm="100000">
                                              <p:val>
                                                <p:strVal val="#ppt_h"/>
                                              </p:val>
                                            </p:tav>
                                          </p:tavLst>
                                        </p:anim>
                                        <p:animEffect transition="in" filter="fade">
                                          <p:cBhvr>
                                            <p:cTn id="111" dur="400"/>
                                            <p:tgtEl>
                                              <p:spTgt spid="8"/>
                                            </p:tgtEl>
                                          </p:cBhvr>
                                        </p:animEffect>
                                        <p:anim calcmode="lin" valueType="num">
                                          <p:cBhvr>
                                            <p:cTn id="112" dur="400" fill="hold"/>
                                            <p:tgtEl>
                                              <p:spTgt spid="8"/>
                                            </p:tgtEl>
                                            <p:attrNameLst>
                                              <p:attrName>ppt_x</p:attrName>
                                            </p:attrNameLst>
                                          </p:cBhvr>
                                          <p:tavLst>
                                            <p:tav tm="0">
                                              <p:val>
                                                <p:fltVal val="0.5"/>
                                              </p:val>
                                            </p:tav>
                                            <p:tav tm="100000">
                                              <p:val>
                                                <p:strVal val="#ppt_x"/>
                                              </p:val>
                                            </p:tav>
                                          </p:tavLst>
                                        </p:anim>
                                        <p:anim calcmode="lin" valueType="num">
                                          <p:cBhvr>
                                            <p:cTn id="113" dur="400" fill="hold"/>
                                            <p:tgtEl>
                                              <p:spTgt spid="8"/>
                                            </p:tgtEl>
                                            <p:attrNameLst>
                                              <p:attrName>ppt_y</p:attrName>
                                            </p:attrNameLst>
                                          </p:cBhvr>
                                          <p:tavLst>
                                            <p:tav tm="0">
                                              <p:val>
                                                <p:fltVal val="0.5"/>
                                              </p:val>
                                            </p:tav>
                                            <p:tav tm="100000">
                                              <p:val>
                                                <p:strVal val="#ppt_y"/>
                                              </p:val>
                                            </p:tav>
                                          </p:tavLst>
                                        </p:anim>
                                      </p:childTnLst>
                                    </p:cTn>
                                  </p:par>
                                  <p:par>
                                    <p:cTn id="114" presetID="53" presetClass="entr" presetSubtype="528" fill="hold" grpId="0" nodeType="withEffect">
                                      <p:stCondLst>
                                        <p:cond delay="0"/>
                                      </p:stCondLst>
                                      <p:childTnLst>
                                        <p:set>
                                          <p:cBhvr>
                                            <p:cTn id="115" dur="1" fill="hold">
                                              <p:stCondLst>
                                                <p:cond delay="0"/>
                                              </p:stCondLst>
                                            </p:cTn>
                                            <p:tgtEl>
                                              <p:spTgt spid="15"/>
                                            </p:tgtEl>
                                            <p:attrNameLst>
                                              <p:attrName>style.visibility</p:attrName>
                                            </p:attrNameLst>
                                          </p:cBhvr>
                                          <p:to>
                                            <p:strVal val="visible"/>
                                          </p:to>
                                        </p:set>
                                        <p:anim calcmode="lin" valueType="num">
                                          <p:cBhvr>
                                            <p:cTn id="116" dur="400" fill="hold"/>
                                            <p:tgtEl>
                                              <p:spTgt spid="15"/>
                                            </p:tgtEl>
                                            <p:attrNameLst>
                                              <p:attrName>ppt_w</p:attrName>
                                            </p:attrNameLst>
                                          </p:cBhvr>
                                          <p:tavLst>
                                            <p:tav tm="0">
                                              <p:val>
                                                <p:fltVal val="0"/>
                                              </p:val>
                                            </p:tav>
                                            <p:tav tm="100000">
                                              <p:val>
                                                <p:strVal val="#ppt_w"/>
                                              </p:val>
                                            </p:tav>
                                          </p:tavLst>
                                        </p:anim>
                                        <p:anim calcmode="lin" valueType="num">
                                          <p:cBhvr>
                                            <p:cTn id="117" dur="400" fill="hold"/>
                                            <p:tgtEl>
                                              <p:spTgt spid="15"/>
                                            </p:tgtEl>
                                            <p:attrNameLst>
                                              <p:attrName>ppt_h</p:attrName>
                                            </p:attrNameLst>
                                          </p:cBhvr>
                                          <p:tavLst>
                                            <p:tav tm="0">
                                              <p:val>
                                                <p:fltVal val="0"/>
                                              </p:val>
                                            </p:tav>
                                            <p:tav tm="100000">
                                              <p:val>
                                                <p:strVal val="#ppt_h"/>
                                              </p:val>
                                            </p:tav>
                                          </p:tavLst>
                                        </p:anim>
                                        <p:animEffect transition="in" filter="fade">
                                          <p:cBhvr>
                                            <p:cTn id="118" dur="400"/>
                                            <p:tgtEl>
                                              <p:spTgt spid="15"/>
                                            </p:tgtEl>
                                          </p:cBhvr>
                                        </p:animEffect>
                                        <p:anim calcmode="lin" valueType="num">
                                          <p:cBhvr>
                                            <p:cTn id="119" dur="400" fill="hold"/>
                                            <p:tgtEl>
                                              <p:spTgt spid="15"/>
                                            </p:tgtEl>
                                            <p:attrNameLst>
                                              <p:attrName>ppt_x</p:attrName>
                                            </p:attrNameLst>
                                          </p:cBhvr>
                                          <p:tavLst>
                                            <p:tav tm="0">
                                              <p:val>
                                                <p:fltVal val="0.5"/>
                                              </p:val>
                                            </p:tav>
                                            <p:tav tm="100000">
                                              <p:val>
                                                <p:strVal val="#ppt_x"/>
                                              </p:val>
                                            </p:tav>
                                          </p:tavLst>
                                        </p:anim>
                                        <p:anim calcmode="lin" valueType="num">
                                          <p:cBhvr>
                                            <p:cTn id="120" dur="400" fill="hold"/>
                                            <p:tgtEl>
                                              <p:spTgt spid="15"/>
                                            </p:tgtEl>
                                            <p:attrNameLst>
                                              <p:attrName>ppt_y</p:attrName>
                                            </p:attrNameLst>
                                          </p:cBhvr>
                                          <p:tavLst>
                                            <p:tav tm="0">
                                              <p:val>
                                                <p:fltVal val="0.5"/>
                                              </p:val>
                                            </p:tav>
                                            <p:tav tm="100000">
                                              <p:val>
                                                <p:strVal val="#ppt_y"/>
                                              </p:val>
                                            </p:tav>
                                          </p:tavLst>
                                        </p:anim>
                                      </p:childTnLst>
                                    </p:cTn>
                                  </p:par>
                                  <p:par>
                                    <p:cTn id="121" presetID="53" presetClass="entr" presetSubtype="528" fill="hold" grpId="0" nodeType="withEffect">
                                      <p:stCondLst>
                                        <p:cond delay="0"/>
                                      </p:stCondLst>
                                      <p:childTnLst>
                                        <p:set>
                                          <p:cBhvr>
                                            <p:cTn id="122" dur="1" fill="hold">
                                              <p:stCondLst>
                                                <p:cond delay="0"/>
                                              </p:stCondLst>
                                            </p:cTn>
                                            <p:tgtEl>
                                              <p:spTgt spid="19"/>
                                            </p:tgtEl>
                                            <p:attrNameLst>
                                              <p:attrName>style.visibility</p:attrName>
                                            </p:attrNameLst>
                                          </p:cBhvr>
                                          <p:to>
                                            <p:strVal val="visible"/>
                                          </p:to>
                                        </p:set>
                                        <p:anim calcmode="lin" valueType="num">
                                          <p:cBhvr>
                                            <p:cTn id="123" dur="400" fill="hold"/>
                                            <p:tgtEl>
                                              <p:spTgt spid="19"/>
                                            </p:tgtEl>
                                            <p:attrNameLst>
                                              <p:attrName>ppt_w</p:attrName>
                                            </p:attrNameLst>
                                          </p:cBhvr>
                                          <p:tavLst>
                                            <p:tav tm="0">
                                              <p:val>
                                                <p:fltVal val="0"/>
                                              </p:val>
                                            </p:tav>
                                            <p:tav tm="100000">
                                              <p:val>
                                                <p:strVal val="#ppt_w"/>
                                              </p:val>
                                            </p:tav>
                                          </p:tavLst>
                                        </p:anim>
                                        <p:anim calcmode="lin" valueType="num">
                                          <p:cBhvr>
                                            <p:cTn id="124" dur="400" fill="hold"/>
                                            <p:tgtEl>
                                              <p:spTgt spid="19"/>
                                            </p:tgtEl>
                                            <p:attrNameLst>
                                              <p:attrName>ppt_h</p:attrName>
                                            </p:attrNameLst>
                                          </p:cBhvr>
                                          <p:tavLst>
                                            <p:tav tm="0">
                                              <p:val>
                                                <p:fltVal val="0"/>
                                              </p:val>
                                            </p:tav>
                                            <p:tav tm="100000">
                                              <p:val>
                                                <p:strVal val="#ppt_h"/>
                                              </p:val>
                                            </p:tav>
                                          </p:tavLst>
                                        </p:anim>
                                        <p:animEffect transition="in" filter="fade">
                                          <p:cBhvr>
                                            <p:cTn id="125" dur="400"/>
                                            <p:tgtEl>
                                              <p:spTgt spid="19"/>
                                            </p:tgtEl>
                                          </p:cBhvr>
                                        </p:animEffect>
                                        <p:anim calcmode="lin" valueType="num">
                                          <p:cBhvr>
                                            <p:cTn id="126" dur="400" fill="hold"/>
                                            <p:tgtEl>
                                              <p:spTgt spid="19"/>
                                            </p:tgtEl>
                                            <p:attrNameLst>
                                              <p:attrName>ppt_x</p:attrName>
                                            </p:attrNameLst>
                                          </p:cBhvr>
                                          <p:tavLst>
                                            <p:tav tm="0">
                                              <p:val>
                                                <p:fltVal val="0.5"/>
                                              </p:val>
                                            </p:tav>
                                            <p:tav tm="100000">
                                              <p:val>
                                                <p:strVal val="#ppt_x"/>
                                              </p:val>
                                            </p:tav>
                                          </p:tavLst>
                                        </p:anim>
                                        <p:anim calcmode="lin" valueType="num">
                                          <p:cBhvr>
                                            <p:cTn id="127" dur="400" fill="hold"/>
                                            <p:tgtEl>
                                              <p:spTgt spid="19"/>
                                            </p:tgtEl>
                                            <p:attrNameLst>
                                              <p:attrName>ppt_y</p:attrName>
                                            </p:attrNameLst>
                                          </p:cBhvr>
                                          <p:tavLst>
                                            <p:tav tm="0">
                                              <p:val>
                                                <p:fltVal val="0.5"/>
                                              </p:val>
                                            </p:tav>
                                            <p:tav tm="100000">
                                              <p:val>
                                                <p:strVal val="#ppt_y"/>
                                              </p:val>
                                            </p:tav>
                                          </p:tavLst>
                                        </p:anim>
                                      </p:childTnLst>
                                    </p:cTn>
                                  </p:par>
                                </p:childTnLst>
                              </p:cTn>
                            </p:par>
                            <p:par>
                              <p:cTn id="128" fill="hold">
                                <p:stCondLst>
                                  <p:cond delay="2200"/>
                                </p:stCondLst>
                                <p:childTnLst>
                                  <p:par>
                                    <p:cTn id="129" presetID="22" presetClass="entr" presetSubtype="2" fill="hold" grpId="0" nodeType="after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wipe(right)">
                                          <p:cBhvr>
                                            <p:cTn id="131" dur="500"/>
                                            <p:tgtEl>
                                              <p:spTgt spid="20"/>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25"/>
                                            </p:tgtEl>
                                            <p:attrNameLst>
                                              <p:attrName>style.visibility</p:attrName>
                                            </p:attrNameLst>
                                          </p:cBhvr>
                                          <p:to>
                                            <p:strVal val="visible"/>
                                          </p:to>
                                        </p:set>
                                        <p:animEffect transition="in" filter="wipe(left)">
                                          <p:cBhvr>
                                            <p:cTn id="134" dur="500"/>
                                            <p:tgtEl>
                                              <p:spTgt spid="25"/>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26"/>
                                            </p:tgtEl>
                                            <p:attrNameLst>
                                              <p:attrName>style.visibility</p:attrName>
                                            </p:attrNameLst>
                                          </p:cBhvr>
                                          <p:to>
                                            <p:strVal val="visible"/>
                                          </p:to>
                                        </p:set>
                                        <p:animEffect transition="in" filter="wipe(right)">
                                          <p:cBhvr>
                                            <p:cTn id="137" dur="500"/>
                                            <p:tgtEl>
                                              <p:spTgt spid="26"/>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wipe(left)">
                                          <p:cBhvr>
                                            <p:cTn id="1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400" fill="hold"/>
                                            <p:tgtEl>
                                              <p:spTgt spid="21"/>
                                            </p:tgtEl>
                                            <p:attrNameLst>
                                              <p:attrName>ppt_w</p:attrName>
                                            </p:attrNameLst>
                                          </p:cBhvr>
                                          <p:tavLst>
                                            <p:tav tm="0">
                                              <p:val>
                                                <p:fltVal val="0"/>
                                              </p:val>
                                            </p:tav>
                                            <p:tav tm="100000">
                                              <p:val>
                                                <p:strVal val="#ppt_w"/>
                                              </p:val>
                                            </p:tav>
                                          </p:tavLst>
                                        </p:anim>
                                        <p:anim calcmode="lin" valueType="num">
                                          <p:cBhvr>
                                            <p:cTn id="16" dur="400" fill="hold"/>
                                            <p:tgtEl>
                                              <p:spTgt spid="21"/>
                                            </p:tgtEl>
                                            <p:attrNameLst>
                                              <p:attrName>ppt_h</p:attrName>
                                            </p:attrNameLst>
                                          </p:cBhvr>
                                          <p:tavLst>
                                            <p:tav tm="0">
                                              <p:val>
                                                <p:fltVal val="0"/>
                                              </p:val>
                                            </p:tav>
                                            <p:tav tm="100000">
                                              <p:val>
                                                <p:strVal val="#ppt_h"/>
                                              </p:val>
                                            </p:tav>
                                          </p:tavLst>
                                        </p:anim>
                                        <p:animEffect transition="in" filter="fade">
                                          <p:cBhvr>
                                            <p:cTn id="17" dur="400"/>
                                            <p:tgtEl>
                                              <p:spTgt spid="21"/>
                                            </p:tgtEl>
                                          </p:cBhvr>
                                        </p:animEffect>
                                        <p:anim calcmode="lin" valueType="num">
                                          <p:cBhvr>
                                            <p:cTn id="18" dur="400" fill="hold"/>
                                            <p:tgtEl>
                                              <p:spTgt spid="21"/>
                                            </p:tgtEl>
                                            <p:attrNameLst>
                                              <p:attrName>ppt_x</p:attrName>
                                            </p:attrNameLst>
                                          </p:cBhvr>
                                          <p:tavLst>
                                            <p:tav tm="0">
                                              <p:val>
                                                <p:fltVal val="0.5"/>
                                              </p:val>
                                            </p:tav>
                                            <p:tav tm="100000">
                                              <p:val>
                                                <p:strVal val="#ppt_x"/>
                                              </p:val>
                                            </p:tav>
                                          </p:tavLst>
                                        </p:anim>
                                        <p:anim calcmode="lin" valueType="num">
                                          <p:cBhvr>
                                            <p:cTn id="19" dur="400" fill="hold"/>
                                            <p:tgtEl>
                                              <p:spTgt spid="21"/>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400" fill="hold"/>
                                            <p:tgtEl>
                                              <p:spTgt spid="11"/>
                                            </p:tgtEl>
                                            <p:attrNameLst>
                                              <p:attrName>ppt_w</p:attrName>
                                            </p:attrNameLst>
                                          </p:cBhvr>
                                          <p:tavLst>
                                            <p:tav tm="0">
                                              <p:val>
                                                <p:fltVal val="0"/>
                                              </p:val>
                                            </p:tav>
                                            <p:tav tm="100000">
                                              <p:val>
                                                <p:strVal val="#ppt_w"/>
                                              </p:val>
                                            </p:tav>
                                          </p:tavLst>
                                        </p:anim>
                                        <p:anim calcmode="lin" valueType="num">
                                          <p:cBhvr>
                                            <p:cTn id="23" dur="400" fill="hold"/>
                                            <p:tgtEl>
                                              <p:spTgt spid="11"/>
                                            </p:tgtEl>
                                            <p:attrNameLst>
                                              <p:attrName>ppt_h</p:attrName>
                                            </p:attrNameLst>
                                          </p:cBhvr>
                                          <p:tavLst>
                                            <p:tav tm="0">
                                              <p:val>
                                                <p:fltVal val="0"/>
                                              </p:val>
                                            </p:tav>
                                            <p:tav tm="100000">
                                              <p:val>
                                                <p:strVal val="#ppt_h"/>
                                              </p:val>
                                            </p:tav>
                                          </p:tavLst>
                                        </p:anim>
                                        <p:animEffect transition="in" filter="fade">
                                          <p:cBhvr>
                                            <p:cTn id="24" dur="400"/>
                                            <p:tgtEl>
                                              <p:spTgt spid="11"/>
                                            </p:tgtEl>
                                          </p:cBhvr>
                                        </p:animEffect>
                                        <p:anim calcmode="lin" valueType="num">
                                          <p:cBhvr>
                                            <p:cTn id="25" dur="400" fill="hold"/>
                                            <p:tgtEl>
                                              <p:spTgt spid="11"/>
                                            </p:tgtEl>
                                            <p:attrNameLst>
                                              <p:attrName>ppt_x</p:attrName>
                                            </p:attrNameLst>
                                          </p:cBhvr>
                                          <p:tavLst>
                                            <p:tav tm="0">
                                              <p:val>
                                                <p:fltVal val="0.5"/>
                                              </p:val>
                                            </p:tav>
                                            <p:tav tm="100000">
                                              <p:val>
                                                <p:strVal val="#ppt_x"/>
                                              </p:val>
                                            </p:tav>
                                          </p:tavLst>
                                        </p:anim>
                                        <p:anim calcmode="lin" valueType="num">
                                          <p:cBhvr>
                                            <p:cTn id="26" dur="400" fill="hold"/>
                                            <p:tgtEl>
                                              <p:spTgt spid="11"/>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400" fill="hold"/>
                                            <p:tgtEl>
                                              <p:spTgt spid="12"/>
                                            </p:tgtEl>
                                            <p:attrNameLst>
                                              <p:attrName>ppt_w</p:attrName>
                                            </p:attrNameLst>
                                          </p:cBhvr>
                                          <p:tavLst>
                                            <p:tav tm="0">
                                              <p:val>
                                                <p:fltVal val="0"/>
                                              </p:val>
                                            </p:tav>
                                            <p:tav tm="100000">
                                              <p:val>
                                                <p:strVal val="#ppt_w"/>
                                              </p:val>
                                            </p:tav>
                                          </p:tavLst>
                                        </p:anim>
                                        <p:anim calcmode="lin" valueType="num">
                                          <p:cBhvr>
                                            <p:cTn id="30" dur="400" fill="hold"/>
                                            <p:tgtEl>
                                              <p:spTgt spid="12"/>
                                            </p:tgtEl>
                                            <p:attrNameLst>
                                              <p:attrName>ppt_h</p:attrName>
                                            </p:attrNameLst>
                                          </p:cBhvr>
                                          <p:tavLst>
                                            <p:tav tm="0">
                                              <p:val>
                                                <p:fltVal val="0"/>
                                              </p:val>
                                            </p:tav>
                                            <p:tav tm="100000">
                                              <p:val>
                                                <p:strVal val="#ppt_h"/>
                                              </p:val>
                                            </p:tav>
                                          </p:tavLst>
                                        </p:anim>
                                        <p:animEffect transition="in" filter="fade">
                                          <p:cBhvr>
                                            <p:cTn id="31" dur="400"/>
                                            <p:tgtEl>
                                              <p:spTgt spid="12"/>
                                            </p:tgtEl>
                                          </p:cBhvr>
                                        </p:animEffect>
                                        <p:anim calcmode="lin" valueType="num">
                                          <p:cBhvr>
                                            <p:cTn id="32" dur="400" fill="hold"/>
                                            <p:tgtEl>
                                              <p:spTgt spid="12"/>
                                            </p:tgtEl>
                                            <p:attrNameLst>
                                              <p:attrName>ppt_x</p:attrName>
                                            </p:attrNameLst>
                                          </p:cBhvr>
                                          <p:tavLst>
                                            <p:tav tm="0">
                                              <p:val>
                                                <p:fltVal val="0.5"/>
                                              </p:val>
                                            </p:tav>
                                            <p:tav tm="100000">
                                              <p:val>
                                                <p:strVal val="#ppt_x"/>
                                              </p:val>
                                            </p:tav>
                                          </p:tavLst>
                                        </p:anim>
                                        <p:anim calcmode="lin" valueType="num">
                                          <p:cBhvr>
                                            <p:cTn id="33" dur="400" fill="hold"/>
                                            <p:tgtEl>
                                              <p:spTgt spid="12"/>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400" fill="hold"/>
                                            <p:tgtEl>
                                              <p:spTgt spid="16"/>
                                            </p:tgtEl>
                                            <p:attrNameLst>
                                              <p:attrName>ppt_w</p:attrName>
                                            </p:attrNameLst>
                                          </p:cBhvr>
                                          <p:tavLst>
                                            <p:tav tm="0">
                                              <p:val>
                                                <p:fltVal val="0"/>
                                              </p:val>
                                            </p:tav>
                                            <p:tav tm="100000">
                                              <p:val>
                                                <p:strVal val="#ppt_w"/>
                                              </p:val>
                                            </p:tav>
                                          </p:tavLst>
                                        </p:anim>
                                        <p:anim calcmode="lin" valueType="num">
                                          <p:cBhvr>
                                            <p:cTn id="37" dur="400" fill="hold"/>
                                            <p:tgtEl>
                                              <p:spTgt spid="16"/>
                                            </p:tgtEl>
                                            <p:attrNameLst>
                                              <p:attrName>ppt_h</p:attrName>
                                            </p:attrNameLst>
                                          </p:cBhvr>
                                          <p:tavLst>
                                            <p:tav tm="0">
                                              <p:val>
                                                <p:fltVal val="0"/>
                                              </p:val>
                                            </p:tav>
                                            <p:tav tm="100000">
                                              <p:val>
                                                <p:strVal val="#ppt_h"/>
                                              </p:val>
                                            </p:tav>
                                          </p:tavLst>
                                        </p:anim>
                                        <p:animEffect transition="in" filter="fade">
                                          <p:cBhvr>
                                            <p:cTn id="38" dur="400"/>
                                            <p:tgtEl>
                                              <p:spTgt spid="16"/>
                                            </p:tgtEl>
                                          </p:cBhvr>
                                        </p:animEffect>
                                        <p:anim calcmode="lin" valueType="num">
                                          <p:cBhvr>
                                            <p:cTn id="39" dur="400" fill="hold"/>
                                            <p:tgtEl>
                                              <p:spTgt spid="16"/>
                                            </p:tgtEl>
                                            <p:attrNameLst>
                                              <p:attrName>ppt_x</p:attrName>
                                            </p:attrNameLst>
                                          </p:cBhvr>
                                          <p:tavLst>
                                            <p:tav tm="0">
                                              <p:val>
                                                <p:fltVal val="0.5"/>
                                              </p:val>
                                            </p:tav>
                                            <p:tav tm="100000">
                                              <p:val>
                                                <p:strVal val="#ppt_x"/>
                                              </p:val>
                                            </p:tav>
                                          </p:tavLst>
                                        </p:anim>
                                        <p:anim calcmode="lin" valueType="num">
                                          <p:cBhvr>
                                            <p:cTn id="40" dur="400" fill="hold"/>
                                            <p:tgtEl>
                                              <p:spTgt spid="16"/>
                                            </p:tgtEl>
                                            <p:attrNameLst>
                                              <p:attrName>ppt_y</p:attrName>
                                            </p:attrNameLst>
                                          </p:cBhvr>
                                          <p:tavLst>
                                            <p:tav tm="0">
                                              <p:val>
                                                <p:fltVal val="0.5"/>
                                              </p:val>
                                            </p:tav>
                                            <p:tav tm="100000">
                                              <p:val>
                                                <p:strVal val="#ppt_y"/>
                                              </p:val>
                                            </p:tav>
                                          </p:tavLst>
                                        </p:anim>
                                      </p:childTnLst>
                                    </p:cTn>
                                  </p:par>
                                </p:childTnLst>
                              </p:cTn>
                            </p:par>
                            <p:par>
                              <p:cTn id="41" fill="hold">
                                <p:stCondLst>
                                  <p:cond delay="1000"/>
                                </p:stCondLst>
                                <p:childTnLst>
                                  <p:par>
                                    <p:cTn id="42" presetID="53" presetClass="entr" presetSubtype="528"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400" fill="hold"/>
                                            <p:tgtEl>
                                              <p:spTgt spid="22"/>
                                            </p:tgtEl>
                                            <p:attrNameLst>
                                              <p:attrName>ppt_w</p:attrName>
                                            </p:attrNameLst>
                                          </p:cBhvr>
                                          <p:tavLst>
                                            <p:tav tm="0">
                                              <p:val>
                                                <p:fltVal val="0"/>
                                              </p:val>
                                            </p:tav>
                                            <p:tav tm="100000">
                                              <p:val>
                                                <p:strVal val="#ppt_w"/>
                                              </p:val>
                                            </p:tav>
                                          </p:tavLst>
                                        </p:anim>
                                        <p:anim calcmode="lin" valueType="num">
                                          <p:cBhvr>
                                            <p:cTn id="45" dur="400" fill="hold"/>
                                            <p:tgtEl>
                                              <p:spTgt spid="22"/>
                                            </p:tgtEl>
                                            <p:attrNameLst>
                                              <p:attrName>ppt_h</p:attrName>
                                            </p:attrNameLst>
                                          </p:cBhvr>
                                          <p:tavLst>
                                            <p:tav tm="0">
                                              <p:val>
                                                <p:fltVal val="0"/>
                                              </p:val>
                                            </p:tav>
                                            <p:tav tm="100000">
                                              <p:val>
                                                <p:strVal val="#ppt_h"/>
                                              </p:val>
                                            </p:tav>
                                          </p:tavLst>
                                        </p:anim>
                                        <p:animEffect transition="in" filter="fade">
                                          <p:cBhvr>
                                            <p:cTn id="46" dur="400"/>
                                            <p:tgtEl>
                                              <p:spTgt spid="22"/>
                                            </p:tgtEl>
                                          </p:cBhvr>
                                        </p:animEffect>
                                        <p:anim calcmode="lin" valueType="num">
                                          <p:cBhvr>
                                            <p:cTn id="47" dur="400" fill="hold"/>
                                            <p:tgtEl>
                                              <p:spTgt spid="22"/>
                                            </p:tgtEl>
                                            <p:attrNameLst>
                                              <p:attrName>ppt_x</p:attrName>
                                            </p:attrNameLst>
                                          </p:cBhvr>
                                          <p:tavLst>
                                            <p:tav tm="0">
                                              <p:val>
                                                <p:fltVal val="0.5"/>
                                              </p:val>
                                            </p:tav>
                                            <p:tav tm="100000">
                                              <p:val>
                                                <p:strVal val="#ppt_x"/>
                                              </p:val>
                                            </p:tav>
                                          </p:tavLst>
                                        </p:anim>
                                        <p:anim calcmode="lin" valueType="num">
                                          <p:cBhvr>
                                            <p:cTn id="48" dur="400" fill="hold"/>
                                            <p:tgtEl>
                                              <p:spTgt spid="22"/>
                                            </p:tgtEl>
                                            <p:attrNameLst>
                                              <p:attrName>ppt_y</p:attrName>
                                            </p:attrNameLst>
                                          </p:cBhvr>
                                          <p:tavLst>
                                            <p:tav tm="0">
                                              <p:val>
                                                <p:fltVal val="0.5"/>
                                              </p:val>
                                            </p:tav>
                                            <p:tav tm="100000">
                                              <p:val>
                                                <p:strVal val="#ppt_y"/>
                                              </p:val>
                                            </p:tav>
                                          </p:tavLst>
                                        </p:anim>
                                      </p:childTnLst>
                                    </p:cTn>
                                  </p:par>
                                  <p:par>
                                    <p:cTn id="49" presetID="53" presetClass="entr" presetSubtype="528"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400" fill="hold"/>
                                            <p:tgtEl>
                                              <p:spTgt spid="10"/>
                                            </p:tgtEl>
                                            <p:attrNameLst>
                                              <p:attrName>ppt_w</p:attrName>
                                            </p:attrNameLst>
                                          </p:cBhvr>
                                          <p:tavLst>
                                            <p:tav tm="0">
                                              <p:val>
                                                <p:fltVal val="0"/>
                                              </p:val>
                                            </p:tav>
                                            <p:tav tm="100000">
                                              <p:val>
                                                <p:strVal val="#ppt_w"/>
                                              </p:val>
                                            </p:tav>
                                          </p:tavLst>
                                        </p:anim>
                                        <p:anim calcmode="lin" valueType="num">
                                          <p:cBhvr>
                                            <p:cTn id="52" dur="400" fill="hold"/>
                                            <p:tgtEl>
                                              <p:spTgt spid="10"/>
                                            </p:tgtEl>
                                            <p:attrNameLst>
                                              <p:attrName>ppt_h</p:attrName>
                                            </p:attrNameLst>
                                          </p:cBhvr>
                                          <p:tavLst>
                                            <p:tav tm="0">
                                              <p:val>
                                                <p:fltVal val="0"/>
                                              </p:val>
                                            </p:tav>
                                            <p:tav tm="100000">
                                              <p:val>
                                                <p:strVal val="#ppt_h"/>
                                              </p:val>
                                            </p:tav>
                                          </p:tavLst>
                                        </p:anim>
                                        <p:animEffect transition="in" filter="fade">
                                          <p:cBhvr>
                                            <p:cTn id="53" dur="400"/>
                                            <p:tgtEl>
                                              <p:spTgt spid="10"/>
                                            </p:tgtEl>
                                          </p:cBhvr>
                                        </p:animEffect>
                                        <p:anim calcmode="lin" valueType="num">
                                          <p:cBhvr>
                                            <p:cTn id="54" dur="400" fill="hold"/>
                                            <p:tgtEl>
                                              <p:spTgt spid="10"/>
                                            </p:tgtEl>
                                            <p:attrNameLst>
                                              <p:attrName>ppt_x</p:attrName>
                                            </p:attrNameLst>
                                          </p:cBhvr>
                                          <p:tavLst>
                                            <p:tav tm="0">
                                              <p:val>
                                                <p:fltVal val="0.5"/>
                                              </p:val>
                                            </p:tav>
                                            <p:tav tm="100000">
                                              <p:val>
                                                <p:strVal val="#ppt_x"/>
                                              </p:val>
                                            </p:tav>
                                          </p:tavLst>
                                        </p:anim>
                                        <p:anim calcmode="lin" valueType="num">
                                          <p:cBhvr>
                                            <p:cTn id="55" dur="400" fill="hold"/>
                                            <p:tgtEl>
                                              <p:spTgt spid="10"/>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400" fill="hold"/>
                                            <p:tgtEl>
                                              <p:spTgt spid="13"/>
                                            </p:tgtEl>
                                            <p:attrNameLst>
                                              <p:attrName>ppt_w</p:attrName>
                                            </p:attrNameLst>
                                          </p:cBhvr>
                                          <p:tavLst>
                                            <p:tav tm="0">
                                              <p:val>
                                                <p:fltVal val="0"/>
                                              </p:val>
                                            </p:tav>
                                            <p:tav tm="100000">
                                              <p:val>
                                                <p:strVal val="#ppt_w"/>
                                              </p:val>
                                            </p:tav>
                                          </p:tavLst>
                                        </p:anim>
                                        <p:anim calcmode="lin" valueType="num">
                                          <p:cBhvr>
                                            <p:cTn id="59" dur="400" fill="hold"/>
                                            <p:tgtEl>
                                              <p:spTgt spid="13"/>
                                            </p:tgtEl>
                                            <p:attrNameLst>
                                              <p:attrName>ppt_h</p:attrName>
                                            </p:attrNameLst>
                                          </p:cBhvr>
                                          <p:tavLst>
                                            <p:tav tm="0">
                                              <p:val>
                                                <p:fltVal val="0"/>
                                              </p:val>
                                            </p:tav>
                                            <p:tav tm="100000">
                                              <p:val>
                                                <p:strVal val="#ppt_h"/>
                                              </p:val>
                                            </p:tav>
                                          </p:tavLst>
                                        </p:anim>
                                        <p:animEffect transition="in" filter="fade">
                                          <p:cBhvr>
                                            <p:cTn id="60" dur="400"/>
                                            <p:tgtEl>
                                              <p:spTgt spid="13"/>
                                            </p:tgtEl>
                                          </p:cBhvr>
                                        </p:animEffect>
                                        <p:anim calcmode="lin" valueType="num">
                                          <p:cBhvr>
                                            <p:cTn id="61" dur="400" fill="hold"/>
                                            <p:tgtEl>
                                              <p:spTgt spid="13"/>
                                            </p:tgtEl>
                                            <p:attrNameLst>
                                              <p:attrName>ppt_x</p:attrName>
                                            </p:attrNameLst>
                                          </p:cBhvr>
                                          <p:tavLst>
                                            <p:tav tm="0">
                                              <p:val>
                                                <p:fltVal val="0.5"/>
                                              </p:val>
                                            </p:tav>
                                            <p:tav tm="100000">
                                              <p:val>
                                                <p:strVal val="#ppt_x"/>
                                              </p:val>
                                            </p:tav>
                                          </p:tavLst>
                                        </p:anim>
                                        <p:anim calcmode="lin" valueType="num">
                                          <p:cBhvr>
                                            <p:cTn id="62" dur="400" fill="hold"/>
                                            <p:tgtEl>
                                              <p:spTgt spid="13"/>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400" fill="hold"/>
                                            <p:tgtEl>
                                              <p:spTgt spid="17"/>
                                            </p:tgtEl>
                                            <p:attrNameLst>
                                              <p:attrName>ppt_w</p:attrName>
                                            </p:attrNameLst>
                                          </p:cBhvr>
                                          <p:tavLst>
                                            <p:tav tm="0">
                                              <p:val>
                                                <p:fltVal val="0"/>
                                              </p:val>
                                            </p:tav>
                                            <p:tav tm="100000">
                                              <p:val>
                                                <p:strVal val="#ppt_w"/>
                                              </p:val>
                                            </p:tav>
                                          </p:tavLst>
                                        </p:anim>
                                        <p:anim calcmode="lin" valueType="num">
                                          <p:cBhvr>
                                            <p:cTn id="66" dur="400" fill="hold"/>
                                            <p:tgtEl>
                                              <p:spTgt spid="17"/>
                                            </p:tgtEl>
                                            <p:attrNameLst>
                                              <p:attrName>ppt_h</p:attrName>
                                            </p:attrNameLst>
                                          </p:cBhvr>
                                          <p:tavLst>
                                            <p:tav tm="0">
                                              <p:val>
                                                <p:fltVal val="0"/>
                                              </p:val>
                                            </p:tav>
                                            <p:tav tm="100000">
                                              <p:val>
                                                <p:strVal val="#ppt_h"/>
                                              </p:val>
                                            </p:tav>
                                          </p:tavLst>
                                        </p:anim>
                                        <p:animEffect transition="in" filter="fade">
                                          <p:cBhvr>
                                            <p:cTn id="67" dur="400"/>
                                            <p:tgtEl>
                                              <p:spTgt spid="17"/>
                                            </p:tgtEl>
                                          </p:cBhvr>
                                        </p:animEffect>
                                        <p:anim calcmode="lin" valueType="num">
                                          <p:cBhvr>
                                            <p:cTn id="68" dur="400" fill="hold"/>
                                            <p:tgtEl>
                                              <p:spTgt spid="17"/>
                                            </p:tgtEl>
                                            <p:attrNameLst>
                                              <p:attrName>ppt_x</p:attrName>
                                            </p:attrNameLst>
                                          </p:cBhvr>
                                          <p:tavLst>
                                            <p:tav tm="0">
                                              <p:val>
                                                <p:fltVal val="0.5"/>
                                              </p:val>
                                            </p:tav>
                                            <p:tav tm="100000">
                                              <p:val>
                                                <p:strVal val="#ppt_x"/>
                                              </p:val>
                                            </p:tav>
                                          </p:tavLst>
                                        </p:anim>
                                        <p:anim calcmode="lin" valueType="num">
                                          <p:cBhvr>
                                            <p:cTn id="69" dur="400" fill="hold"/>
                                            <p:tgtEl>
                                              <p:spTgt spid="17"/>
                                            </p:tgtEl>
                                            <p:attrNameLst>
                                              <p:attrName>ppt_y</p:attrName>
                                            </p:attrNameLst>
                                          </p:cBhvr>
                                          <p:tavLst>
                                            <p:tav tm="0">
                                              <p:val>
                                                <p:fltVal val="0.5"/>
                                              </p:val>
                                            </p:tav>
                                            <p:tav tm="100000">
                                              <p:val>
                                                <p:strVal val="#ppt_y"/>
                                              </p:val>
                                            </p:tav>
                                          </p:tavLst>
                                        </p:anim>
                                      </p:childTnLst>
                                    </p:cTn>
                                  </p:par>
                                </p:childTnLst>
                              </p:cTn>
                            </p:par>
                            <p:par>
                              <p:cTn id="70" fill="hold">
                                <p:stCondLst>
                                  <p:cond delay="1400"/>
                                </p:stCondLst>
                                <p:childTnLst>
                                  <p:par>
                                    <p:cTn id="71" presetID="53" presetClass="entr" presetSubtype="52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400" fill="hold"/>
                                            <p:tgtEl>
                                              <p:spTgt spid="23"/>
                                            </p:tgtEl>
                                            <p:attrNameLst>
                                              <p:attrName>ppt_w</p:attrName>
                                            </p:attrNameLst>
                                          </p:cBhvr>
                                          <p:tavLst>
                                            <p:tav tm="0">
                                              <p:val>
                                                <p:fltVal val="0"/>
                                              </p:val>
                                            </p:tav>
                                            <p:tav tm="100000">
                                              <p:val>
                                                <p:strVal val="#ppt_w"/>
                                              </p:val>
                                            </p:tav>
                                          </p:tavLst>
                                        </p:anim>
                                        <p:anim calcmode="lin" valueType="num">
                                          <p:cBhvr>
                                            <p:cTn id="74" dur="400" fill="hold"/>
                                            <p:tgtEl>
                                              <p:spTgt spid="23"/>
                                            </p:tgtEl>
                                            <p:attrNameLst>
                                              <p:attrName>ppt_h</p:attrName>
                                            </p:attrNameLst>
                                          </p:cBhvr>
                                          <p:tavLst>
                                            <p:tav tm="0">
                                              <p:val>
                                                <p:fltVal val="0"/>
                                              </p:val>
                                            </p:tav>
                                            <p:tav tm="100000">
                                              <p:val>
                                                <p:strVal val="#ppt_h"/>
                                              </p:val>
                                            </p:tav>
                                          </p:tavLst>
                                        </p:anim>
                                        <p:animEffect transition="in" filter="fade">
                                          <p:cBhvr>
                                            <p:cTn id="75" dur="400"/>
                                            <p:tgtEl>
                                              <p:spTgt spid="23"/>
                                            </p:tgtEl>
                                          </p:cBhvr>
                                        </p:animEffect>
                                        <p:anim calcmode="lin" valueType="num">
                                          <p:cBhvr>
                                            <p:cTn id="76" dur="400" fill="hold"/>
                                            <p:tgtEl>
                                              <p:spTgt spid="23"/>
                                            </p:tgtEl>
                                            <p:attrNameLst>
                                              <p:attrName>ppt_x</p:attrName>
                                            </p:attrNameLst>
                                          </p:cBhvr>
                                          <p:tavLst>
                                            <p:tav tm="0">
                                              <p:val>
                                                <p:fltVal val="0.5"/>
                                              </p:val>
                                            </p:tav>
                                            <p:tav tm="100000">
                                              <p:val>
                                                <p:strVal val="#ppt_x"/>
                                              </p:val>
                                            </p:tav>
                                          </p:tavLst>
                                        </p:anim>
                                        <p:anim calcmode="lin" valueType="num">
                                          <p:cBhvr>
                                            <p:cTn id="77" dur="400" fill="hold"/>
                                            <p:tgtEl>
                                              <p:spTgt spid="23"/>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400" fill="hold"/>
                                            <p:tgtEl>
                                              <p:spTgt spid="9"/>
                                            </p:tgtEl>
                                            <p:attrNameLst>
                                              <p:attrName>ppt_w</p:attrName>
                                            </p:attrNameLst>
                                          </p:cBhvr>
                                          <p:tavLst>
                                            <p:tav tm="0">
                                              <p:val>
                                                <p:fltVal val="0"/>
                                              </p:val>
                                            </p:tav>
                                            <p:tav tm="100000">
                                              <p:val>
                                                <p:strVal val="#ppt_w"/>
                                              </p:val>
                                            </p:tav>
                                          </p:tavLst>
                                        </p:anim>
                                        <p:anim calcmode="lin" valueType="num">
                                          <p:cBhvr>
                                            <p:cTn id="81" dur="400" fill="hold"/>
                                            <p:tgtEl>
                                              <p:spTgt spid="9"/>
                                            </p:tgtEl>
                                            <p:attrNameLst>
                                              <p:attrName>ppt_h</p:attrName>
                                            </p:attrNameLst>
                                          </p:cBhvr>
                                          <p:tavLst>
                                            <p:tav tm="0">
                                              <p:val>
                                                <p:fltVal val="0"/>
                                              </p:val>
                                            </p:tav>
                                            <p:tav tm="100000">
                                              <p:val>
                                                <p:strVal val="#ppt_h"/>
                                              </p:val>
                                            </p:tav>
                                          </p:tavLst>
                                        </p:anim>
                                        <p:animEffect transition="in" filter="fade">
                                          <p:cBhvr>
                                            <p:cTn id="82" dur="400"/>
                                            <p:tgtEl>
                                              <p:spTgt spid="9"/>
                                            </p:tgtEl>
                                          </p:cBhvr>
                                        </p:animEffect>
                                        <p:anim calcmode="lin" valueType="num">
                                          <p:cBhvr>
                                            <p:cTn id="83" dur="400" fill="hold"/>
                                            <p:tgtEl>
                                              <p:spTgt spid="9"/>
                                            </p:tgtEl>
                                            <p:attrNameLst>
                                              <p:attrName>ppt_x</p:attrName>
                                            </p:attrNameLst>
                                          </p:cBhvr>
                                          <p:tavLst>
                                            <p:tav tm="0">
                                              <p:val>
                                                <p:fltVal val="0.5"/>
                                              </p:val>
                                            </p:tav>
                                            <p:tav tm="100000">
                                              <p:val>
                                                <p:strVal val="#ppt_x"/>
                                              </p:val>
                                            </p:tav>
                                          </p:tavLst>
                                        </p:anim>
                                        <p:anim calcmode="lin" valueType="num">
                                          <p:cBhvr>
                                            <p:cTn id="84" dur="400" fill="hold"/>
                                            <p:tgtEl>
                                              <p:spTgt spid="9"/>
                                            </p:tgtEl>
                                            <p:attrNameLst>
                                              <p:attrName>ppt_y</p:attrName>
                                            </p:attrNameLst>
                                          </p:cBhvr>
                                          <p:tavLst>
                                            <p:tav tm="0">
                                              <p:val>
                                                <p:fltVal val="0.5"/>
                                              </p:val>
                                            </p:tav>
                                            <p:tav tm="100000">
                                              <p:val>
                                                <p:strVal val="#ppt_y"/>
                                              </p:val>
                                            </p:tav>
                                          </p:tavLst>
                                        </p:anim>
                                      </p:childTnLst>
                                    </p:cTn>
                                  </p:par>
                                  <p:par>
                                    <p:cTn id="85" presetID="53" presetClass="entr" presetSubtype="528"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p:cTn id="87" dur="400" fill="hold"/>
                                            <p:tgtEl>
                                              <p:spTgt spid="14"/>
                                            </p:tgtEl>
                                            <p:attrNameLst>
                                              <p:attrName>ppt_w</p:attrName>
                                            </p:attrNameLst>
                                          </p:cBhvr>
                                          <p:tavLst>
                                            <p:tav tm="0">
                                              <p:val>
                                                <p:fltVal val="0"/>
                                              </p:val>
                                            </p:tav>
                                            <p:tav tm="100000">
                                              <p:val>
                                                <p:strVal val="#ppt_w"/>
                                              </p:val>
                                            </p:tav>
                                          </p:tavLst>
                                        </p:anim>
                                        <p:anim calcmode="lin" valueType="num">
                                          <p:cBhvr>
                                            <p:cTn id="88" dur="400" fill="hold"/>
                                            <p:tgtEl>
                                              <p:spTgt spid="14"/>
                                            </p:tgtEl>
                                            <p:attrNameLst>
                                              <p:attrName>ppt_h</p:attrName>
                                            </p:attrNameLst>
                                          </p:cBhvr>
                                          <p:tavLst>
                                            <p:tav tm="0">
                                              <p:val>
                                                <p:fltVal val="0"/>
                                              </p:val>
                                            </p:tav>
                                            <p:tav tm="100000">
                                              <p:val>
                                                <p:strVal val="#ppt_h"/>
                                              </p:val>
                                            </p:tav>
                                          </p:tavLst>
                                        </p:anim>
                                        <p:animEffect transition="in" filter="fade">
                                          <p:cBhvr>
                                            <p:cTn id="89" dur="400"/>
                                            <p:tgtEl>
                                              <p:spTgt spid="14"/>
                                            </p:tgtEl>
                                          </p:cBhvr>
                                        </p:animEffect>
                                        <p:anim calcmode="lin" valueType="num">
                                          <p:cBhvr>
                                            <p:cTn id="90" dur="400" fill="hold"/>
                                            <p:tgtEl>
                                              <p:spTgt spid="14"/>
                                            </p:tgtEl>
                                            <p:attrNameLst>
                                              <p:attrName>ppt_x</p:attrName>
                                            </p:attrNameLst>
                                          </p:cBhvr>
                                          <p:tavLst>
                                            <p:tav tm="0">
                                              <p:val>
                                                <p:fltVal val="0.5"/>
                                              </p:val>
                                            </p:tav>
                                            <p:tav tm="100000">
                                              <p:val>
                                                <p:strVal val="#ppt_x"/>
                                              </p:val>
                                            </p:tav>
                                          </p:tavLst>
                                        </p:anim>
                                        <p:anim calcmode="lin" valueType="num">
                                          <p:cBhvr>
                                            <p:cTn id="91" dur="400" fill="hold"/>
                                            <p:tgtEl>
                                              <p:spTgt spid="14"/>
                                            </p:tgtEl>
                                            <p:attrNameLst>
                                              <p:attrName>ppt_y</p:attrName>
                                            </p:attrNameLst>
                                          </p:cBhvr>
                                          <p:tavLst>
                                            <p:tav tm="0">
                                              <p:val>
                                                <p:fltVal val="0.5"/>
                                              </p:val>
                                            </p:tav>
                                            <p:tav tm="100000">
                                              <p:val>
                                                <p:strVal val="#ppt_y"/>
                                              </p:val>
                                            </p:tav>
                                          </p:tavLst>
                                        </p:anim>
                                      </p:childTnLst>
                                    </p:cTn>
                                  </p:par>
                                  <p:par>
                                    <p:cTn id="92" presetID="53" presetClass="entr" presetSubtype="528"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 calcmode="lin" valueType="num">
                                          <p:cBhvr>
                                            <p:cTn id="94" dur="400" fill="hold"/>
                                            <p:tgtEl>
                                              <p:spTgt spid="18"/>
                                            </p:tgtEl>
                                            <p:attrNameLst>
                                              <p:attrName>ppt_w</p:attrName>
                                            </p:attrNameLst>
                                          </p:cBhvr>
                                          <p:tavLst>
                                            <p:tav tm="0">
                                              <p:val>
                                                <p:fltVal val="0"/>
                                              </p:val>
                                            </p:tav>
                                            <p:tav tm="100000">
                                              <p:val>
                                                <p:strVal val="#ppt_w"/>
                                              </p:val>
                                            </p:tav>
                                          </p:tavLst>
                                        </p:anim>
                                        <p:anim calcmode="lin" valueType="num">
                                          <p:cBhvr>
                                            <p:cTn id="95" dur="400" fill="hold"/>
                                            <p:tgtEl>
                                              <p:spTgt spid="18"/>
                                            </p:tgtEl>
                                            <p:attrNameLst>
                                              <p:attrName>ppt_h</p:attrName>
                                            </p:attrNameLst>
                                          </p:cBhvr>
                                          <p:tavLst>
                                            <p:tav tm="0">
                                              <p:val>
                                                <p:fltVal val="0"/>
                                              </p:val>
                                            </p:tav>
                                            <p:tav tm="100000">
                                              <p:val>
                                                <p:strVal val="#ppt_h"/>
                                              </p:val>
                                            </p:tav>
                                          </p:tavLst>
                                        </p:anim>
                                        <p:animEffect transition="in" filter="fade">
                                          <p:cBhvr>
                                            <p:cTn id="96" dur="400"/>
                                            <p:tgtEl>
                                              <p:spTgt spid="18"/>
                                            </p:tgtEl>
                                          </p:cBhvr>
                                        </p:animEffect>
                                        <p:anim calcmode="lin" valueType="num">
                                          <p:cBhvr>
                                            <p:cTn id="97" dur="400" fill="hold"/>
                                            <p:tgtEl>
                                              <p:spTgt spid="18"/>
                                            </p:tgtEl>
                                            <p:attrNameLst>
                                              <p:attrName>ppt_x</p:attrName>
                                            </p:attrNameLst>
                                          </p:cBhvr>
                                          <p:tavLst>
                                            <p:tav tm="0">
                                              <p:val>
                                                <p:fltVal val="0.5"/>
                                              </p:val>
                                            </p:tav>
                                            <p:tav tm="100000">
                                              <p:val>
                                                <p:strVal val="#ppt_x"/>
                                              </p:val>
                                            </p:tav>
                                          </p:tavLst>
                                        </p:anim>
                                        <p:anim calcmode="lin" valueType="num">
                                          <p:cBhvr>
                                            <p:cTn id="98" dur="400" fill="hold"/>
                                            <p:tgtEl>
                                              <p:spTgt spid="18"/>
                                            </p:tgtEl>
                                            <p:attrNameLst>
                                              <p:attrName>ppt_y</p:attrName>
                                            </p:attrNameLst>
                                          </p:cBhvr>
                                          <p:tavLst>
                                            <p:tav tm="0">
                                              <p:val>
                                                <p:fltVal val="0.5"/>
                                              </p:val>
                                            </p:tav>
                                            <p:tav tm="100000">
                                              <p:val>
                                                <p:strVal val="#ppt_y"/>
                                              </p:val>
                                            </p:tav>
                                          </p:tavLst>
                                        </p:anim>
                                      </p:childTnLst>
                                    </p:cTn>
                                  </p:par>
                                </p:childTnLst>
                              </p:cTn>
                            </p:par>
                            <p:par>
                              <p:cTn id="99" fill="hold">
                                <p:stCondLst>
                                  <p:cond delay="1800"/>
                                </p:stCondLst>
                                <p:childTnLst>
                                  <p:par>
                                    <p:cTn id="100" presetID="53" presetClass="entr" presetSubtype="52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p:cTn id="102" dur="400" fill="hold"/>
                                            <p:tgtEl>
                                              <p:spTgt spid="24"/>
                                            </p:tgtEl>
                                            <p:attrNameLst>
                                              <p:attrName>ppt_w</p:attrName>
                                            </p:attrNameLst>
                                          </p:cBhvr>
                                          <p:tavLst>
                                            <p:tav tm="0">
                                              <p:val>
                                                <p:fltVal val="0"/>
                                              </p:val>
                                            </p:tav>
                                            <p:tav tm="100000">
                                              <p:val>
                                                <p:strVal val="#ppt_w"/>
                                              </p:val>
                                            </p:tav>
                                          </p:tavLst>
                                        </p:anim>
                                        <p:anim calcmode="lin" valueType="num">
                                          <p:cBhvr>
                                            <p:cTn id="103" dur="400" fill="hold"/>
                                            <p:tgtEl>
                                              <p:spTgt spid="24"/>
                                            </p:tgtEl>
                                            <p:attrNameLst>
                                              <p:attrName>ppt_h</p:attrName>
                                            </p:attrNameLst>
                                          </p:cBhvr>
                                          <p:tavLst>
                                            <p:tav tm="0">
                                              <p:val>
                                                <p:fltVal val="0"/>
                                              </p:val>
                                            </p:tav>
                                            <p:tav tm="100000">
                                              <p:val>
                                                <p:strVal val="#ppt_h"/>
                                              </p:val>
                                            </p:tav>
                                          </p:tavLst>
                                        </p:anim>
                                        <p:animEffect transition="in" filter="fade">
                                          <p:cBhvr>
                                            <p:cTn id="104" dur="400"/>
                                            <p:tgtEl>
                                              <p:spTgt spid="24"/>
                                            </p:tgtEl>
                                          </p:cBhvr>
                                        </p:animEffect>
                                        <p:anim calcmode="lin" valueType="num">
                                          <p:cBhvr>
                                            <p:cTn id="105" dur="400" fill="hold"/>
                                            <p:tgtEl>
                                              <p:spTgt spid="24"/>
                                            </p:tgtEl>
                                            <p:attrNameLst>
                                              <p:attrName>ppt_x</p:attrName>
                                            </p:attrNameLst>
                                          </p:cBhvr>
                                          <p:tavLst>
                                            <p:tav tm="0">
                                              <p:val>
                                                <p:fltVal val="0.5"/>
                                              </p:val>
                                            </p:tav>
                                            <p:tav tm="100000">
                                              <p:val>
                                                <p:strVal val="#ppt_x"/>
                                              </p:val>
                                            </p:tav>
                                          </p:tavLst>
                                        </p:anim>
                                        <p:anim calcmode="lin" valueType="num">
                                          <p:cBhvr>
                                            <p:cTn id="106" dur="400" fill="hold"/>
                                            <p:tgtEl>
                                              <p:spTgt spid="24"/>
                                            </p:tgtEl>
                                            <p:attrNameLst>
                                              <p:attrName>ppt_y</p:attrName>
                                            </p:attrNameLst>
                                          </p:cBhvr>
                                          <p:tavLst>
                                            <p:tav tm="0">
                                              <p:val>
                                                <p:fltVal val="0.5"/>
                                              </p:val>
                                            </p:tav>
                                            <p:tav tm="100000">
                                              <p:val>
                                                <p:strVal val="#ppt_y"/>
                                              </p:val>
                                            </p:tav>
                                          </p:tavLst>
                                        </p:anim>
                                      </p:childTnLst>
                                    </p:cTn>
                                  </p:par>
                                  <p:par>
                                    <p:cTn id="107" presetID="53" presetClass="entr" presetSubtype="528" fill="hold" grpId="0" nodeType="with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p:cTn id="109" dur="400" fill="hold"/>
                                            <p:tgtEl>
                                              <p:spTgt spid="8"/>
                                            </p:tgtEl>
                                            <p:attrNameLst>
                                              <p:attrName>ppt_w</p:attrName>
                                            </p:attrNameLst>
                                          </p:cBhvr>
                                          <p:tavLst>
                                            <p:tav tm="0">
                                              <p:val>
                                                <p:fltVal val="0"/>
                                              </p:val>
                                            </p:tav>
                                            <p:tav tm="100000">
                                              <p:val>
                                                <p:strVal val="#ppt_w"/>
                                              </p:val>
                                            </p:tav>
                                          </p:tavLst>
                                        </p:anim>
                                        <p:anim calcmode="lin" valueType="num">
                                          <p:cBhvr>
                                            <p:cTn id="110" dur="400" fill="hold"/>
                                            <p:tgtEl>
                                              <p:spTgt spid="8"/>
                                            </p:tgtEl>
                                            <p:attrNameLst>
                                              <p:attrName>ppt_h</p:attrName>
                                            </p:attrNameLst>
                                          </p:cBhvr>
                                          <p:tavLst>
                                            <p:tav tm="0">
                                              <p:val>
                                                <p:fltVal val="0"/>
                                              </p:val>
                                            </p:tav>
                                            <p:tav tm="100000">
                                              <p:val>
                                                <p:strVal val="#ppt_h"/>
                                              </p:val>
                                            </p:tav>
                                          </p:tavLst>
                                        </p:anim>
                                        <p:animEffect transition="in" filter="fade">
                                          <p:cBhvr>
                                            <p:cTn id="111" dur="400"/>
                                            <p:tgtEl>
                                              <p:spTgt spid="8"/>
                                            </p:tgtEl>
                                          </p:cBhvr>
                                        </p:animEffect>
                                        <p:anim calcmode="lin" valueType="num">
                                          <p:cBhvr>
                                            <p:cTn id="112" dur="400" fill="hold"/>
                                            <p:tgtEl>
                                              <p:spTgt spid="8"/>
                                            </p:tgtEl>
                                            <p:attrNameLst>
                                              <p:attrName>ppt_x</p:attrName>
                                            </p:attrNameLst>
                                          </p:cBhvr>
                                          <p:tavLst>
                                            <p:tav tm="0">
                                              <p:val>
                                                <p:fltVal val="0.5"/>
                                              </p:val>
                                            </p:tav>
                                            <p:tav tm="100000">
                                              <p:val>
                                                <p:strVal val="#ppt_x"/>
                                              </p:val>
                                            </p:tav>
                                          </p:tavLst>
                                        </p:anim>
                                        <p:anim calcmode="lin" valueType="num">
                                          <p:cBhvr>
                                            <p:cTn id="113" dur="400" fill="hold"/>
                                            <p:tgtEl>
                                              <p:spTgt spid="8"/>
                                            </p:tgtEl>
                                            <p:attrNameLst>
                                              <p:attrName>ppt_y</p:attrName>
                                            </p:attrNameLst>
                                          </p:cBhvr>
                                          <p:tavLst>
                                            <p:tav tm="0">
                                              <p:val>
                                                <p:fltVal val="0.5"/>
                                              </p:val>
                                            </p:tav>
                                            <p:tav tm="100000">
                                              <p:val>
                                                <p:strVal val="#ppt_y"/>
                                              </p:val>
                                            </p:tav>
                                          </p:tavLst>
                                        </p:anim>
                                      </p:childTnLst>
                                    </p:cTn>
                                  </p:par>
                                  <p:par>
                                    <p:cTn id="114" presetID="53" presetClass="entr" presetSubtype="528" fill="hold" grpId="0" nodeType="withEffect">
                                      <p:stCondLst>
                                        <p:cond delay="0"/>
                                      </p:stCondLst>
                                      <p:childTnLst>
                                        <p:set>
                                          <p:cBhvr>
                                            <p:cTn id="115" dur="1" fill="hold">
                                              <p:stCondLst>
                                                <p:cond delay="0"/>
                                              </p:stCondLst>
                                            </p:cTn>
                                            <p:tgtEl>
                                              <p:spTgt spid="15"/>
                                            </p:tgtEl>
                                            <p:attrNameLst>
                                              <p:attrName>style.visibility</p:attrName>
                                            </p:attrNameLst>
                                          </p:cBhvr>
                                          <p:to>
                                            <p:strVal val="visible"/>
                                          </p:to>
                                        </p:set>
                                        <p:anim calcmode="lin" valueType="num">
                                          <p:cBhvr>
                                            <p:cTn id="116" dur="400" fill="hold"/>
                                            <p:tgtEl>
                                              <p:spTgt spid="15"/>
                                            </p:tgtEl>
                                            <p:attrNameLst>
                                              <p:attrName>ppt_w</p:attrName>
                                            </p:attrNameLst>
                                          </p:cBhvr>
                                          <p:tavLst>
                                            <p:tav tm="0">
                                              <p:val>
                                                <p:fltVal val="0"/>
                                              </p:val>
                                            </p:tav>
                                            <p:tav tm="100000">
                                              <p:val>
                                                <p:strVal val="#ppt_w"/>
                                              </p:val>
                                            </p:tav>
                                          </p:tavLst>
                                        </p:anim>
                                        <p:anim calcmode="lin" valueType="num">
                                          <p:cBhvr>
                                            <p:cTn id="117" dur="400" fill="hold"/>
                                            <p:tgtEl>
                                              <p:spTgt spid="15"/>
                                            </p:tgtEl>
                                            <p:attrNameLst>
                                              <p:attrName>ppt_h</p:attrName>
                                            </p:attrNameLst>
                                          </p:cBhvr>
                                          <p:tavLst>
                                            <p:tav tm="0">
                                              <p:val>
                                                <p:fltVal val="0"/>
                                              </p:val>
                                            </p:tav>
                                            <p:tav tm="100000">
                                              <p:val>
                                                <p:strVal val="#ppt_h"/>
                                              </p:val>
                                            </p:tav>
                                          </p:tavLst>
                                        </p:anim>
                                        <p:animEffect transition="in" filter="fade">
                                          <p:cBhvr>
                                            <p:cTn id="118" dur="400"/>
                                            <p:tgtEl>
                                              <p:spTgt spid="15"/>
                                            </p:tgtEl>
                                          </p:cBhvr>
                                        </p:animEffect>
                                        <p:anim calcmode="lin" valueType="num">
                                          <p:cBhvr>
                                            <p:cTn id="119" dur="400" fill="hold"/>
                                            <p:tgtEl>
                                              <p:spTgt spid="15"/>
                                            </p:tgtEl>
                                            <p:attrNameLst>
                                              <p:attrName>ppt_x</p:attrName>
                                            </p:attrNameLst>
                                          </p:cBhvr>
                                          <p:tavLst>
                                            <p:tav tm="0">
                                              <p:val>
                                                <p:fltVal val="0.5"/>
                                              </p:val>
                                            </p:tav>
                                            <p:tav tm="100000">
                                              <p:val>
                                                <p:strVal val="#ppt_x"/>
                                              </p:val>
                                            </p:tav>
                                          </p:tavLst>
                                        </p:anim>
                                        <p:anim calcmode="lin" valueType="num">
                                          <p:cBhvr>
                                            <p:cTn id="120" dur="400" fill="hold"/>
                                            <p:tgtEl>
                                              <p:spTgt spid="15"/>
                                            </p:tgtEl>
                                            <p:attrNameLst>
                                              <p:attrName>ppt_y</p:attrName>
                                            </p:attrNameLst>
                                          </p:cBhvr>
                                          <p:tavLst>
                                            <p:tav tm="0">
                                              <p:val>
                                                <p:fltVal val="0.5"/>
                                              </p:val>
                                            </p:tav>
                                            <p:tav tm="100000">
                                              <p:val>
                                                <p:strVal val="#ppt_y"/>
                                              </p:val>
                                            </p:tav>
                                          </p:tavLst>
                                        </p:anim>
                                      </p:childTnLst>
                                    </p:cTn>
                                  </p:par>
                                  <p:par>
                                    <p:cTn id="121" presetID="53" presetClass="entr" presetSubtype="528" fill="hold" grpId="0" nodeType="withEffect">
                                      <p:stCondLst>
                                        <p:cond delay="0"/>
                                      </p:stCondLst>
                                      <p:childTnLst>
                                        <p:set>
                                          <p:cBhvr>
                                            <p:cTn id="122" dur="1" fill="hold">
                                              <p:stCondLst>
                                                <p:cond delay="0"/>
                                              </p:stCondLst>
                                            </p:cTn>
                                            <p:tgtEl>
                                              <p:spTgt spid="19"/>
                                            </p:tgtEl>
                                            <p:attrNameLst>
                                              <p:attrName>style.visibility</p:attrName>
                                            </p:attrNameLst>
                                          </p:cBhvr>
                                          <p:to>
                                            <p:strVal val="visible"/>
                                          </p:to>
                                        </p:set>
                                        <p:anim calcmode="lin" valueType="num">
                                          <p:cBhvr>
                                            <p:cTn id="123" dur="400" fill="hold"/>
                                            <p:tgtEl>
                                              <p:spTgt spid="19"/>
                                            </p:tgtEl>
                                            <p:attrNameLst>
                                              <p:attrName>ppt_w</p:attrName>
                                            </p:attrNameLst>
                                          </p:cBhvr>
                                          <p:tavLst>
                                            <p:tav tm="0">
                                              <p:val>
                                                <p:fltVal val="0"/>
                                              </p:val>
                                            </p:tav>
                                            <p:tav tm="100000">
                                              <p:val>
                                                <p:strVal val="#ppt_w"/>
                                              </p:val>
                                            </p:tav>
                                          </p:tavLst>
                                        </p:anim>
                                        <p:anim calcmode="lin" valueType="num">
                                          <p:cBhvr>
                                            <p:cTn id="124" dur="400" fill="hold"/>
                                            <p:tgtEl>
                                              <p:spTgt spid="19"/>
                                            </p:tgtEl>
                                            <p:attrNameLst>
                                              <p:attrName>ppt_h</p:attrName>
                                            </p:attrNameLst>
                                          </p:cBhvr>
                                          <p:tavLst>
                                            <p:tav tm="0">
                                              <p:val>
                                                <p:fltVal val="0"/>
                                              </p:val>
                                            </p:tav>
                                            <p:tav tm="100000">
                                              <p:val>
                                                <p:strVal val="#ppt_h"/>
                                              </p:val>
                                            </p:tav>
                                          </p:tavLst>
                                        </p:anim>
                                        <p:animEffect transition="in" filter="fade">
                                          <p:cBhvr>
                                            <p:cTn id="125" dur="400"/>
                                            <p:tgtEl>
                                              <p:spTgt spid="19"/>
                                            </p:tgtEl>
                                          </p:cBhvr>
                                        </p:animEffect>
                                        <p:anim calcmode="lin" valueType="num">
                                          <p:cBhvr>
                                            <p:cTn id="126" dur="400" fill="hold"/>
                                            <p:tgtEl>
                                              <p:spTgt spid="19"/>
                                            </p:tgtEl>
                                            <p:attrNameLst>
                                              <p:attrName>ppt_x</p:attrName>
                                            </p:attrNameLst>
                                          </p:cBhvr>
                                          <p:tavLst>
                                            <p:tav tm="0">
                                              <p:val>
                                                <p:fltVal val="0.5"/>
                                              </p:val>
                                            </p:tav>
                                            <p:tav tm="100000">
                                              <p:val>
                                                <p:strVal val="#ppt_x"/>
                                              </p:val>
                                            </p:tav>
                                          </p:tavLst>
                                        </p:anim>
                                        <p:anim calcmode="lin" valueType="num">
                                          <p:cBhvr>
                                            <p:cTn id="127" dur="400" fill="hold"/>
                                            <p:tgtEl>
                                              <p:spTgt spid="19"/>
                                            </p:tgtEl>
                                            <p:attrNameLst>
                                              <p:attrName>ppt_y</p:attrName>
                                            </p:attrNameLst>
                                          </p:cBhvr>
                                          <p:tavLst>
                                            <p:tav tm="0">
                                              <p:val>
                                                <p:fltVal val="0.5"/>
                                              </p:val>
                                            </p:tav>
                                            <p:tav tm="100000">
                                              <p:val>
                                                <p:strVal val="#ppt_y"/>
                                              </p:val>
                                            </p:tav>
                                          </p:tavLst>
                                        </p:anim>
                                      </p:childTnLst>
                                    </p:cTn>
                                  </p:par>
                                </p:childTnLst>
                              </p:cTn>
                            </p:par>
                            <p:par>
                              <p:cTn id="128" fill="hold">
                                <p:stCondLst>
                                  <p:cond delay="2200"/>
                                </p:stCondLst>
                                <p:childTnLst>
                                  <p:par>
                                    <p:cTn id="129" presetID="22" presetClass="entr" presetSubtype="2" fill="hold" grpId="0" nodeType="after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wipe(right)">
                                          <p:cBhvr>
                                            <p:cTn id="131" dur="500"/>
                                            <p:tgtEl>
                                              <p:spTgt spid="20"/>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25"/>
                                            </p:tgtEl>
                                            <p:attrNameLst>
                                              <p:attrName>style.visibility</p:attrName>
                                            </p:attrNameLst>
                                          </p:cBhvr>
                                          <p:to>
                                            <p:strVal val="visible"/>
                                          </p:to>
                                        </p:set>
                                        <p:animEffect transition="in" filter="wipe(left)">
                                          <p:cBhvr>
                                            <p:cTn id="134" dur="500"/>
                                            <p:tgtEl>
                                              <p:spTgt spid="25"/>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26"/>
                                            </p:tgtEl>
                                            <p:attrNameLst>
                                              <p:attrName>style.visibility</p:attrName>
                                            </p:attrNameLst>
                                          </p:cBhvr>
                                          <p:to>
                                            <p:strVal val="visible"/>
                                          </p:to>
                                        </p:set>
                                        <p:animEffect transition="in" filter="wipe(right)">
                                          <p:cBhvr>
                                            <p:cTn id="137" dur="500"/>
                                            <p:tgtEl>
                                              <p:spTgt spid="26"/>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27"/>
                                            </p:tgtEl>
                                            <p:attrNameLst>
                                              <p:attrName>style.visibility</p:attrName>
                                            </p:attrNameLst>
                                          </p:cBhvr>
                                          <p:to>
                                            <p:strVal val="visible"/>
                                          </p:to>
                                        </p:set>
                                        <p:animEffect transition="in" filter="wipe(left)">
                                          <p:cBhvr>
                                            <p:cTn id="1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4</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椭圆 7"/>
          <p:cNvSpPr/>
          <p:nvPr/>
        </p:nvSpPr>
        <p:spPr>
          <a:xfrm>
            <a:off x="1192760" y="2599895"/>
            <a:ext cx="1739001" cy="17390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TextBox 2"/>
          <p:cNvSpPr txBox="1"/>
          <p:nvPr/>
        </p:nvSpPr>
        <p:spPr>
          <a:xfrm>
            <a:off x="4644843" y="1421577"/>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10" name="椭圆 9"/>
          <p:cNvSpPr/>
          <p:nvPr/>
        </p:nvSpPr>
        <p:spPr>
          <a:xfrm>
            <a:off x="3422571" y="1480278"/>
            <a:ext cx="216024" cy="21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微软雅黑" pitchFamily="34" charset="-122"/>
                <a:ea typeface="微软雅黑" pitchFamily="34" charset="-122"/>
              </a:rPr>
              <a:t>1</a:t>
            </a:r>
            <a:endParaRPr lang="zh-CN" altLang="en-US" sz="1200" dirty="0">
              <a:solidFill>
                <a:schemeClr val="bg1"/>
              </a:solidFill>
              <a:latin typeface="微软雅黑" pitchFamily="34" charset="-122"/>
              <a:ea typeface="微软雅黑" pitchFamily="34" charset="-122"/>
            </a:endParaRPr>
          </a:p>
        </p:txBody>
      </p:sp>
      <p:cxnSp>
        <p:nvCxnSpPr>
          <p:cNvPr id="11" name="直接连接符 10"/>
          <p:cNvCxnSpPr/>
          <p:nvPr/>
        </p:nvCxnSpPr>
        <p:spPr>
          <a:xfrm>
            <a:off x="3638595" y="1588290"/>
            <a:ext cx="792088"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TextBox 5"/>
          <p:cNvSpPr txBox="1"/>
          <p:nvPr/>
        </p:nvSpPr>
        <p:spPr>
          <a:xfrm>
            <a:off x="4644843" y="1927596"/>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13" name="椭圆 12"/>
          <p:cNvSpPr/>
          <p:nvPr/>
        </p:nvSpPr>
        <p:spPr>
          <a:xfrm>
            <a:off x="3422571" y="1986297"/>
            <a:ext cx="216024" cy="21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微软雅黑" pitchFamily="34" charset="-122"/>
                <a:ea typeface="微软雅黑" pitchFamily="34" charset="-122"/>
              </a:rPr>
              <a:t>2</a:t>
            </a:r>
            <a:endParaRPr lang="zh-CN" altLang="en-US" sz="1200" dirty="0">
              <a:solidFill>
                <a:schemeClr val="bg1"/>
              </a:solidFill>
              <a:latin typeface="微软雅黑" pitchFamily="34" charset="-122"/>
              <a:ea typeface="微软雅黑" pitchFamily="34" charset="-122"/>
            </a:endParaRPr>
          </a:p>
        </p:txBody>
      </p:sp>
      <p:cxnSp>
        <p:nvCxnSpPr>
          <p:cNvPr id="14" name="直接连接符 13"/>
          <p:cNvCxnSpPr/>
          <p:nvPr/>
        </p:nvCxnSpPr>
        <p:spPr>
          <a:xfrm>
            <a:off x="3638595" y="2094309"/>
            <a:ext cx="792088" cy="0"/>
          </a:xfrm>
          <a:prstGeom prst="line">
            <a:avLst/>
          </a:prstGeom>
          <a:ln w="6350">
            <a:solidFill>
              <a:schemeClr val="accent3"/>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8"/>
          <p:cNvSpPr txBox="1"/>
          <p:nvPr/>
        </p:nvSpPr>
        <p:spPr>
          <a:xfrm>
            <a:off x="4644843" y="2431652"/>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16" name="椭圆 15"/>
          <p:cNvSpPr/>
          <p:nvPr/>
        </p:nvSpPr>
        <p:spPr>
          <a:xfrm>
            <a:off x="3422571" y="2490353"/>
            <a:ext cx="216024" cy="21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微软雅黑" pitchFamily="34" charset="-122"/>
                <a:ea typeface="微软雅黑" pitchFamily="34" charset="-122"/>
              </a:rPr>
              <a:t>3</a:t>
            </a:r>
            <a:endParaRPr lang="zh-CN" altLang="en-US" sz="1200" dirty="0">
              <a:solidFill>
                <a:schemeClr val="bg1"/>
              </a:solidFill>
              <a:latin typeface="微软雅黑" pitchFamily="34" charset="-122"/>
              <a:ea typeface="微软雅黑" pitchFamily="34" charset="-122"/>
            </a:endParaRPr>
          </a:p>
        </p:txBody>
      </p:sp>
      <p:cxnSp>
        <p:nvCxnSpPr>
          <p:cNvPr id="17" name="直接连接符 16"/>
          <p:cNvCxnSpPr/>
          <p:nvPr/>
        </p:nvCxnSpPr>
        <p:spPr>
          <a:xfrm>
            <a:off x="3638595" y="2598365"/>
            <a:ext cx="792088"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1"/>
          <p:cNvSpPr txBox="1"/>
          <p:nvPr/>
        </p:nvSpPr>
        <p:spPr>
          <a:xfrm>
            <a:off x="4644843" y="2935708"/>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19" name="椭圆 18"/>
          <p:cNvSpPr/>
          <p:nvPr/>
        </p:nvSpPr>
        <p:spPr>
          <a:xfrm>
            <a:off x="3422571" y="2994409"/>
            <a:ext cx="216024" cy="21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微软雅黑" pitchFamily="34" charset="-122"/>
                <a:ea typeface="微软雅黑" pitchFamily="34" charset="-122"/>
              </a:rPr>
              <a:t>4</a:t>
            </a:r>
            <a:endParaRPr lang="zh-CN" altLang="en-US" sz="1200" dirty="0">
              <a:solidFill>
                <a:schemeClr val="bg1"/>
              </a:solidFill>
              <a:latin typeface="微软雅黑" pitchFamily="34" charset="-122"/>
              <a:ea typeface="微软雅黑" pitchFamily="34" charset="-122"/>
            </a:endParaRPr>
          </a:p>
        </p:txBody>
      </p:sp>
      <p:cxnSp>
        <p:nvCxnSpPr>
          <p:cNvPr id="20" name="直接连接符 19"/>
          <p:cNvCxnSpPr/>
          <p:nvPr/>
        </p:nvCxnSpPr>
        <p:spPr>
          <a:xfrm>
            <a:off x="3638595" y="3102421"/>
            <a:ext cx="792088" cy="0"/>
          </a:xfrm>
          <a:prstGeom prst="line">
            <a:avLst/>
          </a:prstGeom>
          <a:ln w="6350">
            <a:solidFill>
              <a:schemeClr val="accent3"/>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TextBox 14"/>
          <p:cNvSpPr txBox="1"/>
          <p:nvPr/>
        </p:nvSpPr>
        <p:spPr>
          <a:xfrm>
            <a:off x="4644843" y="3439764"/>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22" name="椭圆 21"/>
          <p:cNvSpPr/>
          <p:nvPr/>
        </p:nvSpPr>
        <p:spPr>
          <a:xfrm>
            <a:off x="3422571" y="3498465"/>
            <a:ext cx="216024" cy="216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微软雅黑" pitchFamily="34" charset="-122"/>
                <a:ea typeface="微软雅黑" pitchFamily="34" charset="-122"/>
              </a:rPr>
              <a:t>5</a:t>
            </a:r>
            <a:endParaRPr lang="zh-CN" altLang="en-US" sz="1200" dirty="0">
              <a:solidFill>
                <a:schemeClr val="bg1"/>
              </a:solidFill>
              <a:latin typeface="微软雅黑" pitchFamily="34" charset="-122"/>
              <a:ea typeface="微软雅黑" pitchFamily="34" charset="-122"/>
            </a:endParaRPr>
          </a:p>
        </p:txBody>
      </p:sp>
      <p:cxnSp>
        <p:nvCxnSpPr>
          <p:cNvPr id="23" name="直接连接符 22"/>
          <p:cNvCxnSpPr/>
          <p:nvPr/>
        </p:nvCxnSpPr>
        <p:spPr>
          <a:xfrm>
            <a:off x="3638595" y="3606477"/>
            <a:ext cx="792088" cy="0"/>
          </a:xfrm>
          <a:prstGeom prst="line">
            <a:avLst/>
          </a:prstGeom>
          <a:ln w="6350">
            <a:solidFill>
              <a:schemeClr val="accent2"/>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TextBox 17"/>
          <p:cNvSpPr txBox="1"/>
          <p:nvPr/>
        </p:nvSpPr>
        <p:spPr>
          <a:xfrm>
            <a:off x="4644843" y="3943820"/>
            <a:ext cx="3456384"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25" name="椭圆 24"/>
          <p:cNvSpPr/>
          <p:nvPr/>
        </p:nvSpPr>
        <p:spPr>
          <a:xfrm>
            <a:off x="3422571" y="4002521"/>
            <a:ext cx="216024" cy="2160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chemeClr val="bg1"/>
                </a:solidFill>
                <a:latin typeface="微软雅黑" pitchFamily="34" charset="-122"/>
                <a:ea typeface="微软雅黑" pitchFamily="34" charset="-122"/>
              </a:rPr>
              <a:t>6</a:t>
            </a:r>
            <a:endParaRPr lang="zh-CN" altLang="en-US" sz="1200" dirty="0">
              <a:solidFill>
                <a:schemeClr val="bg1"/>
              </a:solidFill>
              <a:latin typeface="微软雅黑" pitchFamily="34" charset="-122"/>
              <a:ea typeface="微软雅黑" pitchFamily="34" charset="-122"/>
            </a:endParaRPr>
          </a:p>
        </p:txBody>
      </p:sp>
      <p:cxnSp>
        <p:nvCxnSpPr>
          <p:cNvPr id="26" name="直接连接符 25"/>
          <p:cNvCxnSpPr/>
          <p:nvPr/>
        </p:nvCxnSpPr>
        <p:spPr>
          <a:xfrm>
            <a:off x="3638595" y="4110533"/>
            <a:ext cx="792088" cy="0"/>
          </a:xfrm>
          <a:prstGeom prst="line">
            <a:avLst/>
          </a:prstGeom>
          <a:ln w="6350">
            <a:solidFill>
              <a:schemeClr val="accent3"/>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7" name="TextBox 21"/>
          <p:cNvSpPr txBox="1"/>
          <p:nvPr/>
        </p:nvSpPr>
        <p:spPr>
          <a:xfrm>
            <a:off x="1361856" y="3406712"/>
            <a:ext cx="1400809" cy="30777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000" b="1" dirty="0" smtClean="0">
                <a:solidFill>
                  <a:schemeClr val="bg1"/>
                </a:solidFill>
              </a:rPr>
              <a:t>代理商推广</a:t>
            </a:r>
            <a:endParaRPr lang="en-US" altLang="zh-CN" sz="2000" b="1" dirty="0">
              <a:solidFill>
                <a:schemeClr val="bg1"/>
              </a:solidFill>
            </a:endParaRPr>
          </a:p>
        </p:txBody>
      </p:sp>
      <p:sp>
        <p:nvSpPr>
          <p:cNvPr id="28" name="椭圆 27"/>
          <p:cNvSpPr/>
          <p:nvPr/>
        </p:nvSpPr>
        <p:spPr>
          <a:xfrm>
            <a:off x="1192760" y="1347614"/>
            <a:ext cx="1739001" cy="1739001"/>
          </a:xfrm>
          <a:prstGeom prst="ellipse">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KSO_Shape"/>
          <p:cNvSpPr>
            <a:spLocks/>
          </p:cNvSpPr>
          <p:nvPr/>
        </p:nvSpPr>
        <p:spPr bwMode="auto">
          <a:xfrm>
            <a:off x="1485650" y="1814449"/>
            <a:ext cx="1153220" cy="805332"/>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ea typeface="宋体" panose="02010600030101010101" pitchFamily="2" charset="-122"/>
            </a:endParaRPr>
          </a:p>
        </p:txBody>
      </p:sp>
    </p:spTree>
    <p:extLst>
      <p:ext uri="{BB962C8B-B14F-4D97-AF65-F5344CB8AC3E}">
        <p14:creationId xmlns:p14="http://schemas.microsoft.com/office/powerpoint/2010/main" val="1462193182"/>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fltVal val="0.5"/>
                                              </p:val>
                                            </p:tav>
                                            <p:tav tm="100000">
                                              <p:val>
                                                <p:strVal val="#ppt_x"/>
                                              </p:val>
                                            </p:tav>
                                          </p:tavLst>
                                        </p:anim>
                                        <p:anim calcmode="lin" valueType="num">
                                          <p:cBhvr>
                                            <p:cTn id="19" dur="500" fill="hold"/>
                                            <p:tgtEl>
                                              <p:spTgt spid="29"/>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anim calcmode="lin" valueType="num">
                                          <p:cBhvr>
                                            <p:cTn id="25" dur="500" fill="hold"/>
                                            <p:tgtEl>
                                              <p:spTgt spid="28"/>
                                            </p:tgtEl>
                                            <p:attrNameLst>
                                              <p:attrName>ppt_x</p:attrName>
                                            </p:attrNameLst>
                                          </p:cBhvr>
                                          <p:tavLst>
                                            <p:tav tm="0">
                                              <p:val>
                                                <p:fltVal val="0.5"/>
                                              </p:val>
                                            </p:tav>
                                            <p:tav tm="100000">
                                              <p:val>
                                                <p:strVal val="#ppt_x"/>
                                              </p:val>
                                            </p:tav>
                                          </p:tavLst>
                                        </p:anim>
                                        <p:anim calcmode="lin" valueType="num">
                                          <p:cBhvr>
                                            <p:cTn id="26" dur="500" fill="hold"/>
                                            <p:tgtEl>
                                              <p:spTgt spid="28"/>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25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anim calcmode="lin" valueType="num">
                                          <p:cBhvr>
                                            <p:cTn id="32" dur="500" fill="hold"/>
                                            <p:tgtEl>
                                              <p:spTgt spid="27"/>
                                            </p:tgtEl>
                                            <p:attrNameLst>
                                              <p:attrName>ppt_x</p:attrName>
                                            </p:attrNameLst>
                                          </p:cBhvr>
                                          <p:tavLst>
                                            <p:tav tm="0">
                                              <p:val>
                                                <p:fltVal val="0.5"/>
                                              </p:val>
                                            </p:tav>
                                            <p:tav tm="100000">
                                              <p:val>
                                                <p:strVal val="#ppt_x"/>
                                              </p:val>
                                            </p:tav>
                                          </p:tavLst>
                                        </p:anim>
                                        <p:anim calcmode="lin" valueType="num">
                                          <p:cBhvr>
                                            <p:cTn id="33" dur="500" fill="hold"/>
                                            <p:tgtEl>
                                              <p:spTgt spid="27"/>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childTnLst>
                              </p:cTn>
                            </p:par>
                            <p:par>
                              <p:cTn id="41" fill="hold">
                                <p:stCondLst>
                                  <p:cond delay="125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2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8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par>
                                    <p:cTn id="64" presetID="22" presetClass="entr" presetSubtype="8" fill="hold" nodeType="withEffect">
                                      <p:stCondLst>
                                        <p:cond delay="20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par>
                                    <p:cTn id="67" presetID="22" presetClass="entr" presetSubtype="8" fill="hold" nodeType="withEffect">
                                      <p:stCondLst>
                                        <p:cond delay="40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8" fill="hold" nodeType="withEffect">
                                      <p:stCondLst>
                                        <p:cond delay="60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par>
                                    <p:cTn id="73" presetID="22" presetClass="entr" presetSubtype="8" fill="hold" nodeType="withEffect">
                                      <p:stCondLst>
                                        <p:cond delay="800"/>
                                      </p:stCondLst>
                                      <p:childTnLst>
                                        <p:set>
                                          <p:cBhvr>
                                            <p:cTn id="74" dur="1" fill="hold">
                                              <p:stCondLst>
                                                <p:cond delay="0"/>
                                              </p:stCondLst>
                                            </p:cTn>
                                            <p:tgtEl>
                                              <p:spTgt spid="23"/>
                                            </p:tgtEl>
                                            <p:attrNameLst>
                                              <p:attrName>style.visibility</p:attrName>
                                            </p:attrNameLst>
                                          </p:cBhvr>
                                          <p:to>
                                            <p:strVal val="visible"/>
                                          </p:to>
                                        </p:set>
                                        <p:animEffect transition="in" filter="wipe(left)">
                                          <p:cBhvr>
                                            <p:cTn id="75" dur="500"/>
                                            <p:tgtEl>
                                              <p:spTgt spid="23"/>
                                            </p:tgtEl>
                                          </p:cBhvr>
                                        </p:animEffect>
                                      </p:childTnLst>
                                    </p:cTn>
                                  </p:par>
                                  <p:par>
                                    <p:cTn id="76" presetID="22" presetClass="entr" presetSubtype="8" fill="hold" nodeType="withEffect">
                                      <p:stCondLst>
                                        <p:cond delay="1000"/>
                                      </p:stCondLst>
                                      <p:childTnLst>
                                        <p:set>
                                          <p:cBhvr>
                                            <p:cTn id="77" dur="1" fill="hold">
                                              <p:stCondLst>
                                                <p:cond delay="0"/>
                                              </p:stCondLst>
                                            </p:cTn>
                                            <p:tgtEl>
                                              <p:spTgt spid="26"/>
                                            </p:tgtEl>
                                            <p:attrNameLst>
                                              <p:attrName>style.visibility</p:attrName>
                                            </p:attrNameLst>
                                          </p:cBhvr>
                                          <p:to>
                                            <p:strVal val="visible"/>
                                          </p:to>
                                        </p:set>
                                        <p:animEffect transition="in" filter="wipe(left)">
                                          <p:cBhvr>
                                            <p:cTn id="78" dur="500"/>
                                            <p:tgtEl>
                                              <p:spTgt spid="26"/>
                                            </p:tgtEl>
                                          </p:cBhvr>
                                        </p:animEffect>
                                      </p:childTnLst>
                                    </p:cTn>
                                  </p:par>
                                </p:childTnLst>
                              </p:cTn>
                            </p:par>
                            <p:par>
                              <p:cTn id="79" fill="hold">
                                <p:stCondLst>
                                  <p:cond delay="4250"/>
                                </p:stCondLst>
                                <p:childTnLst>
                                  <p:par>
                                    <p:cTn id="80" presetID="22" presetClass="entr" presetSubtype="8" fill="hold" grpId="0" nodeType="after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left)">
                                          <p:cBhvr>
                                            <p:cTn id="82" dur="500"/>
                                            <p:tgtEl>
                                              <p:spTgt spid="9"/>
                                            </p:tgtEl>
                                          </p:cBhvr>
                                        </p:animEffect>
                                      </p:childTnLst>
                                    </p:cTn>
                                  </p:par>
                                  <p:par>
                                    <p:cTn id="83" presetID="22" presetClass="entr" presetSubtype="8" fill="hold" grpId="0" nodeType="withEffect">
                                      <p:stCondLst>
                                        <p:cond delay="20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par>
                                    <p:cTn id="86" presetID="22" presetClass="entr" presetSubtype="8" fill="hold" grpId="0" nodeType="withEffect">
                                      <p:stCondLst>
                                        <p:cond delay="40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par>
                                    <p:cTn id="89" presetID="22" presetClass="entr" presetSubtype="8" fill="hold" grpId="0" nodeType="withEffect">
                                      <p:stCondLst>
                                        <p:cond delay="600"/>
                                      </p:stCondLst>
                                      <p:childTnLst>
                                        <p:set>
                                          <p:cBhvr>
                                            <p:cTn id="90" dur="1" fill="hold">
                                              <p:stCondLst>
                                                <p:cond delay="0"/>
                                              </p:stCondLst>
                                            </p:cTn>
                                            <p:tgtEl>
                                              <p:spTgt spid="18"/>
                                            </p:tgtEl>
                                            <p:attrNameLst>
                                              <p:attrName>style.visibility</p:attrName>
                                            </p:attrNameLst>
                                          </p:cBhvr>
                                          <p:to>
                                            <p:strVal val="visible"/>
                                          </p:to>
                                        </p:set>
                                        <p:animEffect transition="in" filter="wipe(left)">
                                          <p:cBhvr>
                                            <p:cTn id="91" dur="500"/>
                                            <p:tgtEl>
                                              <p:spTgt spid="18"/>
                                            </p:tgtEl>
                                          </p:cBhvr>
                                        </p:animEffect>
                                      </p:childTnLst>
                                    </p:cTn>
                                  </p:par>
                                  <p:par>
                                    <p:cTn id="92" presetID="22" presetClass="entr" presetSubtype="8" fill="hold" grpId="0" nodeType="withEffect">
                                      <p:stCondLst>
                                        <p:cond delay="80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par>
                                    <p:cTn id="95" presetID="22" presetClass="entr" presetSubtype="8" fill="hold" grpId="0" nodeType="withEffect">
                                      <p:stCondLst>
                                        <p:cond delay="1000"/>
                                      </p:stCondLst>
                                      <p:childTnLst>
                                        <p:set>
                                          <p:cBhvr>
                                            <p:cTn id="96" dur="1" fill="hold">
                                              <p:stCondLst>
                                                <p:cond delay="0"/>
                                              </p:stCondLst>
                                            </p:cTn>
                                            <p:tgtEl>
                                              <p:spTgt spid="24"/>
                                            </p:tgtEl>
                                            <p:attrNameLst>
                                              <p:attrName>style.visibility</p:attrName>
                                            </p:attrNameLst>
                                          </p:cBhvr>
                                          <p:to>
                                            <p:strVal val="visible"/>
                                          </p:to>
                                        </p:set>
                                        <p:animEffect transition="in" filter="wipe(left)">
                                          <p:cBhvr>
                                            <p:cTn id="9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2" grpId="0"/>
          <p:bldP spid="13" grpId="0" animBg="1"/>
          <p:bldP spid="15" grpId="0"/>
          <p:bldP spid="16" grpId="0" animBg="1"/>
          <p:bldP spid="18" grpId="0"/>
          <p:bldP spid="19" grpId="0" animBg="1"/>
          <p:bldP spid="21" grpId="0"/>
          <p:bldP spid="22" grpId="0" animBg="1"/>
          <p:bldP spid="24" grpId="0"/>
          <p:bldP spid="25" grpId="0" animBg="1"/>
          <p:bldP spid="27" grpId="0"/>
          <p:bldP spid="28" grpId="0" animBg="1"/>
          <p:bldP spid="29"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53" presetClass="entr" presetSubtype="528"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fltVal val="0.5"/>
                                              </p:val>
                                            </p:tav>
                                            <p:tav tm="100000">
                                              <p:val>
                                                <p:strVal val="#ppt_x"/>
                                              </p:val>
                                            </p:tav>
                                          </p:tavLst>
                                        </p:anim>
                                        <p:anim calcmode="lin" valueType="num">
                                          <p:cBhvr>
                                            <p:cTn id="19" dur="500" fill="hold"/>
                                            <p:tgtEl>
                                              <p:spTgt spid="29"/>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anim calcmode="lin" valueType="num">
                                          <p:cBhvr>
                                            <p:cTn id="25" dur="500" fill="hold"/>
                                            <p:tgtEl>
                                              <p:spTgt spid="28"/>
                                            </p:tgtEl>
                                            <p:attrNameLst>
                                              <p:attrName>ppt_x</p:attrName>
                                            </p:attrNameLst>
                                          </p:cBhvr>
                                          <p:tavLst>
                                            <p:tav tm="0">
                                              <p:val>
                                                <p:fltVal val="0.5"/>
                                              </p:val>
                                            </p:tav>
                                            <p:tav tm="100000">
                                              <p:val>
                                                <p:strVal val="#ppt_x"/>
                                              </p:val>
                                            </p:tav>
                                          </p:tavLst>
                                        </p:anim>
                                        <p:anim calcmode="lin" valueType="num">
                                          <p:cBhvr>
                                            <p:cTn id="26" dur="500" fill="hold"/>
                                            <p:tgtEl>
                                              <p:spTgt spid="28"/>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25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anim calcmode="lin" valueType="num">
                                          <p:cBhvr>
                                            <p:cTn id="32" dur="500" fill="hold"/>
                                            <p:tgtEl>
                                              <p:spTgt spid="27"/>
                                            </p:tgtEl>
                                            <p:attrNameLst>
                                              <p:attrName>ppt_x</p:attrName>
                                            </p:attrNameLst>
                                          </p:cBhvr>
                                          <p:tavLst>
                                            <p:tav tm="0">
                                              <p:val>
                                                <p:fltVal val="0.5"/>
                                              </p:val>
                                            </p:tav>
                                            <p:tav tm="100000">
                                              <p:val>
                                                <p:strVal val="#ppt_x"/>
                                              </p:val>
                                            </p:tav>
                                          </p:tavLst>
                                        </p:anim>
                                        <p:anim calcmode="lin" valueType="num">
                                          <p:cBhvr>
                                            <p:cTn id="33" dur="500" fill="hold"/>
                                            <p:tgtEl>
                                              <p:spTgt spid="27"/>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childTnLst>
                              </p:cTn>
                            </p:par>
                            <p:par>
                              <p:cTn id="41" fill="hold">
                                <p:stCondLst>
                                  <p:cond delay="125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2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6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10" presetClass="entr" presetSubtype="0" fill="hold" grpId="0" nodeType="withEffect">
                                      <p:stCondLst>
                                        <p:cond delay="8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2750"/>
                                </p:stCondLst>
                                <p:childTnLst>
                                  <p:par>
                                    <p:cTn id="61" presetID="22" presetClass="entr" presetSubtype="8"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par>
                                    <p:cTn id="64" presetID="22" presetClass="entr" presetSubtype="8" fill="hold" nodeType="withEffect">
                                      <p:stCondLst>
                                        <p:cond delay="20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par>
                                    <p:cTn id="67" presetID="22" presetClass="entr" presetSubtype="8" fill="hold" nodeType="withEffect">
                                      <p:stCondLst>
                                        <p:cond delay="40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8" fill="hold" nodeType="withEffect">
                                      <p:stCondLst>
                                        <p:cond delay="60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500"/>
                                            <p:tgtEl>
                                              <p:spTgt spid="20"/>
                                            </p:tgtEl>
                                          </p:cBhvr>
                                        </p:animEffect>
                                      </p:childTnLst>
                                    </p:cTn>
                                  </p:par>
                                  <p:par>
                                    <p:cTn id="73" presetID="22" presetClass="entr" presetSubtype="8" fill="hold" nodeType="withEffect">
                                      <p:stCondLst>
                                        <p:cond delay="800"/>
                                      </p:stCondLst>
                                      <p:childTnLst>
                                        <p:set>
                                          <p:cBhvr>
                                            <p:cTn id="74" dur="1" fill="hold">
                                              <p:stCondLst>
                                                <p:cond delay="0"/>
                                              </p:stCondLst>
                                            </p:cTn>
                                            <p:tgtEl>
                                              <p:spTgt spid="23"/>
                                            </p:tgtEl>
                                            <p:attrNameLst>
                                              <p:attrName>style.visibility</p:attrName>
                                            </p:attrNameLst>
                                          </p:cBhvr>
                                          <p:to>
                                            <p:strVal val="visible"/>
                                          </p:to>
                                        </p:set>
                                        <p:animEffect transition="in" filter="wipe(left)">
                                          <p:cBhvr>
                                            <p:cTn id="75" dur="500"/>
                                            <p:tgtEl>
                                              <p:spTgt spid="23"/>
                                            </p:tgtEl>
                                          </p:cBhvr>
                                        </p:animEffect>
                                      </p:childTnLst>
                                    </p:cTn>
                                  </p:par>
                                  <p:par>
                                    <p:cTn id="76" presetID="22" presetClass="entr" presetSubtype="8" fill="hold" nodeType="withEffect">
                                      <p:stCondLst>
                                        <p:cond delay="1000"/>
                                      </p:stCondLst>
                                      <p:childTnLst>
                                        <p:set>
                                          <p:cBhvr>
                                            <p:cTn id="77" dur="1" fill="hold">
                                              <p:stCondLst>
                                                <p:cond delay="0"/>
                                              </p:stCondLst>
                                            </p:cTn>
                                            <p:tgtEl>
                                              <p:spTgt spid="26"/>
                                            </p:tgtEl>
                                            <p:attrNameLst>
                                              <p:attrName>style.visibility</p:attrName>
                                            </p:attrNameLst>
                                          </p:cBhvr>
                                          <p:to>
                                            <p:strVal val="visible"/>
                                          </p:to>
                                        </p:set>
                                        <p:animEffect transition="in" filter="wipe(left)">
                                          <p:cBhvr>
                                            <p:cTn id="78" dur="500"/>
                                            <p:tgtEl>
                                              <p:spTgt spid="26"/>
                                            </p:tgtEl>
                                          </p:cBhvr>
                                        </p:animEffect>
                                      </p:childTnLst>
                                    </p:cTn>
                                  </p:par>
                                </p:childTnLst>
                              </p:cTn>
                            </p:par>
                            <p:par>
                              <p:cTn id="79" fill="hold">
                                <p:stCondLst>
                                  <p:cond delay="4250"/>
                                </p:stCondLst>
                                <p:childTnLst>
                                  <p:par>
                                    <p:cTn id="80" presetID="22" presetClass="entr" presetSubtype="8" fill="hold" grpId="0" nodeType="after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left)">
                                          <p:cBhvr>
                                            <p:cTn id="82" dur="500"/>
                                            <p:tgtEl>
                                              <p:spTgt spid="9"/>
                                            </p:tgtEl>
                                          </p:cBhvr>
                                        </p:animEffect>
                                      </p:childTnLst>
                                    </p:cTn>
                                  </p:par>
                                  <p:par>
                                    <p:cTn id="83" presetID="22" presetClass="entr" presetSubtype="8" fill="hold" grpId="0" nodeType="withEffect">
                                      <p:stCondLst>
                                        <p:cond delay="200"/>
                                      </p:stCondLst>
                                      <p:childTnLst>
                                        <p:set>
                                          <p:cBhvr>
                                            <p:cTn id="84" dur="1" fill="hold">
                                              <p:stCondLst>
                                                <p:cond delay="0"/>
                                              </p:stCondLst>
                                            </p:cTn>
                                            <p:tgtEl>
                                              <p:spTgt spid="12"/>
                                            </p:tgtEl>
                                            <p:attrNameLst>
                                              <p:attrName>style.visibility</p:attrName>
                                            </p:attrNameLst>
                                          </p:cBhvr>
                                          <p:to>
                                            <p:strVal val="visible"/>
                                          </p:to>
                                        </p:set>
                                        <p:animEffect transition="in" filter="wipe(left)">
                                          <p:cBhvr>
                                            <p:cTn id="85" dur="500"/>
                                            <p:tgtEl>
                                              <p:spTgt spid="12"/>
                                            </p:tgtEl>
                                          </p:cBhvr>
                                        </p:animEffect>
                                      </p:childTnLst>
                                    </p:cTn>
                                  </p:par>
                                  <p:par>
                                    <p:cTn id="86" presetID="22" presetClass="entr" presetSubtype="8" fill="hold" grpId="0" nodeType="withEffect">
                                      <p:stCondLst>
                                        <p:cond delay="40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par>
                                    <p:cTn id="89" presetID="22" presetClass="entr" presetSubtype="8" fill="hold" grpId="0" nodeType="withEffect">
                                      <p:stCondLst>
                                        <p:cond delay="600"/>
                                      </p:stCondLst>
                                      <p:childTnLst>
                                        <p:set>
                                          <p:cBhvr>
                                            <p:cTn id="90" dur="1" fill="hold">
                                              <p:stCondLst>
                                                <p:cond delay="0"/>
                                              </p:stCondLst>
                                            </p:cTn>
                                            <p:tgtEl>
                                              <p:spTgt spid="18"/>
                                            </p:tgtEl>
                                            <p:attrNameLst>
                                              <p:attrName>style.visibility</p:attrName>
                                            </p:attrNameLst>
                                          </p:cBhvr>
                                          <p:to>
                                            <p:strVal val="visible"/>
                                          </p:to>
                                        </p:set>
                                        <p:animEffect transition="in" filter="wipe(left)">
                                          <p:cBhvr>
                                            <p:cTn id="91" dur="500"/>
                                            <p:tgtEl>
                                              <p:spTgt spid="18"/>
                                            </p:tgtEl>
                                          </p:cBhvr>
                                        </p:animEffect>
                                      </p:childTnLst>
                                    </p:cTn>
                                  </p:par>
                                  <p:par>
                                    <p:cTn id="92" presetID="22" presetClass="entr" presetSubtype="8" fill="hold" grpId="0" nodeType="withEffect">
                                      <p:stCondLst>
                                        <p:cond delay="80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par>
                                    <p:cTn id="95" presetID="22" presetClass="entr" presetSubtype="8" fill="hold" grpId="0" nodeType="withEffect">
                                      <p:stCondLst>
                                        <p:cond delay="1000"/>
                                      </p:stCondLst>
                                      <p:childTnLst>
                                        <p:set>
                                          <p:cBhvr>
                                            <p:cTn id="96" dur="1" fill="hold">
                                              <p:stCondLst>
                                                <p:cond delay="0"/>
                                              </p:stCondLst>
                                            </p:cTn>
                                            <p:tgtEl>
                                              <p:spTgt spid="24"/>
                                            </p:tgtEl>
                                            <p:attrNameLst>
                                              <p:attrName>style.visibility</p:attrName>
                                            </p:attrNameLst>
                                          </p:cBhvr>
                                          <p:to>
                                            <p:strVal val="visible"/>
                                          </p:to>
                                        </p:set>
                                        <p:animEffect transition="in" filter="wipe(left)">
                                          <p:cBhvr>
                                            <p:cTn id="9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P spid="10" grpId="0" animBg="1"/>
          <p:bldP spid="12" grpId="0"/>
          <p:bldP spid="13" grpId="0" animBg="1"/>
          <p:bldP spid="15" grpId="0"/>
          <p:bldP spid="16" grpId="0" animBg="1"/>
          <p:bldP spid="18" grpId="0"/>
          <p:bldP spid="19" grpId="0" animBg="1"/>
          <p:bldP spid="21" grpId="0"/>
          <p:bldP spid="22" grpId="0" animBg="1"/>
          <p:bldP spid="24" grpId="0"/>
          <p:bldP spid="25" grpId="0" animBg="1"/>
          <p:bldP spid="27" grpId="0"/>
          <p:bldP spid="28" grpId="0" animBg="1"/>
          <p:bldP spid="29"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4</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TextBox 2"/>
          <p:cNvSpPr txBox="1"/>
          <p:nvPr/>
        </p:nvSpPr>
        <p:spPr>
          <a:xfrm>
            <a:off x="1242651" y="4374708"/>
            <a:ext cx="986410" cy="276999"/>
          </a:xfrm>
          <a:prstGeom prst="rect">
            <a:avLst/>
          </a:prstGeom>
          <a:noFill/>
        </p:spPr>
        <p:txBody>
          <a:bodyPr wrap="square" rtlCol="0">
            <a:spAutoFit/>
          </a:bodyPr>
          <a:lstStyle/>
          <a:p>
            <a:pPr algn="ctr"/>
            <a:r>
              <a:rPr lang="zh-CN" altLang="en-US" sz="1200" dirty="0" smtClean="0">
                <a:solidFill>
                  <a:srgbClr val="346182"/>
                </a:solidFill>
                <a:latin typeface="微软雅黑" pitchFamily="34" charset="-122"/>
                <a:ea typeface="微软雅黑" pitchFamily="34" charset="-122"/>
              </a:rPr>
              <a:t>输入文本</a:t>
            </a:r>
            <a:endParaRPr lang="zh-CN" altLang="en-US" sz="1200" dirty="0">
              <a:solidFill>
                <a:srgbClr val="346182"/>
              </a:solidFill>
              <a:latin typeface="微软雅黑" pitchFamily="34" charset="-122"/>
              <a:ea typeface="微软雅黑" pitchFamily="34" charset="-122"/>
            </a:endParaRPr>
          </a:p>
        </p:txBody>
      </p:sp>
      <p:sp>
        <p:nvSpPr>
          <p:cNvPr id="9" name="TextBox 3"/>
          <p:cNvSpPr txBox="1"/>
          <p:nvPr/>
        </p:nvSpPr>
        <p:spPr>
          <a:xfrm>
            <a:off x="888055" y="3864409"/>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100</a:t>
            </a:r>
            <a:endParaRPr lang="zh-CN" altLang="en-US" sz="900" dirty="0">
              <a:solidFill>
                <a:srgbClr val="346182"/>
              </a:solidFill>
              <a:latin typeface="微软雅黑" pitchFamily="34" charset="-122"/>
              <a:ea typeface="微软雅黑" pitchFamily="34" charset="-122"/>
            </a:endParaRPr>
          </a:p>
        </p:txBody>
      </p:sp>
      <p:sp>
        <p:nvSpPr>
          <p:cNvPr id="10" name="TextBox 4"/>
          <p:cNvSpPr txBox="1"/>
          <p:nvPr/>
        </p:nvSpPr>
        <p:spPr>
          <a:xfrm>
            <a:off x="2368604" y="4374708"/>
            <a:ext cx="986410" cy="276999"/>
          </a:xfrm>
          <a:prstGeom prst="rect">
            <a:avLst/>
          </a:prstGeom>
          <a:noFill/>
        </p:spPr>
        <p:txBody>
          <a:bodyPr wrap="square" rtlCol="0">
            <a:spAutoFit/>
          </a:bodyPr>
          <a:lstStyle/>
          <a:p>
            <a:pPr algn="ctr"/>
            <a:r>
              <a:rPr lang="zh-CN" altLang="en-US" sz="1200" dirty="0">
                <a:solidFill>
                  <a:srgbClr val="346182"/>
                </a:solidFill>
                <a:latin typeface="微软雅黑" pitchFamily="34" charset="-122"/>
                <a:ea typeface="微软雅黑" pitchFamily="34" charset="-122"/>
              </a:rPr>
              <a:t>输入文本</a:t>
            </a:r>
          </a:p>
        </p:txBody>
      </p:sp>
      <p:sp>
        <p:nvSpPr>
          <p:cNvPr id="11" name="TextBox 5"/>
          <p:cNvSpPr txBox="1"/>
          <p:nvPr/>
        </p:nvSpPr>
        <p:spPr>
          <a:xfrm>
            <a:off x="3479317" y="4374708"/>
            <a:ext cx="986410" cy="276999"/>
          </a:xfrm>
          <a:prstGeom prst="rect">
            <a:avLst/>
          </a:prstGeom>
          <a:noFill/>
        </p:spPr>
        <p:txBody>
          <a:bodyPr wrap="square" rtlCol="0">
            <a:spAutoFit/>
          </a:bodyPr>
          <a:lstStyle/>
          <a:p>
            <a:pPr algn="ctr"/>
            <a:r>
              <a:rPr lang="zh-CN" altLang="en-US" sz="1200" dirty="0">
                <a:solidFill>
                  <a:srgbClr val="346182"/>
                </a:solidFill>
                <a:latin typeface="微软雅黑" pitchFamily="34" charset="-122"/>
                <a:ea typeface="微软雅黑" pitchFamily="34" charset="-122"/>
              </a:rPr>
              <a:t>输入文本</a:t>
            </a:r>
          </a:p>
        </p:txBody>
      </p:sp>
      <p:sp>
        <p:nvSpPr>
          <p:cNvPr id="12" name="TextBox 6"/>
          <p:cNvSpPr txBox="1"/>
          <p:nvPr/>
        </p:nvSpPr>
        <p:spPr>
          <a:xfrm>
            <a:off x="4590031" y="4374708"/>
            <a:ext cx="986410" cy="276999"/>
          </a:xfrm>
          <a:prstGeom prst="rect">
            <a:avLst/>
          </a:prstGeom>
          <a:noFill/>
        </p:spPr>
        <p:txBody>
          <a:bodyPr wrap="square" rtlCol="0">
            <a:spAutoFit/>
          </a:bodyPr>
          <a:lstStyle/>
          <a:p>
            <a:pPr algn="ctr"/>
            <a:r>
              <a:rPr lang="zh-CN" altLang="en-US" sz="1200" dirty="0">
                <a:solidFill>
                  <a:srgbClr val="346182"/>
                </a:solidFill>
                <a:latin typeface="微软雅黑" pitchFamily="34" charset="-122"/>
                <a:ea typeface="微软雅黑" pitchFamily="34" charset="-122"/>
              </a:rPr>
              <a:t>输入文本</a:t>
            </a:r>
          </a:p>
        </p:txBody>
      </p:sp>
      <p:sp>
        <p:nvSpPr>
          <p:cNvPr id="13" name="TextBox 7"/>
          <p:cNvSpPr txBox="1"/>
          <p:nvPr/>
        </p:nvSpPr>
        <p:spPr>
          <a:xfrm>
            <a:off x="888055" y="3495368"/>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200</a:t>
            </a:r>
            <a:endParaRPr lang="zh-CN" altLang="en-US" sz="900" dirty="0">
              <a:solidFill>
                <a:srgbClr val="346182"/>
              </a:solidFill>
              <a:latin typeface="微软雅黑" pitchFamily="34" charset="-122"/>
              <a:ea typeface="微软雅黑" pitchFamily="34" charset="-122"/>
            </a:endParaRPr>
          </a:p>
        </p:txBody>
      </p:sp>
      <p:sp>
        <p:nvSpPr>
          <p:cNvPr id="14" name="TextBox 8"/>
          <p:cNvSpPr txBox="1"/>
          <p:nvPr/>
        </p:nvSpPr>
        <p:spPr>
          <a:xfrm>
            <a:off x="888055" y="3126327"/>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300</a:t>
            </a:r>
            <a:endParaRPr lang="zh-CN" altLang="en-US" sz="900" dirty="0">
              <a:solidFill>
                <a:srgbClr val="346182"/>
              </a:solidFill>
              <a:latin typeface="微软雅黑" pitchFamily="34" charset="-122"/>
              <a:ea typeface="微软雅黑" pitchFamily="34" charset="-122"/>
            </a:endParaRPr>
          </a:p>
        </p:txBody>
      </p:sp>
      <p:sp>
        <p:nvSpPr>
          <p:cNvPr id="15" name="TextBox 9"/>
          <p:cNvSpPr txBox="1"/>
          <p:nvPr/>
        </p:nvSpPr>
        <p:spPr>
          <a:xfrm>
            <a:off x="888055" y="2757286"/>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400</a:t>
            </a:r>
            <a:endParaRPr lang="zh-CN" altLang="en-US" sz="900" dirty="0">
              <a:solidFill>
                <a:srgbClr val="346182"/>
              </a:solidFill>
              <a:latin typeface="微软雅黑" pitchFamily="34" charset="-122"/>
              <a:ea typeface="微软雅黑" pitchFamily="34" charset="-122"/>
            </a:endParaRPr>
          </a:p>
        </p:txBody>
      </p:sp>
      <p:sp>
        <p:nvSpPr>
          <p:cNvPr id="16" name="TextBox 10"/>
          <p:cNvSpPr txBox="1"/>
          <p:nvPr/>
        </p:nvSpPr>
        <p:spPr>
          <a:xfrm>
            <a:off x="888055" y="2388245"/>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500</a:t>
            </a:r>
            <a:endParaRPr lang="zh-CN" altLang="en-US" sz="900" dirty="0">
              <a:solidFill>
                <a:srgbClr val="346182"/>
              </a:solidFill>
              <a:latin typeface="微软雅黑" pitchFamily="34" charset="-122"/>
              <a:ea typeface="微软雅黑" pitchFamily="34" charset="-122"/>
            </a:endParaRPr>
          </a:p>
        </p:txBody>
      </p:sp>
      <p:sp>
        <p:nvSpPr>
          <p:cNvPr id="17" name="TextBox 11"/>
          <p:cNvSpPr txBox="1"/>
          <p:nvPr/>
        </p:nvSpPr>
        <p:spPr>
          <a:xfrm>
            <a:off x="888055" y="2019204"/>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600</a:t>
            </a:r>
            <a:endParaRPr lang="zh-CN" altLang="en-US" sz="900" dirty="0">
              <a:solidFill>
                <a:srgbClr val="346182"/>
              </a:solidFill>
              <a:latin typeface="微软雅黑" pitchFamily="34" charset="-122"/>
              <a:ea typeface="微软雅黑" pitchFamily="34" charset="-122"/>
            </a:endParaRPr>
          </a:p>
        </p:txBody>
      </p:sp>
      <p:sp>
        <p:nvSpPr>
          <p:cNvPr id="18" name="TextBox 12"/>
          <p:cNvSpPr txBox="1"/>
          <p:nvPr/>
        </p:nvSpPr>
        <p:spPr>
          <a:xfrm>
            <a:off x="888055" y="1643920"/>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700</a:t>
            </a:r>
            <a:endParaRPr lang="zh-CN" altLang="en-US" sz="900" dirty="0">
              <a:solidFill>
                <a:srgbClr val="346182"/>
              </a:solidFill>
              <a:latin typeface="微软雅黑" pitchFamily="34" charset="-122"/>
              <a:ea typeface="微软雅黑" pitchFamily="34" charset="-122"/>
            </a:endParaRPr>
          </a:p>
        </p:txBody>
      </p:sp>
      <p:grpSp>
        <p:nvGrpSpPr>
          <p:cNvPr id="19" name="组合 18"/>
          <p:cNvGrpSpPr/>
          <p:nvPr/>
        </p:nvGrpSpPr>
        <p:grpSpPr>
          <a:xfrm>
            <a:off x="1176087" y="1350372"/>
            <a:ext cx="4464496" cy="2952328"/>
            <a:chOff x="1126939" y="1350372"/>
            <a:chExt cx="4464496" cy="2952328"/>
          </a:xfrm>
        </p:grpSpPr>
        <p:cxnSp>
          <p:nvCxnSpPr>
            <p:cNvPr id="20" name="直接连接符 19"/>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23"/>
          <p:cNvSpPr txBox="1"/>
          <p:nvPr/>
        </p:nvSpPr>
        <p:spPr>
          <a:xfrm>
            <a:off x="888055" y="1281122"/>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800</a:t>
            </a:r>
            <a:endParaRPr lang="zh-CN" altLang="en-US" sz="900" dirty="0">
              <a:solidFill>
                <a:srgbClr val="346182"/>
              </a:solidFill>
              <a:latin typeface="微软雅黑" pitchFamily="34" charset="-122"/>
              <a:ea typeface="微软雅黑" pitchFamily="34" charset="-122"/>
            </a:endParaRPr>
          </a:p>
        </p:txBody>
      </p:sp>
      <p:sp>
        <p:nvSpPr>
          <p:cNvPr id="30" name="TextBox 24"/>
          <p:cNvSpPr txBox="1"/>
          <p:nvPr/>
        </p:nvSpPr>
        <p:spPr>
          <a:xfrm>
            <a:off x="888055" y="4233450"/>
            <a:ext cx="216024" cy="138499"/>
          </a:xfrm>
          <a:prstGeom prst="rect">
            <a:avLst/>
          </a:prstGeom>
          <a:noFill/>
        </p:spPr>
        <p:txBody>
          <a:bodyPr wrap="square" lIns="0" tIns="0" rIns="0" bIns="0" rtlCol="0">
            <a:spAutoFit/>
          </a:bodyPr>
          <a:lstStyle/>
          <a:p>
            <a:pPr algn="just"/>
            <a:r>
              <a:rPr lang="en-US" altLang="zh-CN" sz="900" dirty="0" smtClean="0">
                <a:solidFill>
                  <a:srgbClr val="346182"/>
                </a:solidFill>
                <a:latin typeface="微软雅黑" pitchFamily="34" charset="-122"/>
                <a:ea typeface="微软雅黑" pitchFamily="34" charset="-122"/>
              </a:rPr>
              <a:t>0</a:t>
            </a:r>
            <a:endParaRPr lang="zh-CN" altLang="en-US" sz="900" dirty="0">
              <a:solidFill>
                <a:srgbClr val="346182"/>
              </a:solidFill>
              <a:latin typeface="微软雅黑" pitchFamily="34" charset="-122"/>
              <a:ea typeface="微软雅黑" pitchFamily="34" charset="-122"/>
            </a:endParaRPr>
          </a:p>
        </p:txBody>
      </p:sp>
      <p:sp>
        <p:nvSpPr>
          <p:cNvPr id="31" name="矩形 30"/>
          <p:cNvSpPr/>
          <p:nvPr/>
        </p:nvSpPr>
        <p:spPr>
          <a:xfrm>
            <a:off x="1436921" y="3195578"/>
            <a:ext cx="648072" cy="110712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2" name="矩形 31"/>
          <p:cNvSpPr/>
          <p:nvPr/>
        </p:nvSpPr>
        <p:spPr>
          <a:xfrm>
            <a:off x="1436921" y="3564617"/>
            <a:ext cx="648072" cy="738085"/>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3" name="矩形 32"/>
          <p:cNvSpPr/>
          <p:nvPr/>
        </p:nvSpPr>
        <p:spPr>
          <a:xfrm>
            <a:off x="2537773" y="2457496"/>
            <a:ext cx="648072" cy="184520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4" name="矩形 33"/>
          <p:cNvSpPr/>
          <p:nvPr/>
        </p:nvSpPr>
        <p:spPr>
          <a:xfrm>
            <a:off x="2537773" y="3011057"/>
            <a:ext cx="648072" cy="1291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5" name="矩形 34"/>
          <p:cNvSpPr/>
          <p:nvPr/>
        </p:nvSpPr>
        <p:spPr>
          <a:xfrm>
            <a:off x="3648486" y="2088454"/>
            <a:ext cx="648072" cy="221424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6" name="矩形 35"/>
          <p:cNvSpPr/>
          <p:nvPr/>
        </p:nvSpPr>
        <p:spPr>
          <a:xfrm>
            <a:off x="3648486" y="2526744"/>
            <a:ext cx="648072" cy="1775958"/>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7" name="矩形 36"/>
          <p:cNvSpPr/>
          <p:nvPr/>
        </p:nvSpPr>
        <p:spPr>
          <a:xfrm>
            <a:off x="4765164" y="1719414"/>
            <a:ext cx="648072" cy="258328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8" name="矩形 37"/>
          <p:cNvSpPr/>
          <p:nvPr/>
        </p:nvSpPr>
        <p:spPr>
          <a:xfrm>
            <a:off x="4765164" y="1923678"/>
            <a:ext cx="648072" cy="2379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46182"/>
              </a:solidFill>
            </a:endParaRPr>
          </a:p>
        </p:txBody>
      </p:sp>
      <p:sp>
        <p:nvSpPr>
          <p:cNvPr id="39" name="TextBox 33"/>
          <p:cNvSpPr txBox="1"/>
          <p:nvPr/>
        </p:nvSpPr>
        <p:spPr>
          <a:xfrm>
            <a:off x="6084168" y="1707654"/>
            <a:ext cx="2448272" cy="692497"/>
          </a:xfrm>
          <a:prstGeom prst="rect">
            <a:avLst/>
          </a:prstGeom>
          <a:noFill/>
        </p:spPr>
        <p:txBody>
          <a:bodyPr wrap="square" lIns="0" tIns="0" rIns="0" bIns="0" rtlCol="0">
            <a:spAutoFit/>
          </a:bodyPr>
          <a:lstStyle/>
          <a:p>
            <a:pPr algn="just"/>
            <a:r>
              <a:rPr lang="zh-CN" altLang="en-US" sz="900" dirty="0" smtClean="0">
                <a:solidFill>
                  <a:srgbClr val="346182"/>
                </a:solidFill>
                <a:latin typeface="微软雅黑 Light" pitchFamily="34" charset="-122"/>
                <a:ea typeface="微软雅黑 Light"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0" name="TextBox 34"/>
          <p:cNvSpPr txBox="1"/>
          <p:nvPr/>
        </p:nvSpPr>
        <p:spPr>
          <a:xfrm>
            <a:off x="6084168" y="1223400"/>
            <a:ext cx="2059343" cy="307777"/>
          </a:xfrm>
          <a:prstGeom prst="rect">
            <a:avLst/>
          </a:prstGeom>
          <a:noFill/>
        </p:spPr>
        <p:txBody>
          <a:bodyPr wrap="square" lIns="0" tIns="0" rIns="0" bIns="0" rtlCol="0">
            <a:spAutoFit/>
          </a:bodyPr>
          <a:lstStyle/>
          <a:p>
            <a:r>
              <a:rPr lang="zh-CN" altLang="en-US" sz="2000" b="1" dirty="0" smtClean="0">
                <a:solidFill>
                  <a:srgbClr val="ED7D31"/>
                </a:solidFill>
                <a:latin typeface="微软雅黑" pitchFamily="34" charset="-122"/>
                <a:ea typeface="微软雅黑" pitchFamily="34" charset="-122"/>
              </a:rPr>
              <a:t>点击输入标题文本</a:t>
            </a:r>
            <a:endParaRPr lang="zh-CN" altLang="en-US" sz="2000" b="1" dirty="0">
              <a:solidFill>
                <a:srgbClr val="ED7D31"/>
              </a:solidFill>
              <a:latin typeface="微软雅黑" pitchFamily="34" charset="-122"/>
              <a:ea typeface="微软雅黑" pitchFamily="34" charset="-122"/>
            </a:endParaRPr>
          </a:p>
        </p:txBody>
      </p:sp>
      <p:sp>
        <p:nvSpPr>
          <p:cNvPr id="41" name="TextBox 35"/>
          <p:cNvSpPr txBox="1"/>
          <p:nvPr/>
        </p:nvSpPr>
        <p:spPr>
          <a:xfrm>
            <a:off x="6508348" y="2829814"/>
            <a:ext cx="2275367" cy="492443"/>
          </a:xfrm>
          <a:prstGeom prst="rect">
            <a:avLst/>
          </a:prstGeom>
          <a:noFill/>
        </p:spPr>
        <p:txBody>
          <a:bodyPr wrap="square" lIns="0" tIns="0" rIns="0" bIns="0" rtlCol="0">
            <a:spAutoFit/>
          </a:bodyPr>
          <a:lstStyle/>
          <a:p>
            <a:r>
              <a:rPr lang="en-US" altLang="zh-CN" sz="3200" dirty="0" smtClean="0">
                <a:solidFill>
                  <a:srgbClr val="ED7D31"/>
                </a:solidFill>
                <a:latin typeface="Swiss911 XCm BT" pitchFamily="34" charset="0"/>
                <a:ea typeface="微软雅黑" pitchFamily="34" charset="-122"/>
              </a:rPr>
              <a:t>13,648,258</a:t>
            </a:r>
            <a:endParaRPr lang="zh-CN" altLang="en-US" sz="3200" dirty="0">
              <a:solidFill>
                <a:srgbClr val="ED7D31"/>
              </a:solidFill>
              <a:latin typeface="Swiss911 XCm BT" pitchFamily="34" charset="0"/>
              <a:ea typeface="微软雅黑" pitchFamily="34" charset="-122"/>
            </a:endParaRPr>
          </a:p>
        </p:txBody>
      </p:sp>
      <p:sp>
        <p:nvSpPr>
          <p:cNvPr id="42" name="TextBox 36"/>
          <p:cNvSpPr txBox="1"/>
          <p:nvPr/>
        </p:nvSpPr>
        <p:spPr>
          <a:xfrm>
            <a:off x="6084168" y="2572330"/>
            <a:ext cx="1440160" cy="215444"/>
          </a:xfrm>
          <a:prstGeom prst="rect">
            <a:avLst/>
          </a:prstGeom>
          <a:noFill/>
        </p:spPr>
        <p:txBody>
          <a:bodyPr wrap="square" lIns="0" tIns="0" rIns="0" bIns="0" rtlCol="0">
            <a:spAutoFit/>
          </a:bodyPr>
          <a:lstStyle/>
          <a:p>
            <a:r>
              <a:rPr lang="zh-CN" altLang="en-US" sz="1400" b="1" dirty="0" smtClean="0">
                <a:solidFill>
                  <a:srgbClr val="346182"/>
                </a:solidFill>
                <a:latin typeface="微软雅黑" pitchFamily="34" charset="-122"/>
                <a:ea typeface="微软雅黑" pitchFamily="34" charset="-122"/>
              </a:rPr>
              <a:t>全年总额：</a:t>
            </a:r>
            <a:endParaRPr lang="zh-CN" altLang="en-US" sz="1400" b="1" dirty="0">
              <a:solidFill>
                <a:srgbClr val="346182"/>
              </a:solidFill>
              <a:latin typeface="微软雅黑" pitchFamily="34" charset="-122"/>
              <a:ea typeface="微软雅黑" pitchFamily="34" charset="-122"/>
            </a:endParaRPr>
          </a:p>
        </p:txBody>
      </p:sp>
      <p:sp>
        <p:nvSpPr>
          <p:cNvPr id="43" name="椭圆 42"/>
          <p:cNvSpPr>
            <a:spLocks noChangeAspect="1"/>
          </p:cNvSpPr>
          <p:nvPr/>
        </p:nvSpPr>
        <p:spPr>
          <a:xfrm>
            <a:off x="6791553" y="3789141"/>
            <a:ext cx="108000" cy="108000"/>
          </a:xfrm>
          <a:prstGeom prst="ellipse">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椭圆 43"/>
          <p:cNvSpPr>
            <a:spLocks noChangeAspect="1"/>
          </p:cNvSpPr>
          <p:nvPr/>
        </p:nvSpPr>
        <p:spPr>
          <a:xfrm>
            <a:off x="6791553" y="4135059"/>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TextBox 39"/>
          <p:cNvSpPr txBox="1"/>
          <p:nvPr/>
        </p:nvSpPr>
        <p:spPr>
          <a:xfrm>
            <a:off x="6095069" y="3737039"/>
            <a:ext cx="634928" cy="215444"/>
          </a:xfrm>
          <a:prstGeom prst="rect">
            <a:avLst/>
          </a:prstGeom>
          <a:noFill/>
        </p:spPr>
        <p:txBody>
          <a:bodyPr wrap="square" lIns="0" tIns="0" rIns="0" bIns="0" rtlCol="0">
            <a:spAutoFit/>
          </a:bodyPr>
          <a:lstStyle/>
          <a:p>
            <a:r>
              <a:rPr lang="zh-CN" altLang="en-US" sz="1400" b="1" dirty="0" smtClean="0">
                <a:solidFill>
                  <a:srgbClr val="ED7D31"/>
                </a:solidFill>
                <a:latin typeface="微软雅黑" pitchFamily="34" charset="-122"/>
                <a:ea typeface="微软雅黑" pitchFamily="34" charset="-122"/>
              </a:rPr>
              <a:t>毛利润</a:t>
            </a:r>
            <a:endParaRPr lang="zh-CN" altLang="en-US" sz="1400" b="1" dirty="0">
              <a:solidFill>
                <a:srgbClr val="ED7D31"/>
              </a:solidFill>
              <a:latin typeface="微软雅黑" pitchFamily="34" charset="-122"/>
              <a:ea typeface="微软雅黑" pitchFamily="34" charset="-122"/>
            </a:endParaRPr>
          </a:p>
        </p:txBody>
      </p:sp>
      <p:sp>
        <p:nvSpPr>
          <p:cNvPr id="46" name="TextBox 40"/>
          <p:cNvSpPr txBox="1"/>
          <p:nvPr/>
        </p:nvSpPr>
        <p:spPr>
          <a:xfrm>
            <a:off x="6095069" y="4081337"/>
            <a:ext cx="634928" cy="215444"/>
          </a:xfrm>
          <a:prstGeom prst="rect">
            <a:avLst/>
          </a:prstGeom>
          <a:noFill/>
        </p:spPr>
        <p:txBody>
          <a:bodyPr wrap="square" lIns="0" tIns="0" rIns="0" bIns="0" rtlCol="0">
            <a:spAutoFit/>
          </a:bodyPr>
          <a:lstStyle/>
          <a:p>
            <a:r>
              <a:rPr lang="zh-CN" altLang="en-US" sz="1400" b="1" dirty="0" smtClean="0">
                <a:solidFill>
                  <a:srgbClr val="346182"/>
                </a:solidFill>
                <a:latin typeface="微软雅黑" pitchFamily="34" charset="-122"/>
                <a:ea typeface="微软雅黑" pitchFamily="34" charset="-122"/>
              </a:rPr>
              <a:t>纯利润</a:t>
            </a:r>
            <a:endParaRPr lang="zh-CN" altLang="en-US" sz="1400" b="1" dirty="0">
              <a:solidFill>
                <a:srgbClr val="346182"/>
              </a:solidFill>
              <a:latin typeface="微软雅黑" pitchFamily="34" charset="-122"/>
              <a:ea typeface="微软雅黑" pitchFamily="34" charset="-122"/>
            </a:endParaRPr>
          </a:p>
        </p:txBody>
      </p:sp>
      <p:sp>
        <p:nvSpPr>
          <p:cNvPr id="47" name="TextBox 9"/>
          <p:cNvSpPr txBox="1">
            <a:spLocks noChangeArrowheads="1"/>
          </p:cNvSpPr>
          <p:nvPr/>
        </p:nvSpPr>
        <p:spPr bwMode="auto">
          <a:xfrm>
            <a:off x="1482836" y="2857169"/>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smtClean="0">
                <a:solidFill>
                  <a:srgbClr val="346182"/>
                </a:solidFill>
                <a:latin typeface="微软雅黑" pitchFamily="34" charset="-122"/>
                <a:ea typeface="微软雅黑" pitchFamily="34" charset="-122"/>
              </a:rPr>
              <a:t>53%</a:t>
            </a:r>
            <a:endParaRPr lang="zh-CN" altLang="en-US" sz="2000" b="1" dirty="0">
              <a:solidFill>
                <a:srgbClr val="346182"/>
              </a:solidFill>
              <a:latin typeface="微软雅黑" pitchFamily="34" charset="-122"/>
              <a:ea typeface="微软雅黑" pitchFamily="34" charset="-122"/>
            </a:endParaRPr>
          </a:p>
        </p:txBody>
      </p:sp>
      <p:sp>
        <p:nvSpPr>
          <p:cNvPr id="48" name="TextBox 9"/>
          <p:cNvSpPr txBox="1">
            <a:spLocks noChangeArrowheads="1"/>
          </p:cNvSpPr>
          <p:nvPr/>
        </p:nvSpPr>
        <p:spPr bwMode="auto">
          <a:xfrm>
            <a:off x="3648486" y="1746276"/>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smtClean="0">
                <a:solidFill>
                  <a:srgbClr val="346182"/>
                </a:solidFill>
                <a:latin typeface="微软雅黑" pitchFamily="34" charset="-122"/>
                <a:ea typeface="微软雅黑" pitchFamily="34" charset="-122"/>
              </a:rPr>
              <a:t>72%</a:t>
            </a:r>
            <a:endParaRPr lang="zh-CN" altLang="en-US" sz="2000" b="1" dirty="0">
              <a:solidFill>
                <a:srgbClr val="346182"/>
              </a:solidFill>
              <a:latin typeface="微软雅黑" pitchFamily="34" charset="-122"/>
              <a:ea typeface="微软雅黑" pitchFamily="34" charset="-122"/>
            </a:endParaRPr>
          </a:p>
        </p:txBody>
      </p:sp>
      <p:sp>
        <p:nvSpPr>
          <p:cNvPr id="49" name="TextBox 9"/>
          <p:cNvSpPr txBox="1">
            <a:spLocks noChangeArrowheads="1"/>
          </p:cNvSpPr>
          <p:nvPr/>
        </p:nvSpPr>
        <p:spPr bwMode="auto">
          <a:xfrm>
            <a:off x="2583687" y="2126652"/>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smtClean="0">
                <a:solidFill>
                  <a:srgbClr val="346182"/>
                </a:solidFill>
                <a:latin typeface="微软雅黑" pitchFamily="34" charset="-122"/>
                <a:ea typeface="微软雅黑" pitchFamily="34" charset="-122"/>
              </a:rPr>
              <a:t>60%</a:t>
            </a:r>
            <a:endParaRPr lang="zh-CN" altLang="en-US" sz="2000" b="1" dirty="0">
              <a:solidFill>
                <a:srgbClr val="346182"/>
              </a:solidFill>
              <a:latin typeface="微软雅黑" pitchFamily="34" charset="-122"/>
              <a:ea typeface="微软雅黑" pitchFamily="34" charset="-122"/>
            </a:endParaRPr>
          </a:p>
        </p:txBody>
      </p:sp>
      <p:sp>
        <p:nvSpPr>
          <p:cNvPr id="50" name="TextBox 9"/>
          <p:cNvSpPr txBox="1">
            <a:spLocks noChangeArrowheads="1"/>
          </p:cNvSpPr>
          <p:nvPr/>
        </p:nvSpPr>
        <p:spPr bwMode="auto">
          <a:xfrm>
            <a:off x="4811079" y="1378198"/>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smtClean="0">
                <a:solidFill>
                  <a:srgbClr val="346182"/>
                </a:solidFill>
                <a:latin typeface="微软雅黑" pitchFamily="34" charset="-122"/>
                <a:ea typeface="微软雅黑" pitchFamily="34" charset="-122"/>
              </a:rPr>
              <a:t>90%</a:t>
            </a:r>
            <a:endParaRPr lang="zh-CN" altLang="en-US" sz="2000" b="1" dirty="0">
              <a:solidFill>
                <a:srgbClr val="346182"/>
              </a:solidFill>
              <a:latin typeface="微软雅黑" pitchFamily="34" charset="-122"/>
              <a:ea typeface="微软雅黑" pitchFamily="34" charset="-122"/>
            </a:endParaRPr>
          </a:p>
        </p:txBody>
      </p:sp>
      <p:sp>
        <p:nvSpPr>
          <p:cNvPr id="52" name="TextBox 48"/>
          <p:cNvSpPr txBox="1"/>
          <p:nvPr/>
        </p:nvSpPr>
        <p:spPr>
          <a:xfrm>
            <a:off x="714128" y="4397791"/>
            <a:ext cx="528523" cy="230832"/>
          </a:xfrm>
          <a:prstGeom prst="rect">
            <a:avLst/>
          </a:prstGeom>
          <a:noFill/>
        </p:spPr>
        <p:txBody>
          <a:bodyPr wrap="square" rtlCol="0">
            <a:spAutoFit/>
          </a:bodyPr>
          <a:lstStyle/>
          <a:p>
            <a:pPr algn="ctr"/>
            <a:r>
              <a:rPr lang="zh-CN" altLang="en-US" sz="900" dirty="0" smtClean="0">
                <a:solidFill>
                  <a:srgbClr val="346182"/>
                </a:solidFill>
                <a:latin typeface="微软雅黑" pitchFamily="34" charset="-122"/>
                <a:ea typeface="微软雅黑" pitchFamily="34" charset="-122"/>
              </a:rPr>
              <a:t>（万元）</a:t>
            </a:r>
            <a:endParaRPr lang="zh-CN" altLang="en-US" sz="900" dirty="0">
              <a:solidFill>
                <a:srgbClr val="346182"/>
              </a:solidFill>
              <a:latin typeface="微软雅黑" pitchFamily="34" charset="-122"/>
              <a:ea typeface="微软雅黑" pitchFamily="34" charset="-122"/>
            </a:endParaRPr>
          </a:p>
        </p:txBody>
      </p:sp>
      <p:sp>
        <p:nvSpPr>
          <p:cNvPr id="53" name="TextBox 35"/>
          <p:cNvSpPr txBox="1"/>
          <p:nvPr/>
        </p:nvSpPr>
        <p:spPr>
          <a:xfrm>
            <a:off x="7002269" y="3689252"/>
            <a:ext cx="1544332" cy="307777"/>
          </a:xfrm>
          <a:prstGeom prst="rect">
            <a:avLst/>
          </a:prstGeom>
          <a:noFill/>
        </p:spPr>
        <p:txBody>
          <a:bodyPr wrap="square" lIns="0" tIns="0" rIns="0" bIns="0" rtlCol="0">
            <a:spAutoFit/>
          </a:bodyPr>
          <a:lstStyle/>
          <a:p>
            <a:r>
              <a:rPr lang="en-US" altLang="zh-CN" sz="2000" dirty="0" smtClean="0">
                <a:solidFill>
                  <a:srgbClr val="346182"/>
                </a:solidFill>
                <a:latin typeface="Swiss911 XCm BT" pitchFamily="34" charset="0"/>
                <a:ea typeface="微软雅黑" pitchFamily="34" charset="-122"/>
              </a:rPr>
              <a:t>10,648,258</a:t>
            </a:r>
            <a:endParaRPr lang="zh-CN" altLang="en-US" sz="2000" dirty="0">
              <a:solidFill>
                <a:srgbClr val="346182"/>
              </a:solidFill>
              <a:latin typeface="Swiss911 XCm BT" pitchFamily="34" charset="0"/>
              <a:ea typeface="微软雅黑" pitchFamily="34" charset="-122"/>
            </a:endParaRPr>
          </a:p>
        </p:txBody>
      </p:sp>
      <p:sp>
        <p:nvSpPr>
          <p:cNvPr id="54" name="TextBox 35"/>
          <p:cNvSpPr txBox="1"/>
          <p:nvPr/>
        </p:nvSpPr>
        <p:spPr>
          <a:xfrm>
            <a:off x="7016895" y="4056247"/>
            <a:ext cx="1544332" cy="307777"/>
          </a:xfrm>
          <a:prstGeom prst="rect">
            <a:avLst/>
          </a:prstGeom>
          <a:noFill/>
        </p:spPr>
        <p:txBody>
          <a:bodyPr wrap="square" lIns="0" tIns="0" rIns="0" bIns="0" rtlCol="0">
            <a:spAutoFit/>
          </a:bodyPr>
          <a:lstStyle/>
          <a:p>
            <a:r>
              <a:rPr lang="en-US" altLang="zh-CN" sz="2000" dirty="0" smtClean="0">
                <a:solidFill>
                  <a:srgbClr val="346182"/>
                </a:solidFill>
                <a:latin typeface="Swiss911 XCm BT" pitchFamily="34" charset="0"/>
                <a:ea typeface="微软雅黑" pitchFamily="34" charset="-122"/>
              </a:rPr>
              <a:t>5,648,258</a:t>
            </a:r>
            <a:endParaRPr lang="zh-CN" altLang="en-US" sz="2000" dirty="0">
              <a:solidFill>
                <a:srgbClr val="346182"/>
              </a:solidFill>
              <a:latin typeface="Swiss911 XCm BT" pitchFamily="34" charset="0"/>
              <a:ea typeface="微软雅黑" pitchFamily="34" charset="-122"/>
            </a:endParaRPr>
          </a:p>
        </p:txBody>
      </p:sp>
    </p:spTree>
    <p:extLst>
      <p:ext uri="{BB962C8B-B14F-4D97-AF65-F5344CB8AC3E}">
        <p14:creationId xmlns:p14="http://schemas.microsoft.com/office/powerpoint/2010/main" val="708037358"/>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100" fill="hold"/>
                                            <p:tgtEl>
                                              <p:spTgt spid="30"/>
                                            </p:tgtEl>
                                            <p:attrNameLst>
                                              <p:attrName>ppt_x</p:attrName>
                                            </p:attrNameLst>
                                          </p:cBhvr>
                                          <p:tavLst>
                                            <p:tav tm="0">
                                              <p:val>
                                                <p:strVal val="0-#ppt_w/2"/>
                                              </p:val>
                                            </p:tav>
                                            <p:tav tm="100000">
                                              <p:val>
                                                <p:strVal val="#ppt_x"/>
                                              </p:val>
                                            </p:tav>
                                          </p:tavLst>
                                        </p:anim>
                                        <p:anim calcmode="lin" valueType="num">
                                          <p:cBhvr additive="base">
                                            <p:cTn id="21" dur="100" fill="hold"/>
                                            <p:tgtEl>
                                              <p:spTgt spid="30"/>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 fill="hold"/>
                                            <p:tgtEl>
                                              <p:spTgt spid="9"/>
                                            </p:tgtEl>
                                            <p:attrNameLst>
                                              <p:attrName>ppt_x</p:attrName>
                                            </p:attrNameLst>
                                          </p:cBhvr>
                                          <p:tavLst>
                                            <p:tav tm="0">
                                              <p:val>
                                                <p:strVal val="0-#ppt_w/2"/>
                                              </p:val>
                                            </p:tav>
                                            <p:tav tm="100000">
                                              <p:val>
                                                <p:strVal val="#ppt_x"/>
                                              </p:val>
                                            </p:tav>
                                          </p:tavLst>
                                        </p:anim>
                                        <p:anim calcmode="lin" valueType="num">
                                          <p:cBhvr additive="base">
                                            <p:cTn id="26" dur="1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1200"/>
                                </p:stCondLst>
                                <p:childTnLst>
                                  <p:par>
                                    <p:cTn id="28" presetID="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100" fill="hold"/>
                                            <p:tgtEl>
                                              <p:spTgt spid="13"/>
                                            </p:tgtEl>
                                            <p:attrNameLst>
                                              <p:attrName>ppt_x</p:attrName>
                                            </p:attrNameLst>
                                          </p:cBhvr>
                                          <p:tavLst>
                                            <p:tav tm="0">
                                              <p:val>
                                                <p:strVal val="0-#ppt_w/2"/>
                                              </p:val>
                                            </p:tav>
                                            <p:tav tm="100000">
                                              <p:val>
                                                <p:strVal val="#ppt_x"/>
                                              </p:val>
                                            </p:tav>
                                          </p:tavLst>
                                        </p:anim>
                                        <p:anim calcmode="lin" valueType="num">
                                          <p:cBhvr additive="base">
                                            <p:cTn id="31" dur="1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300"/>
                                </p:stCondLst>
                                <p:childTnLst>
                                  <p:par>
                                    <p:cTn id="33" presetID="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100" fill="hold"/>
                                            <p:tgtEl>
                                              <p:spTgt spid="14"/>
                                            </p:tgtEl>
                                            <p:attrNameLst>
                                              <p:attrName>ppt_x</p:attrName>
                                            </p:attrNameLst>
                                          </p:cBhvr>
                                          <p:tavLst>
                                            <p:tav tm="0">
                                              <p:val>
                                                <p:strVal val="0-#ppt_w/2"/>
                                              </p:val>
                                            </p:tav>
                                            <p:tav tm="100000">
                                              <p:val>
                                                <p:strVal val="#ppt_x"/>
                                              </p:val>
                                            </p:tav>
                                          </p:tavLst>
                                        </p:anim>
                                        <p:anim calcmode="lin" valueType="num">
                                          <p:cBhvr additive="base">
                                            <p:cTn id="36" dur="10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1400"/>
                                </p:stCondLst>
                                <p:childTnLst>
                                  <p:par>
                                    <p:cTn id="38" presetID="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100" fill="hold"/>
                                            <p:tgtEl>
                                              <p:spTgt spid="15"/>
                                            </p:tgtEl>
                                            <p:attrNameLst>
                                              <p:attrName>ppt_x</p:attrName>
                                            </p:attrNameLst>
                                          </p:cBhvr>
                                          <p:tavLst>
                                            <p:tav tm="0">
                                              <p:val>
                                                <p:strVal val="0-#ppt_w/2"/>
                                              </p:val>
                                            </p:tav>
                                            <p:tav tm="100000">
                                              <p:val>
                                                <p:strVal val="#ppt_x"/>
                                              </p:val>
                                            </p:tav>
                                          </p:tavLst>
                                        </p:anim>
                                        <p:anim calcmode="lin" valueType="num">
                                          <p:cBhvr additive="base">
                                            <p:cTn id="41" dur="1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100" fill="hold"/>
                                            <p:tgtEl>
                                              <p:spTgt spid="16"/>
                                            </p:tgtEl>
                                            <p:attrNameLst>
                                              <p:attrName>ppt_x</p:attrName>
                                            </p:attrNameLst>
                                          </p:cBhvr>
                                          <p:tavLst>
                                            <p:tav tm="0">
                                              <p:val>
                                                <p:strVal val="0-#ppt_w/2"/>
                                              </p:val>
                                            </p:tav>
                                            <p:tav tm="100000">
                                              <p:val>
                                                <p:strVal val="#ppt_x"/>
                                              </p:val>
                                            </p:tav>
                                          </p:tavLst>
                                        </p:anim>
                                        <p:anim calcmode="lin" valueType="num">
                                          <p:cBhvr additive="base">
                                            <p:cTn id="46" dur="1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1600"/>
                                </p:stCondLst>
                                <p:childTnLst>
                                  <p:par>
                                    <p:cTn id="48" presetID="2" presetClass="entr" presetSubtype="8"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100" fill="hold"/>
                                            <p:tgtEl>
                                              <p:spTgt spid="17"/>
                                            </p:tgtEl>
                                            <p:attrNameLst>
                                              <p:attrName>ppt_x</p:attrName>
                                            </p:attrNameLst>
                                          </p:cBhvr>
                                          <p:tavLst>
                                            <p:tav tm="0">
                                              <p:val>
                                                <p:strVal val="0-#ppt_w/2"/>
                                              </p:val>
                                            </p:tav>
                                            <p:tav tm="100000">
                                              <p:val>
                                                <p:strVal val="#ppt_x"/>
                                              </p:val>
                                            </p:tav>
                                          </p:tavLst>
                                        </p:anim>
                                        <p:anim calcmode="lin" valueType="num">
                                          <p:cBhvr additive="base">
                                            <p:cTn id="51" dur="100" fill="hold"/>
                                            <p:tgtEl>
                                              <p:spTgt spid="17"/>
                                            </p:tgtEl>
                                            <p:attrNameLst>
                                              <p:attrName>ppt_y</p:attrName>
                                            </p:attrNameLst>
                                          </p:cBhvr>
                                          <p:tavLst>
                                            <p:tav tm="0">
                                              <p:val>
                                                <p:strVal val="#ppt_y"/>
                                              </p:val>
                                            </p:tav>
                                            <p:tav tm="100000">
                                              <p:val>
                                                <p:strVal val="#ppt_y"/>
                                              </p:val>
                                            </p:tav>
                                          </p:tavLst>
                                        </p:anim>
                                      </p:childTnLst>
                                    </p:cTn>
                                  </p:par>
                                </p:childTnLst>
                              </p:cTn>
                            </p:par>
                            <p:par>
                              <p:cTn id="52" fill="hold">
                                <p:stCondLst>
                                  <p:cond delay="1700"/>
                                </p:stCondLst>
                                <p:childTnLst>
                                  <p:par>
                                    <p:cTn id="53" presetID="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100" fill="hold"/>
                                            <p:tgtEl>
                                              <p:spTgt spid="18"/>
                                            </p:tgtEl>
                                            <p:attrNameLst>
                                              <p:attrName>ppt_x</p:attrName>
                                            </p:attrNameLst>
                                          </p:cBhvr>
                                          <p:tavLst>
                                            <p:tav tm="0">
                                              <p:val>
                                                <p:strVal val="0-#ppt_w/2"/>
                                              </p:val>
                                            </p:tav>
                                            <p:tav tm="100000">
                                              <p:val>
                                                <p:strVal val="#ppt_x"/>
                                              </p:val>
                                            </p:tav>
                                          </p:tavLst>
                                        </p:anim>
                                        <p:anim calcmode="lin" valueType="num">
                                          <p:cBhvr additive="base">
                                            <p:cTn id="56" dur="100" fill="hold"/>
                                            <p:tgtEl>
                                              <p:spTgt spid="18"/>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8"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100" fill="hold"/>
                                            <p:tgtEl>
                                              <p:spTgt spid="29"/>
                                            </p:tgtEl>
                                            <p:attrNameLst>
                                              <p:attrName>ppt_x</p:attrName>
                                            </p:attrNameLst>
                                          </p:cBhvr>
                                          <p:tavLst>
                                            <p:tav tm="0">
                                              <p:val>
                                                <p:strVal val="0-#ppt_w/2"/>
                                              </p:val>
                                            </p:tav>
                                            <p:tav tm="100000">
                                              <p:val>
                                                <p:strVal val="#ppt_x"/>
                                              </p:val>
                                            </p:tav>
                                          </p:tavLst>
                                        </p:anim>
                                        <p:anim calcmode="lin" valueType="num">
                                          <p:cBhvr additive="base">
                                            <p:cTn id="61" dur="100" fill="hold"/>
                                            <p:tgtEl>
                                              <p:spTgt spid="29"/>
                                            </p:tgtEl>
                                            <p:attrNameLst>
                                              <p:attrName>ppt_y</p:attrName>
                                            </p:attrNameLst>
                                          </p:cBhvr>
                                          <p:tavLst>
                                            <p:tav tm="0">
                                              <p:val>
                                                <p:strVal val="#ppt_y"/>
                                              </p:val>
                                            </p:tav>
                                            <p:tav tm="100000">
                                              <p:val>
                                                <p:strVal val="#ppt_y"/>
                                              </p:val>
                                            </p:tav>
                                          </p:tavLst>
                                        </p:anim>
                                      </p:childTnLst>
                                    </p:cTn>
                                  </p:par>
                                </p:childTnLst>
                              </p:cTn>
                            </p:par>
                            <p:par>
                              <p:cTn id="62" fill="hold">
                                <p:stCondLst>
                                  <p:cond delay="1900"/>
                                </p:stCondLst>
                                <p:childTnLst>
                                  <p:par>
                                    <p:cTn id="63" presetID="2" presetClass="entr" presetSubtype="8"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200" fill="hold"/>
                                            <p:tgtEl>
                                              <p:spTgt spid="52"/>
                                            </p:tgtEl>
                                            <p:attrNameLst>
                                              <p:attrName>ppt_x</p:attrName>
                                            </p:attrNameLst>
                                          </p:cBhvr>
                                          <p:tavLst>
                                            <p:tav tm="0">
                                              <p:val>
                                                <p:strVal val="0-#ppt_w/2"/>
                                              </p:val>
                                            </p:tav>
                                            <p:tav tm="100000">
                                              <p:val>
                                                <p:strVal val="#ppt_x"/>
                                              </p:val>
                                            </p:tav>
                                          </p:tavLst>
                                        </p:anim>
                                        <p:anim calcmode="lin" valueType="num">
                                          <p:cBhvr additive="base">
                                            <p:cTn id="66" dur="200" fill="hold"/>
                                            <p:tgtEl>
                                              <p:spTgt spid="52"/>
                                            </p:tgtEl>
                                            <p:attrNameLst>
                                              <p:attrName>ppt_y</p:attrName>
                                            </p:attrNameLst>
                                          </p:cBhvr>
                                          <p:tavLst>
                                            <p:tav tm="0">
                                              <p:val>
                                                <p:strVal val="#ppt_y"/>
                                              </p:val>
                                            </p:tav>
                                            <p:tav tm="100000">
                                              <p:val>
                                                <p:strVal val="#ppt_y"/>
                                              </p:val>
                                            </p:tav>
                                          </p:tavLst>
                                        </p:anim>
                                      </p:childTnLst>
                                    </p:cTn>
                                  </p:par>
                                </p:childTnLst>
                              </p:cTn>
                            </p:par>
                            <p:par>
                              <p:cTn id="67" fill="hold">
                                <p:stCondLst>
                                  <p:cond delay="2100"/>
                                </p:stCondLst>
                                <p:childTnLst>
                                  <p:par>
                                    <p:cTn id="68" presetID="2" presetClass="entr" presetSubtype="8"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200" fill="hold"/>
                                            <p:tgtEl>
                                              <p:spTgt spid="8"/>
                                            </p:tgtEl>
                                            <p:attrNameLst>
                                              <p:attrName>ppt_x</p:attrName>
                                            </p:attrNameLst>
                                          </p:cBhvr>
                                          <p:tavLst>
                                            <p:tav tm="0">
                                              <p:val>
                                                <p:strVal val="0-#ppt_w/2"/>
                                              </p:val>
                                            </p:tav>
                                            <p:tav tm="100000">
                                              <p:val>
                                                <p:strVal val="#ppt_x"/>
                                              </p:val>
                                            </p:tav>
                                          </p:tavLst>
                                        </p:anim>
                                        <p:anim calcmode="lin" valueType="num">
                                          <p:cBhvr additive="base">
                                            <p:cTn id="71" dur="200" fill="hold"/>
                                            <p:tgtEl>
                                              <p:spTgt spid="8"/>
                                            </p:tgtEl>
                                            <p:attrNameLst>
                                              <p:attrName>ppt_y</p:attrName>
                                            </p:attrNameLst>
                                          </p:cBhvr>
                                          <p:tavLst>
                                            <p:tav tm="0">
                                              <p:val>
                                                <p:strVal val="#ppt_y"/>
                                              </p:val>
                                            </p:tav>
                                            <p:tav tm="100000">
                                              <p:val>
                                                <p:strVal val="#ppt_y"/>
                                              </p:val>
                                            </p:tav>
                                          </p:tavLst>
                                        </p:anim>
                                      </p:childTnLst>
                                    </p:cTn>
                                  </p:par>
                                </p:childTnLst>
                              </p:cTn>
                            </p:par>
                            <p:par>
                              <p:cTn id="72" fill="hold">
                                <p:stCondLst>
                                  <p:cond delay="2300"/>
                                </p:stCondLst>
                                <p:childTnLst>
                                  <p:par>
                                    <p:cTn id="73" presetID="22" presetClass="entr" presetSubtype="4"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down)">
                                          <p:cBhvr>
                                            <p:cTn id="75" dur="300"/>
                                            <p:tgtEl>
                                              <p:spTgt spid="31"/>
                                            </p:tgtEl>
                                          </p:cBhvr>
                                        </p:animEffect>
                                      </p:childTnLst>
                                    </p:cTn>
                                  </p:par>
                                </p:childTnLst>
                              </p:cTn>
                            </p:par>
                            <p:par>
                              <p:cTn id="76" fill="hold">
                                <p:stCondLst>
                                  <p:cond delay="2600"/>
                                </p:stCondLst>
                                <p:childTnLst>
                                  <p:par>
                                    <p:cTn id="77" presetID="22" presetClass="entr" presetSubtype="4"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down)">
                                          <p:cBhvr>
                                            <p:cTn id="79" dur="800"/>
                                            <p:tgtEl>
                                              <p:spTgt spid="32"/>
                                            </p:tgtEl>
                                          </p:cBhvr>
                                        </p:animEffect>
                                      </p:childTnLst>
                                    </p:cTn>
                                  </p:par>
                                </p:childTnLst>
                              </p:cTn>
                            </p:par>
                            <p:par>
                              <p:cTn id="80" fill="hold">
                                <p:stCondLst>
                                  <p:cond delay="3400"/>
                                </p:stCondLst>
                                <p:childTnLst>
                                  <p:par>
                                    <p:cTn id="81" presetID="2" presetClass="entr" presetSubtype="8"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200" fill="hold"/>
                                            <p:tgtEl>
                                              <p:spTgt spid="10"/>
                                            </p:tgtEl>
                                            <p:attrNameLst>
                                              <p:attrName>ppt_x</p:attrName>
                                            </p:attrNameLst>
                                          </p:cBhvr>
                                          <p:tavLst>
                                            <p:tav tm="0">
                                              <p:val>
                                                <p:strVal val="0-#ppt_w/2"/>
                                              </p:val>
                                            </p:tav>
                                            <p:tav tm="100000">
                                              <p:val>
                                                <p:strVal val="#ppt_x"/>
                                              </p:val>
                                            </p:tav>
                                          </p:tavLst>
                                        </p:anim>
                                        <p:anim calcmode="lin" valueType="num">
                                          <p:cBhvr additive="base">
                                            <p:cTn id="84" dur="2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3600"/>
                                </p:stCondLst>
                                <p:childTnLst>
                                  <p:par>
                                    <p:cTn id="86" presetID="22" presetClass="entr" presetSubtype="4"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wipe(down)">
                                          <p:cBhvr>
                                            <p:cTn id="88" dur="300"/>
                                            <p:tgtEl>
                                              <p:spTgt spid="33"/>
                                            </p:tgtEl>
                                          </p:cBhvr>
                                        </p:animEffect>
                                      </p:childTnLst>
                                    </p:cTn>
                                  </p:par>
                                </p:childTnLst>
                              </p:cTn>
                            </p:par>
                            <p:par>
                              <p:cTn id="89" fill="hold">
                                <p:stCondLst>
                                  <p:cond delay="3900"/>
                                </p:stCondLst>
                                <p:childTnLst>
                                  <p:par>
                                    <p:cTn id="90" presetID="22" presetClass="entr" presetSubtype="4"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down)">
                                          <p:cBhvr>
                                            <p:cTn id="92" dur="800"/>
                                            <p:tgtEl>
                                              <p:spTgt spid="34"/>
                                            </p:tgtEl>
                                          </p:cBhvr>
                                        </p:animEffect>
                                      </p:childTnLst>
                                    </p:cTn>
                                  </p:par>
                                </p:childTnLst>
                              </p:cTn>
                            </p:par>
                            <p:par>
                              <p:cTn id="93" fill="hold">
                                <p:stCondLst>
                                  <p:cond delay="4700"/>
                                </p:stCondLst>
                                <p:childTnLst>
                                  <p:par>
                                    <p:cTn id="94" presetID="2" presetClass="entr" presetSubtype="8"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additive="base">
                                            <p:cTn id="96" dur="200" fill="hold"/>
                                            <p:tgtEl>
                                              <p:spTgt spid="11"/>
                                            </p:tgtEl>
                                            <p:attrNameLst>
                                              <p:attrName>ppt_x</p:attrName>
                                            </p:attrNameLst>
                                          </p:cBhvr>
                                          <p:tavLst>
                                            <p:tav tm="0">
                                              <p:val>
                                                <p:strVal val="0-#ppt_w/2"/>
                                              </p:val>
                                            </p:tav>
                                            <p:tav tm="100000">
                                              <p:val>
                                                <p:strVal val="#ppt_x"/>
                                              </p:val>
                                            </p:tav>
                                          </p:tavLst>
                                        </p:anim>
                                        <p:anim calcmode="lin" valueType="num">
                                          <p:cBhvr additive="base">
                                            <p:cTn id="97" dur="200" fill="hold"/>
                                            <p:tgtEl>
                                              <p:spTgt spid="11"/>
                                            </p:tgtEl>
                                            <p:attrNameLst>
                                              <p:attrName>ppt_y</p:attrName>
                                            </p:attrNameLst>
                                          </p:cBhvr>
                                          <p:tavLst>
                                            <p:tav tm="0">
                                              <p:val>
                                                <p:strVal val="#ppt_y"/>
                                              </p:val>
                                            </p:tav>
                                            <p:tav tm="100000">
                                              <p:val>
                                                <p:strVal val="#ppt_y"/>
                                              </p:val>
                                            </p:tav>
                                          </p:tavLst>
                                        </p:anim>
                                      </p:childTnLst>
                                    </p:cTn>
                                  </p:par>
                                </p:childTnLst>
                              </p:cTn>
                            </p:par>
                            <p:par>
                              <p:cTn id="98" fill="hold">
                                <p:stCondLst>
                                  <p:cond delay="4900"/>
                                </p:stCondLst>
                                <p:childTnLst>
                                  <p:par>
                                    <p:cTn id="99" presetID="22" presetClass="entr" presetSubtype="4"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wipe(down)">
                                          <p:cBhvr>
                                            <p:cTn id="101" dur="300"/>
                                            <p:tgtEl>
                                              <p:spTgt spid="35"/>
                                            </p:tgtEl>
                                          </p:cBhvr>
                                        </p:animEffect>
                                      </p:childTnLst>
                                    </p:cTn>
                                  </p:par>
                                </p:childTnLst>
                              </p:cTn>
                            </p:par>
                            <p:par>
                              <p:cTn id="102" fill="hold">
                                <p:stCondLst>
                                  <p:cond delay="5200"/>
                                </p:stCondLst>
                                <p:childTnLst>
                                  <p:par>
                                    <p:cTn id="103" presetID="22" presetClass="entr" presetSubtype="4"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down)">
                                          <p:cBhvr>
                                            <p:cTn id="105" dur="800"/>
                                            <p:tgtEl>
                                              <p:spTgt spid="36"/>
                                            </p:tgtEl>
                                          </p:cBhvr>
                                        </p:animEffect>
                                      </p:childTnLst>
                                    </p:cTn>
                                  </p:par>
                                </p:childTnLst>
                              </p:cTn>
                            </p:par>
                            <p:par>
                              <p:cTn id="106" fill="hold">
                                <p:stCondLst>
                                  <p:cond delay="6000"/>
                                </p:stCondLst>
                                <p:childTnLst>
                                  <p:par>
                                    <p:cTn id="107" presetID="2" presetClass="entr" presetSubtype="8" fill="hold" grpId="0" nodeType="after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200" fill="hold"/>
                                            <p:tgtEl>
                                              <p:spTgt spid="12"/>
                                            </p:tgtEl>
                                            <p:attrNameLst>
                                              <p:attrName>ppt_x</p:attrName>
                                            </p:attrNameLst>
                                          </p:cBhvr>
                                          <p:tavLst>
                                            <p:tav tm="0">
                                              <p:val>
                                                <p:strVal val="0-#ppt_w/2"/>
                                              </p:val>
                                            </p:tav>
                                            <p:tav tm="100000">
                                              <p:val>
                                                <p:strVal val="#ppt_x"/>
                                              </p:val>
                                            </p:tav>
                                          </p:tavLst>
                                        </p:anim>
                                        <p:anim calcmode="lin" valueType="num">
                                          <p:cBhvr additive="base">
                                            <p:cTn id="110" dur="200" fill="hold"/>
                                            <p:tgtEl>
                                              <p:spTgt spid="12"/>
                                            </p:tgtEl>
                                            <p:attrNameLst>
                                              <p:attrName>ppt_y</p:attrName>
                                            </p:attrNameLst>
                                          </p:cBhvr>
                                          <p:tavLst>
                                            <p:tav tm="0">
                                              <p:val>
                                                <p:strVal val="#ppt_y"/>
                                              </p:val>
                                            </p:tav>
                                            <p:tav tm="100000">
                                              <p:val>
                                                <p:strVal val="#ppt_y"/>
                                              </p:val>
                                            </p:tav>
                                          </p:tavLst>
                                        </p:anim>
                                      </p:childTnLst>
                                    </p:cTn>
                                  </p:par>
                                </p:childTnLst>
                              </p:cTn>
                            </p:par>
                            <p:par>
                              <p:cTn id="111" fill="hold">
                                <p:stCondLst>
                                  <p:cond delay="6200"/>
                                </p:stCondLst>
                                <p:childTnLst>
                                  <p:par>
                                    <p:cTn id="112" presetID="22" presetClass="entr" presetSubtype="4"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wipe(down)">
                                          <p:cBhvr>
                                            <p:cTn id="114" dur="300"/>
                                            <p:tgtEl>
                                              <p:spTgt spid="37"/>
                                            </p:tgtEl>
                                          </p:cBhvr>
                                        </p:animEffect>
                                      </p:childTnLst>
                                    </p:cTn>
                                  </p:par>
                                </p:childTnLst>
                              </p:cTn>
                            </p:par>
                            <p:par>
                              <p:cTn id="115" fill="hold">
                                <p:stCondLst>
                                  <p:cond delay="6500"/>
                                </p:stCondLst>
                                <p:childTnLst>
                                  <p:par>
                                    <p:cTn id="116" presetID="22" presetClass="entr" presetSubtype="4" fill="hold" grpId="0" nodeType="after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wipe(down)">
                                          <p:cBhvr>
                                            <p:cTn id="118" dur="800"/>
                                            <p:tgtEl>
                                              <p:spTgt spid="38"/>
                                            </p:tgtEl>
                                          </p:cBhvr>
                                        </p:animEffect>
                                      </p:childTnLst>
                                    </p:cTn>
                                  </p:par>
                                </p:childTnLst>
                              </p:cTn>
                            </p:par>
                            <p:par>
                              <p:cTn id="119" fill="hold">
                                <p:stCondLst>
                                  <p:cond delay="7300"/>
                                </p:stCondLst>
                                <p:childTnLst>
                                  <p:par>
                                    <p:cTn id="120" presetID="2" presetClass="entr" presetSubtype="2" fill="hold" grpId="0" nodeType="afterEffect">
                                      <p:stCondLst>
                                        <p:cond delay="0"/>
                                      </p:stCondLst>
                                      <p:childTnLst>
                                        <p:set>
                                          <p:cBhvr>
                                            <p:cTn id="121" dur="1" fill="hold">
                                              <p:stCondLst>
                                                <p:cond delay="0"/>
                                              </p:stCondLst>
                                            </p:cTn>
                                            <p:tgtEl>
                                              <p:spTgt spid="40"/>
                                            </p:tgtEl>
                                            <p:attrNameLst>
                                              <p:attrName>style.visibility</p:attrName>
                                            </p:attrNameLst>
                                          </p:cBhvr>
                                          <p:to>
                                            <p:strVal val="visible"/>
                                          </p:to>
                                        </p:set>
                                        <p:anim calcmode="lin" valueType="num">
                                          <p:cBhvr additive="base">
                                            <p:cTn id="122" dur="300" fill="hold"/>
                                            <p:tgtEl>
                                              <p:spTgt spid="40"/>
                                            </p:tgtEl>
                                            <p:attrNameLst>
                                              <p:attrName>ppt_x</p:attrName>
                                            </p:attrNameLst>
                                          </p:cBhvr>
                                          <p:tavLst>
                                            <p:tav tm="0">
                                              <p:val>
                                                <p:strVal val="1+#ppt_w/2"/>
                                              </p:val>
                                            </p:tav>
                                            <p:tav tm="100000">
                                              <p:val>
                                                <p:strVal val="#ppt_x"/>
                                              </p:val>
                                            </p:tav>
                                          </p:tavLst>
                                        </p:anim>
                                        <p:anim calcmode="lin" valueType="num">
                                          <p:cBhvr additive="base">
                                            <p:cTn id="123" dur="300" fill="hold"/>
                                            <p:tgtEl>
                                              <p:spTgt spid="40"/>
                                            </p:tgtEl>
                                            <p:attrNameLst>
                                              <p:attrName>ppt_y</p:attrName>
                                            </p:attrNameLst>
                                          </p:cBhvr>
                                          <p:tavLst>
                                            <p:tav tm="0">
                                              <p:val>
                                                <p:strVal val="#ppt_y"/>
                                              </p:val>
                                            </p:tav>
                                            <p:tav tm="100000">
                                              <p:val>
                                                <p:strVal val="#ppt_y"/>
                                              </p:val>
                                            </p:tav>
                                          </p:tavLst>
                                        </p:anim>
                                      </p:childTnLst>
                                    </p:cTn>
                                  </p:par>
                                </p:childTnLst>
                              </p:cTn>
                            </p:par>
                            <p:par>
                              <p:cTn id="124" fill="hold">
                                <p:stCondLst>
                                  <p:cond delay="7600"/>
                                </p:stCondLst>
                                <p:childTnLst>
                                  <p:par>
                                    <p:cTn id="125" presetID="2" presetClass="entr" presetSubtype="2" fill="hold" grpId="0" nodeType="afterEffect">
                                      <p:stCondLst>
                                        <p:cond delay="0"/>
                                      </p:stCondLst>
                                      <p:childTnLst>
                                        <p:set>
                                          <p:cBhvr>
                                            <p:cTn id="126" dur="1" fill="hold">
                                              <p:stCondLst>
                                                <p:cond delay="0"/>
                                              </p:stCondLst>
                                            </p:cTn>
                                            <p:tgtEl>
                                              <p:spTgt spid="39"/>
                                            </p:tgtEl>
                                            <p:attrNameLst>
                                              <p:attrName>style.visibility</p:attrName>
                                            </p:attrNameLst>
                                          </p:cBhvr>
                                          <p:to>
                                            <p:strVal val="visible"/>
                                          </p:to>
                                        </p:set>
                                        <p:anim calcmode="lin" valueType="num">
                                          <p:cBhvr additive="base">
                                            <p:cTn id="127" dur="300" fill="hold"/>
                                            <p:tgtEl>
                                              <p:spTgt spid="39"/>
                                            </p:tgtEl>
                                            <p:attrNameLst>
                                              <p:attrName>ppt_x</p:attrName>
                                            </p:attrNameLst>
                                          </p:cBhvr>
                                          <p:tavLst>
                                            <p:tav tm="0">
                                              <p:val>
                                                <p:strVal val="1+#ppt_w/2"/>
                                              </p:val>
                                            </p:tav>
                                            <p:tav tm="100000">
                                              <p:val>
                                                <p:strVal val="#ppt_x"/>
                                              </p:val>
                                            </p:tav>
                                          </p:tavLst>
                                        </p:anim>
                                        <p:anim calcmode="lin" valueType="num">
                                          <p:cBhvr additive="base">
                                            <p:cTn id="128" dur="300" fill="hold"/>
                                            <p:tgtEl>
                                              <p:spTgt spid="39"/>
                                            </p:tgtEl>
                                            <p:attrNameLst>
                                              <p:attrName>ppt_y</p:attrName>
                                            </p:attrNameLst>
                                          </p:cBhvr>
                                          <p:tavLst>
                                            <p:tav tm="0">
                                              <p:val>
                                                <p:strVal val="#ppt_y"/>
                                              </p:val>
                                            </p:tav>
                                            <p:tav tm="100000">
                                              <p:val>
                                                <p:strVal val="#ppt_y"/>
                                              </p:val>
                                            </p:tav>
                                          </p:tavLst>
                                        </p:anim>
                                      </p:childTnLst>
                                    </p:cTn>
                                  </p:par>
                                </p:childTnLst>
                              </p:cTn>
                            </p:par>
                            <p:par>
                              <p:cTn id="129" fill="hold">
                                <p:stCondLst>
                                  <p:cond delay="7900"/>
                                </p:stCondLst>
                                <p:childTnLst>
                                  <p:par>
                                    <p:cTn id="130" presetID="22" presetClass="entr" presetSubtype="8" fill="hold" grpId="0" nodeType="afterEffect">
                                      <p:stCondLst>
                                        <p:cond delay="0"/>
                                      </p:stCondLst>
                                      <p:childTnLst>
                                        <p:set>
                                          <p:cBhvr>
                                            <p:cTn id="131" dur="1" fill="hold">
                                              <p:stCondLst>
                                                <p:cond delay="0"/>
                                              </p:stCondLst>
                                            </p:cTn>
                                            <p:tgtEl>
                                              <p:spTgt spid="42"/>
                                            </p:tgtEl>
                                            <p:attrNameLst>
                                              <p:attrName>style.visibility</p:attrName>
                                            </p:attrNameLst>
                                          </p:cBhvr>
                                          <p:to>
                                            <p:strVal val="visible"/>
                                          </p:to>
                                        </p:set>
                                        <p:animEffect transition="in" filter="wipe(left)">
                                          <p:cBhvr>
                                            <p:cTn id="132" dur="500"/>
                                            <p:tgtEl>
                                              <p:spTgt spid="42"/>
                                            </p:tgtEl>
                                          </p:cBhvr>
                                        </p:animEffect>
                                      </p:childTnLst>
                                    </p:cTn>
                                  </p:par>
                                </p:childTnLst>
                              </p:cTn>
                            </p:par>
                            <p:par>
                              <p:cTn id="133" fill="hold">
                                <p:stCondLst>
                                  <p:cond delay="8400"/>
                                </p:stCondLst>
                                <p:childTnLst>
                                  <p:par>
                                    <p:cTn id="134" presetID="22" presetClass="entr" presetSubtype="8" fill="hold" grpId="0" nodeType="afterEffect">
                                      <p:stCondLst>
                                        <p:cond delay="0"/>
                                      </p:stCondLst>
                                      <p:childTnLst>
                                        <p:set>
                                          <p:cBhvr>
                                            <p:cTn id="135" dur="1" fill="hold">
                                              <p:stCondLst>
                                                <p:cond delay="0"/>
                                              </p:stCondLst>
                                            </p:cTn>
                                            <p:tgtEl>
                                              <p:spTgt spid="41"/>
                                            </p:tgtEl>
                                            <p:attrNameLst>
                                              <p:attrName>style.visibility</p:attrName>
                                            </p:attrNameLst>
                                          </p:cBhvr>
                                          <p:to>
                                            <p:strVal val="visible"/>
                                          </p:to>
                                        </p:set>
                                        <p:animEffect transition="in" filter="wipe(left)">
                                          <p:cBhvr>
                                            <p:cTn id="136" dur="500"/>
                                            <p:tgtEl>
                                              <p:spTgt spid="41"/>
                                            </p:tgtEl>
                                          </p:cBhvr>
                                        </p:animEffect>
                                      </p:childTnLst>
                                    </p:cTn>
                                  </p:par>
                                </p:childTnLst>
                              </p:cTn>
                            </p:par>
                            <p:par>
                              <p:cTn id="137" fill="hold">
                                <p:stCondLst>
                                  <p:cond delay="8900"/>
                                </p:stCondLst>
                                <p:childTnLst>
                                  <p:par>
                                    <p:cTn id="138" presetID="22" presetClass="entr" presetSubtype="8"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wipe(left)">
                                          <p:cBhvr>
                                            <p:cTn id="140" dur="500"/>
                                            <p:tgtEl>
                                              <p:spTgt spid="45"/>
                                            </p:tgtEl>
                                          </p:cBhvr>
                                        </p:animEffect>
                                      </p:childTnLst>
                                    </p:cTn>
                                  </p:par>
                                </p:childTnLst>
                              </p:cTn>
                            </p:par>
                            <p:par>
                              <p:cTn id="141" fill="hold">
                                <p:stCondLst>
                                  <p:cond delay="9400"/>
                                </p:stCondLst>
                                <p:childTnLst>
                                  <p:par>
                                    <p:cTn id="142" presetID="53" presetClass="entr" presetSubtype="16" fill="hold" grpId="0" nodeType="afterEffect">
                                      <p:stCondLst>
                                        <p:cond delay="0"/>
                                      </p:stCondLst>
                                      <p:childTnLst>
                                        <p:set>
                                          <p:cBhvr>
                                            <p:cTn id="143" dur="1" fill="hold">
                                              <p:stCondLst>
                                                <p:cond delay="0"/>
                                              </p:stCondLst>
                                            </p:cTn>
                                            <p:tgtEl>
                                              <p:spTgt spid="43"/>
                                            </p:tgtEl>
                                            <p:attrNameLst>
                                              <p:attrName>style.visibility</p:attrName>
                                            </p:attrNameLst>
                                          </p:cBhvr>
                                          <p:to>
                                            <p:strVal val="visible"/>
                                          </p:to>
                                        </p:set>
                                        <p:anim calcmode="lin" valueType="num">
                                          <p:cBhvr>
                                            <p:cTn id="144" dur="300" fill="hold"/>
                                            <p:tgtEl>
                                              <p:spTgt spid="43"/>
                                            </p:tgtEl>
                                            <p:attrNameLst>
                                              <p:attrName>ppt_w</p:attrName>
                                            </p:attrNameLst>
                                          </p:cBhvr>
                                          <p:tavLst>
                                            <p:tav tm="0">
                                              <p:val>
                                                <p:fltVal val="0"/>
                                              </p:val>
                                            </p:tav>
                                            <p:tav tm="100000">
                                              <p:val>
                                                <p:strVal val="#ppt_w"/>
                                              </p:val>
                                            </p:tav>
                                          </p:tavLst>
                                        </p:anim>
                                        <p:anim calcmode="lin" valueType="num">
                                          <p:cBhvr>
                                            <p:cTn id="145" dur="300" fill="hold"/>
                                            <p:tgtEl>
                                              <p:spTgt spid="43"/>
                                            </p:tgtEl>
                                            <p:attrNameLst>
                                              <p:attrName>ppt_h</p:attrName>
                                            </p:attrNameLst>
                                          </p:cBhvr>
                                          <p:tavLst>
                                            <p:tav tm="0">
                                              <p:val>
                                                <p:fltVal val="0"/>
                                              </p:val>
                                            </p:tav>
                                            <p:tav tm="100000">
                                              <p:val>
                                                <p:strVal val="#ppt_h"/>
                                              </p:val>
                                            </p:tav>
                                          </p:tavLst>
                                        </p:anim>
                                        <p:animEffect transition="in" filter="fade">
                                          <p:cBhvr>
                                            <p:cTn id="146" dur="300"/>
                                            <p:tgtEl>
                                              <p:spTgt spid="43"/>
                                            </p:tgtEl>
                                          </p:cBhvr>
                                        </p:animEffect>
                                      </p:childTnLst>
                                    </p:cTn>
                                  </p:par>
                                </p:childTnLst>
                              </p:cTn>
                            </p:par>
                            <p:par>
                              <p:cTn id="147" fill="hold">
                                <p:stCondLst>
                                  <p:cond delay="9700"/>
                                </p:stCondLst>
                                <p:childTnLst>
                                  <p:par>
                                    <p:cTn id="148" presetID="22" presetClass="entr" presetSubtype="8" fill="hold" grpId="0" nodeType="afterEffect">
                                      <p:stCondLst>
                                        <p:cond delay="0"/>
                                      </p:stCondLst>
                                      <p:childTnLst>
                                        <p:set>
                                          <p:cBhvr>
                                            <p:cTn id="149" dur="1" fill="hold">
                                              <p:stCondLst>
                                                <p:cond delay="0"/>
                                              </p:stCondLst>
                                            </p:cTn>
                                            <p:tgtEl>
                                              <p:spTgt spid="53"/>
                                            </p:tgtEl>
                                            <p:attrNameLst>
                                              <p:attrName>style.visibility</p:attrName>
                                            </p:attrNameLst>
                                          </p:cBhvr>
                                          <p:to>
                                            <p:strVal val="visible"/>
                                          </p:to>
                                        </p:set>
                                        <p:animEffect transition="in" filter="wipe(left)">
                                          <p:cBhvr>
                                            <p:cTn id="150" dur="500"/>
                                            <p:tgtEl>
                                              <p:spTgt spid="53"/>
                                            </p:tgtEl>
                                          </p:cBhvr>
                                        </p:animEffect>
                                      </p:childTnLst>
                                    </p:cTn>
                                  </p:par>
                                </p:childTnLst>
                              </p:cTn>
                            </p:par>
                            <p:par>
                              <p:cTn id="151" fill="hold">
                                <p:stCondLst>
                                  <p:cond delay="10200"/>
                                </p:stCondLst>
                                <p:childTnLst>
                                  <p:par>
                                    <p:cTn id="152" presetID="22" presetClass="entr" presetSubtype="8" fill="hold" grpId="0" nodeType="afterEffect">
                                      <p:stCondLst>
                                        <p:cond delay="0"/>
                                      </p:stCondLst>
                                      <p:childTnLst>
                                        <p:set>
                                          <p:cBhvr>
                                            <p:cTn id="153" dur="1" fill="hold">
                                              <p:stCondLst>
                                                <p:cond delay="0"/>
                                              </p:stCondLst>
                                            </p:cTn>
                                            <p:tgtEl>
                                              <p:spTgt spid="46"/>
                                            </p:tgtEl>
                                            <p:attrNameLst>
                                              <p:attrName>style.visibility</p:attrName>
                                            </p:attrNameLst>
                                          </p:cBhvr>
                                          <p:to>
                                            <p:strVal val="visible"/>
                                          </p:to>
                                        </p:set>
                                        <p:animEffect transition="in" filter="wipe(left)">
                                          <p:cBhvr>
                                            <p:cTn id="154" dur="500"/>
                                            <p:tgtEl>
                                              <p:spTgt spid="46"/>
                                            </p:tgtEl>
                                          </p:cBhvr>
                                        </p:animEffect>
                                      </p:childTnLst>
                                    </p:cTn>
                                  </p:par>
                                </p:childTnLst>
                              </p:cTn>
                            </p:par>
                            <p:par>
                              <p:cTn id="155" fill="hold">
                                <p:stCondLst>
                                  <p:cond delay="10700"/>
                                </p:stCondLst>
                                <p:childTnLst>
                                  <p:par>
                                    <p:cTn id="156" presetID="53" presetClass="entr" presetSubtype="16" fill="hold" grpId="0" nodeType="afterEffect">
                                      <p:stCondLst>
                                        <p:cond delay="0"/>
                                      </p:stCondLst>
                                      <p:childTnLst>
                                        <p:set>
                                          <p:cBhvr>
                                            <p:cTn id="157" dur="1" fill="hold">
                                              <p:stCondLst>
                                                <p:cond delay="0"/>
                                              </p:stCondLst>
                                            </p:cTn>
                                            <p:tgtEl>
                                              <p:spTgt spid="44"/>
                                            </p:tgtEl>
                                            <p:attrNameLst>
                                              <p:attrName>style.visibility</p:attrName>
                                            </p:attrNameLst>
                                          </p:cBhvr>
                                          <p:to>
                                            <p:strVal val="visible"/>
                                          </p:to>
                                        </p:set>
                                        <p:anim calcmode="lin" valueType="num">
                                          <p:cBhvr>
                                            <p:cTn id="158" dur="300" fill="hold"/>
                                            <p:tgtEl>
                                              <p:spTgt spid="44"/>
                                            </p:tgtEl>
                                            <p:attrNameLst>
                                              <p:attrName>ppt_w</p:attrName>
                                            </p:attrNameLst>
                                          </p:cBhvr>
                                          <p:tavLst>
                                            <p:tav tm="0">
                                              <p:val>
                                                <p:fltVal val="0"/>
                                              </p:val>
                                            </p:tav>
                                            <p:tav tm="100000">
                                              <p:val>
                                                <p:strVal val="#ppt_w"/>
                                              </p:val>
                                            </p:tav>
                                          </p:tavLst>
                                        </p:anim>
                                        <p:anim calcmode="lin" valueType="num">
                                          <p:cBhvr>
                                            <p:cTn id="159" dur="300" fill="hold"/>
                                            <p:tgtEl>
                                              <p:spTgt spid="44"/>
                                            </p:tgtEl>
                                            <p:attrNameLst>
                                              <p:attrName>ppt_h</p:attrName>
                                            </p:attrNameLst>
                                          </p:cBhvr>
                                          <p:tavLst>
                                            <p:tav tm="0">
                                              <p:val>
                                                <p:fltVal val="0"/>
                                              </p:val>
                                            </p:tav>
                                            <p:tav tm="100000">
                                              <p:val>
                                                <p:strVal val="#ppt_h"/>
                                              </p:val>
                                            </p:tav>
                                          </p:tavLst>
                                        </p:anim>
                                        <p:animEffect transition="in" filter="fade">
                                          <p:cBhvr>
                                            <p:cTn id="160" dur="300"/>
                                            <p:tgtEl>
                                              <p:spTgt spid="44"/>
                                            </p:tgtEl>
                                          </p:cBhvr>
                                        </p:animEffect>
                                      </p:childTnLst>
                                    </p:cTn>
                                  </p:par>
                                </p:childTnLst>
                              </p:cTn>
                            </p:par>
                            <p:par>
                              <p:cTn id="161" fill="hold">
                                <p:stCondLst>
                                  <p:cond delay="11000"/>
                                </p:stCondLst>
                                <p:childTnLst>
                                  <p:par>
                                    <p:cTn id="162" presetID="22" presetClass="entr" presetSubtype="8" fill="hold" grpId="0" nodeType="afterEffect">
                                      <p:stCondLst>
                                        <p:cond delay="0"/>
                                      </p:stCondLst>
                                      <p:childTnLst>
                                        <p:set>
                                          <p:cBhvr>
                                            <p:cTn id="163" dur="1" fill="hold">
                                              <p:stCondLst>
                                                <p:cond delay="0"/>
                                              </p:stCondLst>
                                            </p:cTn>
                                            <p:tgtEl>
                                              <p:spTgt spid="54"/>
                                            </p:tgtEl>
                                            <p:attrNameLst>
                                              <p:attrName>style.visibility</p:attrName>
                                            </p:attrNameLst>
                                          </p:cBhvr>
                                          <p:to>
                                            <p:strVal val="visible"/>
                                          </p:to>
                                        </p:set>
                                        <p:animEffect transition="in" filter="wipe(left)">
                                          <p:cBhvr>
                                            <p:cTn id="164" dur="500"/>
                                            <p:tgtEl>
                                              <p:spTgt spid="54"/>
                                            </p:tgtEl>
                                          </p:cBhvr>
                                        </p:animEffect>
                                      </p:childTnLst>
                                    </p:cTn>
                                  </p:par>
                                </p:childTnLst>
                              </p:cTn>
                            </p:par>
                            <p:par>
                              <p:cTn id="165" fill="hold">
                                <p:stCondLst>
                                  <p:cond delay="11500"/>
                                </p:stCondLst>
                                <p:childTnLst>
                                  <p:par>
                                    <p:cTn id="166" presetID="10" presetClass="entr" presetSubtype="0" fill="hold" grpId="0" nodeType="afterEffect">
                                      <p:stCondLst>
                                        <p:cond delay="0"/>
                                      </p:stCondLst>
                                      <p:childTnLst>
                                        <p:set>
                                          <p:cBhvr>
                                            <p:cTn id="167" dur="1" fill="hold">
                                              <p:stCondLst>
                                                <p:cond delay="0"/>
                                              </p:stCondLst>
                                            </p:cTn>
                                            <p:tgtEl>
                                              <p:spTgt spid="47"/>
                                            </p:tgtEl>
                                            <p:attrNameLst>
                                              <p:attrName>style.visibility</p:attrName>
                                            </p:attrNameLst>
                                          </p:cBhvr>
                                          <p:to>
                                            <p:strVal val="visible"/>
                                          </p:to>
                                        </p:set>
                                        <p:animEffect transition="in" filter="fade">
                                          <p:cBhvr>
                                            <p:cTn id="168" dur="500"/>
                                            <p:tgtEl>
                                              <p:spTgt spid="47"/>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8"/>
                                            </p:tgtEl>
                                            <p:attrNameLst>
                                              <p:attrName>style.visibility</p:attrName>
                                            </p:attrNameLst>
                                          </p:cBhvr>
                                          <p:to>
                                            <p:strVal val="visible"/>
                                          </p:to>
                                        </p:set>
                                        <p:animEffect transition="in" filter="fade">
                                          <p:cBhvr>
                                            <p:cTn id="171" dur="500"/>
                                            <p:tgtEl>
                                              <p:spTgt spid="48"/>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49"/>
                                            </p:tgtEl>
                                            <p:attrNameLst>
                                              <p:attrName>style.visibility</p:attrName>
                                            </p:attrNameLst>
                                          </p:cBhvr>
                                          <p:to>
                                            <p:strVal val="visible"/>
                                          </p:to>
                                        </p:set>
                                        <p:animEffect transition="in" filter="fade">
                                          <p:cBhvr>
                                            <p:cTn id="174" dur="500"/>
                                            <p:tgtEl>
                                              <p:spTgt spid="49"/>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50"/>
                                            </p:tgtEl>
                                            <p:attrNameLst>
                                              <p:attrName>style.visibility</p:attrName>
                                            </p:attrNameLst>
                                          </p:cBhvr>
                                          <p:to>
                                            <p:strVal val="visible"/>
                                          </p:to>
                                        </p:set>
                                        <p:animEffect transition="in" filter="fade">
                                          <p:cBhvr>
                                            <p:cTn id="17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P spid="41" grpId="0"/>
          <p:bldP spid="42" grpId="0"/>
          <p:bldP spid="43" grpId="0" animBg="1"/>
          <p:bldP spid="44" grpId="0" animBg="1"/>
          <p:bldP spid="45" grpId="0"/>
          <p:bldP spid="46" grpId="0"/>
          <p:bldP spid="47" grpId="0"/>
          <p:bldP spid="48" grpId="0"/>
          <p:bldP spid="49" grpId="0"/>
          <p:bldP spid="50" grpId="0"/>
          <p:bldP spid="52" grpId="0"/>
          <p:bldP spid="53" grpId="0"/>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100" fill="hold"/>
                                            <p:tgtEl>
                                              <p:spTgt spid="30"/>
                                            </p:tgtEl>
                                            <p:attrNameLst>
                                              <p:attrName>ppt_x</p:attrName>
                                            </p:attrNameLst>
                                          </p:cBhvr>
                                          <p:tavLst>
                                            <p:tav tm="0">
                                              <p:val>
                                                <p:strVal val="0-#ppt_w/2"/>
                                              </p:val>
                                            </p:tav>
                                            <p:tav tm="100000">
                                              <p:val>
                                                <p:strVal val="#ppt_x"/>
                                              </p:val>
                                            </p:tav>
                                          </p:tavLst>
                                        </p:anim>
                                        <p:anim calcmode="lin" valueType="num">
                                          <p:cBhvr additive="base">
                                            <p:cTn id="21" dur="100" fill="hold"/>
                                            <p:tgtEl>
                                              <p:spTgt spid="30"/>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 fill="hold"/>
                                            <p:tgtEl>
                                              <p:spTgt spid="9"/>
                                            </p:tgtEl>
                                            <p:attrNameLst>
                                              <p:attrName>ppt_x</p:attrName>
                                            </p:attrNameLst>
                                          </p:cBhvr>
                                          <p:tavLst>
                                            <p:tav tm="0">
                                              <p:val>
                                                <p:strVal val="0-#ppt_w/2"/>
                                              </p:val>
                                            </p:tav>
                                            <p:tav tm="100000">
                                              <p:val>
                                                <p:strVal val="#ppt_x"/>
                                              </p:val>
                                            </p:tav>
                                          </p:tavLst>
                                        </p:anim>
                                        <p:anim calcmode="lin" valueType="num">
                                          <p:cBhvr additive="base">
                                            <p:cTn id="26" dur="1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1200"/>
                                </p:stCondLst>
                                <p:childTnLst>
                                  <p:par>
                                    <p:cTn id="28" presetID="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100" fill="hold"/>
                                            <p:tgtEl>
                                              <p:spTgt spid="13"/>
                                            </p:tgtEl>
                                            <p:attrNameLst>
                                              <p:attrName>ppt_x</p:attrName>
                                            </p:attrNameLst>
                                          </p:cBhvr>
                                          <p:tavLst>
                                            <p:tav tm="0">
                                              <p:val>
                                                <p:strVal val="0-#ppt_w/2"/>
                                              </p:val>
                                            </p:tav>
                                            <p:tav tm="100000">
                                              <p:val>
                                                <p:strVal val="#ppt_x"/>
                                              </p:val>
                                            </p:tav>
                                          </p:tavLst>
                                        </p:anim>
                                        <p:anim calcmode="lin" valueType="num">
                                          <p:cBhvr additive="base">
                                            <p:cTn id="31" dur="1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300"/>
                                </p:stCondLst>
                                <p:childTnLst>
                                  <p:par>
                                    <p:cTn id="33" presetID="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100" fill="hold"/>
                                            <p:tgtEl>
                                              <p:spTgt spid="14"/>
                                            </p:tgtEl>
                                            <p:attrNameLst>
                                              <p:attrName>ppt_x</p:attrName>
                                            </p:attrNameLst>
                                          </p:cBhvr>
                                          <p:tavLst>
                                            <p:tav tm="0">
                                              <p:val>
                                                <p:strVal val="0-#ppt_w/2"/>
                                              </p:val>
                                            </p:tav>
                                            <p:tav tm="100000">
                                              <p:val>
                                                <p:strVal val="#ppt_x"/>
                                              </p:val>
                                            </p:tav>
                                          </p:tavLst>
                                        </p:anim>
                                        <p:anim calcmode="lin" valueType="num">
                                          <p:cBhvr additive="base">
                                            <p:cTn id="36" dur="10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1400"/>
                                </p:stCondLst>
                                <p:childTnLst>
                                  <p:par>
                                    <p:cTn id="38" presetID="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100" fill="hold"/>
                                            <p:tgtEl>
                                              <p:spTgt spid="15"/>
                                            </p:tgtEl>
                                            <p:attrNameLst>
                                              <p:attrName>ppt_x</p:attrName>
                                            </p:attrNameLst>
                                          </p:cBhvr>
                                          <p:tavLst>
                                            <p:tav tm="0">
                                              <p:val>
                                                <p:strVal val="0-#ppt_w/2"/>
                                              </p:val>
                                            </p:tav>
                                            <p:tav tm="100000">
                                              <p:val>
                                                <p:strVal val="#ppt_x"/>
                                              </p:val>
                                            </p:tav>
                                          </p:tavLst>
                                        </p:anim>
                                        <p:anim calcmode="lin" valueType="num">
                                          <p:cBhvr additive="base">
                                            <p:cTn id="41" dur="1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100" fill="hold"/>
                                            <p:tgtEl>
                                              <p:spTgt spid="16"/>
                                            </p:tgtEl>
                                            <p:attrNameLst>
                                              <p:attrName>ppt_x</p:attrName>
                                            </p:attrNameLst>
                                          </p:cBhvr>
                                          <p:tavLst>
                                            <p:tav tm="0">
                                              <p:val>
                                                <p:strVal val="0-#ppt_w/2"/>
                                              </p:val>
                                            </p:tav>
                                            <p:tav tm="100000">
                                              <p:val>
                                                <p:strVal val="#ppt_x"/>
                                              </p:val>
                                            </p:tav>
                                          </p:tavLst>
                                        </p:anim>
                                        <p:anim calcmode="lin" valueType="num">
                                          <p:cBhvr additive="base">
                                            <p:cTn id="46" dur="1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1600"/>
                                </p:stCondLst>
                                <p:childTnLst>
                                  <p:par>
                                    <p:cTn id="48" presetID="2" presetClass="entr" presetSubtype="8"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100" fill="hold"/>
                                            <p:tgtEl>
                                              <p:spTgt spid="17"/>
                                            </p:tgtEl>
                                            <p:attrNameLst>
                                              <p:attrName>ppt_x</p:attrName>
                                            </p:attrNameLst>
                                          </p:cBhvr>
                                          <p:tavLst>
                                            <p:tav tm="0">
                                              <p:val>
                                                <p:strVal val="0-#ppt_w/2"/>
                                              </p:val>
                                            </p:tav>
                                            <p:tav tm="100000">
                                              <p:val>
                                                <p:strVal val="#ppt_x"/>
                                              </p:val>
                                            </p:tav>
                                          </p:tavLst>
                                        </p:anim>
                                        <p:anim calcmode="lin" valueType="num">
                                          <p:cBhvr additive="base">
                                            <p:cTn id="51" dur="100" fill="hold"/>
                                            <p:tgtEl>
                                              <p:spTgt spid="17"/>
                                            </p:tgtEl>
                                            <p:attrNameLst>
                                              <p:attrName>ppt_y</p:attrName>
                                            </p:attrNameLst>
                                          </p:cBhvr>
                                          <p:tavLst>
                                            <p:tav tm="0">
                                              <p:val>
                                                <p:strVal val="#ppt_y"/>
                                              </p:val>
                                            </p:tav>
                                            <p:tav tm="100000">
                                              <p:val>
                                                <p:strVal val="#ppt_y"/>
                                              </p:val>
                                            </p:tav>
                                          </p:tavLst>
                                        </p:anim>
                                      </p:childTnLst>
                                    </p:cTn>
                                  </p:par>
                                </p:childTnLst>
                              </p:cTn>
                            </p:par>
                            <p:par>
                              <p:cTn id="52" fill="hold">
                                <p:stCondLst>
                                  <p:cond delay="1700"/>
                                </p:stCondLst>
                                <p:childTnLst>
                                  <p:par>
                                    <p:cTn id="53" presetID="2" presetClass="entr" presetSubtype="8"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100" fill="hold"/>
                                            <p:tgtEl>
                                              <p:spTgt spid="18"/>
                                            </p:tgtEl>
                                            <p:attrNameLst>
                                              <p:attrName>ppt_x</p:attrName>
                                            </p:attrNameLst>
                                          </p:cBhvr>
                                          <p:tavLst>
                                            <p:tav tm="0">
                                              <p:val>
                                                <p:strVal val="0-#ppt_w/2"/>
                                              </p:val>
                                            </p:tav>
                                            <p:tav tm="100000">
                                              <p:val>
                                                <p:strVal val="#ppt_x"/>
                                              </p:val>
                                            </p:tav>
                                          </p:tavLst>
                                        </p:anim>
                                        <p:anim calcmode="lin" valueType="num">
                                          <p:cBhvr additive="base">
                                            <p:cTn id="56" dur="100" fill="hold"/>
                                            <p:tgtEl>
                                              <p:spTgt spid="18"/>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8"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100" fill="hold"/>
                                            <p:tgtEl>
                                              <p:spTgt spid="29"/>
                                            </p:tgtEl>
                                            <p:attrNameLst>
                                              <p:attrName>ppt_x</p:attrName>
                                            </p:attrNameLst>
                                          </p:cBhvr>
                                          <p:tavLst>
                                            <p:tav tm="0">
                                              <p:val>
                                                <p:strVal val="0-#ppt_w/2"/>
                                              </p:val>
                                            </p:tav>
                                            <p:tav tm="100000">
                                              <p:val>
                                                <p:strVal val="#ppt_x"/>
                                              </p:val>
                                            </p:tav>
                                          </p:tavLst>
                                        </p:anim>
                                        <p:anim calcmode="lin" valueType="num">
                                          <p:cBhvr additive="base">
                                            <p:cTn id="61" dur="100" fill="hold"/>
                                            <p:tgtEl>
                                              <p:spTgt spid="29"/>
                                            </p:tgtEl>
                                            <p:attrNameLst>
                                              <p:attrName>ppt_y</p:attrName>
                                            </p:attrNameLst>
                                          </p:cBhvr>
                                          <p:tavLst>
                                            <p:tav tm="0">
                                              <p:val>
                                                <p:strVal val="#ppt_y"/>
                                              </p:val>
                                            </p:tav>
                                            <p:tav tm="100000">
                                              <p:val>
                                                <p:strVal val="#ppt_y"/>
                                              </p:val>
                                            </p:tav>
                                          </p:tavLst>
                                        </p:anim>
                                      </p:childTnLst>
                                    </p:cTn>
                                  </p:par>
                                </p:childTnLst>
                              </p:cTn>
                            </p:par>
                            <p:par>
                              <p:cTn id="62" fill="hold">
                                <p:stCondLst>
                                  <p:cond delay="1900"/>
                                </p:stCondLst>
                                <p:childTnLst>
                                  <p:par>
                                    <p:cTn id="63" presetID="2" presetClass="entr" presetSubtype="8"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200" fill="hold"/>
                                            <p:tgtEl>
                                              <p:spTgt spid="52"/>
                                            </p:tgtEl>
                                            <p:attrNameLst>
                                              <p:attrName>ppt_x</p:attrName>
                                            </p:attrNameLst>
                                          </p:cBhvr>
                                          <p:tavLst>
                                            <p:tav tm="0">
                                              <p:val>
                                                <p:strVal val="0-#ppt_w/2"/>
                                              </p:val>
                                            </p:tav>
                                            <p:tav tm="100000">
                                              <p:val>
                                                <p:strVal val="#ppt_x"/>
                                              </p:val>
                                            </p:tav>
                                          </p:tavLst>
                                        </p:anim>
                                        <p:anim calcmode="lin" valueType="num">
                                          <p:cBhvr additive="base">
                                            <p:cTn id="66" dur="200" fill="hold"/>
                                            <p:tgtEl>
                                              <p:spTgt spid="52"/>
                                            </p:tgtEl>
                                            <p:attrNameLst>
                                              <p:attrName>ppt_y</p:attrName>
                                            </p:attrNameLst>
                                          </p:cBhvr>
                                          <p:tavLst>
                                            <p:tav tm="0">
                                              <p:val>
                                                <p:strVal val="#ppt_y"/>
                                              </p:val>
                                            </p:tav>
                                            <p:tav tm="100000">
                                              <p:val>
                                                <p:strVal val="#ppt_y"/>
                                              </p:val>
                                            </p:tav>
                                          </p:tavLst>
                                        </p:anim>
                                      </p:childTnLst>
                                    </p:cTn>
                                  </p:par>
                                </p:childTnLst>
                              </p:cTn>
                            </p:par>
                            <p:par>
                              <p:cTn id="67" fill="hold">
                                <p:stCondLst>
                                  <p:cond delay="2100"/>
                                </p:stCondLst>
                                <p:childTnLst>
                                  <p:par>
                                    <p:cTn id="68" presetID="2" presetClass="entr" presetSubtype="8"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200" fill="hold"/>
                                            <p:tgtEl>
                                              <p:spTgt spid="8"/>
                                            </p:tgtEl>
                                            <p:attrNameLst>
                                              <p:attrName>ppt_x</p:attrName>
                                            </p:attrNameLst>
                                          </p:cBhvr>
                                          <p:tavLst>
                                            <p:tav tm="0">
                                              <p:val>
                                                <p:strVal val="0-#ppt_w/2"/>
                                              </p:val>
                                            </p:tav>
                                            <p:tav tm="100000">
                                              <p:val>
                                                <p:strVal val="#ppt_x"/>
                                              </p:val>
                                            </p:tav>
                                          </p:tavLst>
                                        </p:anim>
                                        <p:anim calcmode="lin" valueType="num">
                                          <p:cBhvr additive="base">
                                            <p:cTn id="71" dur="200" fill="hold"/>
                                            <p:tgtEl>
                                              <p:spTgt spid="8"/>
                                            </p:tgtEl>
                                            <p:attrNameLst>
                                              <p:attrName>ppt_y</p:attrName>
                                            </p:attrNameLst>
                                          </p:cBhvr>
                                          <p:tavLst>
                                            <p:tav tm="0">
                                              <p:val>
                                                <p:strVal val="#ppt_y"/>
                                              </p:val>
                                            </p:tav>
                                            <p:tav tm="100000">
                                              <p:val>
                                                <p:strVal val="#ppt_y"/>
                                              </p:val>
                                            </p:tav>
                                          </p:tavLst>
                                        </p:anim>
                                      </p:childTnLst>
                                    </p:cTn>
                                  </p:par>
                                </p:childTnLst>
                              </p:cTn>
                            </p:par>
                            <p:par>
                              <p:cTn id="72" fill="hold">
                                <p:stCondLst>
                                  <p:cond delay="2300"/>
                                </p:stCondLst>
                                <p:childTnLst>
                                  <p:par>
                                    <p:cTn id="73" presetID="22" presetClass="entr" presetSubtype="4"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down)">
                                          <p:cBhvr>
                                            <p:cTn id="75" dur="300"/>
                                            <p:tgtEl>
                                              <p:spTgt spid="31"/>
                                            </p:tgtEl>
                                          </p:cBhvr>
                                        </p:animEffect>
                                      </p:childTnLst>
                                    </p:cTn>
                                  </p:par>
                                </p:childTnLst>
                              </p:cTn>
                            </p:par>
                            <p:par>
                              <p:cTn id="76" fill="hold">
                                <p:stCondLst>
                                  <p:cond delay="2600"/>
                                </p:stCondLst>
                                <p:childTnLst>
                                  <p:par>
                                    <p:cTn id="77" presetID="22" presetClass="entr" presetSubtype="4"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down)">
                                          <p:cBhvr>
                                            <p:cTn id="79" dur="800"/>
                                            <p:tgtEl>
                                              <p:spTgt spid="32"/>
                                            </p:tgtEl>
                                          </p:cBhvr>
                                        </p:animEffect>
                                      </p:childTnLst>
                                    </p:cTn>
                                  </p:par>
                                </p:childTnLst>
                              </p:cTn>
                            </p:par>
                            <p:par>
                              <p:cTn id="80" fill="hold">
                                <p:stCondLst>
                                  <p:cond delay="3400"/>
                                </p:stCondLst>
                                <p:childTnLst>
                                  <p:par>
                                    <p:cTn id="81" presetID="2" presetClass="entr" presetSubtype="8"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200" fill="hold"/>
                                            <p:tgtEl>
                                              <p:spTgt spid="10"/>
                                            </p:tgtEl>
                                            <p:attrNameLst>
                                              <p:attrName>ppt_x</p:attrName>
                                            </p:attrNameLst>
                                          </p:cBhvr>
                                          <p:tavLst>
                                            <p:tav tm="0">
                                              <p:val>
                                                <p:strVal val="0-#ppt_w/2"/>
                                              </p:val>
                                            </p:tav>
                                            <p:tav tm="100000">
                                              <p:val>
                                                <p:strVal val="#ppt_x"/>
                                              </p:val>
                                            </p:tav>
                                          </p:tavLst>
                                        </p:anim>
                                        <p:anim calcmode="lin" valueType="num">
                                          <p:cBhvr additive="base">
                                            <p:cTn id="84" dur="2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3600"/>
                                </p:stCondLst>
                                <p:childTnLst>
                                  <p:par>
                                    <p:cTn id="86" presetID="22" presetClass="entr" presetSubtype="4"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wipe(down)">
                                          <p:cBhvr>
                                            <p:cTn id="88" dur="300"/>
                                            <p:tgtEl>
                                              <p:spTgt spid="33"/>
                                            </p:tgtEl>
                                          </p:cBhvr>
                                        </p:animEffect>
                                      </p:childTnLst>
                                    </p:cTn>
                                  </p:par>
                                </p:childTnLst>
                              </p:cTn>
                            </p:par>
                            <p:par>
                              <p:cTn id="89" fill="hold">
                                <p:stCondLst>
                                  <p:cond delay="3900"/>
                                </p:stCondLst>
                                <p:childTnLst>
                                  <p:par>
                                    <p:cTn id="90" presetID="22" presetClass="entr" presetSubtype="4"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down)">
                                          <p:cBhvr>
                                            <p:cTn id="92" dur="800"/>
                                            <p:tgtEl>
                                              <p:spTgt spid="34"/>
                                            </p:tgtEl>
                                          </p:cBhvr>
                                        </p:animEffect>
                                      </p:childTnLst>
                                    </p:cTn>
                                  </p:par>
                                </p:childTnLst>
                              </p:cTn>
                            </p:par>
                            <p:par>
                              <p:cTn id="93" fill="hold">
                                <p:stCondLst>
                                  <p:cond delay="4700"/>
                                </p:stCondLst>
                                <p:childTnLst>
                                  <p:par>
                                    <p:cTn id="94" presetID="2" presetClass="entr" presetSubtype="8"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additive="base">
                                            <p:cTn id="96" dur="200" fill="hold"/>
                                            <p:tgtEl>
                                              <p:spTgt spid="11"/>
                                            </p:tgtEl>
                                            <p:attrNameLst>
                                              <p:attrName>ppt_x</p:attrName>
                                            </p:attrNameLst>
                                          </p:cBhvr>
                                          <p:tavLst>
                                            <p:tav tm="0">
                                              <p:val>
                                                <p:strVal val="0-#ppt_w/2"/>
                                              </p:val>
                                            </p:tav>
                                            <p:tav tm="100000">
                                              <p:val>
                                                <p:strVal val="#ppt_x"/>
                                              </p:val>
                                            </p:tav>
                                          </p:tavLst>
                                        </p:anim>
                                        <p:anim calcmode="lin" valueType="num">
                                          <p:cBhvr additive="base">
                                            <p:cTn id="97" dur="200" fill="hold"/>
                                            <p:tgtEl>
                                              <p:spTgt spid="11"/>
                                            </p:tgtEl>
                                            <p:attrNameLst>
                                              <p:attrName>ppt_y</p:attrName>
                                            </p:attrNameLst>
                                          </p:cBhvr>
                                          <p:tavLst>
                                            <p:tav tm="0">
                                              <p:val>
                                                <p:strVal val="#ppt_y"/>
                                              </p:val>
                                            </p:tav>
                                            <p:tav tm="100000">
                                              <p:val>
                                                <p:strVal val="#ppt_y"/>
                                              </p:val>
                                            </p:tav>
                                          </p:tavLst>
                                        </p:anim>
                                      </p:childTnLst>
                                    </p:cTn>
                                  </p:par>
                                </p:childTnLst>
                              </p:cTn>
                            </p:par>
                            <p:par>
                              <p:cTn id="98" fill="hold">
                                <p:stCondLst>
                                  <p:cond delay="4900"/>
                                </p:stCondLst>
                                <p:childTnLst>
                                  <p:par>
                                    <p:cTn id="99" presetID="22" presetClass="entr" presetSubtype="4"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wipe(down)">
                                          <p:cBhvr>
                                            <p:cTn id="101" dur="300"/>
                                            <p:tgtEl>
                                              <p:spTgt spid="35"/>
                                            </p:tgtEl>
                                          </p:cBhvr>
                                        </p:animEffect>
                                      </p:childTnLst>
                                    </p:cTn>
                                  </p:par>
                                </p:childTnLst>
                              </p:cTn>
                            </p:par>
                            <p:par>
                              <p:cTn id="102" fill="hold">
                                <p:stCondLst>
                                  <p:cond delay="5200"/>
                                </p:stCondLst>
                                <p:childTnLst>
                                  <p:par>
                                    <p:cTn id="103" presetID="22" presetClass="entr" presetSubtype="4" fill="hold" grpId="0" nodeType="afterEffect">
                                      <p:stCondLst>
                                        <p:cond delay="0"/>
                                      </p:stCondLst>
                                      <p:childTnLst>
                                        <p:set>
                                          <p:cBhvr>
                                            <p:cTn id="104" dur="1" fill="hold">
                                              <p:stCondLst>
                                                <p:cond delay="0"/>
                                              </p:stCondLst>
                                            </p:cTn>
                                            <p:tgtEl>
                                              <p:spTgt spid="36"/>
                                            </p:tgtEl>
                                            <p:attrNameLst>
                                              <p:attrName>style.visibility</p:attrName>
                                            </p:attrNameLst>
                                          </p:cBhvr>
                                          <p:to>
                                            <p:strVal val="visible"/>
                                          </p:to>
                                        </p:set>
                                        <p:animEffect transition="in" filter="wipe(down)">
                                          <p:cBhvr>
                                            <p:cTn id="105" dur="800"/>
                                            <p:tgtEl>
                                              <p:spTgt spid="36"/>
                                            </p:tgtEl>
                                          </p:cBhvr>
                                        </p:animEffect>
                                      </p:childTnLst>
                                    </p:cTn>
                                  </p:par>
                                </p:childTnLst>
                              </p:cTn>
                            </p:par>
                            <p:par>
                              <p:cTn id="106" fill="hold">
                                <p:stCondLst>
                                  <p:cond delay="6000"/>
                                </p:stCondLst>
                                <p:childTnLst>
                                  <p:par>
                                    <p:cTn id="107" presetID="2" presetClass="entr" presetSubtype="8" fill="hold" grpId="0" nodeType="after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200" fill="hold"/>
                                            <p:tgtEl>
                                              <p:spTgt spid="12"/>
                                            </p:tgtEl>
                                            <p:attrNameLst>
                                              <p:attrName>ppt_x</p:attrName>
                                            </p:attrNameLst>
                                          </p:cBhvr>
                                          <p:tavLst>
                                            <p:tav tm="0">
                                              <p:val>
                                                <p:strVal val="0-#ppt_w/2"/>
                                              </p:val>
                                            </p:tav>
                                            <p:tav tm="100000">
                                              <p:val>
                                                <p:strVal val="#ppt_x"/>
                                              </p:val>
                                            </p:tav>
                                          </p:tavLst>
                                        </p:anim>
                                        <p:anim calcmode="lin" valueType="num">
                                          <p:cBhvr additive="base">
                                            <p:cTn id="110" dur="200" fill="hold"/>
                                            <p:tgtEl>
                                              <p:spTgt spid="12"/>
                                            </p:tgtEl>
                                            <p:attrNameLst>
                                              <p:attrName>ppt_y</p:attrName>
                                            </p:attrNameLst>
                                          </p:cBhvr>
                                          <p:tavLst>
                                            <p:tav tm="0">
                                              <p:val>
                                                <p:strVal val="#ppt_y"/>
                                              </p:val>
                                            </p:tav>
                                            <p:tav tm="100000">
                                              <p:val>
                                                <p:strVal val="#ppt_y"/>
                                              </p:val>
                                            </p:tav>
                                          </p:tavLst>
                                        </p:anim>
                                      </p:childTnLst>
                                    </p:cTn>
                                  </p:par>
                                </p:childTnLst>
                              </p:cTn>
                            </p:par>
                            <p:par>
                              <p:cTn id="111" fill="hold">
                                <p:stCondLst>
                                  <p:cond delay="6200"/>
                                </p:stCondLst>
                                <p:childTnLst>
                                  <p:par>
                                    <p:cTn id="112" presetID="22" presetClass="entr" presetSubtype="4"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wipe(down)">
                                          <p:cBhvr>
                                            <p:cTn id="114" dur="300"/>
                                            <p:tgtEl>
                                              <p:spTgt spid="37"/>
                                            </p:tgtEl>
                                          </p:cBhvr>
                                        </p:animEffect>
                                      </p:childTnLst>
                                    </p:cTn>
                                  </p:par>
                                </p:childTnLst>
                              </p:cTn>
                            </p:par>
                            <p:par>
                              <p:cTn id="115" fill="hold">
                                <p:stCondLst>
                                  <p:cond delay="6500"/>
                                </p:stCondLst>
                                <p:childTnLst>
                                  <p:par>
                                    <p:cTn id="116" presetID="22" presetClass="entr" presetSubtype="4" fill="hold" grpId="0" nodeType="after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wipe(down)">
                                          <p:cBhvr>
                                            <p:cTn id="118" dur="800"/>
                                            <p:tgtEl>
                                              <p:spTgt spid="38"/>
                                            </p:tgtEl>
                                          </p:cBhvr>
                                        </p:animEffect>
                                      </p:childTnLst>
                                    </p:cTn>
                                  </p:par>
                                </p:childTnLst>
                              </p:cTn>
                            </p:par>
                            <p:par>
                              <p:cTn id="119" fill="hold">
                                <p:stCondLst>
                                  <p:cond delay="7300"/>
                                </p:stCondLst>
                                <p:childTnLst>
                                  <p:par>
                                    <p:cTn id="120" presetID="2" presetClass="entr" presetSubtype="2" fill="hold" grpId="0" nodeType="afterEffect">
                                      <p:stCondLst>
                                        <p:cond delay="0"/>
                                      </p:stCondLst>
                                      <p:childTnLst>
                                        <p:set>
                                          <p:cBhvr>
                                            <p:cTn id="121" dur="1" fill="hold">
                                              <p:stCondLst>
                                                <p:cond delay="0"/>
                                              </p:stCondLst>
                                            </p:cTn>
                                            <p:tgtEl>
                                              <p:spTgt spid="40"/>
                                            </p:tgtEl>
                                            <p:attrNameLst>
                                              <p:attrName>style.visibility</p:attrName>
                                            </p:attrNameLst>
                                          </p:cBhvr>
                                          <p:to>
                                            <p:strVal val="visible"/>
                                          </p:to>
                                        </p:set>
                                        <p:anim calcmode="lin" valueType="num">
                                          <p:cBhvr additive="base">
                                            <p:cTn id="122" dur="300" fill="hold"/>
                                            <p:tgtEl>
                                              <p:spTgt spid="40"/>
                                            </p:tgtEl>
                                            <p:attrNameLst>
                                              <p:attrName>ppt_x</p:attrName>
                                            </p:attrNameLst>
                                          </p:cBhvr>
                                          <p:tavLst>
                                            <p:tav tm="0">
                                              <p:val>
                                                <p:strVal val="1+#ppt_w/2"/>
                                              </p:val>
                                            </p:tav>
                                            <p:tav tm="100000">
                                              <p:val>
                                                <p:strVal val="#ppt_x"/>
                                              </p:val>
                                            </p:tav>
                                          </p:tavLst>
                                        </p:anim>
                                        <p:anim calcmode="lin" valueType="num">
                                          <p:cBhvr additive="base">
                                            <p:cTn id="123" dur="300" fill="hold"/>
                                            <p:tgtEl>
                                              <p:spTgt spid="40"/>
                                            </p:tgtEl>
                                            <p:attrNameLst>
                                              <p:attrName>ppt_y</p:attrName>
                                            </p:attrNameLst>
                                          </p:cBhvr>
                                          <p:tavLst>
                                            <p:tav tm="0">
                                              <p:val>
                                                <p:strVal val="#ppt_y"/>
                                              </p:val>
                                            </p:tav>
                                            <p:tav tm="100000">
                                              <p:val>
                                                <p:strVal val="#ppt_y"/>
                                              </p:val>
                                            </p:tav>
                                          </p:tavLst>
                                        </p:anim>
                                      </p:childTnLst>
                                    </p:cTn>
                                  </p:par>
                                </p:childTnLst>
                              </p:cTn>
                            </p:par>
                            <p:par>
                              <p:cTn id="124" fill="hold">
                                <p:stCondLst>
                                  <p:cond delay="7600"/>
                                </p:stCondLst>
                                <p:childTnLst>
                                  <p:par>
                                    <p:cTn id="125" presetID="2" presetClass="entr" presetSubtype="2" fill="hold" grpId="0" nodeType="afterEffect">
                                      <p:stCondLst>
                                        <p:cond delay="0"/>
                                      </p:stCondLst>
                                      <p:childTnLst>
                                        <p:set>
                                          <p:cBhvr>
                                            <p:cTn id="126" dur="1" fill="hold">
                                              <p:stCondLst>
                                                <p:cond delay="0"/>
                                              </p:stCondLst>
                                            </p:cTn>
                                            <p:tgtEl>
                                              <p:spTgt spid="39"/>
                                            </p:tgtEl>
                                            <p:attrNameLst>
                                              <p:attrName>style.visibility</p:attrName>
                                            </p:attrNameLst>
                                          </p:cBhvr>
                                          <p:to>
                                            <p:strVal val="visible"/>
                                          </p:to>
                                        </p:set>
                                        <p:anim calcmode="lin" valueType="num">
                                          <p:cBhvr additive="base">
                                            <p:cTn id="127" dur="300" fill="hold"/>
                                            <p:tgtEl>
                                              <p:spTgt spid="39"/>
                                            </p:tgtEl>
                                            <p:attrNameLst>
                                              <p:attrName>ppt_x</p:attrName>
                                            </p:attrNameLst>
                                          </p:cBhvr>
                                          <p:tavLst>
                                            <p:tav tm="0">
                                              <p:val>
                                                <p:strVal val="1+#ppt_w/2"/>
                                              </p:val>
                                            </p:tav>
                                            <p:tav tm="100000">
                                              <p:val>
                                                <p:strVal val="#ppt_x"/>
                                              </p:val>
                                            </p:tav>
                                          </p:tavLst>
                                        </p:anim>
                                        <p:anim calcmode="lin" valueType="num">
                                          <p:cBhvr additive="base">
                                            <p:cTn id="128" dur="300" fill="hold"/>
                                            <p:tgtEl>
                                              <p:spTgt spid="39"/>
                                            </p:tgtEl>
                                            <p:attrNameLst>
                                              <p:attrName>ppt_y</p:attrName>
                                            </p:attrNameLst>
                                          </p:cBhvr>
                                          <p:tavLst>
                                            <p:tav tm="0">
                                              <p:val>
                                                <p:strVal val="#ppt_y"/>
                                              </p:val>
                                            </p:tav>
                                            <p:tav tm="100000">
                                              <p:val>
                                                <p:strVal val="#ppt_y"/>
                                              </p:val>
                                            </p:tav>
                                          </p:tavLst>
                                        </p:anim>
                                      </p:childTnLst>
                                    </p:cTn>
                                  </p:par>
                                </p:childTnLst>
                              </p:cTn>
                            </p:par>
                            <p:par>
                              <p:cTn id="129" fill="hold">
                                <p:stCondLst>
                                  <p:cond delay="7900"/>
                                </p:stCondLst>
                                <p:childTnLst>
                                  <p:par>
                                    <p:cTn id="130" presetID="22" presetClass="entr" presetSubtype="8" fill="hold" grpId="0" nodeType="afterEffect">
                                      <p:stCondLst>
                                        <p:cond delay="0"/>
                                      </p:stCondLst>
                                      <p:childTnLst>
                                        <p:set>
                                          <p:cBhvr>
                                            <p:cTn id="131" dur="1" fill="hold">
                                              <p:stCondLst>
                                                <p:cond delay="0"/>
                                              </p:stCondLst>
                                            </p:cTn>
                                            <p:tgtEl>
                                              <p:spTgt spid="42"/>
                                            </p:tgtEl>
                                            <p:attrNameLst>
                                              <p:attrName>style.visibility</p:attrName>
                                            </p:attrNameLst>
                                          </p:cBhvr>
                                          <p:to>
                                            <p:strVal val="visible"/>
                                          </p:to>
                                        </p:set>
                                        <p:animEffect transition="in" filter="wipe(left)">
                                          <p:cBhvr>
                                            <p:cTn id="132" dur="500"/>
                                            <p:tgtEl>
                                              <p:spTgt spid="42"/>
                                            </p:tgtEl>
                                          </p:cBhvr>
                                        </p:animEffect>
                                      </p:childTnLst>
                                    </p:cTn>
                                  </p:par>
                                </p:childTnLst>
                              </p:cTn>
                            </p:par>
                            <p:par>
                              <p:cTn id="133" fill="hold">
                                <p:stCondLst>
                                  <p:cond delay="8400"/>
                                </p:stCondLst>
                                <p:childTnLst>
                                  <p:par>
                                    <p:cTn id="134" presetID="22" presetClass="entr" presetSubtype="8" fill="hold" grpId="0" nodeType="afterEffect">
                                      <p:stCondLst>
                                        <p:cond delay="0"/>
                                      </p:stCondLst>
                                      <p:childTnLst>
                                        <p:set>
                                          <p:cBhvr>
                                            <p:cTn id="135" dur="1" fill="hold">
                                              <p:stCondLst>
                                                <p:cond delay="0"/>
                                              </p:stCondLst>
                                            </p:cTn>
                                            <p:tgtEl>
                                              <p:spTgt spid="41"/>
                                            </p:tgtEl>
                                            <p:attrNameLst>
                                              <p:attrName>style.visibility</p:attrName>
                                            </p:attrNameLst>
                                          </p:cBhvr>
                                          <p:to>
                                            <p:strVal val="visible"/>
                                          </p:to>
                                        </p:set>
                                        <p:animEffect transition="in" filter="wipe(left)">
                                          <p:cBhvr>
                                            <p:cTn id="136" dur="500"/>
                                            <p:tgtEl>
                                              <p:spTgt spid="41"/>
                                            </p:tgtEl>
                                          </p:cBhvr>
                                        </p:animEffect>
                                      </p:childTnLst>
                                    </p:cTn>
                                  </p:par>
                                </p:childTnLst>
                              </p:cTn>
                            </p:par>
                            <p:par>
                              <p:cTn id="137" fill="hold">
                                <p:stCondLst>
                                  <p:cond delay="8900"/>
                                </p:stCondLst>
                                <p:childTnLst>
                                  <p:par>
                                    <p:cTn id="138" presetID="22" presetClass="entr" presetSubtype="8"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wipe(left)">
                                          <p:cBhvr>
                                            <p:cTn id="140" dur="500"/>
                                            <p:tgtEl>
                                              <p:spTgt spid="45"/>
                                            </p:tgtEl>
                                          </p:cBhvr>
                                        </p:animEffect>
                                      </p:childTnLst>
                                    </p:cTn>
                                  </p:par>
                                </p:childTnLst>
                              </p:cTn>
                            </p:par>
                            <p:par>
                              <p:cTn id="141" fill="hold">
                                <p:stCondLst>
                                  <p:cond delay="9400"/>
                                </p:stCondLst>
                                <p:childTnLst>
                                  <p:par>
                                    <p:cTn id="142" presetID="53" presetClass="entr" presetSubtype="16" fill="hold" grpId="0" nodeType="afterEffect">
                                      <p:stCondLst>
                                        <p:cond delay="0"/>
                                      </p:stCondLst>
                                      <p:childTnLst>
                                        <p:set>
                                          <p:cBhvr>
                                            <p:cTn id="143" dur="1" fill="hold">
                                              <p:stCondLst>
                                                <p:cond delay="0"/>
                                              </p:stCondLst>
                                            </p:cTn>
                                            <p:tgtEl>
                                              <p:spTgt spid="43"/>
                                            </p:tgtEl>
                                            <p:attrNameLst>
                                              <p:attrName>style.visibility</p:attrName>
                                            </p:attrNameLst>
                                          </p:cBhvr>
                                          <p:to>
                                            <p:strVal val="visible"/>
                                          </p:to>
                                        </p:set>
                                        <p:anim calcmode="lin" valueType="num">
                                          <p:cBhvr>
                                            <p:cTn id="144" dur="300" fill="hold"/>
                                            <p:tgtEl>
                                              <p:spTgt spid="43"/>
                                            </p:tgtEl>
                                            <p:attrNameLst>
                                              <p:attrName>ppt_w</p:attrName>
                                            </p:attrNameLst>
                                          </p:cBhvr>
                                          <p:tavLst>
                                            <p:tav tm="0">
                                              <p:val>
                                                <p:fltVal val="0"/>
                                              </p:val>
                                            </p:tav>
                                            <p:tav tm="100000">
                                              <p:val>
                                                <p:strVal val="#ppt_w"/>
                                              </p:val>
                                            </p:tav>
                                          </p:tavLst>
                                        </p:anim>
                                        <p:anim calcmode="lin" valueType="num">
                                          <p:cBhvr>
                                            <p:cTn id="145" dur="300" fill="hold"/>
                                            <p:tgtEl>
                                              <p:spTgt spid="43"/>
                                            </p:tgtEl>
                                            <p:attrNameLst>
                                              <p:attrName>ppt_h</p:attrName>
                                            </p:attrNameLst>
                                          </p:cBhvr>
                                          <p:tavLst>
                                            <p:tav tm="0">
                                              <p:val>
                                                <p:fltVal val="0"/>
                                              </p:val>
                                            </p:tav>
                                            <p:tav tm="100000">
                                              <p:val>
                                                <p:strVal val="#ppt_h"/>
                                              </p:val>
                                            </p:tav>
                                          </p:tavLst>
                                        </p:anim>
                                        <p:animEffect transition="in" filter="fade">
                                          <p:cBhvr>
                                            <p:cTn id="146" dur="300"/>
                                            <p:tgtEl>
                                              <p:spTgt spid="43"/>
                                            </p:tgtEl>
                                          </p:cBhvr>
                                        </p:animEffect>
                                      </p:childTnLst>
                                    </p:cTn>
                                  </p:par>
                                </p:childTnLst>
                              </p:cTn>
                            </p:par>
                            <p:par>
                              <p:cTn id="147" fill="hold">
                                <p:stCondLst>
                                  <p:cond delay="9700"/>
                                </p:stCondLst>
                                <p:childTnLst>
                                  <p:par>
                                    <p:cTn id="148" presetID="22" presetClass="entr" presetSubtype="8" fill="hold" grpId="0" nodeType="afterEffect">
                                      <p:stCondLst>
                                        <p:cond delay="0"/>
                                      </p:stCondLst>
                                      <p:childTnLst>
                                        <p:set>
                                          <p:cBhvr>
                                            <p:cTn id="149" dur="1" fill="hold">
                                              <p:stCondLst>
                                                <p:cond delay="0"/>
                                              </p:stCondLst>
                                            </p:cTn>
                                            <p:tgtEl>
                                              <p:spTgt spid="53"/>
                                            </p:tgtEl>
                                            <p:attrNameLst>
                                              <p:attrName>style.visibility</p:attrName>
                                            </p:attrNameLst>
                                          </p:cBhvr>
                                          <p:to>
                                            <p:strVal val="visible"/>
                                          </p:to>
                                        </p:set>
                                        <p:animEffect transition="in" filter="wipe(left)">
                                          <p:cBhvr>
                                            <p:cTn id="150" dur="500"/>
                                            <p:tgtEl>
                                              <p:spTgt spid="53"/>
                                            </p:tgtEl>
                                          </p:cBhvr>
                                        </p:animEffect>
                                      </p:childTnLst>
                                    </p:cTn>
                                  </p:par>
                                </p:childTnLst>
                              </p:cTn>
                            </p:par>
                            <p:par>
                              <p:cTn id="151" fill="hold">
                                <p:stCondLst>
                                  <p:cond delay="10200"/>
                                </p:stCondLst>
                                <p:childTnLst>
                                  <p:par>
                                    <p:cTn id="152" presetID="22" presetClass="entr" presetSubtype="8" fill="hold" grpId="0" nodeType="afterEffect">
                                      <p:stCondLst>
                                        <p:cond delay="0"/>
                                      </p:stCondLst>
                                      <p:childTnLst>
                                        <p:set>
                                          <p:cBhvr>
                                            <p:cTn id="153" dur="1" fill="hold">
                                              <p:stCondLst>
                                                <p:cond delay="0"/>
                                              </p:stCondLst>
                                            </p:cTn>
                                            <p:tgtEl>
                                              <p:spTgt spid="46"/>
                                            </p:tgtEl>
                                            <p:attrNameLst>
                                              <p:attrName>style.visibility</p:attrName>
                                            </p:attrNameLst>
                                          </p:cBhvr>
                                          <p:to>
                                            <p:strVal val="visible"/>
                                          </p:to>
                                        </p:set>
                                        <p:animEffect transition="in" filter="wipe(left)">
                                          <p:cBhvr>
                                            <p:cTn id="154" dur="500"/>
                                            <p:tgtEl>
                                              <p:spTgt spid="46"/>
                                            </p:tgtEl>
                                          </p:cBhvr>
                                        </p:animEffect>
                                      </p:childTnLst>
                                    </p:cTn>
                                  </p:par>
                                </p:childTnLst>
                              </p:cTn>
                            </p:par>
                            <p:par>
                              <p:cTn id="155" fill="hold">
                                <p:stCondLst>
                                  <p:cond delay="10700"/>
                                </p:stCondLst>
                                <p:childTnLst>
                                  <p:par>
                                    <p:cTn id="156" presetID="53" presetClass="entr" presetSubtype="16" fill="hold" grpId="0" nodeType="afterEffect">
                                      <p:stCondLst>
                                        <p:cond delay="0"/>
                                      </p:stCondLst>
                                      <p:childTnLst>
                                        <p:set>
                                          <p:cBhvr>
                                            <p:cTn id="157" dur="1" fill="hold">
                                              <p:stCondLst>
                                                <p:cond delay="0"/>
                                              </p:stCondLst>
                                            </p:cTn>
                                            <p:tgtEl>
                                              <p:spTgt spid="44"/>
                                            </p:tgtEl>
                                            <p:attrNameLst>
                                              <p:attrName>style.visibility</p:attrName>
                                            </p:attrNameLst>
                                          </p:cBhvr>
                                          <p:to>
                                            <p:strVal val="visible"/>
                                          </p:to>
                                        </p:set>
                                        <p:anim calcmode="lin" valueType="num">
                                          <p:cBhvr>
                                            <p:cTn id="158" dur="300" fill="hold"/>
                                            <p:tgtEl>
                                              <p:spTgt spid="44"/>
                                            </p:tgtEl>
                                            <p:attrNameLst>
                                              <p:attrName>ppt_w</p:attrName>
                                            </p:attrNameLst>
                                          </p:cBhvr>
                                          <p:tavLst>
                                            <p:tav tm="0">
                                              <p:val>
                                                <p:fltVal val="0"/>
                                              </p:val>
                                            </p:tav>
                                            <p:tav tm="100000">
                                              <p:val>
                                                <p:strVal val="#ppt_w"/>
                                              </p:val>
                                            </p:tav>
                                          </p:tavLst>
                                        </p:anim>
                                        <p:anim calcmode="lin" valueType="num">
                                          <p:cBhvr>
                                            <p:cTn id="159" dur="300" fill="hold"/>
                                            <p:tgtEl>
                                              <p:spTgt spid="44"/>
                                            </p:tgtEl>
                                            <p:attrNameLst>
                                              <p:attrName>ppt_h</p:attrName>
                                            </p:attrNameLst>
                                          </p:cBhvr>
                                          <p:tavLst>
                                            <p:tav tm="0">
                                              <p:val>
                                                <p:fltVal val="0"/>
                                              </p:val>
                                            </p:tav>
                                            <p:tav tm="100000">
                                              <p:val>
                                                <p:strVal val="#ppt_h"/>
                                              </p:val>
                                            </p:tav>
                                          </p:tavLst>
                                        </p:anim>
                                        <p:animEffect transition="in" filter="fade">
                                          <p:cBhvr>
                                            <p:cTn id="160" dur="300"/>
                                            <p:tgtEl>
                                              <p:spTgt spid="44"/>
                                            </p:tgtEl>
                                          </p:cBhvr>
                                        </p:animEffect>
                                      </p:childTnLst>
                                    </p:cTn>
                                  </p:par>
                                </p:childTnLst>
                              </p:cTn>
                            </p:par>
                            <p:par>
                              <p:cTn id="161" fill="hold">
                                <p:stCondLst>
                                  <p:cond delay="11000"/>
                                </p:stCondLst>
                                <p:childTnLst>
                                  <p:par>
                                    <p:cTn id="162" presetID="22" presetClass="entr" presetSubtype="8" fill="hold" grpId="0" nodeType="afterEffect">
                                      <p:stCondLst>
                                        <p:cond delay="0"/>
                                      </p:stCondLst>
                                      <p:childTnLst>
                                        <p:set>
                                          <p:cBhvr>
                                            <p:cTn id="163" dur="1" fill="hold">
                                              <p:stCondLst>
                                                <p:cond delay="0"/>
                                              </p:stCondLst>
                                            </p:cTn>
                                            <p:tgtEl>
                                              <p:spTgt spid="54"/>
                                            </p:tgtEl>
                                            <p:attrNameLst>
                                              <p:attrName>style.visibility</p:attrName>
                                            </p:attrNameLst>
                                          </p:cBhvr>
                                          <p:to>
                                            <p:strVal val="visible"/>
                                          </p:to>
                                        </p:set>
                                        <p:animEffect transition="in" filter="wipe(left)">
                                          <p:cBhvr>
                                            <p:cTn id="164" dur="500"/>
                                            <p:tgtEl>
                                              <p:spTgt spid="54"/>
                                            </p:tgtEl>
                                          </p:cBhvr>
                                        </p:animEffect>
                                      </p:childTnLst>
                                    </p:cTn>
                                  </p:par>
                                </p:childTnLst>
                              </p:cTn>
                            </p:par>
                            <p:par>
                              <p:cTn id="165" fill="hold">
                                <p:stCondLst>
                                  <p:cond delay="11500"/>
                                </p:stCondLst>
                                <p:childTnLst>
                                  <p:par>
                                    <p:cTn id="166" presetID="10" presetClass="entr" presetSubtype="0" fill="hold" grpId="0" nodeType="afterEffect">
                                      <p:stCondLst>
                                        <p:cond delay="0"/>
                                      </p:stCondLst>
                                      <p:childTnLst>
                                        <p:set>
                                          <p:cBhvr>
                                            <p:cTn id="167" dur="1" fill="hold">
                                              <p:stCondLst>
                                                <p:cond delay="0"/>
                                              </p:stCondLst>
                                            </p:cTn>
                                            <p:tgtEl>
                                              <p:spTgt spid="47"/>
                                            </p:tgtEl>
                                            <p:attrNameLst>
                                              <p:attrName>style.visibility</p:attrName>
                                            </p:attrNameLst>
                                          </p:cBhvr>
                                          <p:to>
                                            <p:strVal val="visible"/>
                                          </p:to>
                                        </p:set>
                                        <p:animEffect transition="in" filter="fade">
                                          <p:cBhvr>
                                            <p:cTn id="168" dur="500"/>
                                            <p:tgtEl>
                                              <p:spTgt spid="47"/>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48"/>
                                            </p:tgtEl>
                                            <p:attrNameLst>
                                              <p:attrName>style.visibility</p:attrName>
                                            </p:attrNameLst>
                                          </p:cBhvr>
                                          <p:to>
                                            <p:strVal val="visible"/>
                                          </p:to>
                                        </p:set>
                                        <p:animEffect transition="in" filter="fade">
                                          <p:cBhvr>
                                            <p:cTn id="171" dur="500"/>
                                            <p:tgtEl>
                                              <p:spTgt spid="48"/>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49"/>
                                            </p:tgtEl>
                                            <p:attrNameLst>
                                              <p:attrName>style.visibility</p:attrName>
                                            </p:attrNameLst>
                                          </p:cBhvr>
                                          <p:to>
                                            <p:strVal val="visible"/>
                                          </p:to>
                                        </p:set>
                                        <p:animEffect transition="in" filter="fade">
                                          <p:cBhvr>
                                            <p:cTn id="174" dur="500"/>
                                            <p:tgtEl>
                                              <p:spTgt spid="49"/>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50"/>
                                            </p:tgtEl>
                                            <p:attrNameLst>
                                              <p:attrName>style.visibility</p:attrName>
                                            </p:attrNameLst>
                                          </p:cBhvr>
                                          <p:to>
                                            <p:strVal val="visible"/>
                                          </p:to>
                                        </p:set>
                                        <p:animEffect transition="in" filter="fade">
                                          <p:cBhvr>
                                            <p:cTn id="17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P spid="17" grpId="0"/>
          <p:bldP spid="1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P spid="41" grpId="0"/>
          <p:bldP spid="42" grpId="0"/>
          <p:bldP spid="43" grpId="0" animBg="1"/>
          <p:bldP spid="44" grpId="0" animBg="1"/>
          <p:bldP spid="45" grpId="0"/>
          <p:bldP spid="46" grpId="0"/>
          <p:bldP spid="47" grpId="0"/>
          <p:bldP spid="48" grpId="0"/>
          <p:bldP spid="49" grpId="0"/>
          <p:bldP spid="50" grpId="0"/>
          <p:bldP spid="52" grpId="0"/>
          <p:bldP spid="53" grpId="0"/>
          <p:bldP spid="5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9"/>
          <p:cNvSpPr txBox="1"/>
          <p:nvPr/>
        </p:nvSpPr>
        <p:spPr>
          <a:xfrm>
            <a:off x="3370366" y="2948953"/>
            <a:ext cx="2403267" cy="500137"/>
          </a:xfrm>
          <a:prstGeom prst="rect">
            <a:avLst/>
          </a:prstGeom>
          <a:noFill/>
        </p:spPr>
        <p:txBody>
          <a:bodyPr wrap="square" lIns="68580" tIns="34290" rIns="68580" bIns="34290" rtlCol="0">
            <a:spAutoFit/>
          </a:bodyPr>
          <a:lstStyle/>
          <a:p>
            <a:pPr marL="0" lvl="1" algn="ctr"/>
            <a:r>
              <a:rPr lang="zh-CN" altLang="en-US" sz="2800" b="1" dirty="0" smtClean="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rPr>
              <a:t>输入标题文字</a:t>
            </a:r>
            <a:endParaRPr lang="zh-CN" altLang="en-US" sz="2800" b="1" dirty="0">
              <a:solidFill>
                <a:srgbClr val="346182"/>
              </a:solidFill>
              <a:effectLst>
                <a:outerShdw blurRad="38100" dist="63500" dir="16200000" rotWithShape="0">
                  <a:prstClr val="black">
                    <a:alpha val="20000"/>
                  </a:prstClr>
                </a:outerShdw>
              </a:effectLst>
              <a:latin typeface="微软雅黑" pitchFamily="34" charset="-122"/>
              <a:ea typeface="微软雅黑" pitchFamily="34" charset="-122"/>
            </a:endParaRPr>
          </a:p>
        </p:txBody>
      </p:sp>
      <p:grpSp>
        <p:nvGrpSpPr>
          <p:cNvPr id="45" name="组合 44"/>
          <p:cNvGrpSpPr/>
          <p:nvPr/>
        </p:nvGrpSpPr>
        <p:grpSpPr>
          <a:xfrm>
            <a:off x="3789060" y="1305501"/>
            <a:ext cx="1565880" cy="1409818"/>
            <a:chOff x="946415" y="2608683"/>
            <a:chExt cx="945370" cy="852358"/>
          </a:xfrm>
        </p:grpSpPr>
        <p:sp>
          <p:nvSpPr>
            <p:cNvPr id="46" name="Freeform 5"/>
            <p:cNvSpPr>
              <a:spLocks/>
            </p:cNvSpPr>
            <p:nvPr/>
          </p:nvSpPr>
          <p:spPr bwMode="auto">
            <a:xfrm>
              <a:off x="946415" y="2608683"/>
              <a:ext cx="945370" cy="85235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46182"/>
            </a:solidFill>
            <a:ln w="9525" cap="flat">
              <a:noFill/>
              <a:prstDash val="solid"/>
              <a:miter lim="800000"/>
              <a:headEnd/>
              <a:tailEnd/>
            </a:ln>
            <a:effectLst>
              <a:outerShdw blurRad="76200" dist="63500" dir="16200000"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346182"/>
                </a:solidFill>
              </a:endParaRPr>
            </a:p>
          </p:txBody>
        </p:sp>
        <p:sp>
          <p:nvSpPr>
            <p:cNvPr id="47" name="文本框 46"/>
            <p:cNvSpPr txBox="1"/>
            <p:nvPr/>
          </p:nvSpPr>
          <p:spPr>
            <a:xfrm>
              <a:off x="1180068" y="2608683"/>
              <a:ext cx="493763" cy="800134"/>
            </a:xfrm>
            <a:prstGeom prst="rect">
              <a:avLst/>
            </a:prstGeom>
            <a:noFill/>
          </p:spPr>
          <p:txBody>
            <a:bodyPr wrap="none" rtlCol="0">
              <a:spAutoFit/>
            </a:bodyPr>
            <a:lstStyle/>
            <a:p>
              <a:r>
                <a:rPr lang="en-US" altLang="zh-CN" sz="8000" b="1" dirty="0" smtClean="0">
                  <a:solidFill>
                    <a:schemeClr val="bg1"/>
                  </a:solidFill>
                  <a:latin typeface="微软雅黑" panose="020B0503020204020204" pitchFamily="34" charset="-122"/>
                  <a:ea typeface="微软雅黑" panose="020B0503020204020204" pitchFamily="34" charset="-122"/>
                </a:rPr>
                <a:t>5</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70050537"/>
      </p:ext>
    </p:extLst>
  </p:cSld>
  <p:clrMapOvr>
    <a:masterClrMapping/>
  </p:clrMapOvr>
  <p:transition spd="slow" advClick="0" advTm="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p:tgtEl>
                                          <p:spTgt spid="45"/>
                                        </p:tgtEl>
                                        <p:attrNameLst>
                                          <p:attrName>ppt_y</p:attrName>
                                        </p:attrNameLst>
                                      </p:cBhvr>
                                      <p:tavLst>
                                        <p:tav tm="0">
                                          <p:val>
                                            <p:strVal val="#ppt_y+#ppt_h*1.125000"/>
                                          </p:val>
                                        </p:tav>
                                        <p:tav tm="100000">
                                          <p:val>
                                            <p:strVal val="#ppt_y"/>
                                          </p:val>
                                        </p:tav>
                                      </p:tavLst>
                                    </p:anim>
                                    <p:animEffect transition="in" filter="wipe(up)">
                                      <p:cBhvr>
                                        <p:cTn id="8" dur="1000"/>
                                        <p:tgtEl>
                                          <p:spTgt spid="45"/>
                                        </p:tgtEl>
                                      </p:cBhvr>
                                    </p:animEffect>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a:solidFill>
                      <a:schemeClr val="bg1"/>
                    </a:solidFill>
                    <a:latin typeface="微软雅黑" panose="020B0503020204020204" pitchFamily="34" charset="-122"/>
                    <a:ea typeface="微软雅黑" panose="020B0503020204020204" pitchFamily="34" charset="-122"/>
                  </a:rPr>
                  <a:t>5</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grpSp>
        <p:nvGrpSpPr>
          <p:cNvPr id="8" name="组合 7"/>
          <p:cNvGrpSpPr/>
          <p:nvPr/>
        </p:nvGrpSpPr>
        <p:grpSpPr>
          <a:xfrm>
            <a:off x="1512926" y="1542229"/>
            <a:ext cx="2027143" cy="2020491"/>
            <a:chOff x="1440917" y="1548121"/>
            <a:chExt cx="2027143" cy="2020491"/>
          </a:xfrm>
        </p:grpSpPr>
        <p:sp>
          <p:nvSpPr>
            <p:cNvPr id="9"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34618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 name="TextBox 26"/>
            <p:cNvSpPr txBox="1"/>
            <p:nvPr/>
          </p:nvSpPr>
          <p:spPr>
            <a:xfrm>
              <a:off x="1889683" y="2173729"/>
              <a:ext cx="1304283"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管理成本</a:t>
              </a:r>
            </a:p>
          </p:txBody>
        </p:sp>
        <p:sp>
          <p:nvSpPr>
            <p:cNvPr id="11" name="TextBox 9"/>
            <p:cNvSpPr txBox="1">
              <a:spLocks noChangeArrowheads="1"/>
            </p:cNvSpPr>
            <p:nvPr/>
          </p:nvSpPr>
          <p:spPr bwMode="auto">
            <a:xfrm>
              <a:off x="1970406" y="2491031"/>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40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12" name="组合 11"/>
          <p:cNvGrpSpPr/>
          <p:nvPr/>
        </p:nvGrpSpPr>
        <p:grpSpPr>
          <a:xfrm>
            <a:off x="3183677" y="2938935"/>
            <a:ext cx="1640481" cy="1635098"/>
            <a:chOff x="3111668" y="2944827"/>
            <a:chExt cx="1640481" cy="1635098"/>
          </a:xfrm>
        </p:grpSpPr>
        <p:sp>
          <p:nvSpPr>
            <p:cNvPr id="13"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TextBox 27"/>
            <p:cNvSpPr txBox="1"/>
            <p:nvPr/>
          </p:nvSpPr>
          <p:spPr>
            <a:xfrm>
              <a:off x="3421327" y="3347926"/>
              <a:ext cx="1078663" cy="207749"/>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营销成本</a:t>
              </a:r>
              <a:endParaRPr lang="zh-CN" altLang="en-US" b="1" dirty="0">
                <a:solidFill>
                  <a:schemeClr val="bg1"/>
                </a:solidFill>
                <a:latin typeface="微软雅黑" pitchFamily="34" charset="-122"/>
                <a:ea typeface="微软雅黑" pitchFamily="34" charset="-122"/>
              </a:endParaRPr>
            </a:p>
          </p:txBody>
        </p:sp>
        <p:sp>
          <p:nvSpPr>
            <p:cNvPr id="15" name="TextBox 9"/>
            <p:cNvSpPr txBox="1">
              <a:spLocks noChangeArrowheads="1"/>
            </p:cNvSpPr>
            <p:nvPr/>
          </p:nvSpPr>
          <p:spPr bwMode="auto">
            <a:xfrm>
              <a:off x="3466877" y="3620484"/>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30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4326372" y="1904484"/>
            <a:ext cx="1300156" cy="1295980"/>
            <a:chOff x="4254365" y="1910376"/>
            <a:chExt cx="1300156" cy="1295980"/>
          </a:xfrm>
        </p:grpSpPr>
        <p:sp>
          <p:nvSpPr>
            <p:cNvPr id="17"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34618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 name="TextBox 31"/>
            <p:cNvSpPr txBox="1"/>
            <p:nvPr/>
          </p:nvSpPr>
          <p:spPr>
            <a:xfrm>
              <a:off x="4434737" y="2241239"/>
              <a:ext cx="901312" cy="215444"/>
            </a:xfrm>
            <a:prstGeom prst="rect">
              <a:avLst/>
            </a:prstGeom>
            <a:no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办公成本</a:t>
              </a:r>
            </a:p>
          </p:txBody>
        </p:sp>
        <p:sp>
          <p:nvSpPr>
            <p:cNvPr id="19" name="TextBox 9"/>
            <p:cNvSpPr txBox="1">
              <a:spLocks noChangeArrowheads="1"/>
            </p:cNvSpPr>
            <p:nvPr/>
          </p:nvSpPr>
          <p:spPr bwMode="auto">
            <a:xfrm>
              <a:off x="4396940" y="2413757"/>
              <a:ext cx="9300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20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20" name="组合 19"/>
          <p:cNvGrpSpPr/>
          <p:nvPr/>
        </p:nvGrpSpPr>
        <p:grpSpPr>
          <a:xfrm>
            <a:off x="3467270" y="1203599"/>
            <a:ext cx="1073298" cy="1069851"/>
            <a:chOff x="3395261" y="1209491"/>
            <a:chExt cx="1073298" cy="1069851"/>
          </a:xfrm>
        </p:grpSpPr>
        <p:sp>
          <p:nvSpPr>
            <p:cNvPr id="21"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2" name="TextBox 33"/>
            <p:cNvSpPr txBox="1"/>
            <p:nvPr/>
          </p:nvSpPr>
          <p:spPr>
            <a:xfrm>
              <a:off x="3582648" y="1516900"/>
              <a:ext cx="698523" cy="184666"/>
            </a:xfrm>
            <a:prstGeom prst="rect">
              <a:avLst/>
            </a:prstGeom>
            <a:noFill/>
          </p:spPr>
          <p:txBody>
            <a:bodyPr wrap="square" lIns="0" tIns="0" rIns="0" bIns="0" rtlCol="0">
              <a:spAutoFit/>
            </a:bodyPr>
            <a:lstStyle/>
            <a:p>
              <a:pPr algn="ctr"/>
              <a:r>
                <a:rPr lang="zh-CN" altLang="en-US" sz="1200" b="1" dirty="0">
                  <a:solidFill>
                    <a:schemeClr val="bg1"/>
                  </a:solidFill>
                  <a:latin typeface="微软雅黑" pitchFamily="34" charset="-122"/>
                  <a:ea typeface="微软雅黑" pitchFamily="34" charset="-122"/>
                </a:rPr>
                <a:t>其他成本</a:t>
              </a:r>
            </a:p>
          </p:txBody>
        </p:sp>
        <p:sp>
          <p:nvSpPr>
            <p:cNvPr id="23" name="TextBox 9"/>
            <p:cNvSpPr txBox="1">
              <a:spLocks noChangeArrowheads="1"/>
            </p:cNvSpPr>
            <p:nvPr/>
          </p:nvSpPr>
          <p:spPr bwMode="auto">
            <a:xfrm>
              <a:off x="3555043" y="1654258"/>
              <a:ext cx="753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400" b="1" dirty="0">
                  <a:solidFill>
                    <a:schemeClr val="bg1"/>
                  </a:solidFill>
                  <a:latin typeface="微软雅黑" pitchFamily="34" charset="-122"/>
                  <a:ea typeface="微软雅黑" pitchFamily="34" charset="-122"/>
                </a:rPr>
                <a:t>10</a:t>
              </a:r>
              <a:r>
                <a:rPr lang="en-US" altLang="zh-CN" sz="1600" b="1" dirty="0">
                  <a:solidFill>
                    <a:schemeClr val="bg1"/>
                  </a:solidFill>
                  <a:latin typeface="微软雅黑" pitchFamily="34" charset="-122"/>
                  <a:ea typeface="微软雅黑" pitchFamily="34" charset="-122"/>
                </a:rPr>
                <a:t>%</a:t>
              </a:r>
              <a:endParaRPr lang="zh-CN" altLang="en-US" sz="1600" b="1" dirty="0">
                <a:solidFill>
                  <a:schemeClr val="bg1"/>
                </a:solidFill>
                <a:latin typeface="微软雅黑" pitchFamily="34" charset="-122"/>
                <a:ea typeface="微软雅黑" pitchFamily="34" charset="-122"/>
              </a:endParaRPr>
            </a:p>
          </p:txBody>
        </p:sp>
      </p:grpSp>
      <p:sp>
        <p:nvSpPr>
          <p:cNvPr id="24" name="TextBox 35"/>
          <p:cNvSpPr txBox="1"/>
          <p:nvPr/>
        </p:nvSpPr>
        <p:spPr>
          <a:xfrm>
            <a:off x="4761637" y="1355512"/>
            <a:ext cx="3338756"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点击输入本栏的具体文字，简明扼要的说明分项内容，此为概念图解，请根据您的具体内容酌情修改</a:t>
            </a:r>
            <a:endParaRPr lang="en-US" altLang="zh-CN" dirty="0">
              <a:solidFill>
                <a:srgbClr val="346182"/>
              </a:solidFill>
            </a:endParaRPr>
          </a:p>
        </p:txBody>
      </p:sp>
      <p:sp>
        <p:nvSpPr>
          <p:cNvPr id="25" name="TextBox 36"/>
          <p:cNvSpPr txBox="1"/>
          <p:nvPr/>
        </p:nvSpPr>
        <p:spPr>
          <a:xfrm>
            <a:off x="5796136" y="2299531"/>
            <a:ext cx="266429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点击输入本栏的具体文字，简明扼要的说明分项内容，此为概念图解，请根据您的具体内容酌情修改</a:t>
            </a:r>
            <a:endParaRPr lang="en-US" altLang="zh-CN" dirty="0">
              <a:solidFill>
                <a:srgbClr val="346182"/>
              </a:solidFill>
            </a:endParaRPr>
          </a:p>
        </p:txBody>
      </p:sp>
      <p:sp>
        <p:nvSpPr>
          <p:cNvPr id="26" name="TextBox 37"/>
          <p:cNvSpPr txBox="1"/>
          <p:nvPr/>
        </p:nvSpPr>
        <p:spPr>
          <a:xfrm>
            <a:off x="4976452" y="3598809"/>
            <a:ext cx="3123941" cy="367152"/>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点击输入本栏的具体文字，简明扼要的说明分项内容，此为概念图解，请根据您的具体内容酌情修改</a:t>
            </a:r>
            <a:endParaRPr lang="en-US" altLang="zh-CN" dirty="0">
              <a:solidFill>
                <a:srgbClr val="346182"/>
              </a:solidFill>
            </a:endParaRPr>
          </a:p>
        </p:txBody>
      </p:sp>
      <p:sp>
        <p:nvSpPr>
          <p:cNvPr id="27" name="TextBox 38"/>
          <p:cNvSpPr txBox="1"/>
          <p:nvPr/>
        </p:nvSpPr>
        <p:spPr>
          <a:xfrm>
            <a:off x="767242" y="3598809"/>
            <a:ext cx="1759256"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rgbClr val="346182"/>
                </a:solidFill>
              </a:rPr>
              <a:t>点击输入本栏的具体文字，简明扼要的说明分项内容，此为概念图解，请根据您的具体内容酌情修改</a:t>
            </a:r>
            <a:endParaRPr lang="en-US" altLang="zh-CN" dirty="0">
              <a:solidFill>
                <a:srgbClr val="346182"/>
              </a:solidFill>
            </a:endParaRPr>
          </a:p>
        </p:txBody>
      </p:sp>
      <p:sp>
        <p:nvSpPr>
          <p:cNvPr id="28" name="TextBox 34"/>
          <p:cNvSpPr txBox="1"/>
          <p:nvPr/>
        </p:nvSpPr>
        <p:spPr>
          <a:xfrm>
            <a:off x="767243" y="926217"/>
            <a:ext cx="1832538" cy="430887"/>
          </a:xfrm>
          <a:prstGeom prst="rect">
            <a:avLst/>
          </a:prstGeom>
          <a:noFill/>
        </p:spPr>
        <p:txBody>
          <a:bodyPr wrap="square" lIns="0" tIns="0" rIns="0" bIns="0" rtlCol="0">
            <a:spAutoFit/>
          </a:bodyPr>
          <a:lstStyle/>
          <a:p>
            <a:r>
              <a:rPr lang="zh-CN" altLang="en-US" sz="2800" b="1" dirty="0" smtClean="0">
                <a:solidFill>
                  <a:srgbClr val="ED7D31"/>
                </a:solidFill>
                <a:latin typeface="微软雅黑" pitchFamily="34" charset="-122"/>
                <a:ea typeface="微软雅黑" pitchFamily="34" charset="-122"/>
              </a:rPr>
              <a:t>成本构成</a:t>
            </a:r>
            <a:endParaRPr lang="zh-CN" altLang="en-US" sz="2800" b="1" dirty="0">
              <a:solidFill>
                <a:srgbClr val="ED7D31"/>
              </a:solidFill>
              <a:latin typeface="微软雅黑" pitchFamily="34" charset="-122"/>
              <a:ea typeface="微软雅黑" pitchFamily="34" charset="-122"/>
            </a:endParaRPr>
          </a:p>
        </p:txBody>
      </p:sp>
    </p:spTree>
    <p:extLst>
      <p:ext uri="{BB962C8B-B14F-4D97-AF65-F5344CB8AC3E}">
        <p14:creationId xmlns:p14="http://schemas.microsoft.com/office/powerpoint/2010/main" val="798413625"/>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300" fill="hold"/>
                                            <p:tgtEl>
                                              <p:spTgt spid="28"/>
                                            </p:tgtEl>
                                            <p:attrNameLst>
                                              <p:attrName>ppt_x</p:attrName>
                                            </p:attrNameLst>
                                          </p:cBhvr>
                                          <p:tavLst>
                                            <p:tav tm="0">
                                              <p:val>
                                                <p:strVal val="1+#ppt_w/2"/>
                                              </p:val>
                                            </p:tav>
                                            <p:tav tm="100000">
                                              <p:val>
                                                <p:strVal val="#ppt_x"/>
                                              </p:val>
                                            </p:tav>
                                          </p:tavLst>
                                        </p:anim>
                                        <p:anim calcmode="lin" valueType="num">
                                          <p:cBhvr additive="base">
                                            <p:cTn id="17" dur="3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2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4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stCondLst>
                                        <p:cond delay="6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4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20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1+#ppt_w/2"/>
                                              </p:val>
                                            </p:tav>
                                            <p:tav tm="100000">
                                              <p:val>
                                                <p:strVal val="#ppt_x"/>
                                              </p:val>
                                            </p:tav>
                                          </p:tavLst>
                                        </p:anim>
                                        <p:anim calcmode="lin" valueType="num">
                                          <p:cBhvr additive="base">
                                            <p:cTn id="43" dur="500" fill="hold"/>
                                            <p:tgtEl>
                                              <p:spTgt spid="2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4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1+#ppt_w/2"/>
                                              </p:val>
                                            </p:tav>
                                            <p:tav tm="100000">
                                              <p:val>
                                                <p:strVal val="#ppt_x"/>
                                              </p:val>
                                            </p:tav>
                                          </p:tavLst>
                                        </p:anim>
                                        <p:anim calcmode="lin" valueType="num">
                                          <p:cBhvr additive="base">
                                            <p:cTn id="47" dur="500" fill="hold"/>
                                            <p:tgtEl>
                                              <p:spTgt spid="26"/>
                                            </p:tgtEl>
                                            <p:attrNameLst>
                                              <p:attrName>ppt_y</p:attrName>
                                            </p:attrNameLst>
                                          </p:cBhvr>
                                          <p:tavLst>
                                            <p:tav tm="0">
                                              <p:val>
                                                <p:strVal val="#ppt_y"/>
                                              </p:val>
                                            </p:tav>
                                            <p:tav tm="100000">
                                              <p:val>
                                                <p:strVal val="#ppt_y"/>
                                              </p:val>
                                            </p:tav>
                                          </p:tavLst>
                                        </p:anim>
                                      </p:childTnLst>
                                    </p:cTn>
                                  </p:par>
                                  <p:par>
                                    <p:cTn id="48" presetID="2" presetClass="entr" presetSubtype="4" fill="hold" grpId="0" nodeType="withEffect">
                                      <p:stCondLst>
                                        <p:cond delay="60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ppt_x"/>
                                              </p:val>
                                            </p:tav>
                                            <p:tav tm="100000">
                                              <p:val>
                                                <p:strVal val="#ppt_x"/>
                                              </p:val>
                                            </p:tav>
                                          </p:tavLst>
                                        </p:anim>
                                        <p:anim calcmode="lin" valueType="num">
                                          <p:cBhvr additive="base">
                                            <p:cTn id="5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300" fill="hold"/>
                                            <p:tgtEl>
                                              <p:spTgt spid="28"/>
                                            </p:tgtEl>
                                            <p:attrNameLst>
                                              <p:attrName>ppt_x</p:attrName>
                                            </p:attrNameLst>
                                          </p:cBhvr>
                                          <p:tavLst>
                                            <p:tav tm="0">
                                              <p:val>
                                                <p:strVal val="1+#ppt_w/2"/>
                                              </p:val>
                                            </p:tav>
                                            <p:tav tm="100000">
                                              <p:val>
                                                <p:strVal val="#ppt_x"/>
                                              </p:val>
                                            </p:tav>
                                          </p:tavLst>
                                        </p:anim>
                                        <p:anim calcmode="lin" valueType="num">
                                          <p:cBhvr additive="base">
                                            <p:cTn id="17" dur="3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2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4" fill="hold" nodeType="withEffect">
                                      <p:stCondLst>
                                        <p:cond delay="40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8" fill="hold" nodeType="withEffect">
                                      <p:stCondLst>
                                        <p:cond delay="6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400"/>
                                </p:stCondLst>
                                <p:childTnLst>
                                  <p:par>
                                    <p:cTn id="36" presetID="2" presetClass="entr" presetSubtype="2"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20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1+#ppt_w/2"/>
                                              </p:val>
                                            </p:tav>
                                            <p:tav tm="100000">
                                              <p:val>
                                                <p:strVal val="#ppt_x"/>
                                              </p:val>
                                            </p:tav>
                                          </p:tavLst>
                                        </p:anim>
                                        <p:anim calcmode="lin" valueType="num">
                                          <p:cBhvr additive="base">
                                            <p:cTn id="43" dur="500" fill="hold"/>
                                            <p:tgtEl>
                                              <p:spTgt spid="2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4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1+#ppt_w/2"/>
                                              </p:val>
                                            </p:tav>
                                            <p:tav tm="100000">
                                              <p:val>
                                                <p:strVal val="#ppt_x"/>
                                              </p:val>
                                            </p:tav>
                                          </p:tavLst>
                                        </p:anim>
                                        <p:anim calcmode="lin" valueType="num">
                                          <p:cBhvr additive="base">
                                            <p:cTn id="47" dur="500" fill="hold"/>
                                            <p:tgtEl>
                                              <p:spTgt spid="26"/>
                                            </p:tgtEl>
                                            <p:attrNameLst>
                                              <p:attrName>ppt_y</p:attrName>
                                            </p:attrNameLst>
                                          </p:cBhvr>
                                          <p:tavLst>
                                            <p:tav tm="0">
                                              <p:val>
                                                <p:strVal val="#ppt_y"/>
                                              </p:val>
                                            </p:tav>
                                            <p:tav tm="100000">
                                              <p:val>
                                                <p:strVal val="#ppt_y"/>
                                              </p:val>
                                            </p:tav>
                                          </p:tavLst>
                                        </p:anim>
                                      </p:childTnLst>
                                    </p:cTn>
                                  </p:par>
                                  <p:par>
                                    <p:cTn id="48" presetID="2" presetClass="entr" presetSubtype="4" fill="hold" grpId="0" nodeType="withEffect">
                                      <p:stCondLst>
                                        <p:cond delay="60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500" fill="hold"/>
                                            <p:tgtEl>
                                              <p:spTgt spid="27"/>
                                            </p:tgtEl>
                                            <p:attrNameLst>
                                              <p:attrName>ppt_x</p:attrName>
                                            </p:attrNameLst>
                                          </p:cBhvr>
                                          <p:tavLst>
                                            <p:tav tm="0">
                                              <p:val>
                                                <p:strVal val="#ppt_x"/>
                                              </p:val>
                                            </p:tav>
                                            <p:tav tm="100000">
                                              <p:val>
                                                <p:strVal val="#ppt_x"/>
                                              </p:val>
                                            </p:tav>
                                          </p:tavLst>
                                        </p:anim>
                                        <p:anim calcmode="lin" valueType="num">
                                          <p:cBhvr additive="base">
                                            <p:cTn id="5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4" grpId="0"/>
          <p:bldP spid="25" grpId="0"/>
          <p:bldP spid="26" grpId="0"/>
          <p:bldP spid="27" grpId="0"/>
          <p:bldP spid="2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408" y="242154"/>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5</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grpSp>
        <p:nvGrpSpPr>
          <p:cNvPr id="41" name="组合 40"/>
          <p:cNvGrpSpPr/>
          <p:nvPr/>
        </p:nvGrpSpPr>
        <p:grpSpPr>
          <a:xfrm>
            <a:off x="1091729" y="2868863"/>
            <a:ext cx="1711577" cy="1712209"/>
            <a:chOff x="855271" y="2835421"/>
            <a:chExt cx="1711577" cy="1712209"/>
          </a:xfrm>
        </p:grpSpPr>
        <p:sp>
          <p:nvSpPr>
            <p:cNvPr id="42" name="泪滴形 41"/>
            <p:cNvSpPr/>
            <p:nvPr/>
          </p:nvSpPr>
          <p:spPr bwMode="auto">
            <a:xfrm>
              <a:off x="855271" y="2835421"/>
              <a:ext cx="1711577" cy="1712209"/>
            </a:xfrm>
            <a:prstGeom prst="teardrop">
              <a:avLst/>
            </a:prstGeom>
            <a:solidFill>
              <a:srgbClr val="346182"/>
            </a:solidFill>
            <a:ln>
              <a:noFill/>
            </a:ln>
          </p:spPr>
          <p:txBody>
            <a:bodyPr vert="horz" wrap="square" lIns="68580" tIns="34290" rIns="68580" bIns="34290" numCol="1" anchor="t" anchorCtr="0" compatLnSpc="1">
              <a:prstTxWarp prst="textNoShape">
                <a:avLst/>
              </a:prstTxWarp>
            </a:bodyPr>
            <a:lstStyle/>
            <a:p>
              <a:pPr algn="r"/>
              <a:endParaRPr lang="zh-CN" altLang="en-US">
                <a:solidFill>
                  <a:schemeClr val="bg1"/>
                </a:solidFill>
                <a:latin typeface="微软雅黑" pitchFamily="34" charset="-122"/>
                <a:ea typeface="微软雅黑" pitchFamily="34" charset="-122"/>
              </a:endParaRPr>
            </a:p>
          </p:txBody>
        </p:sp>
        <p:sp>
          <p:nvSpPr>
            <p:cNvPr id="43" name="矩形​​ 45"/>
            <p:cNvSpPr>
              <a:spLocks noChangeArrowheads="1"/>
            </p:cNvSpPr>
            <p:nvPr/>
          </p:nvSpPr>
          <p:spPr bwMode="auto">
            <a:xfrm>
              <a:off x="1310883" y="3393897"/>
              <a:ext cx="800219" cy="584775"/>
            </a:xfrm>
            <a:prstGeom prst="rect">
              <a:avLst/>
            </a:prstGeom>
            <a:noFill/>
            <a:ln>
              <a:noFill/>
            </a:ln>
            <a:extLst/>
          </p:spPr>
          <p:txBody>
            <a:bodyPr vert="horz" wrap="square" lIns="68580" tIns="34290" rIns="68580" bIns="34290" numCol="1" anchor="t" anchorCtr="0" compatLnSpc="1">
              <a:prstTxWarp prst="textNoShape">
                <a:avLst/>
              </a:prstTxWarp>
            </a:bodyPr>
            <a:lstStyle/>
            <a:p>
              <a:pPr algn="r"/>
              <a:r>
                <a:rPr lang="zh-CN" altLang="en-US" sz="1600" dirty="0">
                  <a:solidFill>
                    <a:schemeClr val="bg1"/>
                  </a:solidFill>
                  <a:latin typeface="微软雅黑" pitchFamily="34" charset="-122"/>
                  <a:ea typeface="微软雅黑" pitchFamily="34" charset="-122"/>
                </a:rPr>
                <a:t>点击录</a:t>
              </a:r>
              <a:endParaRPr lang="en-US" altLang="zh-CN" sz="1600" dirty="0">
                <a:solidFill>
                  <a:schemeClr val="bg1"/>
                </a:solidFill>
                <a:latin typeface="微软雅黑" pitchFamily="34" charset="-122"/>
                <a:ea typeface="微软雅黑" pitchFamily="34" charset="-122"/>
              </a:endParaRPr>
            </a:p>
            <a:p>
              <a:pPr algn="r"/>
              <a:r>
                <a:rPr lang="zh-CN" altLang="en-US" sz="1600" dirty="0">
                  <a:solidFill>
                    <a:schemeClr val="bg1"/>
                  </a:solidFill>
                  <a:latin typeface="微软雅黑" pitchFamily="34" charset="-122"/>
                  <a:ea typeface="微软雅黑" pitchFamily="34" charset="-122"/>
                </a:rPr>
                <a:t>入内容</a:t>
              </a:r>
            </a:p>
          </p:txBody>
        </p:sp>
      </p:grpSp>
      <p:grpSp>
        <p:nvGrpSpPr>
          <p:cNvPr id="44" name="组合 43"/>
          <p:cNvGrpSpPr/>
          <p:nvPr/>
        </p:nvGrpSpPr>
        <p:grpSpPr>
          <a:xfrm>
            <a:off x="2875314" y="2868862"/>
            <a:ext cx="1953852" cy="1954573"/>
            <a:chOff x="2672545" y="2835420"/>
            <a:chExt cx="1953852" cy="1954573"/>
          </a:xfrm>
        </p:grpSpPr>
        <p:sp>
          <p:nvSpPr>
            <p:cNvPr id="45" name="泪滴形 44"/>
            <p:cNvSpPr/>
            <p:nvPr/>
          </p:nvSpPr>
          <p:spPr bwMode="auto">
            <a:xfrm flipH="1">
              <a:off x="2672545" y="2835420"/>
              <a:ext cx="1953852" cy="1954573"/>
            </a:xfrm>
            <a:prstGeom prst="teardrop">
              <a:avLst/>
            </a:prstGeom>
            <a:solidFill>
              <a:srgbClr val="346182"/>
            </a:solidFill>
            <a:ln>
              <a:noFill/>
            </a:ln>
          </p:spPr>
          <p:txBody>
            <a:bodyPr vert="horz" wrap="square" lIns="68580" tIns="34290" rIns="68580" bIns="34290" numCol="1" anchor="t" anchorCtr="0" compatLnSpc="1">
              <a:prstTxWarp prst="textNoShape">
                <a:avLst/>
              </a:prstTxWarp>
            </a:bodyPr>
            <a:lstStyle/>
            <a:p>
              <a:pPr algn="r"/>
              <a:endParaRPr lang="zh-CN" altLang="en-US">
                <a:solidFill>
                  <a:schemeClr val="bg1"/>
                </a:solidFill>
                <a:latin typeface="微软雅黑" pitchFamily="34" charset="-122"/>
                <a:ea typeface="微软雅黑" pitchFamily="34" charset="-122"/>
              </a:endParaRPr>
            </a:p>
          </p:txBody>
        </p:sp>
        <p:sp>
          <p:nvSpPr>
            <p:cNvPr id="46" name="矩形​​ 46"/>
            <p:cNvSpPr>
              <a:spLocks noChangeArrowheads="1"/>
            </p:cNvSpPr>
            <p:nvPr/>
          </p:nvSpPr>
          <p:spPr bwMode="auto">
            <a:xfrm>
              <a:off x="3046063" y="3496668"/>
              <a:ext cx="998518" cy="584775"/>
            </a:xfrm>
            <a:prstGeom prst="rect">
              <a:avLst/>
            </a:prstGeom>
            <a:noFill/>
            <a:ln>
              <a:noFill/>
            </a:ln>
            <a:extLst/>
          </p:spPr>
          <p:txBody>
            <a:bodyPr vert="horz" wrap="square" lIns="68580" tIns="34290" rIns="68580" bIns="34290" numCol="1" anchor="t" anchorCtr="0" compatLnSpc="1">
              <a:prstTxWarp prst="textNoShape">
                <a:avLst/>
              </a:prstTxWarp>
            </a:bodyPr>
            <a:lstStyle/>
            <a:p>
              <a:pPr algn="r"/>
              <a:r>
                <a:rPr lang="zh-CN" altLang="en-US" sz="1600" dirty="0">
                  <a:solidFill>
                    <a:schemeClr val="bg1"/>
                  </a:solidFill>
                  <a:latin typeface="微软雅黑" pitchFamily="34" charset="-122"/>
                  <a:ea typeface="微软雅黑" pitchFamily="34" charset="-122"/>
                </a:rPr>
                <a:t>点击录</a:t>
              </a:r>
              <a:endParaRPr lang="en-US" altLang="zh-CN" sz="1600" dirty="0">
                <a:solidFill>
                  <a:schemeClr val="bg1"/>
                </a:solidFill>
                <a:latin typeface="微软雅黑" pitchFamily="34" charset="-122"/>
                <a:ea typeface="微软雅黑" pitchFamily="34" charset="-122"/>
              </a:endParaRPr>
            </a:p>
            <a:p>
              <a:pPr algn="r"/>
              <a:r>
                <a:rPr lang="zh-CN" altLang="en-US" sz="1600" dirty="0">
                  <a:solidFill>
                    <a:schemeClr val="bg1"/>
                  </a:solidFill>
                  <a:latin typeface="微软雅黑" pitchFamily="34" charset="-122"/>
                  <a:ea typeface="微软雅黑" pitchFamily="34" charset="-122"/>
                </a:rPr>
                <a:t>入内容</a:t>
              </a:r>
            </a:p>
          </p:txBody>
        </p:sp>
      </p:grpSp>
      <p:grpSp>
        <p:nvGrpSpPr>
          <p:cNvPr id="47" name="组合 46"/>
          <p:cNvGrpSpPr/>
          <p:nvPr/>
        </p:nvGrpSpPr>
        <p:grpSpPr>
          <a:xfrm>
            <a:off x="1257010" y="1207879"/>
            <a:ext cx="1529694" cy="1529693"/>
            <a:chOff x="1009480" y="1242748"/>
            <a:chExt cx="1529694" cy="1529693"/>
          </a:xfrm>
        </p:grpSpPr>
        <p:sp>
          <p:nvSpPr>
            <p:cNvPr id="48" name="泪滴形 47"/>
            <p:cNvSpPr/>
            <p:nvPr/>
          </p:nvSpPr>
          <p:spPr bwMode="auto">
            <a:xfrm rot="10800000" flipH="1">
              <a:off x="1009480" y="1242748"/>
              <a:ext cx="1529694" cy="1529693"/>
            </a:xfrm>
            <a:prstGeom prst="teardrop">
              <a:avLst/>
            </a:prstGeom>
            <a:solidFill>
              <a:srgbClr val="346182"/>
            </a:solidFill>
            <a:ln>
              <a:noFill/>
            </a:ln>
          </p:spPr>
          <p:txBody>
            <a:bodyPr vert="horz" wrap="square" lIns="68580" tIns="34290" rIns="68580" bIns="34290" numCol="1" anchor="t" anchorCtr="0" compatLnSpc="1">
              <a:prstTxWarp prst="textNoShape">
                <a:avLst/>
              </a:prstTxWarp>
            </a:bodyPr>
            <a:lstStyle/>
            <a:p>
              <a:pPr algn="r"/>
              <a:endParaRPr lang="zh-CN" altLang="en-US">
                <a:solidFill>
                  <a:schemeClr val="bg1"/>
                </a:solidFill>
                <a:latin typeface="微软雅黑" pitchFamily="34" charset="-122"/>
                <a:ea typeface="微软雅黑" pitchFamily="34" charset="-122"/>
              </a:endParaRPr>
            </a:p>
          </p:txBody>
        </p:sp>
        <p:sp>
          <p:nvSpPr>
            <p:cNvPr id="49" name="矩形​​ 43"/>
            <p:cNvSpPr>
              <a:spLocks noChangeArrowheads="1"/>
            </p:cNvSpPr>
            <p:nvPr/>
          </p:nvSpPr>
          <p:spPr bwMode="auto">
            <a:xfrm>
              <a:off x="1279290" y="1703957"/>
              <a:ext cx="881548" cy="621733"/>
            </a:xfrm>
            <a:prstGeom prst="rect">
              <a:avLst/>
            </a:prstGeom>
            <a:noFill/>
            <a:ln>
              <a:noFill/>
            </a:ln>
            <a:extLst/>
          </p:spPr>
          <p:txBody>
            <a:bodyPr vert="horz" wrap="square" lIns="68580" tIns="34290" rIns="68580" bIns="34290" numCol="1" anchor="t" anchorCtr="0" compatLnSpc="1">
              <a:prstTxWarp prst="textNoShape">
                <a:avLst/>
              </a:prstTxWarp>
            </a:bodyPr>
            <a:lstStyle/>
            <a:p>
              <a:pPr algn="r"/>
              <a:r>
                <a:rPr lang="zh-CN" altLang="en-US" sz="1600" dirty="0">
                  <a:solidFill>
                    <a:schemeClr val="bg1"/>
                  </a:solidFill>
                  <a:latin typeface="微软雅黑" pitchFamily="34" charset="-122"/>
                  <a:ea typeface="微软雅黑" pitchFamily="34" charset="-122"/>
                </a:rPr>
                <a:t>点击录</a:t>
              </a:r>
              <a:endParaRPr lang="en-US" altLang="zh-CN" sz="1600" dirty="0">
                <a:solidFill>
                  <a:schemeClr val="bg1"/>
                </a:solidFill>
                <a:latin typeface="微软雅黑" pitchFamily="34" charset="-122"/>
                <a:ea typeface="微软雅黑" pitchFamily="34" charset="-122"/>
              </a:endParaRPr>
            </a:p>
            <a:p>
              <a:pPr algn="r"/>
              <a:r>
                <a:rPr lang="zh-CN" altLang="en-US" sz="1600" dirty="0">
                  <a:solidFill>
                    <a:schemeClr val="bg1"/>
                  </a:solidFill>
                  <a:latin typeface="微软雅黑" pitchFamily="34" charset="-122"/>
                  <a:ea typeface="微软雅黑" pitchFamily="34" charset="-122"/>
                </a:rPr>
                <a:t>入内容</a:t>
              </a:r>
            </a:p>
          </p:txBody>
        </p:sp>
      </p:grpSp>
      <p:grpSp>
        <p:nvGrpSpPr>
          <p:cNvPr id="50" name="组合 49"/>
          <p:cNvGrpSpPr/>
          <p:nvPr/>
        </p:nvGrpSpPr>
        <p:grpSpPr>
          <a:xfrm>
            <a:off x="2875314" y="949009"/>
            <a:ext cx="1772592" cy="1773246"/>
            <a:chOff x="2662969" y="893753"/>
            <a:chExt cx="1772592" cy="1773246"/>
          </a:xfrm>
        </p:grpSpPr>
        <p:sp>
          <p:nvSpPr>
            <p:cNvPr id="51" name="泪滴形 50"/>
            <p:cNvSpPr/>
            <p:nvPr/>
          </p:nvSpPr>
          <p:spPr bwMode="auto">
            <a:xfrm rot="16200000" flipH="1">
              <a:off x="2662642" y="894080"/>
              <a:ext cx="1773246" cy="1772592"/>
            </a:xfrm>
            <a:prstGeom prst="teardrop">
              <a:avLst/>
            </a:prstGeom>
            <a:solidFill>
              <a:srgbClr val="346182"/>
            </a:solidFill>
            <a:ln>
              <a:noFill/>
            </a:ln>
          </p:spPr>
          <p:txBody>
            <a:bodyPr vert="horz" wrap="square" lIns="68580" tIns="34290" rIns="68580" bIns="34290" numCol="1" anchor="t" anchorCtr="0" compatLnSpc="1">
              <a:prstTxWarp prst="textNoShape">
                <a:avLst/>
              </a:prstTxWarp>
            </a:bodyPr>
            <a:lstStyle/>
            <a:p>
              <a:pPr algn="r"/>
              <a:endParaRPr lang="zh-CN" altLang="en-US">
                <a:solidFill>
                  <a:schemeClr val="bg1"/>
                </a:solidFill>
                <a:latin typeface="微软雅黑" pitchFamily="34" charset="-122"/>
                <a:ea typeface="微软雅黑" pitchFamily="34" charset="-122"/>
              </a:endParaRPr>
            </a:p>
          </p:txBody>
        </p:sp>
        <p:sp>
          <p:nvSpPr>
            <p:cNvPr id="52" name="矩形​​ 44"/>
            <p:cNvSpPr>
              <a:spLocks noChangeArrowheads="1"/>
            </p:cNvSpPr>
            <p:nvPr/>
          </p:nvSpPr>
          <p:spPr bwMode="auto">
            <a:xfrm>
              <a:off x="2845919" y="1472630"/>
              <a:ext cx="1060911" cy="584775"/>
            </a:xfrm>
            <a:prstGeom prst="rect">
              <a:avLst/>
            </a:prstGeom>
            <a:noFill/>
            <a:ln>
              <a:noFill/>
            </a:ln>
            <a:extLst/>
          </p:spPr>
          <p:txBody>
            <a:bodyPr vert="horz" wrap="square" lIns="68580" tIns="34290" rIns="68580" bIns="34290" numCol="1" anchor="t" anchorCtr="0" compatLnSpc="1">
              <a:prstTxWarp prst="textNoShape">
                <a:avLst/>
              </a:prstTxWarp>
            </a:bodyPr>
            <a:lstStyle/>
            <a:p>
              <a:pPr algn="r"/>
              <a:r>
                <a:rPr lang="zh-CN" altLang="en-US">
                  <a:solidFill>
                    <a:schemeClr val="bg1"/>
                  </a:solidFill>
                  <a:latin typeface="微软雅黑" pitchFamily="34" charset="-122"/>
                  <a:ea typeface="微软雅黑" pitchFamily="34" charset="-122"/>
                </a:rPr>
                <a:t>点击录</a:t>
              </a:r>
              <a:endParaRPr lang="en-US" altLang="zh-CN">
                <a:solidFill>
                  <a:schemeClr val="bg1"/>
                </a:solidFill>
                <a:latin typeface="微软雅黑" pitchFamily="34" charset="-122"/>
                <a:ea typeface="微软雅黑" pitchFamily="34" charset="-122"/>
              </a:endParaRPr>
            </a:p>
            <a:p>
              <a:pPr algn="r"/>
              <a:r>
                <a:rPr lang="zh-CN" altLang="en-US">
                  <a:solidFill>
                    <a:schemeClr val="bg1"/>
                  </a:solidFill>
                  <a:latin typeface="微软雅黑" pitchFamily="34" charset="-122"/>
                  <a:ea typeface="微软雅黑" pitchFamily="34" charset="-122"/>
                </a:rPr>
                <a:t>入内容</a:t>
              </a:r>
            </a:p>
          </p:txBody>
        </p:sp>
      </p:grpSp>
      <p:grpSp>
        <p:nvGrpSpPr>
          <p:cNvPr id="57" name="组合 56"/>
          <p:cNvGrpSpPr/>
          <p:nvPr/>
        </p:nvGrpSpPr>
        <p:grpSpPr>
          <a:xfrm>
            <a:off x="2336886" y="2270552"/>
            <a:ext cx="374462" cy="400110"/>
            <a:chOff x="1928725" y="2522860"/>
            <a:chExt cx="374462" cy="400110"/>
          </a:xfrm>
        </p:grpSpPr>
        <p:sp>
          <p:nvSpPr>
            <p:cNvPr id="58" name="泪滴形 57"/>
            <p:cNvSpPr/>
            <p:nvPr/>
          </p:nvSpPr>
          <p:spPr bwMode="auto">
            <a:xfrm rot="10800000" flipH="1">
              <a:off x="1928725" y="2532012"/>
              <a:ext cx="374462" cy="374462"/>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59" name="文本框 58"/>
            <p:cNvSpPr txBox="1"/>
            <p:nvPr/>
          </p:nvSpPr>
          <p:spPr>
            <a:xfrm>
              <a:off x="1978302" y="2522860"/>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1</a:t>
              </a:r>
              <a:endParaRPr lang="zh-CN" altLang="en-US" sz="2000" dirty="0">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949681" y="2276030"/>
            <a:ext cx="381672" cy="412025"/>
            <a:chOff x="2541520" y="2528338"/>
            <a:chExt cx="381672" cy="412025"/>
          </a:xfrm>
        </p:grpSpPr>
        <p:sp>
          <p:nvSpPr>
            <p:cNvPr id="61" name="泪滴形 60"/>
            <p:cNvSpPr/>
            <p:nvPr/>
          </p:nvSpPr>
          <p:spPr bwMode="auto">
            <a:xfrm rot="16200000" flipH="1">
              <a:off x="2541450" y="2528408"/>
              <a:ext cx="381812" cy="381672"/>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2" name="文本框 61"/>
            <p:cNvSpPr txBox="1"/>
            <p:nvPr/>
          </p:nvSpPr>
          <p:spPr>
            <a:xfrm>
              <a:off x="2567273" y="2540253"/>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2</a:t>
              </a:r>
              <a:endParaRPr lang="zh-CN" altLang="en-US" sz="2000" dirty="0">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2347560" y="2924394"/>
            <a:ext cx="397928" cy="415300"/>
            <a:chOff x="1939399" y="3176702"/>
            <a:chExt cx="397928" cy="415300"/>
          </a:xfrm>
        </p:grpSpPr>
        <p:sp>
          <p:nvSpPr>
            <p:cNvPr id="64" name="泪滴形 63"/>
            <p:cNvSpPr/>
            <p:nvPr/>
          </p:nvSpPr>
          <p:spPr bwMode="auto">
            <a:xfrm>
              <a:off x="1939399" y="3193927"/>
              <a:ext cx="397928" cy="398075"/>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5" name="文本框 64"/>
            <p:cNvSpPr txBox="1"/>
            <p:nvPr/>
          </p:nvSpPr>
          <p:spPr>
            <a:xfrm>
              <a:off x="2012349" y="3176702"/>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3</a:t>
              </a:r>
              <a:endParaRPr lang="zh-CN" altLang="en-US" sz="2000" dirty="0">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2949681" y="2920392"/>
            <a:ext cx="402343" cy="411581"/>
            <a:chOff x="2541520" y="3172700"/>
            <a:chExt cx="402343" cy="411581"/>
          </a:xfrm>
        </p:grpSpPr>
        <p:sp>
          <p:nvSpPr>
            <p:cNvPr id="67" name="泪滴形 66"/>
            <p:cNvSpPr/>
            <p:nvPr/>
          </p:nvSpPr>
          <p:spPr bwMode="auto">
            <a:xfrm flipH="1">
              <a:off x="2541520" y="3181790"/>
              <a:ext cx="402343" cy="402491"/>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68" name="文本框 67"/>
            <p:cNvSpPr txBox="1"/>
            <p:nvPr/>
          </p:nvSpPr>
          <p:spPr>
            <a:xfrm>
              <a:off x="2588643" y="3172700"/>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4</a:t>
              </a:r>
              <a:endParaRPr lang="zh-CN" altLang="en-US" sz="2000" dirty="0">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5409176" y="1294625"/>
            <a:ext cx="374462" cy="400110"/>
            <a:chOff x="5030043" y="1546933"/>
            <a:chExt cx="374462" cy="400110"/>
          </a:xfrm>
        </p:grpSpPr>
        <p:sp>
          <p:nvSpPr>
            <p:cNvPr id="70" name="泪滴形 69"/>
            <p:cNvSpPr/>
            <p:nvPr/>
          </p:nvSpPr>
          <p:spPr bwMode="auto">
            <a:xfrm rot="10800000" flipH="1">
              <a:off x="5030043" y="1546934"/>
              <a:ext cx="374462" cy="374462"/>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1" name="文本框 70"/>
            <p:cNvSpPr txBox="1"/>
            <p:nvPr/>
          </p:nvSpPr>
          <p:spPr>
            <a:xfrm>
              <a:off x="5070608" y="1546933"/>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1</a:t>
              </a:r>
              <a:endParaRPr lang="zh-CN" altLang="en-US" sz="2000" dirty="0">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5401966" y="2223380"/>
            <a:ext cx="381672" cy="406350"/>
            <a:chOff x="5022833" y="2475688"/>
            <a:chExt cx="381672" cy="406350"/>
          </a:xfrm>
        </p:grpSpPr>
        <p:sp>
          <p:nvSpPr>
            <p:cNvPr id="73" name="泪滴形 72"/>
            <p:cNvSpPr/>
            <p:nvPr/>
          </p:nvSpPr>
          <p:spPr bwMode="auto">
            <a:xfrm rot="16200000" flipH="1">
              <a:off x="5022763" y="2475758"/>
              <a:ext cx="381812" cy="381672"/>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4" name="文本框 73"/>
            <p:cNvSpPr txBox="1"/>
            <p:nvPr/>
          </p:nvSpPr>
          <p:spPr>
            <a:xfrm>
              <a:off x="5050413" y="2481928"/>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2</a:t>
              </a:r>
              <a:endParaRPr lang="zh-CN" altLang="en-US" sz="2000" dirty="0">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5385710" y="3071213"/>
            <a:ext cx="397928" cy="414481"/>
            <a:chOff x="5006577" y="3323521"/>
            <a:chExt cx="397928" cy="414481"/>
          </a:xfrm>
        </p:grpSpPr>
        <p:sp>
          <p:nvSpPr>
            <p:cNvPr id="76" name="泪滴形 75"/>
            <p:cNvSpPr/>
            <p:nvPr/>
          </p:nvSpPr>
          <p:spPr bwMode="auto">
            <a:xfrm>
              <a:off x="5006577" y="3323521"/>
              <a:ext cx="397928" cy="398075"/>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77" name="文本框 76"/>
            <p:cNvSpPr txBox="1"/>
            <p:nvPr/>
          </p:nvSpPr>
          <p:spPr>
            <a:xfrm>
              <a:off x="5051802" y="3337892"/>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3</a:t>
              </a:r>
              <a:endParaRPr lang="zh-CN" altLang="en-US" sz="2000" dirty="0">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5381295" y="3901336"/>
            <a:ext cx="402343" cy="402491"/>
            <a:chOff x="5002162" y="4153644"/>
            <a:chExt cx="402343" cy="402491"/>
          </a:xfrm>
        </p:grpSpPr>
        <p:sp>
          <p:nvSpPr>
            <p:cNvPr id="79" name="泪滴形 78"/>
            <p:cNvSpPr/>
            <p:nvPr/>
          </p:nvSpPr>
          <p:spPr bwMode="auto">
            <a:xfrm flipH="1">
              <a:off x="5002162" y="4153644"/>
              <a:ext cx="402343" cy="402491"/>
            </a:xfrm>
            <a:prstGeom prst="teardrop">
              <a:avLst/>
            </a:prstGeom>
            <a:solidFill>
              <a:srgbClr val="ED7D3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effectLst/>
                <a:uLnTx/>
                <a:uFillTx/>
                <a:latin typeface="微软雅黑" panose="020B0503020204020204" pitchFamily="34" charset="-122"/>
                <a:ea typeface="微软雅黑" panose="020B0503020204020204" pitchFamily="34" charset="-122"/>
              </a:endParaRPr>
            </a:p>
          </p:txBody>
        </p:sp>
        <p:sp>
          <p:nvSpPr>
            <p:cNvPr id="80" name="文本框 79"/>
            <p:cNvSpPr txBox="1"/>
            <p:nvPr/>
          </p:nvSpPr>
          <p:spPr>
            <a:xfrm>
              <a:off x="5061263" y="4153644"/>
              <a:ext cx="252028" cy="400110"/>
            </a:xfrm>
            <a:prstGeom prst="rect">
              <a:avLst/>
            </a:prstGeom>
            <a:noFill/>
          </p:spPr>
          <p:txBody>
            <a:bodyPr wrap="square" rtlCol="0">
              <a:spAutoFit/>
            </a:bodyPr>
            <a:lstStyle/>
            <a:p>
              <a:r>
                <a:rPr lang="en-US" altLang="zh-CN" sz="2000" dirty="0" smtClean="0">
                  <a:latin typeface="微软雅黑" panose="020B0503020204020204" pitchFamily="34" charset="-122"/>
                  <a:ea typeface="微软雅黑" panose="020B0503020204020204" pitchFamily="34" charset="-122"/>
                </a:rPr>
                <a:t>4</a:t>
              </a:r>
              <a:endParaRPr lang="zh-CN" altLang="en-US" sz="2000" dirty="0">
                <a:latin typeface="微软雅黑" panose="020B0503020204020204" pitchFamily="34" charset="-122"/>
                <a:ea typeface="微软雅黑" panose="020B0503020204020204" pitchFamily="34" charset="-122"/>
              </a:endParaRPr>
            </a:p>
          </p:txBody>
        </p:sp>
      </p:grpSp>
      <p:sp>
        <p:nvSpPr>
          <p:cNvPr id="81" name="Text Box 40"/>
          <p:cNvSpPr txBox="1">
            <a:spLocks noChangeArrowheads="1"/>
          </p:cNvSpPr>
          <p:nvPr/>
        </p:nvSpPr>
        <p:spPr bwMode="gray">
          <a:xfrm>
            <a:off x="5874150" y="1359157"/>
            <a:ext cx="3255336" cy="757130"/>
          </a:xfrm>
          <a:prstGeom prst="rect">
            <a:avLst/>
          </a:prstGeom>
          <a:noFill/>
          <a:ln w="9525">
            <a:noFill/>
            <a:miter lim="800000"/>
            <a:headEnd/>
            <a:tailEnd/>
          </a:ln>
        </p:spPr>
        <p:txBody>
          <a:bodyPr wrap="square">
            <a:spAutoFit/>
          </a:bodyPr>
          <a:lstStyle/>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endParaRPr lang="zh-CN" altLang="en-US" sz="1200" kern="0" dirty="0">
              <a:latin typeface="微软雅黑" pitchFamily="34" charset="-122"/>
              <a:ea typeface="微软雅黑" pitchFamily="34" charset="-122"/>
            </a:endParaRPr>
          </a:p>
        </p:txBody>
      </p:sp>
      <p:sp>
        <p:nvSpPr>
          <p:cNvPr id="82" name="Rectangle 11"/>
          <p:cNvSpPr>
            <a:spLocks noChangeArrowheads="1"/>
          </p:cNvSpPr>
          <p:nvPr/>
        </p:nvSpPr>
        <p:spPr bwMode="gray">
          <a:xfrm>
            <a:off x="5966108" y="1125569"/>
            <a:ext cx="2500330" cy="358775"/>
          </a:xfrm>
          <a:prstGeom prst="rect">
            <a:avLst/>
          </a:prstGeom>
          <a:noFill/>
          <a:ln>
            <a:noFill/>
          </a:ln>
          <a:extLst/>
        </p:spPr>
        <p:txBody>
          <a:bodyPr lIns="0" tIns="0" rIns="0" bIns="0" anchor="ctr"/>
          <a:lstStyle/>
          <a:p>
            <a:pPr lvl="0">
              <a:lnSpc>
                <a:spcPct val="120000"/>
              </a:lnSpc>
              <a:defRPr/>
            </a:pPr>
            <a:r>
              <a:rPr lang="zh-CN" altLang="en-US" sz="1400" b="1" kern="0" dirty="0">
                <a:latin typeface="微软雅黑" pitchFamily="34" charset="-122"/>
                <a:ea typeface="微软雅黑" pitchFamily="34" charset="-122"/>
              </a:rPr>
              <a:t>单击此处输入</a:t>
            </a:r>
            <a:r>
              <a:rPr lang="zh-CN" altLang="en-US" sz="1400" b="1" kern="0" dirty="0" smtClean="0">
                <a:latin typeface="微软雅黑" pitchFamily="34" charset="-122"/>
                <a:ea typeface="微软雅黑" pitchFamily="34" charset="-122"/>
              </a:rPr>
              <a:t>标题</a:t>
            </a:r>
            <a:endParaRPr lang="zh-CN" altLang="en-US" sz="1400" b="1" kern="0" dirty="0">
              <a:latin typeface="微软雅黑" pitchFamily="34" charset="-122"/>
              <a:ea typeface="微软雅黑" pitchFamily="34" charset="-122"/>
            </a:endParaRPr>
          </a:p>
        </p:txBody>
      </p:sp>
      <p:sp>
        <p:nvSpPr>
          <p:cNvPr id="83" name="Text Box 40"/>
          <p:cNvSpPr txBox="1">
            <a:spLocks noChangeArrowheads="1"/>
          </p:cNvSpPr>
          <p:nvPr/>
        </p:nvSpPr>
        <p:spPr bwMode="gray">
          <a:xfrm>
            <a:off x="5874150" y="2308633"/>
            <a:ext cx="3255336" cy="757130"/>
          </a:xfrm>
          <a:prstGeom prst="rect">
            <a:avLst/>
          </a:prstGeom>
          <a:noFill/>
          <a:ln w="9525">
            <a:noFill/>
            <a:miter lim="800000"/>
            <a:headEnd/>
            <a:tailEnd/>
          </a:ln>
        </p:spPr>
        <p:txBody>
          <a:bodyPr wrap="square">
            <a:spAutoFit/>
          </a:bodyPr>
          <a:lstStyle/>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endParaRPr lang="zh-CN" altLang="en-US" sz="1200" kern="0" dirty="0">
              <a:latin typeface="微软雅黑" pitchFamily="34" charset="-122"/>
              <a:ea typeface="微软雅黑" pitchFamily="34" charset="-122"/>
            </a:endParaRPr>
          </a:p>
        </p:txBody>
      </p:sp>
      <p:sp>
        <p:nvSpPr>
          <p:cNvPr id="84" name="Rectangle 11"/>
          <p:cNvSpPr>
            <a:spLocks noChangeArrowheads="1"/>
          </p:cNvSpPr>
          <p:nvPr/>
        </p:nvSpPr>
        <p:spPr bwMode="gray">
          <a:xfrm>
            <a:off x="5966108" y="2079237"/>
            <a:ext cx="2500330" cy="358775"/>
          </a:xfrm>
          <a:prstGeom prst="rect">
            <a:avLst/>
          </a:prstGeom>
          <a:noFill/>
          <a:ln>
            <a:noFill/>
          </a:ln>
          <a:extLst/>
        </p:spPr>
        <p:txBody>
          <a:bodyPr lIns="0" tIns="0" rIns="0" bIns="0" anchor="ctr"/>
          <a:lstStyle/>
          <a:p>
            <a:pPr lvl="0">
              <a:lnSpc>
                <a:spcPct val="120000"/>
              </a:lnSpc>
              <a:defRPr/>
            </a:pPr>
            <a:r>
              <a:rPr lang="zh-CN" altLang="en-US" sz="1400" b="1" kern="0" dirty="0">
                <a:latin typeface="微软雅黑" pitchFamily="34" charset="-122"/>
                <a:ea typeface="微软雅黑" pitchFamily="34" charset="-122"/>
              </a:rPr>
              <a:t>单击此处输入</a:t>
            </a:r>
            <a:r>
              <a:rPr lang="zh-CN" altLang="en-US" sz="1400" b="1" kern="0" dirty="0" smtClean="0">
                <a:latin typeface="微软雅黑" pitchFamily="34" charset="-122"/>
                <a:ea typeface="微软雅黑" pitchFamily="34" charset="-122"/>
              </a:rPr>
              <a:t>标题</a:t>
            </a:r>
            <a:endParaRPr lang="zh-CN" altLang="en-US" sz="1400" b="1" kern="0" dirty="0">
              <a:latin typeface="微软雅黑" pitchFamily="34" charset="-122"/>
              <a:ea typeface="微软雅黑" pitchFamily="34" charset="-122"/>
            </a:endParaRPr>
          </a:p>
        </p:txBody>
      </p:sp>
      <p:sp>
        <p:nvSpPr>
          <p:cNvPr id="85" name="Text Box 40"/>
          <p:cNvSpPr txBox="1">
            <a:spLocks noChangeArrowheads="1"/>
          </p:cNvSpPr>
          <p:nvPr/>
        </p:nvSpPr>
        <p:spPr bwMode="gray">
          <a:xfrm>
            <a:off x="5874150" y="3184757"/>
            <a:ext cx="3255336" cy="757130"/>
          </a:xfrm>
          <a:prstGeom prst="rect">
            <a:avLst/>
          </a:prstGeom>
          <a:noFill/>
          <a:ln w="9525">
            <a:noFill/>
            <a:miter lim="800000"/>
            <a:headEnd/>
            <a:tailEnd/>
          </a:ln>
        </p:spPr>
        <p:txBody>
          <a:bodyPr wrap="square">
            <a:spAutoFit/>
          </a:bodyPr>
          <a:lstStyle/>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endParaRPr lang="zh-CN" altLang="en-US" sz="1200" kern="0" dirty="0">
              <a:latin typeface="微软雅黑" pitchFamily="34" charset="-122"/>
              <a:ea typeface="微软雅黑" pitchFamily="34" charset="-122"/>
            </a:endParaRPr>
          </a:p>
        </p:txBody>
      </p:sp>
      <p:sp>
        <p:nvSpPr>
          <p:cNvPr id="86" name="Rectangle 11"/>
          <p:cNvSpPr>
            <a:spLocks noChangeArrowheads="1"/>
          </p:cNvSpPr>
          <p:nvPr/>
        </p:nvSpPr>
        <p:spPr bwMode="gray">
          <a:xfrm>
            <a:off x="5966108" y="2956033"/>
            <a:ext cx="2500330" cy="358775"/>
          </a:xfrm>
          <a:prstGeom prst="rect">
            <a:avLst/>
          </a:prstGeom>
          <a:noFill/>
          <a:ln>
            <a:noFill/>
          </a:ln>
          <a:extLst/>
        </p:spPr>
        <p:txBody>
          <a:bodyPr lIns="0" tIns="0" rIns="0" bIns="0" anchor="ctr"/>
          <a:lstStyle/>
          <a:p>
            <a:pPr lvl="0">
              <a:lnSpc>
                <a:spcPct val="120000"/>
              </a:lnSpc>
              <a:defRPr/>
            </a:pPr>
            <a:r>
              <a:rPr lang="zh-CN" altLang="en-US" sz="1400" b="1" kern="0" dirty="0">
                <a:latin typeface="微软雅黑" pitchFamily="34" charset="-122"/>
                <a:ea typeface="微软雅黑" pitchFamily="34" charset="-122"/>
              </a:rPr>
              <a:t>单击此处输入</a:t>
            </a:r>
            <a:r>
              <a:rPr lang="zh-CN" altLang="en-US" sz="1400" b="1" kern="0" dirty="0" smtClean="0">
                <a:latin typeface="微软雅黑" pitchFamily="34" charset="-122"/>
                <a:ea typeface="微软雅黑" pitchFamily="34" charset="-122"/>
              </a:rPr>
              <a:t>标题</a:t>
            </a:r>
            <a:endParaRPr lang="zh-CN" altLang="en-US" sz="1400" b="1" kern="0" dirty="0">
              <a:latin typeface="微软雅黑" pitchFamily="34" charset="-122"/>
              <a:ea typeface="微软雅黑" pitchFamily="34" charset="-122"/>
            </a:endParaRPr>
          </a:p>
        </p:txBody>
      </p:sp>
      <p:sp>
        <p:nvSpPr>
          <p:cNvPr id="87" name="Text Box 40"/>
          <p:cNvSpPr txBox="1">
            <a:spLocks noChangeArrowheads="1"/>
          </p:cNvSpPr>
          <p:nvPr/>
        </p:nvSpPr>
        <p:spPr bwMode="gray">
          <a:xfrm>
            <a:off x="5874150" y="4054219"/>
            <a:ext cx="3255336" cy="757130"/>
          </a:xfrm>
          <a:prstGeom prst="rect">
            <a:avLst/>
          </a:prstGeom>
          <a:noFill/>
          <a:ln w="9525">
            <a:noFill/>
            <a:miter lim="800000"/>
            <a:headEnd/>
            <a:tailEnd/>
          </a:ln>
        </p:spPr>
        <p:txBody>
          <a:bodyPr wrap="square">
            <a:spAutoFit/>
          </a:bodyPr>
          <a:lstStyle/>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r>
              <a:rPr lang="zh-CN" altLang="en-US" sz="1200" kern="0" dirty="0" smtClean="0">
                <a:latin typeface="微软雅黑" pitchFamily="34" charset="-122"/>
                <a:ea typeface="微软雅黑" pitchFamily="34" charset="-122"/>
              </a:rPr>
              <a:t>单击此处输入文字单击此处输入文字</a:t>
            </a:r>
          </a:p>
          <a:p>
            <a:pPr lvl="0">
              <a:lnSpc>
                <a:spcPct val="120000"/>
              </a:lnSpc>
              <a:defRPr/>
            </a:pPr>
            <a:endParaRPr lang="zh-CN" altLang="en-US" sz="1200" kern="0" dirty="0">
              <a:latin typeface="微软雅黑" pitchFamily="34" charset="-122"/>
              <a:ea typeface="微软雅黑" pitchFamily="34" charset="-122"/>
            </a:endParaRPr>
          </a:p>
        </p:txBody>
      </p:sp>
      <p:sp>
        <p:nvSpPr>
          <p:cNvPr id="88" name="Rectangle 11"/>
          <p:cNvSpPr>
            <a:spLocks noChangeArrowheads="1"/>
          </p:cNvSpPr>
          <p:nvPr/>
        </p:nvSpPr>
        <p:spPr bwMode="gray">
          <a:xfrm>
            <a:off x="5966108" y="3782029"/>
            <a:ext cx="2500330" cy="358775"/>
          </a:xfrm>
          <a:prstGeom prst="rect">
            <a:avLst/>
          </a:prstGeom>
          <a:noFill/>
          <a:ln>
            <a:noFill/>
          </a:ln>
          <a:extLst/>
        </p:spPr>
        <p:txBody>
          <a:bodyPr lIns="0" tIns="0" rIns="0" bIns="0" anchor="ctr"/>
          <a:lstStyle/>
          <a:p>
            <a:pPr lvl="0">
              <a:lnSpc>
                <a:spcPct val="120000"/>
              </a:lnSpc>
              <a:defRPr/>
            </a:pPr>
            <a:r>
              <a:rPr lang="zh-CN" altLang="en-US" sz="1400" b="1" kern="0" dirty="0">
                <a:latin typeface="微软雅黑" pitchFamily="34" charset="-122"/>
                <a:ea typeface="微软雅黑" pitchFamily="34" charset="-122"/>
              </a:rPr>
              <a:t>单击此处输入</a:t>
            </a:r>
            <a:r>
              <a:rPr lang="zh-CN" altLang="en-US" sz="1400" b="1" kern="0" dirty="0" smtClean="0">
                <a:latin typeface="微软雅黑" pitchFamily="34" charset="-122"/>
                <a:ea typeface="微软雅黑" pitchFamily="34" charset="-122"/>
              </a:rPr>
              <a:t>标题</a:t>
            </a:r>
            <a:endParaRPr lang="zh-CN" altLang="en-US" sz="1400" b="1" kern="0" dirty="0">
              <a:latin typeface="微软雅黑" pitchFamily="34" charset="-122"/>
              <a:ea typeface="微软雅黑" pitchFamily="34" charset="-122"/>
            </a:endParaRPr>
          </a:p>
        </p:txBody>
      </p:sp>
    </p:spTree>
    <p:extLst>
      <p:ext uri="{BB962C8B-B14F-4D97-AF65-F5344CB8AC3E}">
        <p14:creationId xmlns:p14="http://schemas.microsoft.com/office/powerpoint/2010/main" val="3449196890"/>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9"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750" fill="hold"/>
                                            <p:tgtEl>
                                              <p:spTgt spid="47"/>
                                            </p:tgtEl>
                                            <p:attrNameLst>
                                              <p:attrName>ppt_x</p:attrName>
                                            </p:attrNameLst>
                                          </p:cBhvr>
                                          <p:tavLst>
                                            <p:tav tm="0">
                                              <p:val>
                                                <p:strVal val="0-#ppt_w/2"/>
                                              </p:val>
                                            </p:tav>
                                            <p:tav tm="100000">
                                              <p:val>
                                                <p:strVal val="#ppt_x"/>
                                              </p:val>
                                            </p:tav>
                                          </p:tavLst>
                                        </p:anim>
                                        <p:anim calcmode="lin" valueType="num">
                                          <p:cBhvr additive="base">
                                            <p:cTn id="17" dur="750" fill="hold"/>
                                            <p:tgtEl>
                                              <p:spTgt spid="47"/>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50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750" fill="hold"/>
                                            <p:tgtEl>
                                              <p:spTgt spid="50"/>
                                            </p:tgtEl>
                                            <p:attrNameLst>
                                              <p:attrName>ppt_x</p:attrName>
                                            </p:attrNameLst>
                                          </p:cBhvr>
                                          <p:tavLst>
                                            <p:tav tm="0">
                                              <p:val>
                                                <p:strVal val="1+#ppt_w/2"/>
                                              </p:val>
                                            </p:tav>
                                            <p:tav tm="100000">
                                              <p:val>
                                                <p:strVal val="#ppt_x"/>
                                              </p:val>
                                            </p:tav>
                                          </p:tavLst>
                                        </p:anim>
                                        <p:anim calcmode="lin" valueType="num">
                                          <p:cBhvr additive="base">
                                            <p:cTn id="21" dur="750" fill="hold"/>
                                            <p:tgtEl>
                                              <p:spTgt spid="50"/>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stCondLst>
                                        <p:cond delay="100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750" fill="hold"/>
                                            <p:tgtEl>
                                              <p:spTgt spid="41"/>
                                            </p:tgtEl>
                                            <p:attrNameLst>
                                              <p:attrName>ppt_x</p:attrName>
                                            </p:attrNameLst>
                                          </p:cBhvr>
                                          <p:tavLst>
                                            <p:tav tm="0">
                                              <p:val>
                                                <p:strVal val="0-#ppt_w/2"/>
                                              </p:val>
                                            </p:tav>
                                            <p:tav tm="100000">
                                              <p:val>
                                                <p:strVal val="#ppt_x"/>
                                              </p:val>
                                            </p:tav>
                                          </p:tavLst>
                                        </p:anim>
                                        <p:anim calcmode="lin" valueType="num">
                                          <p:cBhvr additive="base">
                                            <p:cTn id="25" dur="750" fill="hold"/>
                                            <p:tgtEl>
                                              <p:spTgt spid="41"/>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5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750" fill="hold"/>
                                            <p:tgtEl>
                                              <p:spTgt spid="44"/>
                                            </p:tgtEl>
                                            <p:attrNameLst>
                                              <p:attrName>ppt_x</p:attrName>
                                            </p:attrNameLst>
                                          </p:cBhvr>
                                          <p:tavLst>
                                            <p:tav tm="0">
                                              <p:val>
                                                <p:strVal val="1+#ppt_w/2"/>
                                              </p:val>
                                            </p:tav>
                                            <p:tav tm="100000">
                                              <p:val>
                                                <p:strVal val="#ppt_x"/>
                                              </p:val>
                                            </p:tav>
                                          </p:tavLst>
                                        </p:anim>
                                        <p:anim calcmode="lin" valueType="num">
                                          <p:cBhvr additive="base">
                                            <p:cTn id="29" dur="75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p:cTn id="34" dur="500" fill="hold"/>
                                            <p:tgtEl>
                                              <p:spTgt spid="57"/>
                                            </p:tgtEl>
                                            <p:attrNameLst>
                                              <p:attrName>ppt_w</p:attrName>
                                            </p:attrNameLst>
                                          </p:cBhvr>
                                          <p:tavLst>
                                            <p:tav tm="0">
                                              <p:val>
                                                <p:fltVal val="0"/>
                                              </p:val>
                                            </p:tav>
                                            <p:tav tm="100000">
                                              <p:val>
                                                <p:strVal val="#ppt_w"/>
                                              </p:val>
                                            </p:tav>
                                          </p:tavLst>
                                        </p:anim>
                                        <p:anim calcmode="lin" valueType="num">
                                          <p:cBhvr>
                                            <p:cTn id="35" dur="500" fill="hold"/>
                                            <p:tgtEl>
                                              <p:spTgt spid="57"/>
                                            </p:tgtEl>
                                            <p:attrNameLst>
                                              <p:attrName>ppt_h</p:attrName>
                                            </p:attrNameLst>
                                          </p:cBhvr>
                                          <p:tavLst>
                                            <p:tav tm="0">
                                              <p:val>
                                                <p:fltVal val="0"/>
                                              </p:val>
                                            </p:tav>
                                            <p:tav tm="100000">
                                              <p:val>
                                                <p:strVal val="#ppt_h"/>
                                              </p:val>
                                            </p:tav>
                                          </p:tavLst>
                                        </p:anim>
                                        <p:animEffect transition="in" filter="fade">
                                          <p:cBhvr>
                                            <p:cTn id="36" dur="500"/>
                                            <p:tgtEl>
                                              <p:spTgt spid="57"/>
                                            </p:tgtEl>
                                          </p:cBhvr>
                                        </p:animEffect>
                                      </p:childTnLst>
                                    </p:cTn>
                                  </p:par>
                                  <p:par>
                                    <p:cTn id="37" presetID="53" presetClass="entr" presetSubtype="16"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500" fill="hold"/>
                                            <p:tgtEl>
                                              <p:spTgt spid="60"/>
                                            </p:tgtEl>
                                            <p:attrNameLst>
                                              <p:attrName>ppt_w</p:attrName>
                                            </p:attrNameLst>
                                          </p:cBhvr>
                                          <p:tavLst>
                                            <p:tav tm="0">
                                              <p:val>
                                                <p:fltVal val="0"/>
                                              </p:val>
                                            </p:tav>
                                            <p:tav tm="100000">
                                              <p:val>
                                                <p:strVal val="#ppt_w"/>
                                              </p:val>
                                            </p:tav>
                                          </p:tavLst>
                                        </p:anim>
                                        <p:anim calcmode="lin" valueType="num">
                                          <p:cBhvr>
                                            <p:cTn id="40" dur="500" fill="hold"/>
                                            <p:tgtEl>
                                              <p:spTgt spid="60"/>
                                            </p:tgtEl>
                                            <p:attrNameLst>
                                              <p:attrName>ppt_h</p:attrName>
                                            </p:attrNameLst>
                                          </p:cBhvr>
                                          <p:tavLst>
                                            <p:tav tm="0">
                                              <p:val>
                                                <p:fltVal val="0"/>
                                              </p:val>
                                            </p:tav>
                                            <p:tav tm="100000">
                                              <p:val>
                                                <p:strVal val="#ppt_h"/>
                                              </p:val>
                                            </p:tav>
                                          </p:tavLst>
                                        </p:anim>
                                        <p:animEffect transition="in" filter="fade">
                                          <p:cBhvr>
                                            <p:cTn id="41" dur="500"/>
                                            <p:tgtEl>
                                              <p:spTgt spid="60"/>
                                            </p:tgtEl>
                                          </p:cBhvr>
                                        </p:animEffect>
                                      </p:childTnLst>
                                    </p:cTn>
                                  </p:par>
                                  <p:par>
                                    <p:cTn id="42" presetID="53" presetClass="entr" presetSubtype="16"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p:cTn id="44" dur="500" fill="hold"/>
                                            <p:tgtEl>
                                              <p:spTgt spid="63"/>
                                            </p:tgtEl>
                                            <p:attrNameLst>
                                              <p:attrName>ppt_w</p:attrName>
                                            </p:attrNameLst>
                                          </p:cBhvr>
                                          <p:tavLst>
                                            <p:tav tm="0">
                                              <p:val>
                                                <p:fltVal val="0"/>
                                              </p:val>
                                            </p:tav>
                                            <p:tav tm="100000">
                                              <p:val>
                                                <p:strVal val="#ppt_w"/>
                                              </p:val>
                                            </p:tav>
                                          </p:tavLst>
                                        </p:anim>
                                        <p:anim calcmode="lin" valueType="num">
                                          <p:cBhvr>
                                            <p:cTn id="45" dur="500" fill="hold"/>
                                            <p:tgtEl>
                                              <p:spTgt spid="63"/>
                                            </p:tgtEl>
                                            <p:attrNameLst>
                                              <p:attrName>ppt_h</p:attrName>
                                            </p:attrNameLst>
                                          </p:cBhvr>
                                          <p:tavLst>
                                            <p:tav tm="0">
                                              <p:val>
                                                <p:fltVal val="0"/>
                                              </p:val>
                                            </p:tav>
                                            <p:tav tm="100000">
                                              <p:val>
                                                <p:strVal val="#ppt_h"/>
                                              </p:val>
                                            </p:tav>
                                          </p:tavLst>
                                        </p:anim>
                                        <p:animEffect transition="in" filter="fade">
                                          <p:cBhvr>
                                            <p:cTn id="46" dur="500"/>
                                            <p:tgtEl>
                                              <p:spTgt spid="63"/>
                                            </p:tgtEl>
                                          </p:cBhvr>
                                        </p:animEffect>
                                      </p:childTnLst>
                                    </p:cTn>
                                  </p:par>
                                  <p:par>
                                    <p:cTn id="47" presetID="53" presetClass="entr" presetSubtype="16"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500"/>
                                </p:stCondLst>
                                <p:childTnLst>
                                  <p:par>
                                    <p:cTn id="53" presetID="12" presetClass="entr" presetSubtype="8" fill="hold"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p:tgtEl>
                                              <p:spTgt spid="78"/>
                                            </p:tgtEl>
                                            <p:attrNameLst>
                                              <p:attrName>ppt_x</p:attrName>
                                            </p:attrNameLst>
                                          </p:cBhvr>
                                          <p:tavLst>
                                            <p:tav tm="0">
                                              <p:val>
                                                <p:strVal val="#ppt_x-#ppt_w*1.125000"/>
                                              </p:val>
                                            </p:tav>
                                            <p:tav tm="100000">
                                              <p:val>
                                                <p:strVal val="#ppt_x"/>
                                              </p:val>
                                            </p:tav>
                                          </p:tavLst>
                                        </p:anim>
                                        <p:animEffect transition="in" filter="wipe(right)">
                                          <p:cBhvr>
                                            <p:cTn id="56" dur="500"/>
                                            <p:tgtEl>
                                              <p:spTgt spid="78"/>
                                            </p:tgtEl>
                                          </p:cBhvr>
                                        </p:animEffect>
                                      </p:childTnLst>
                                    </p:cTn>
                                  </p:par>
                                  <p:par>
                                    <p:cTn id="57" presetID="12" presetClass="entr" presetSubtype="8" fill="hold" nodeType="with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p:tgtEl>
                                              <p:spTgt spid="75"/>
                                            </p:tgtEl>
                                            <p:attrNameLst>
                                              <p:attrName>ppt_x</p:attrName>
                                            </p:attrNameLst>
                                          </p:cBhvr>
                                          <p:tavLst>
                                            <p:tav tm="0">
                                              <p:val>
                                                <p:strVal val="#ppt_x-#ppt_w*1.125000"/>
                                              </p:val>
                                            </p:tav>
                                            <p:tav tm="100000">
                                              <p:val>
                                                <p:strVal val="#ppt_x"/>
                                              </p:val>
                                            </p:tav>
                                          </p:tavLst>
                                        </p:anim>
                                        <p:animEffect transition="in" filter="wipe(right)">
                                          <p:cBhvr>
                                            <p:cTn id="60" dur="500"/>
                                            <p:tgtEl>
                                              <p:spTgt spid="75"/>
                                            </p:tgtEl>
                                          </p:cBhvr>
                                        </p:animEffect>
                                      </p:childTnLst>
                                    </p:cTn>
                                  </p:par>
                                  <p:par>
                                    <p:cTn id="61" presetID="12" presetClass="entr" presetSubtype="8" fill="hold"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p:tgtEl>
                                              <p:spTgt spid="72"/>
                                            </p:tgtEl>
                                            <p:attrNameLst>
                                              <p:attrName>ppt_x</p:attrName>
                                            </p:attrNameLst>
                                          </p:cBhvr>
                                          <p:tavLst>
                                            <p:tav tm="0">
                                              <p:val>
                                                <p:strVal val="#ppt_x-#ppt_w*1.125000"/>
                                              </p:val>
                                            </p:tav>
                                            <p:tav tm="100000">
                                              <p:val>
                                                <p:strVal val="#ppt_x"/>
                                              </p:val>
                                            </p:tav>
                                          </p:tavLst>
                                        </p:anim>
                                        <p:animEffect transition="in" filter="wipe(right)">
                                          <p:cBhvr>
                                            <p:cTn id="64" dur="500"/>
                                            <p:tgtEl>
                                              <p:spTgt spid="72"/>
                                            </p:tgtEl>
                                          </p:cBhvr>
                                        </p:animEffect>
                                      </p:childTnLst>
                                    </p:cTn>
                                  </p:par>
                                  <p:par>
                                    <p:cTn id="65" presetID="12" presetClass="entr" presetSubtype="8"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p:tgtEl>
                                              <p:spTgt spid="69"/>
                                            </p:tgtEl>
                                            <p:attrNameLst>
                                              <p:attrName>ppt_x</p:attrName>
                                            </p:attrNameLst>
                                          </p:cBhvr>
                                          <p:tavLst>
                                            <p:tav tm="0">
                                              <p:val>
                                                <p:strVal val="#ppt_x-#ppt_w*1.125000"/>
                                              </p:val>
                                            </p:tav>
                                            <p:tav tm="100000">
                                              <p:val>
                                                <p:strVal val="#ppt_x"/>
                                              </p:val>
                                            </p:tav>
                                          </p:tavLst>
                                        </p:anim>
                                        <p:animEffect transition="in" filter="wipe(right)">
                                          <p:cBhvr>
                                            <p:cTn id="68" dur="500"/>
                                            <p:tgtEl>
                                              <p:spTgt spid="69"/>
                                            </p:tgtEl>
                                          </p:cBhvr>
                                        </p:animEffect>
                                      </p:childTnLst>
                                    </p:cTn>
                                  </p:par>
                                </p:childTnLst>
                              </p:cTn>
                            </p:par>
                            <p:par>
                              <p:cTn id="69" fill="hold">
                                <p:stCondLst>
                                  <p:cond delay="1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82"/>
                                            </p:tgtEl>
                                            <p:attrNameLst>
                                              <p:attrName>style.visibility</p:attrName>
                                            </p:attrNameLst>
                                          </p:cBhvr>
                                          <p:to>
                                            <p:strVal val="visible"/>
                                          </p:to>
                                        </p:set>
                                        <p:anim calcmode="lin" valueType="num">
                                          <p:cBhvr>
                                            <p:cTn id="72"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82"/>
                                            </p:tgtEl>
                                            <p:attrNameLst>
                                              <p:attrName>ppt_y</p:attrName>
                                            </p:attrNameLst>
                                          </p:cBhvr>
                                          <p:tavLst>
                                            <p:tav tm="0">
                                              <p:val>
                                                <p:strVal val="#ppt_y"/>
                                              </p:val>
                                            </p:tav>
                                            <p:tav tm="100000">
                                              <p:val>
                                                <p:strVal val="#ppt_y"/>
                                              </p:val>
                                            </p:tav>
                                          </p:tavLst>
                                        </p:anim>
                                        <p:anim calcmode="lin" valueType="num">
                                          <p:cBhvr>
                                            <p:cTn id="74"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82"/>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82"/>
                                            </p:tgtEl>
                                          </p:cBhvr>
                                        </p:animEffect>
                                      </p:childTnLst>
                                    </p:cTn>
                                  </p:par>
                                </p:childTnLst>
                              </p:cTn>
                            </p:par>
                            <p:par>
                              <p:cTn id="77" fill="hold">
                                <p:stCondLst>
                                  <p:cond delay="1850"/>
                                </p:stCondLst>
                                <p:childTnLst>
                                  <p:par>
                                    <p:cTn id="78" presetID="42" presetClass="entr" presetSubtype="0" fill="hold" grpId="0" nodeType="afterEffect">
                                      <p:stCondLst>
                                        <p:cond delay="0"/>
                                      </p:stCondLst>
                                      <p:childTnLst>
                                        <p:set>
                                          <p:cBhvr>
                                            <p:cTn id="79" dur="1" fill="hold">
                                              <p:stCondLst>
                                                <p:cond delay="0"/>
                                              </p:stCondLst>
                                            </p:cTn>
                                            <p:tgtEl>
                                              <p:spTgt spid="81"/>
                                            </p:tgtEl>
                                            <p:attrNameLst>
                                              <p:attrName>style.visibility</p:attrName>
                                            </p:attrNameLst>
                                          </p:cBhvr>
                                          <p:to>
                                            <p:strVal val="visible"/>
                                          </p:to>
                                        </p:set>
                                        <p:animEffect transition="in" filter="fade">
                                          <p:cBhvr>
                                            <p:cTn id="80" dur="750"/>
                                            <p:tgtEl>
                                              <p:spTgt spid="81"/>
                                            </p:tgtEl>
                                          </p:cBhvr>
                                        </p:animEffect>
                                        <p:anim calcmode="lin" valueType="num">
                                          <p:cBhvr>
                                            <p:cTn id="81" dur="750" fill="hold"/>
                                            <p:tgtEl>
                                              <p:spTgt spid="81"/>
                                            </p:tgtEl>
                                            <p:attrNameLst>
                                              <p:attrName>ppt_x</p:attrName>
                                            </p:attrNameLst>
                                          </p:cBhvr>
                                          <p:tavLst>
                                            <p:tav tm="0">
                                              <p:val>
                                                <p:strVal val="#ppt_x"/>
                                              </p:val>
                                            </p:tav>
                                            <p:tav tm="100000">
                                              <p:val>
                                                <p:strVal val="#ppt_x"/>
                                              </p:val>
                                            </p:tav>
                                          </p:tavLst>
                                        </p:anim>
                                        <p:anim calcmode="lin" valueType="num">
                                          <p:cBhvr>
                                            <p:cTn id="82" dur="750" fill="hold"/>
                                            <p:tgtEl>
                                              <p:spTgt spid="81"/>
                                            </p:tgtEl>
                                            <p:attrNameLst>
                                              <p:attrName>ppt_y</p:attrName>
                                            </p:attrNameLst>
                                          </p:cBhvr>
                                          <p:tavLst>
                                            <p:tav tm="0">
                                              <p:val>
                                                <p:strVal val="#ppt_y+.1"/>
                                              </p:val>
                                            </p:tav>
                                            <p:tav tm="100000">
                                              <p:val>
                                                <p:strVal val="#ppt_y"/>
                                              </p:val>
                                            </p:tav>
                                          </p:tavLst>
                                        </p:anim>
                                      </p:childTnLst>
                                    </p:cTn>
                                  </p:par>
                                </p:childTnLst>
                              </p:cTn>
                            </p:par>
                            <p:par>
                              <p:cTn id="83" fill="hold">
                                <p:stCondLst>
                                  <p:cond delay="26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84"/>
                                            </p:tgtEl>
                                            <p:attrNameLst>
                                              <p:attrName>style.visibility</p:attrName>
                                            </p:attrNameLst>
                                          </p:cBhvr>
                                          <p:to>
                                            <p:strVal val="visible"/>
                                          </p:to>
                                        </p:set>
                                        <p:anim calcmode="lin" valueType="num">
                                          <p:cBhvr>
                                            <p:cTn id="86"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84"/>
                                            </p:tgtEl>
                                            <p:attrNameLst>
                                              <p:attrName>ppt_y</p:attrName>
                                            </p:attrNameLst>
                                          </p:cBhvr>
                                          <p:tavLst>
                                            <p:tav tm="0">
                                              <p:val>
                                                <p:strVal val="#ppt_y"/>
                                              </p:val>
                                            </p:tav>
                                            <p:tav tm="100000">
                                              <p:val>
                                                <p:strVal val="#ppt_y"/>
                                              </p:val>
                                            </p:tav>
                                          </p:tavLst>
                                        </p:anim>
                                        <p:anim calcmode="lin" valueType="num">
                                          <p:cBhvr>
                                            <p:cTn id="88"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84"/>
                                            </p:tgtEl>
                                          </p:cBhvr>
                                        </p:animEffect>
                                      </p:childTnLst>
                                    </p:cTn>
                                  </p:par>
                                </p:childTnLst>
                              </p:cTn>
                            </p:par>
                            <p:par>
                              <p:cTn id="91" fill="hold">
                                <p:stCondLst>
                                  <p:cond delay="3450"/>
                                </p:stCondLst>
                                <p:childTnLst>
                                  <p:par>
                                    <p:cTn id="92" presetID="42" presetClass="entr" presetSubtype="0" fill="hold" grpId="0" nodeType="after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750"/>
                                            <p:tgtEl>
                                              <p:spTgt spid="83"/>
                                            </p:tgtEl>
                                          </p:cBhvr>
                                        </p:animEffect>
                                        <p:anim calcmode="lin" valueType="num">
                                          <p:cBhvr>
                                            <p:cTn id="95" dur="750" fill="hold"/>
                                            <p:tgtEl>
                                              <p:spTgt spid="83"/>
                                            </p:tgtEl>
                                            <p:attrNameLst>
                                              <p:attrName>ppt_x</p:attrName>
                                            </p:attrNameLst>
                                          </p:cBhvr>
                                          <p:tavLst>
                                            <p:tav tm="0">
                                              <p:val>
                                                <p:strVal val="#ppt_x"/>
                                              </p:val>
                                            </p:tav>
                                            <p:tav tm="100000">
                                              <p:val>
                                                <p:strVal val="#ppt_x"/>
                                              </p:val>
                                            </p:tav>
                                          </p:tavLst>
                                        </p:anim>
                                        <p:anim calcmode="lin" valueType="num">
                                          <p:cBhvr>
                                            <p:cTn id="96" dur="750" fill="hold"/>
                                            <p:tgtEl>
                                              <p:spTgt spid="83"/>
                                            </p:tgtEl>
                                            <p:attrNameLst>
                                              <p:attrName>ppt_y</p:attrName>
                                            </p:attrNameLst>
                                          </p:cBhvr>
                                          <p:tavLst>
                                            <p:tav tm="0">
                                              <p:val>
                                                <p:strVal val="#ppt_y+.1"/>
                                              </p:val>
                                            </p:tav>
                                            <p:tav tm="100000">
                                              <p:val>
                                                <p:strVal val="#ppt_y"/>
                                              </p:val>
                                            </p:tav>
                                          </p:tavLst>
                                        </p:anim>
                                      </p:childTnLst>
                                    </p:cTn>
                                  </p:par>
                                </p:childTnLst>
                              </p:cTn>
                            </p:par>
                            <p:par>
                              <p:cTn id="97" fill="hold">
                                <p:stCondLst>
                                  <p:cond delay="42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86"/>
                                            </p:tgtEl>
                                            <p:attrNameLst>
                                              <p:attrName>style.visibility</p:attrName>
                                            </p:attrNameLst>
                                          </p:cBhvr>
                                          <p:to>
                                            <p:strVal val="visible"/>
                                          </p:to>
                                        </p:set>
                                        <p:anim calcmode="lin" valueType="num">
                                          <p:cBhvr>
                                            <p:cTn id="100"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86"/>
                                            </p:tgtEl>
                                            <p:attrNameLst>
                                              <p:attrName>ppt_y</p:attrName>
                                            </p:attrNameLst>
                                          </p:cBhvr>
                                          <p:tavLst>
                                            <p:tav tm="0">
                                              <p:val>
                                                <p:strVal val="#ppt_y"/>
                                              </p:val>
                                            </p:tav>
                                            <p:tav tm="100000">
                                              <p:val>
                                                <p:strVal val="#ppt_y"/>
                                              </p:val>
                                            </p:tav>
                                          </p:tavLst>
                                        </p:anim>
                                        <p:anim calcmode="lin" valueType="num">
                                          <p:cBhvr>
                                            <p:cTn id="102"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86"/>
                                            </p:tgtEl>
                                          </p:cBhvr>
                                        </p:animEffect>
                                      </p:childTnLst>
                                    </p:cTn>
                                  </p:par>
                                </p:childTnLst>
                              </p:cTn>
                            </p:par>
                            <p:par>
                              <p:cTn id="105" fill="hold">
                                <p:stCondLst>
                                  <p:cond delay="5050"/>
                                </p:stCondLst>
                                <p:childTnLst>
                                  <p:par>
                                    <p:cTn id="106" presetID="42" presetClass="entr" presetSubtype="0" fill="hold" grpId="0" nodeType="afterEffect">
                                      <p:stCondLst>
                                        <p:cond delay="0"/>
                                      </p:stCondLst>
                                      <p:childTnLst>
                                        <p:set>
                                          <p:cBhvr>
                                            <p:cTn id="107" dur="1" fill="hold">
                                              <p:stCondLst>
                                                <p:cond delay="0"/>
                                              </p:stCondLst>
                                            </p:cTn>
                                            <p:tgtEl>
                                              <p:spTgt spid="85"/>
                                            </p:tgtEl>
                                            <p:attrNameLst>
                                              <p:attrName>style.visibility</p:attrName>
                                            </p:attrNameLst>
                                          </p:cBhvr>
                                          <p:to>
                                            <p:strVal val="visible"/>
                                          </p:to>
                                        </p:set>
                                        <p:animEffect transition="in" filter="fade">
                                          <p:cBhvr>
                                            <p:cTn id="108" dur="750"/>
                                            <p:tgtEl>
                                              <p:spTgt spid="85"/>
                                            </p:tgtEl>
                                          </p:cBhvr>
                                        </p:animEffect>
                                        <p:anim calcmode="lin" valueType="num">
                                          <p:cBhvr>
                                            <p:cTn id="109" dur="750" fill="hold"/>
                                            <p:tgtEl>
                                              <p:spTgt spid="85"/>
                                            </p:tgtEl>
                                            <p:attrNameLst>
                                              <p:attrName>ppt_x</p:attrName>
                                            </p:attrNameLst>
                                          </p:cBhvr>
                                          <p:tavLst>
                                            <p:tav tm="0">
                                              <p:val>
                                                <p:strVal val="#ppt_x"/>
                                              </p:val>
                                            </p:tav>
                                            <p:tav tm="100000">
                                              <p:val>
                                                <p:strVal val="#ppt_x"/>
                                              </p:val>
                                            </p:tav>
                                          </p:tavLst>
                                        </p:anim>
                                        <p:anim calcmode="lin" valueType="num">
                                          <p:cBhvr>
                                            <p:cTn id="110" dur="750" fill="hold"/>
                                            <p:tgtEl>
                                              <p:spTgt spid="85"/>
                                            </p:tgtEl>
                                            <p:attrNameLst>
                                              <p:attrName>ppt_y</p:attrName>
                                            </p:attrNameLst>
                                          </p:cBhvr>
                                          <p:tavLst>
                                            <p:tav tm="0">
                                              <p:val>
                                                <p:strVal val="#ppt_y+.1"/>
                                              </p:val>
                                            </p:tav>
                                            <p:tav tm="100000">
                                              <p:val>
                                                <p:strVal val="#ppt_y"/>
                                              </p:val>
                                            </p:tav>
                                          </p:tavLst>
                                        </p:anim>
                                      </p:childTnLst>
                                    </p:cTn>
                                  </p:par>
                                </p:childTnLst>
                              </p:cTn>
                            </p:par>
                            <p:par>
                              <p:cTn id="111" fill="hold">
                                <p:stCondLst>
                                  <p:cond delay="5800"/>
                                </p:stCondLst>
                                <p:childTnLst>
                                  <p:par>
                                    <p:cTn id="112" presetID="41" presetClass="entr" presetSubtype="0" fill="hold" grpId="0" nodeType="afterEffect">
                                      <p:stCondLst>
                                        <p:cond delay="0"/>
                                      </p:stCondLst>
                                      <p:iterate type="lt">
                                        <p:tmPct val="10000"/>
                                      </p:iterate>
                                      <p:childTnLst>
                                        <p:set>
                                          <p:cBhvr>
                                            <p:cTn id="113" dur="1" fill="hold">
                                              <p:stCondLst>
                                                <p:cond delay="0"/>
                                              </p:stCondLst>
                                            </p:cTn>
                                            <p:tgtEl>
                                              <p:spTgt spid="88"/>
                                            </p:tgtEl>
                                            <p:attrNameLst>
                                              <p:attrName>style.visibility</p:attrName>
                                            </p:attrNameLst>
                                          </p:cBhvr>
                                          <p:to>
                                            <p:strVal val="visible"/>
                                          </p:to>
                                        </p:set>
                                        <p:anim calcmode="lin" valueType="num">
                                          <p:cBhvr>
                                            <p:cTn id="114"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88"/>
                                            </p:tgtEl>
                                            <p:attrNameLst>
                                              <p:attrName>ppt_y</p:attrName>
                                            </p:attrNameLst>
                                          </p:cBhvr>
                                          <p:tavLst>
                                            <p:tav tm="0">
                                              <p:val>
                                                <p:strVal val="#ppt_y"/>
                                              </p:val>
                                            </p:tav>
                                            <p:tav tm="100000">
                                              <p:val>
                                                <p:strVal val="#ppt_y"/>
                                              </p:val>
                                            </p:tav>
                                          </p:tavLst>
                                        </p:anim>
                                        <p:anim calcmode="lin" valueType="num">
                                          <p:cBhvr>
                                            <p:cTn id="116"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88"/>
                                            </p:tgtEl>
                                          </p:cBhvr>
                                        </p:animEffect>
                                      </p:childTnLst>
                                    </p:cTn>
                                  </p:par>
                                </p:childTnLst>
                              </p:cTn>
                            </p:par>
                            <p:par>
                              <p:cTn id="119" fill="hold">
                                <p:stCondLst>
                                  <p:cond delay="6650"/>
                                </p:stCondLst>
                                <p:childTnLst>
                                  <p:par>
                                    <p:cTn id="120" presetID="42" presetClass="entr" presetSubtype="0" fill="hold" grpId="0" nodeType="afterEffect">
                                      <p:stCondLst>
                                        <p:cond delay="0"/>
                                      </p:stCondLst>
                                      <p:childTnLst>
                                        <p:set>
                                          <p:cBhvr>
                                            <p:cTn id="121" dur="1" fill="hold">
                                              <p:stCondLst>
                                                <p:cond delay="0"/>
                                              </p:stCondLst>
                                            </p:cTn>
                                            <p:tgtEl>
                                              <p:spTgt spid="87"/>
                                            </p:tgtEl>
                                            <p:attrNameLst>
                                              <p:attrName>style.visibility</p:attrName>
                                            </p:attrNameLst>
                                          </p:cBhvr>
                                          <p:to>
                                            <p:strVal val="visible"/>
                                          </p:to>
                                        </p:set>
                                        <p:animEffect transition="in" filter="fade">
                                          <p:cBhvr>
                                            <p:cTn id="122" dur="750"/>
                                            <p:tgtEl>
                                              <p:spTgt spid="87"/>
                                            </p:tgtEl>
                                          </p:cBhvr>
                                        </p:animEffect>
                                        <p:anim calcmode="lin" valueType="num">
                                          <p:cBhvr>
                                            <p:cTn id="123" dur="750" fill="hold"/>
                                            <p:tgtEl>
                                              <p:spTgt spid="87"/>
                                            </p:tgtEl>
                                            <p:attrNameLst>
                                              <p:attrName>ppt_x</p:attrName>
                                            </p:attrNameLst>
                                          </p:cBhvr>
                                          <p:tavLst>
                                            <p:tav tm="0">
                                              <p:val>
                                                <p:strVal val="#ppt_x"/>
                                              </p:val>
                                            </p:tav>
                                            <p:tav tm="100000">
                                              <p:val>
                                                <p:strVal val="#ppt_x"/>
                                              </p:val>
                                            </p:tav>
                                          </p:tavLst>
                                        </p:anim>
                                        <p:anim calcmode="lin" valueType="num">
                                          <p:cBhvr>
                                            <p:cTn id="124" dur="75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1" grpId="0"/>
          <p:bldP spid="82" grpId="0"/>
          <p:bldP spid="83" grpId="0"/>
          <p:bldP spid="84" grpId="0"/>
          <p:bldP spid="85" grpId="0"/>
          <p:bldP spid="86" grpId="0"/>
          <p:bldP spid="87"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9"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750" fill="hold"/>
                                            <p:tgtEl>
                                              <p:spTgt spid="47"/>
                                            </p:tgtEl>
                                            <p:attrNameLst>
                                              <p:attrName>ppt_x</p:attrName>
                                            </p:attrNameLst>
                                          </p:cBhvr>
                                          <p:tavLst>
                                            <p:tav tm="0">
                                              <p:val>
                                                <p:strVal val="0-#ppt_w/2"/>
                                              </p:val>
                                            </p:tav>
                                            <p:tav tm="100000">
                                              <p:val>
                                                <p:strVal val="#ppt_x"/>
                                              </p:val>
                                            </p:tav>
                                          </p:tavLst>
                                        </p:anim>
                                        <p:anim calcmode="lin" valueType="num">
                                          <p:cBhvr additive="base">
                                            <p:cTn id="17" dur="750" fill="hold"/>
                                            <p:tgtEl>
                                              <p:spTgt spid="47"/>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50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750" fill="hold"/>
                                            <p:tgtEl>
                                              <p:spTgt spid="50"/>
                                            </p:tgtEl>
                                            <p:attrNameLst>
                                              <p:attrName>ppt_x</p:attrName>
                                            </p:attrNameLst>
                                          </p:cBhvr>
                                          <p:tavLst>
                                            <p:tav tm="0">
                                              <p:val>
                                                <p:strVal val="1+#ppt_w/2"/>
                                              </p:val>
                                            </p:tav>
                                            <p:tav tm="100000">
                                              <p:val>
                                                <p:strVal val="#ppt_x"/>
                                              </p:val>
                                            </p:tav>
                                          </p:tavLst>
                                        </p:anim>
                                        <p:anim calcmode="lin" valueType="num">
                                          <p:cBhvr additive="base">
                                            <p:cTn id="21" dur="750" fill="hold"/>
                                            <p:tgtEl>
                                              <p:spTgt spid="50"/>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stCondLst>
                                        <p:cond delay="100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750" fill="hold"/>
                                            <p:tgtEl>
                                              <p:spTgt spid="41"/>
                                            </p:tgtEl>
                                            <p:attrNameLst>
                                              <p:attrName>ppt_x</p:attrName>
                                            </p:attrNameLst>
                                          </p:cBhvr>
                                          <p:tavLst>
                                            <p:tav tm="0">
                                              <p:val>
                                                <p:strVal val="0-#ppt_w/2"/>
                                              </p:val>
                                            </p:tav>
                                            <p:tav tm="100000">
                                              <p:val>
                                                <p:strVal val="#ppt_x"/>
                                              </p:val>
                                            </p:tav>
                                          </p:tavLst>
                                        </p:anim>
                                        <p:anim calcmode="lin" valueType="num">
                                          <p:cBhvr additive="base">
                                            <p:cTn id="25" dur="750" fill="hold"/>
                                            <p:tgtEl>
                                              <p:spTgt spid="41"/>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50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750" fill="hold"/>
                                            <p:tgtEl>
                                              <p:spTgt spid="44"/>
                                            </p:tgtEl>
                                            <p:attrNameLst>
                                              <p:attrName>ppt_x</p:attrName>
                                            </p:attrNameLst>
                                          </p:cBhvr>
                                          <p:tavLst>
                                            <p:tav tm="0">
                                              <p:val>
                                                <p:strVal val="1+#ppt_w/2"/>
                                              </p:val>
                                            </p:tav>
                                            <p:tav tm="100000">
                                              <p:val>
                                                <p:strVal val="#ppt_x"/>
                                              </p:val>
                                            </p:tav>
                                          </p:tavLst>
                                        </p:anim>
                                        <p:anim calcmode="lin" valueType="num">
                                          <p:cBhvr additive="base">
                                            <p:cTn id="29" dur="75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p:cTn id="34" dur="500" fill="hold"/>
                                            <p:tgtEl>
                                              <p:spTgt spid="57"/>
                                            </p:tgtEl>
                                            <p:attrNameLst>
                                              <p:attrName>ppt_w</p:attrName>
                                            </p:attrNameLst>
                                          </p:cBhvr>
                                          <p:tavLst>
                                            <p:tav tm="0">
                                              <p:val>
                                                <p:fltVal val="0"/>
                                              </p:val>
                                            </p:tav>
                                            <p:tav tm="100000">
                                              <p:val>
                                                <p:strVal val="#ppt_w"/>
                                              </p:val>
                                            </p:tav>
                                          </p:tavLst>
                                        </p:anim>
                                        <p:anim calcmode="lin" valueType="num">
                                          <p:cBhvr>
                                            <p:cTn id="35" dur="500" fill="hold"/>
                                            <p:tgtEl>
                                              <p:spTgt spid="57"/>
                                            </p:tgtEl>
                                            <p:attrNameLst>
                                              <p:attrName>ppt_h</p:attrName>
                                            </p:attrNameLst>
                                          </p:cBhvr>
                                          <p:tavLst>
                                            <p:tav tm="0">
                                              <p:val>
                                                <p:fltVal val="0"/>
                                              </p:val>
                                            </p:tav>
                                            <p:tav tm="100000">
                                              <p:val>
                                                <p:strVal val="#ppt_h"/>
                                              </p:val>
                                            </p:tav>
                                          </p:tavLst>
                                        </p:anim>
                                        <p:animEffect transition="in" filter="fade">
                                          <p:cBhvr>
                                            <p:cTn id="36" dur="500"/>
                                            <p:tgtEl>
                                              <p:spTgt spid="57"/>
                                            </p:tgtEl>
                                          </p:cBhvr>
                                        </p:animEffect>
                                      </p:childTnLst>
                                    </p:cTn>
                                  </p:par>
                                  <p:par>
                                    <p:cTn id="37" presetID="53" presetClass="entr" presetSubtype="16"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500" fill="hold"/>
                                            <p:tgtEl>
                                              <p:spTgt spid="60"/>
                                            </p:tgtEl>
                                            <p:attrNameLst>
                                              <p:attrName>ppt_w</p:attrName>
                                            </p:attrNameLst>
                                          </p:cBhvr>
                                          <p:tavLst>
                                            <p:tav tm="0">
                                              <p:val>
                                                <p:fltVal val="0"/>
                                              </p:val>
                                            </p:tav>
                                            <p:tav tm="100000">
                                              <p:val>
                                                <p:strVal val="#ppt_w"/>
                                              </p:val>
                                            </p:tav>
                                          </p:tavLst>
                                        </p:anim>
                                        <p:anim calcmode="lin" valueType="num">
                                          <p:cBhvr>
                                            <p:cTn id="40" dur="500" fill="hold"/>
                                            <p:tgtEl>
                                              <p:spTgt spid="60"/>
                                            </p:tgtEl>
                                            <p:attrNameLst>
                                              <p:attrName>ppt_h</p:attrName>
                                            </p:attrNameLst>
                                          </p:cBhvr>
                                          <p:tavLst>
                                            <p:tav tm="0">
                                              <p:val>
                                                <p:fltVal val="0"/>
                                              </p:val>
                                            </p:tav>
                                            <p:tav tm="100000">
                                              <p:val>
                                                <p:strVal val="#ppt_h"/>
                                              </p:val>
                                            </p:tav>
                                          </p:tavLst>
                                        </p:anim>
                                        <p:animEffect transition="in" filter="fade">
                                          <p:cBhvr>
                                            <p:cTn id="41" dur="500"/>
                                            <p:tgtEl>
                                              <p:spTgt spid="60"/>
                                            </p:tgtEl>
                                          </p:cBhvr>
                                        </p:animEffect>
                                      </p:childTnLst>
                                    </p:cTn>
                                  </p:par>
                                  <p:par>
                                    <p:cTn id="42" presetID="53" presetClass="entr" presetSubtype="16"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p:cTn id="44" dur="500" fill="hold"/>
                                            <p:tgtEl>
                                              <p:spTgt spid="63"/>
                                            </p:tgtEl>
                                            <p:attrNameLst>
                                              <p:attrName>ppt_w</p:attrName>
                                            </p:attrNameLst>
                                          </p:cBhvr>
                                          <p:tavLst>
                                            <p:tav tm="0">
                                              <p:val>
                                                <p:fltVal val="0"/>
                                              </p:val>
                                            </p:tav>
                                            <p:tav tm="100000">
                                              <p:val>
                                                <p:strVal val="#ppt_w"/>
                                              </p:val>
                                            </p:tav>
                                          </p:tavLst>
                                        </p:anim>
                                        <p:anim calcmode="lin" valueType="num">
                                          <p:cBhvr>
                                            <p:cTn id="45" dur="500" fill="hold"/>
                                            <p:tgtEl>
                                              <p:spTgt spid="63"/>
                                            </p:tgtEl>
                                            <p:attrNameLst>
                                              <p:attrName>ppt_h</p:attrName>
                                            </p:attrNameLst>
                                          </p:cBhvr>
                                          <p:tavLst>
                                            <p:tav tm="0">
                                              <p:val>
                                                <p:fltVal val="0"/>
                                              </p:val>
                                            </p:tav>
                                            <p:tav tm="100000">
                                              <p:val>
                                                <p:strVal val="#ppt_h"/>
                                              </p:val>
                                            </p:tav>
                                          </p:tavLst>
                                        </p:anim>
                                        <p:animEffect transition="in" filter="fade">
                                          <p:cBhvr>
                                            <p:cTn id="46" dur="500"/>
                                            <p:tgtEl>
                                              <p:spTgt spid="63"/>
                                            </p:tgtEl>
                                          </p:cBhvr>
                                        </p:animEffect>
                                      </p:childTnLst>
                                    </p:cTn>
                                  </p:par>
                                  <p:par>
                                    <p:cTn id="47" presetID="53" presetClass="entr" presetSubtype="16" fill="hold" nodeType="with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animEffect transition="in" filter="fade">
                                          <p:cBhvr>
                                            <p:cTn id="51" dur="500"/>
                                            <p:tgtEl>
                                              <p:spTgt spid="66"/>
                                            </p:tgtEl>
                                          </p:cBhvr>
                                        </p:animEffect>
                                      </p:childTnLst>
                                    </p:cTn>
                                  </p:par>
                                </p:childTnLst>
                              </p:cTn>
                            </p:par>
                            <p:par>
                              <p:cTn id="52" fill="hold">
                                <p:stCondLst>
                                  <p:cond delay="500"/>
                                </p:stCondLst>
                                <p:childTnLst>
                                  <p:par>
                                    <p:cTn id="53" presetID="12" presetClass="entr" presetSubtype="8" fill="hold"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additive="base">
                                            <p:cTn id="55" dur="500"/>
                                            <p:tgtEl>
                                              <p:spTgt spid="78"/>
                                            </p:tgtEl>
                                            <p:attrNameLst>
                                              <p:attrName>ppt_x</p:attrName>
                                            </p:attrNameLst>
                                          </p:cBhvr>
                                          <p:tavLst>
                                            <p:tav tm="0">
                                              <p:val>
                                                <p:strVal val="#ppt_x-#ppt_w*1.125000"/>
                                              </p:val>
                                            </p:tav>
                                            <p:tav tm="100000">
                                              <p:val>
                                                <p:strVal val="#ppt_x"/>
                                              </p:val>
                                            </p:tav>
                                          </p:tavLst>
                                        </p:anim>
                                        <p:animEffect transition="in" filter="wipe(right)">
                                          <p:cBhvr>
                                            <p:cTn id="56" dur="500"/>
                                            <p:tgtEl>
                                              <p:spTgt spid="78"/>
                                            </p:tgtEl>
                                          </p:cBhvr>
                                        </p:animEffect>
                                      </p:childTnLst>
                                    </p:cTn>
                                  </p:par>
                                  <p:par>
                                    <p:cTn id="57" presetID="12" presetClass="entr" presetSubtype="8" fill="hold" nodeType="with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p:tgtEl>
                                              <p:spTgt spid="75"/>
                                            </p:tgtEl>
                                            <p:attrNameLst>
                                              <p:attrName>ppt_x</p:attrName>
                                            </p:attrNameLst>
                                          </p:cBhvr>
                                          <p:tavLst>
                                            <p:tav tm="0">
                                              <p:val>
                                                <p:strVal val="#ppt_x-#ppt_w*1.125000"/>
                                              </p:val>
                                            </p:tav>
                                            <p:tav tm="100000">
                                              <p:val>
                                                <p:strVal val="#ppt_x"/>
                                              </p:val>
                                            </p:tav>
                                          </p:tavLst>
                                        </p:anim>
                                        <p:animEffect transition="in" filter="wipe(right)">
                                          <p:cBhvr>
                                            <p:cTn id="60" dur="500"/>
                                            <p:tgtEl>
                                              <p:spTgt spid="75"/>
                                            </p:tgtEl>
                                          </p:cBhvr>
                                        </p:animEffect>
                                      </p:childTnLst>
                                    </p:cTn>
                                  </p:par>
                                  <p:par>
                                    <p:cTn id="61" presetID="12" presetClass="entr" presetSubtype="8" fill="hold"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p:tgtEl>
                                              <p:spTgt spid="72"/>
                                            </p:tgtEl>
                                            <p:attrNameLst>
                                              <p:attrName>ppt_x</p:attrName>
                                            </p:attrNameLst>
                                          </p:cBhvr>
                                          <p:tavLst>
                                            <p:tav tm="0">
                                              <p:val>
                                                <p:strVal val="#ppt_x-#ppt_w*1.125000"/>
                                              </p:val>
                                            </p:tav>
                                            <p:tav tm="100000">
                                              <p:val>
                                                <p:strVal val="#ppt_x"/>
                                              </p:val>
                                            </p:tav>
                                          </p:tavLst>
                                        </p:anim>
                                        <p:animEffect transition="in" filter="wipe(right)">
                                          <p:cBhvr>
                                            <p:cTn id="64" dur="500"/>
                                            <p:tgtEl>
                                              <p:spTgt spid="72"/>
                                            </p:tgtEl>
                                          </p:cBhvr>
                                        </p:animEffect>
                                      </p:childTnLst>
                                    </p:cTn>
                                  </p:par>
                                  <p:par>
                                    <p:cTn id="65" presetID="12" presetClass="entr" presetSubtype="8"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p:tgtEl>
                                              <p:spTgt spid="69"/>
                                            </p:tgtEl>
                                            <p:attrNameLst>
                                              <p:attrName>ppt_x</p:attrName>
                                            </p:attrNameLst>
                                          </p:cBhvr>
                                          <p:tavLst>
                                            <p:tav tm="0">
                                              <p:val>
                                                <p:strVal val="#ppt_x-#ppt_w*1.125000"/>
                                              </p:val>
                                            </p:tav>
                                            <p:tav tm="100000">
                                              <p:val>
                                                <p:strVal val="#ppt_x"/>
                                              </p:val>
                                            </p:tav>
                                          </p:tavLst>
                                        </p:anim>
                                        <p:animEffect transition="in" filter="wipe(right)">
                                          <p:cBhvr>
                                            <p:cTn id="68" dur="500"/>
                                            <p:tgtEl>
                                              <p:spTgt spid="69"/>
                                            </p:tgtEl>
                                          </p:cBhvr>
                                        </p:animEffect>
                                      </p:childTnLst>
                                    </p:cTn>
                                  </p:par>
                                </p:childTnLst>
                              </p:cTn>
                            </p:par>
                            <p:par>
                              <p:cTn id="69" fill="hold">
                                <p:stCondLst>
                                  <p:cond delay="10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82"/>
                                            </p:tgtEl>
                                            <p:attrNameLst>
                                              <p:attrName>style.visibility</p:attrName>
                                            </p:attrNameLst>
                                          </p:cBhvr>
                                          <p:to>
                                            <p:strVal val="visible"/>
                                          </p:to>
                                        </p:set>
                                        <p:anim calcmode="lin" valueType="num">
                                          <p:cBhvr>
                                            <p:cTn id="72" dur="500" fill="hold"/>
                                            <p:tgtEl>
                                              <p:spTgt spid="8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82"/>
                                            </p:tgtEl>
                                            <p:attrNameLst>
                                              <p:attrName>ppt_y</p:attrName>
                                            </p:attrNameLst>
                                          </p:cBhvr>
                                          <p:tavLst>
                                            <p:tav tm="0">
                                              <p:val>
                                                <p:strVal val="#ppt_y"/>
                                              </p:val>
                                            </p:tav>
                                            <p:tav tm="100000">
                                              <p:val>
                                                <p:strVal val="#ppt_y"/>
                                              </p:val>
                                            </p:tav>
                                          </p:tavLst>
                                        </p:anim>
                                        <p:anim calcmode="lin" valueType="num">
                                          <p:cBhvr>
                                            <p:cTn id="74" dur="500" fill="hold"/>
                                            <p:tgtEl>
                                              <p:spTgt spid="8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82"/>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82"/>
                                            </p:tgtEl>
                                          </p:cBhvr>
                                        </p:animEffect>
                                      </p:childTnLst>
                                    </p:cTn>
                                  </p:par>
                                </p:childTnLst>
                              </p:cTn>
                            </p:par>
                            <p:par>
                              <p:cTn id="77" fill="hold">
                                <p:stCondLst>
                                  <p:cond delay="1850"/>
                                </p:stCondLst>
                                <p:childTnLst>
                                  <p:par>
                                    <p:cTn id="78" presetID="42" presetClass="entr" presetSubtype="0" fill="hold" grpId="0" nodeType="afterEffect">
                                      <p:stCondLst>
                                        <p:cond delay="0"/>
                                      </p:stCondLst>
                                      <p:childTnLst>
                                        <p:set>
                                          <p:cBhvr>
                                            <p:cTn id="79" dur="1" fill="hold">
                                              <p:stCondLst>
                                                <p:cond delay="0"/>
                                              </p:stCondLst>
                                            </p:cTn>
                                            <p:tgtEl>
                                              <p:spTgt spid="81"/>
                                            </p:tgtEl>
                                            <p:attrNameLst>
                                              <p:attrName>style.visibility</p:attrName>
                                            </p:attrNameLst>
                                          </p:cBhvr>
                                          <p:to>
                                            <p:strVal val="visible"/>
                                          </p:to>
                                        </p:set>
                                        <p:animEffect transition="in" filter="fade">
                                          <p:cBhvr>
                                            <p:cTn id="80" dur="750"/>
                                            <p:tgtEl>
                                              <p:spTgt spid="81"/>
                                            </p:tgtEl>
                                          </p:cBhvr>
                                        </p:animEffect>
                                        <p:anim calcmode="lin" valueType="num">
                                          <p:cBhvr>
                                            <p:cTn id="81" dur="750" fill="hold"/>
                                            <p:tgtEl>
                                              <p:spTgt spid="81"/>
                                            </p:tgtEl>
                                            <p:attrNameLst>
                                              <p:attrName>ppt_x</p:attrName>
                                            </p:attrNameLst>
                                          </p:cBhvr>
                                          <p:tavLst>
                                            <p:tav tm="0">
                                              <p:val>
                                                <p:strVal val="#ppt_x"/>
                                              </p:val>
                                            </p:tav>
                                            <p:tav tm="100000">
                                              <p:val>
                                                <p:strVal val="#ppt_x"/>
                                              </p:val>
                                            </p:tav>
                                          </p:tavLst>
                                        </p:anim>
                                        <p:anim calcmode="lin" valueType="num">
                                          <p:cBhvr>
                                            <p:cTn id="82" dur="750" fill="hold"/>
                                            <p:tgtEl>
                                              <p:spTgt spid="81"/>
                                            </p:tgtEl>
                                            <p:attrNameLst>
                                              <p:attrName>ppt_y</p:attrName>
                                            </p:attrNameLst>
                                          </p:cBhvr>
                                          <p:tavLst>
                                            <p:tav tm="0">
                                              <p:val>
                                                <p:strVal val="#ppt_y+.1"/>
                                              </p:val>
                                            </p:tav>
                                            <p:tav tm="100000">
                                              <p:val>
                                                <p:strVal val="#ppt_y"/>
                                              </p:val>
                                            </p:tav>
                                          </p:tavLst>
                                        </p:anim>
                                      </p:childTnLst>
                                    </p:cTn>
                                  </p:par>
                                </p:childTnLst>
                              </p:cTn>
                            </p:par>
                            <p:par>
                              <p:cTn id="83" fill="hold">
                                <p:stCondLst>
                                  <p:cond delay="26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84"/>
                                            </p:tgtEl>
                                            <p:attrNameLst>
                                              <p:attrName>style.visibility</p:attrName>
                                            </p:attrNameLst>
                                          </p:cBhvr>
                                          <p:to>
                                            <p:strVal val="visible"/>
                                          </p:to>
                                        </p:set>
                                        <p:anim calcmode="lin" valueType="num">
                                          <p:cBhvr>
                                            <p:cTn id="86"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84"/>
                                            </p:tgtEl>
                                            <p:attrNameLst>
                                              <p:attrName>ppt_y</p:attrName>
                                            </p:attrNameLst>
                                          </p:cBhvr>
                                          <p:tavLst>
                                            <p:tav tm="0">
                                              <p:val>
                                                <p:strVal val="#ppt_y"/>
                                              </p:val>
                                            </p:tav>
                                            <p:tav tm="100000">
                                              <p:val>
                                                <p:strVal val="#ppt_y"/>
                                              </p:val>
                                            </p:tav>
                                          </p:tavLst>
                                        </p:anim>
                                        <p:anim calcmode="lin" valueType="num">
                                          <p:cBhvr>
                                            <p:cTn id="88"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84"/>
                                            </p:tgtEl>
                                          </p:cBhvr>
                                        </p:animEffect>
                                      </p:childTnLst>
                                    </p:cTn>
                                  </p:par>
                                </p:childTnLst>
                              </p:cTn>
                            </p:par>
                            <p:par>
                              <p:cTn id="91" fill="hold">
                                <p:stCondLst>
                                  <p:cond delay="3450"/>
                                </p:stCondLst>
                                <p:childTnLst>
                                  <p:par>
                                    <p:cTn id="92" presetID="42" presetClass="entr" presetSubtype="0" fill="hold" grpId="0" nodeType="afterEffect">
                                      <p:stCondLst>
                                        <p:cond delay="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750"/>
                                            <p:tgtEl>
                                              <p:spTgt spid="83"/>
                                            </p:tgtEl>
                                          </p:cBhvr>
                                        </p:animEffect>
                                        <p:anim calcmode="lin" valueType="num">
                                          <p:cBhvr>
                                            <p:cTn id="95" dur="750" fill="hold"/>
                                            <p:tgtEl>
                                              <p:spTgt spid="83"/>
                                            </p:tgtEl>
                                            <p:attrNameLst>
                                              <p:attrName>ppt_x</p:attrName>
                                            </p:attrNameLst>
                                          </p:cBhvr>
                                          <p:tavLst>
                                            <p:tav tm="0">
                                              <p:val>
                                                <p:strVal val="#ppt_x"/>
                                              </p:val>
                                            </p:tav>
                                            <p:tav tm="100000">
                                              <p:val>
                                                <p:strVal val="#ppt_x"/>
                                              </p:val>
                                            </p:tav>
                                          </p:tavLst>
                                        </p:anim>
                                        <p:anim calcmode="lin" valueType="num">
                                          <p:cBhvr>
                                            <p:cTn id="96" dur="750" fill="hold"/>
                                            <p:tgtEl>
                                              <p:spTgt spid="83"/>
                                            </p:tgtEl>
                                            <p:attrNameLst>
                                              <p:attrName>ppt_y</p:attrName>
                                            </p:attrNameLst>
                                          </p:cBhvr>
                                          <p:tavLst>
                                            <p:tav tm="0">
                                              <p:val>
                                                <p:strVal val="#ppt_y+.1"/>
                                              </p:val>
                                            </p:tav>
                                            <p:tav tm="100000">
                                              <p:val>
                                                <p:strVal val="#ppt_y"/>
                                              </p:val>
                                            </p:tav>
                                          </p:tavLst>
                                        </p:anim>
                                      </p:childTnLst>
                                    </p:cTn>
                                  </p:par>
                                </p:childTnLst>
                              </p:cTn>
                            </p:par>
                            <p:par>
                              <p:cTn id="97" fill="hold">
                                <p:stCondLst>
                                  <p:cond delay="42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86"/>
                                            </p:tgtEl>
                                            <p:attrNameLst>
                                              <p:attrName>style.visibility</p:attrName>
                                            </p:attrNameLst>
                                          </p:cBhvr>
                                          <p:to>
                                            <p:strVal val="visible"/>
                                          </p:to>
                                        </p:set>
                                        <p:anim calcmode="lin" valueType="num">
                                          <p:cBhvr>
                                            <p:cTn id="100"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86"/>
                                            </p:tgtEl>
                                            <p:attrNameLst>
                                              <p:attrName>ppt_y</p:attrName>
                                            </p:attrNameLst>
                                          </p:cBhvr>
                                          <p:tavLst>
                                            <p:tav tm="0">
                                              <p:val>
                                                <p:strVal val="#ppt_y"/>
                                              </p:val>
                                            </p:tav>
                                            <p:tav tm="100000">
                                              <p:val>
                                                <p:strVal val="#ppt_y"/>
                                              </p:val>
                                            </p:tav>
                                          </p:tavLst>
                                        </p:anim>
                                        <p:anim calcmode="lin" valueType="num">
                                          <p:cBhvr>
                                            <p:cTn id="102"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86"/>
                                            </p:tgtEl>
                                          </p:cBhvr>
                                        </p:animEffect>
                                      </p:childTnLst>
                                    </p:cTn>
                                  </p:par>
                                </p:childTnLst>
                              </p:cTn>
                            </p:par>
                            <p:par>
                              <p:cTn id="105" fill="hold">
                                <p:stCondLst>
                                  <p:cond delay="5050"/>
                                </p:stCondLst>
                                <p:childTnLst>
                                  <p:par>
                                    <p:cTn id="106" presetID="42" presetClass="entr" presetSubtype="0" fill="hold" grpId="0" nodeType="afterEffect">
                                      <p:stCondLst>
                                        <p:cond delay="0"/>
                                      </p:stCondLst>
                                      <p:childTnLst>
                                        <p:set>
                                          <p:cBhvr>
                                            <p:cTn id="107" dur="1" fill="hold">
                                              <p:stCondLst>
                                                <p:cond delay="0"/>
                                              </p:stCondLst>
                                            </p:cTn>
                                            <p:tgtEl>
                                              <p:spTgt spid="85"/>
                                            </p:tgtEl>
                                            <p:attrNameLst>
                                              <p:attrName>style.visibility</p:attrName>
                                            </p:attrNameLst>
                                          </p:cBhvr>
                                          <p:to>
                                            <p:strVal val="visible"/>
                                          </p:to>
                                        </p:set>
                                        <p:animEffect transition="in" filter="fade">
                                          <p:cBhvr>
                                            <p:cTn id="108" dur="750"/>
                                            <p:tgtEl>
                                              <p:spTgt spid="85"/>
                                            </p:tgtEl>
                                          </p:cBhvr>
                                        </p:animEffect>
                                        <p:anim calcmode="lin" valueType="num">
                                          <p:cBhvr>
                                            <p:cTn id="109" dur="750" fill="hold"/>
                                            <p:tgtEl>
                                              <p:spTgt spid="85"/>
                                            </p:tgtEl>
                                            <p:attrNameLst>
                                              <p:attrName>ppt_x</p:attrName>
                                            </p:attrNameLst>
                                          </p:cBhvr>
                                          <p:tavLst>
                                            <p:tav tm="0">
                                              <p:val>
                                                <p:strVal val="#ppt_x"/>
                                              </p:val>
                                            </p:tav>
                                            <p:tav tm="100000">
                                              <p:val>
                                                <p:strVal val="#ppt_x"/>
                                              </p:val>
                                            </p:tav>
                                          </p:tavLst>
                                        </p:anim>
                                        <p:anim calcmode="lin" valueType="num">
                                          <p:cBhvr>
                                            <p:cTn id="110" dur="750" fill="hold"/>
                                            <p:tgtEl>
                                              <p:spTgt spid="85"/>
                                            </p:tgtEl>
                                            <p:attrNameLst>
                                              <p:attrName>ppt_y</p:attrName>
                                            </p:attrNameLst>
                                          </p:cBhvr>
                                          <p:tavLst>
                                            <p:tav tm="0">
                                              <p:val>
                                                <p:strVal val="#ppt_y+.1"/>
                                              </p:val>
                                            </p:tav>
                                            <p:tav tm="100000">
                                              <p:val>
                                                <p:strVal val="#ppt_y"/>
                                              </p:val>
                                            </p:tav>
                                          </p:tavLst>
                                        </p:anim>
                                      </p:childTnLst>
                                    </p:cTn>
                                  </p:par>
                                </p:childTnLst>
                              </p:cTn>
                            </p:par>
                            <p:par>
                              <p:cTn id="111" fill="hold">
                                <p:stCondLst>
                                  <p:cond delay="5800"/>
                                </p:stCondLst>
                                <p:childTnLst>
                                  <p:par>
                                    <p:cTn id="112" presetID="41" presetClass="entr" presetSubtype="0" fill="hold" grpId="0" nodeType="afterEffect">
                                      <p:stCondLst>
                                        <p:cond delay="0"/>
                                      </p:stCondLst>
                                      <p:iterate type="lt">
                                        <p:tmPct val="10000"/>
                                      </p:iterate>
                                      <p:childTnLst>
                                        <p:set>
                                          <p:cBhvr>
                                            <p:cTn id="113" dur="1" fill="hold">
                                              <p:stCondLst>
                                                <p:cond delay="0"/>
                                              </p:stCondLst>
                                            </p:cTn>
                                            <p:tgtEl>
                                              <p:spTgt spid="88"/>
                                            </p:tgtEl>
                                            <p:attrNameLst>
                                              <p:attrName>style.visibility</p:attrName>
                                            </p:attrNameLst>
                                          </p:cBhvr>
                                          <p:to>
                                            <p:strVal val="visible"/>
                                          </p:to>
                                        </p:set>
                                        <p:anim calcmode="lin" valueType="num">
                                          <p:cBhvr>
                                            <p:cTn id="114" dur="500" fill="hold"/>
                                            <p:tgtEl>
                                              <p:spTgt spid="88"/>
                                            </p:tgtEl>
                                            <p:attrNameLst>
                                              <p:attrName>ppt_x</p:attrName>
                                            </p:attrNameLst>
                                          </p:cBhvr>
                                          <p:tavLst>
                                            <p:tav tm="0">
                                              <p:val>
                                                <p:strVal val="#ppt_x"/>
                                              </p:val>
                                            </p:tav>
                                            <p:tav tm="50000">
                                              <p:val>
                                                <p:strVal val="#ppt_x+.1"/>
                                              </p:val>
                                            </p:tav>
                                            <p:tav tm="100000">
                                              <p:val>
                                                <p:strVal val="#ppt_x"/>
                                              </p:val>
                                            </p:tav>
                                          </p:tavLst>
                                        </p:anim>
                                        <p:anim calcmode="lin" valueType="num">
                                          <p:cBhvr>
                                            <p:cTn id="115" dur="500" fill="hold"/>
                                            <p:tgtEl>
                                              <p:spTgt spid="88"/>
                                            </p:tgtEl>
                                            <p:attrNameLst>
                                              <p:attrName>ppt_y</p:attrName>
                                            </p:attrNameLst>
                                          </p:cBhvr>
                                          <p:tavLst>
                                            <p:tav tm="0">
                                              <p:val>
                                                <p:strVal val="#ppt_y"/>
                                              </p:val>
                                            </p:tav>
                                            <p:tav tm="100000">
                                              <p:val>
                                                <p:strVal val="#ppt_y"/>
                                              </p:val>
                                            </p:tav>
                                          </p:tavLst>
                                        </p:anim>
                                        <p:anim calcmode="lin" valueType="num">
                                          <p:cBhvr>
                                            <p:cTn id="116" dur="500" fill="hold"/>
                                            <p:tgtEl>
                                              <p:spTgt spid="88"/>
                                            </p:tgtEl>
                                            <p:attrNameLst>
                                              <p:attrName>ppt_h</p:attrName>
                                            </p:attrNameLst>
                                          </p:cBhvr>
                                          <p:tavLst>
                                            <p:tav tm="0">
                                              <p:val>
                                                <p:strVal val="#ppt_h/10"/>
                                              </p:val>
                                            </p:tav>
                                            <p:tav tm="50000">
                                              <p:val>
                                                <p:strVal val="#ppt_h+.01"/>
                                              </p:val>
                                            </p:tav>
                                            <p:tav tm="100000">
                                              <p:val>
                                                <p:strVal val="#ppt_h"/>
                                              </p:val>
                                            </p:tav>
                                          </p:tavLst>
                                        </p:anim>
                                        <p:anim calcmode="lin" valueType="num">
                                          <p:cBhvr>
                                            <p:cTn id="117" dur="500" fill="hold"/>
                                            <p:tgtEl>
                                              <p:spTgt spid="88"/>
                                            </p:tgtEl>
                                            <p:attrNameLst>
                                              <p:attrName>ppt_w</p:attrName>
                                            </p:attrNameLst>
                                          </p:cBhvr>
                                          <p:tavLst>
                                            <p:tav tm="0">
                                              <p:val>
                                                <p:strVal val="#ppt_w/10"/>
                                              </p:val>
                                            </p:tav>
                                            <p:tav tm="50000">
                                              <p:val>
                                                <p:strVal val="#ppt_w+.01"/>
                                              </p:val>
                                            </p:tav>
                                            <p:tav tm="100000">
                                              <p:val>
                                                <p:strVal val="#ppt_w"/>
                                              </p:val>
                                            </p:tav>
                                          </p:tavLst>
                                        </p:anim>
                                        <p:animEffect transition="in" filter="fade">
                                          <p:cBhvr>
                                            <p:cTn id="118" dur="500" tmFilter="0,0; .5, 1; 1, 1"/>
                                            <p:tgtEl>
                                              <p:spTgt spid="88"/>
                                            </p:tgtEl>
                                          </p:cBhvr>
                                        </p:animEffect>
                                      </p:childTnLst>
                                    </p:cTn>
                                  </p:par>
                                </p:childTnLst>
                              </p:cTn>
                            </p:par>
                            <p:par>
                              <p:cTn id="119" fill="hold">
                                <p:stCondLst>
                                  <p:cond delay="6650"/>
                                </p:stCondLst>
                                <p:childTnLst>
                                  <p:par>
                                    <p:cTn id="120" presetID="42" presetClass="entr" presetSubtype="0" fill="hold" grpId="0" nodeType="afterEffect">
                                      <p:stCondLst>
                                        <p:cond delay="0"/>
                                      </p:stCondLst>
                                      <p:childTnLst>
                                        <p:set>
                                          <p:cBhvr>
                                            <p:cTn id="121" dur="1" fill="hold">
                                              <p:stCondLst>
                                                <p:cond delay="0"/>
                                              </p:stCondLst>
                                            </p:cTn>
                                            <p:tgtEl>
                                              <p:spTgt spid="87"/>
                                            </p:tgtEl>
                                            <p:attrNameLst>
                                              <p:attrName>style.visibility</p:attrName>
                                            </p:attrNameLst>
                                          </p:cBhvr>
                                          <p:to>
                                            <p:strVal val="visible"/>
                                          </p:to>
                                        </p:set>
                                        <p:animEffect transition="in" filter="fade">
                                          <p:cBhvr>
                                            <p:cTn id="122" dur="750"/>
                                            <p:tgtEl>
                                              <p:spTgt spid="87"/>
                                            </p:tgtEl>
                                          </p:cBhvr>
                                        </p:animEffect>
                                        <p:anim calcmode="lin" valueType="num">
                                          <p:cBhvr>
                                            <p:cTn id="123" dur="750" fill="hold"/>
                                            <p:tgtEl>
                                              <p:spTgt spid="87"/>
                                            </p:tgtEl>
                                            <p:attrNameLst>
                                              <p:attrName>ppt_x</p:attrName>
                                            </p:attrNameLst>
                                          </p:cBhvr>
                                          <p:tavLst>
                                            <p:tav tm="0">
                                              <p:val>
                                                <p:strVal val="#ppt_x"/>
                                              </p:val>
                                            </p:tav>
                                            <p:tav tm="100000">
                                              <p:val>
                                                <p:strVal val="#ppt_x"/>
                                              </p:val>
                                            </p:tav>
                                          </p:tavLst>
                                        </p:anim>
                                        <p:anim calcmode="lin" valueType="num">
                                          <p:cBhvr>
                                            <p:cTn id="124" dur="75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1" grpId="0"/>
          <p:bldP spid="82" grpId="0"/>
          <p:bldP spid="83" grpId="0"/>
          <p:bldP spid="84" grpId="0"/>
          <p:bldP spid="85" grpId="0"/>
          <p:bldP spid="86" grpId="0"/>
          <p:bldP spid="87" grpId="0"/>
          <p:bldP spid="8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5</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矩形 3"/>
          <p:cNvSpPr/>
          <p:nvPr/>
        </p:nvSpPr>
        <p:spPr>
          <a:xfrm>
            <a:off x="2637218" y="1419622"/>
            <a:ext cx="2610246" cy="2163516"/>
          </a:xfrm>
          <a:custGeom>
            <a:avLst/>
            <a:gdLst/>
            <a:ahLst/>
            <a:cxnLst/>
            <a:rect l="l" t="t" r="r" b="b"/>
            <a:pathLst>
              <a:path w="2316425" h="1919981">
                <a:moveTo>
                  <a:pt x="961654" y="1"/>
                </a:moveTo>
                <a:cubicBezTo>
                  <a:pt x="1241767" y="-484"/>
                  <a:pt x="1493101" y="118983"/>
                  <a:pt x="1668542" y="309758"/>
                </a:cubicBezTo>
                <a:lnTo>
                  <a:pt x="2316425" y="957641"/>
                </a:lnTo>
                <a:lnTo>
                  <a:pt x="1666038" y="1608027"/>
                </a:lnTo>
                <a:cubicBezTo>
                  <a:pt x="1490444" y="1799411"/>
                  <a:pt x="1238185" y="1919750"/>
                  <a:pt x="958327" y="1919980"/>
                </a:cubicBezTo>
                <a:cubicBezTo>
                  <a:pt x="428203" y="1920898"/>
                  <a:pt x="-918" y="1491778"/>
                  <a:pt x="1" y="961654"/>
                </a:cubicBezTo>
                <a:cubicBezTo>
                  <a:pt x="919" y="431529"/>
                  <a:pt x="431529" y="920"/>
                  <a:pt x="961654" y="1"/>
                </a:cubicBezTo>
                <a:close/>
              </a:path>
            </a:pathLst>
          </a:cu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椭圆 5"/>
          <p:cNvSpPr/>
          <p:nvPr/>
        </p:nvSpPr>
        <p:spPr>
          <a:xfrm>
            <a:off x="4642143" y="2454533"/>
            <a:ext cx="1994446" cy="1653106"/>
          </a:xfrm>
          <a:custGeom>
            <a:avLst/>
            <a:gdLst/>
            <a:ahLst/>
            <a:cxnLst/>
            <a:rect l="l" t="t" r="r" b="b"/>
            <a:pathLst>
              <a:path w="2316425" h="1919981">
                <a:moveTo>
                  <a:pt x="1358098" y="1"/>
                </a:moveTo>
                <a:cubicBezTo>
                  <a:pt x="1888222" y="-917"/>
                  <a:pt x="2317343" y="428203"/>
                  <a:pt x="2316424" y="958327"/>
                </a:cubicBezTo>
                <a:cubicBezTo>
                  <a:pt x="2315506" y="1488452"/>
                  <a:pt x="1884896" y="1919061"/>
                  <a:pt x="1354771" y="1919980"/>
                </a:cubicBezTo>
                <a:cubicBezTo>
                  <a:pt x="1074658" y="1920465"/>
                  <a:pt x="823324" y="1800998"/>
                  <a:pt x="647883" y="1610223"/>
                </a:cubicBezTo>
                <a:lnTo>
                  <a:pt x="0" y="962340"/>
                </a:lnTo>
                <a:lnTo>
                  <a:pt x="650387" y="311954"/>
                </a:lnTo>
                <a:cubicBezTo>
                  <a:pt x="825981" y="120570"/>
                  <a:pt x="1078240" y="231"/>
                  <a:pt x="1358098"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15"/>
          <p:cNvSpPr txBox="1"/>
          <p:nvPr/>
        </p:nvSpPr>
        <p:spPr>
          <a:xfrm>
            <a:off x="911922" y="1947134"/>
            <a:ext cx="1440160" cy="138499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solidFill>
                  <a:srgbClr val="346182"/>
                </a:solidFill>
              </a:rPr>
              <a:t>点击输入简要文字内容，文字内容需概括精炼，不用多余的文字修饰，言简意赅的说明分项内容。</a:t>
            </a:r>
            <a:endParaRPr lang="en-US" altLang="zh-CN" sz="1200" dirty="0">
              <a:solidFill>
                <a:srgbClr val="346182"/>
              </a:solidFill>
            </a:endParaRPr>
          </a:p>
        </p:txBody>
      </p:sp>
      <p:sp>
        <p:nvSpPr>
          <p:cNvPr id="11" name="TextBox 16"/>
          <p:cNvSpPr txBox="1"/>
          <p:nvPr/>
        </p:nvSpPr>
        <p:spPr>
          <a:xfrm>
            <a:off x="6888586" y="2861889"/>
            <a:ext cx="1429544"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solidFill>
                  <a:srgbClr val="346182"/>
                </a:solidFill>
              </a:rPr>
              <a:t>点击输入简要文字内容，文字内容需概括精炼，不用多余的文字修饰。</a:t>
            </a:r>
            <a:endParaRPr lang="en-US" altLang="zh-CN" sz="1200" dirty="0">
              <a:solidFill>
                <a:srgbClr val="346182"/>
              </a:solidFill>
            </a:endParaRPr>
          </a:p>
        </p:txBody>
      </p:sp>
      <p:sp>
        <p:nvSpPr>
          <p:cNvPr id="12" name="TextBox 18"/>
          <p:cNvSpPr txBox="1"/>
          <p:nvPr/>
        </p:nvSpPr>
        <p:spPr>
          <a:xfrm>
            <a:off x="3297620" y="1871107"/>
            <a:ext cx="917239" cy="400110"/>
          </a:xfrm>
          <a:prstGeom prst="rect">
            <a:avLst/>
          </a:prstGeom>
          <a:noFill/>
        </p:spPr>
        <p:txBody>
          <a:bodyPr wrap="none">
            <a:spAutoFit/>
          </a:bodyPr>
          <a:lstStyle/>
          <a:p>
            <a:pPr algn="ctr" fontAlgn="auto">
              <a:spcBef>
                <a:spcPts val="0"/>
              </a:spcBef>
              <a:spcAft>
                <a:spcPts val="0"/>
              </a:spcAft>
              <a:defRPr/>
            </a:pPr>
            <a:r>
              <a:rPr lang="en-US" altLang="zh-CN" sz="2000" b="1" dirty="0">
                <a:solidFill>
                  <a:schemeClr val="bg1"/>
                </a:solidFill>
                <a:latin typeface="微软雅黑" pitchFamily="34" charset="-122"/>
                <a:ea typeface="微软雅黑" pitchFamily="34" charset="-122"/>
              </a:rPr>
              <a:t>800</a:t>
            </a:r>
            <a:r>
              <a:rPr lang="zh-CN" altLang="en-US" sz="2000" b="1" dirty="0">
                <a:solidFill>
                  <a:schemeClr val="bg1"/>
                </a:solidFill>
                <a:latin typeface="微软雅黑" pitchFamily="34" charset="-122"/>
                <a:ea typeface="微软雅黑" pitchFamily="34" charset="-122"/>
              </a:rPr>
              <a:t>万</a:t>
            </a:r>
          </a:p>
        </p:txBody>
      </p:sp>
      <p:sp>
        <p:nvSpPr>
          <p:cNvPr id="13" name="TextBox 19"/>
          <p:cNvSpPr txBox="1"/>
          <p:nvPr/>
        </p:nvSpPr>
        <p:spPr>
          <a:xfrm>
            <a:off x="3000153" y="2435345"/>
            <a:ext cx="1641990" cy="538609"/>
          </a:xfrm>
          <a:prstGeom prst="rect">
            <a:avLst/>
          </a:prstGeom>
          <a:noFill/>
        </p:spPr>
        <p:txBody>
          <a:bodyPr wrap="square" lIns="0" tIns="0" rIns="0" bIns="0" rtlCol="0">
            <a:spAutoFit/>
          </a:bodyPr>
          <a:lstStyle/>
          <a:p>
            <a:pPr algn="just">
              <a:lnSpc>
                <a:spcPts val="1400"/>
              </a:lnSpc>
            </a:pPr>
            <a:r>
              <a:rPr lang="zh-CN" altLang="en-US" sz="1000" dirty="0">
                <a:solidFill>
                  <a:schemeClr val="bg1"/>
                </a:solidFill>
                <a:latin typeface="微软雅黑" pitchFamily="34" charset="-122"/>
                <a:ea typeface="微软雅黑" pitchFamily="34" charset="-122"/>
              </a:rPr>
              <a:t>点击输入简要文字内容，文字内容需概括精炼，不用多余的文字修饰</a:t>
            </a:r>
            <a:r>
              <a:rPr lang="en-US" altLang="zh-CN" sz="1000" dirty="0">
                <a:solidFill>
                  <a:schemeClr val="bg1"/>
                </a:solidFill>
                <a:latin typeface="微软雅黑 Light" pitchFamily="34" charset="-122"/>
                <a:ea typeface="微软雅黑 Light" pitchFamily="34" charset="-122"/>
              </a:rPr>
              <a:t>……</a:t>
            </a:r>
          </a:p>
        </p:txBody>
      </p:sp>
      <p:sp>
        <p:nvSpPr>
          <p:cNvPr id="14" name="TextBox 20"/>
          <p:cNvSpPr txBox="1"/>
          <p:nvPr/>
        </p:nvSpPr>
        <p:spPr>
          <a:xfrm>
            <a:off x="5398951" y="2808992"/>
            <a:ext cx="769763" cy="338554"/>
          </a:xfrm>
          <a:prstGeom prst="rect">
            <a:avLst/>
          </a:prstGeom>
          <a:noFill/>
        </p:spPr>
        <p:txBody>
          <a:bodyPr wrap="none">
            <a:spAutoFit/>
          </a:bodyPr>
          <a:lstStyle/>
          <a:p>
            <a:pPr algn="ctr" fontAlgn="auto">
              <a:spcBef>
                <a:spcPts val="0"/>
              </a:spcBef>
              <a:spcAft>
                <a:spcPts val="0"/>
              </a:spcAft>
              <a:defRPr/>
            </a:pPr>
            <a:r>
              <a:rPr lang="en-US" altLang="zh-CN" sz="1600" b="1" dirty="0">
                <a:solidFill>
                  <a:schemeClr val="bg1"/>
                </a:solidFill>
                <a:latin typeface="微软雅黑" pitchFamily="34" charset="-122"/>
                <a:ea typeface="微软雅黑" pitchFamily="34" charset="-122"/>
              </a:rPr>
              <a:t>400</a:t>
            </a:r>
            <a:r>
              <a:rPr lang="zh-CN" altLang="en-US" sz="1600" b="1" dirty="0">
                <a:solidFill>
                  <a:schemeClr val="bg1"/>
                </a:solidFill>
                <a:latin typeface="微软雅黑" pitchFamily="34" charset="-122"/>
                <a:ea typeface="微软雅黑" pitchFamily="34" charset="-122"/>
              </a:rPr>
              <a:t>万</a:t>
            </a:r>
          </a:p>
        </p:txBody>
      </p:sp>
      <p:sp>
        <p:nvSpPr>
          <p:cNvPr id="15" name="TextBox 21"/>
          <p:cNvSpPr txBox="1"/>
          <p:nvPr/>
        </p:nvSpPr>
        <p:spPr>
          <a:xfrm>
            <a:off x="5243770" y="3219761"/>
            <a:ext cx="1212767" cy="461665"/>
          </a:xfrm>
          <a:prstGeom prst="rect">
            <a:avLst/>
          </a:prstGeom>
          <a:noFill/>
        </p:spPr>
        <p:txBody>
          <a:bodyPr wrap="square" lIns="0" tIns="0" rIns="0" bIns="0" rtlCol="0">
            <a:spAutoFit/>
          </a:bodyPr>
          <a:lstStyle>
            <a:defPPr>
              <a:defRPr lang="zh-CN"/>
            </a:defPPr>
            <a:lvl1pPr algn="just">
              <a:lnSpc>
                <a:spcPct val="150000"/>
              </a:lnSpc>
              <a:defRPr sz="1000">
                <a:solidFill>
                  <a:schemeClr val="bg1"/>
                </a:solidFill>
                <a:latin typeface="微软雅黑" pitchFamily="34" charset="-122"/>
                <a:ea typeface="微软雅黑" pitchFamily="34" charset="-122"/>
              </a:defRPr>
            </a:lvl1pPr>
          </a:lstStyle>
          <a:p>
            <a:pPr>
              <a:lnSpc>
                <a:spcPct val="100000"/>
              </a:lnSpc>
            </a:pPr>
            <a:r>
              <a:rPr lang="zh-CN" altLang="en-US" dirty="0"/>
              <a:t>点击输入简要文字内容，文字内容需概括精炼</a:t>
            </a:r>
            <a:r>
              <a:rPr lang="en-US" altLang="zh-CN" dirty="0"/>
              <a:t>……</a:t>
            </a:r>
          </a:p>
        </p:txBody>
      </p:sp>
      <p:sp>
        <p:nvSpPr>
          <p:cNvPr id="16" name="椭圆 15"/>
          <p:cNvSpPr/>
          <p:nvPr/>
        </p:nvSpPr>
        <p:spPr>
          <a:xfrm>
            <a:off x="2721555" y="1500828"/>
            <a:ext cx="576064" cy="5760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所需资金</a:t>
            </a:r>
          </a:p>
        </p:txBody>
      </p:sp>
      <p:sp>
        <p:nvSpPr>
          <p:cNvPr id="17" name="椭圆 16"/>
          <p:cNvSpPr/>
          <p:nvPr/>
        </p:nvSpPr>
        <p:spPr>
          <a:xfrm>
            <a:off x="6203166" y="2487672"/>
            <a:ext cx="465334" cy="46533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000" dirty="0">
                <a:solidFill>
                  <a:schemeClr val="bg1"/>
                </a:solidFill>
                <a:latin typeface="微软雅黑" pitchFamily="34" charset="-122"/>
                <a:ea typeface="微软雅黑" pitchFamily="34" charset="-122"/>
              </a:rPr>
              <a:t>已有资金</a:t>
            </a:r>
          </a:p>
        </p:txBody>
      </p:sp>
      <p:sp>
        <p:nvSpPr>
          <p:cNvPr id="18" name="TextBox 34"/>
          <p:cNvSpPr txBox="1"/>
          <p:nvPr/>
        </p:nvSpPr>
        <p:spPr>
          <a:xfrm>
            <a:off x="6636588" y="1022901"/>
            <a:ext cx="1681541" cy="430887"/>
          </a:xfrm>
          <a:prstGeom prst="rect">
            <a:avLst/>
          </a:prstGeom>
          <a:noFill/>
        </p:spPr>
        <p:txBody>
          <a:bodyPr wrap="square" lIns="0" tIns="0" rIns="0" bIns="0" rtlCol="0">
            <a:spAutoFit/>
          </a:bodyPr>
          <a:lstStyle/>
          <a:p>
            <a:r>
              <a:rPr lang="zh-CN" altLang="en-US" sz="2800" b="1" dirty="0" smtClean="0">
                <a:solidFill>
                  <a:srgbClr val="ED7D31"/>
                </a:solidFill>
                <a:latin typeface="微软雅黑" pitchFamily="34" charset="-122"/>
                <a:ea typeface="微软雅黑" pitchFamily="34" charset="-122"/>
              </a:rPr>
              <a:t>资金缺口</a:t>
            </a:r>
            <a:endParaRPr lang="zh-CN" altLang="en-US" sz="2800" b="1" dirty="0">
              <a:solidFill>
                <a:srgbClr val="ED7D31"/>
              </a:solidFill>
              <a:latin typeface="微软雅黑" pitchFamily="34" charset="-122"/>
              <a:ea typeface="微软雅黑" pitchFamily="34" charset="-122"/>
            </a:endParaRPr>
          </a:p>
        </p:txBody>
      </p:sp>
    </p:spTree>
    <p:extLst>
      <p:ext uri="{BB962C8B-B14F-4D97-AF65-F5344CB8AC3E}">
        <p14:creationId xmlns:p14="http://schemas.microsoft.com/office/powerpoint/2010/main" val="3020205709"/>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00" fill="hold"/>
                                            <p:tgtEl>
                                              <p:spTgt spid="18"/>
                                            </p:tgtEl>
                                            <p:attrNameLst>
                                              <p:attrName>ppt_x</p:attrName>
                                            </p:attrNameLst>
                                          </p:cBhvr>
                                          <p:tavLst>
                                            <p:tav tm="0">
                                              <p:val>
                                                <p:strVal val="1+#ppt_w/2"/>
                                              </p:val>
                                            </p:tav>
                                            <p:tav tm="100000">
                                              <p:val>
                                                <p:strVal val="#ppt_x"/>
                                              </p:val>
                                            </p:tav>
                                          </p:tavLst>
                                        </p:anim>
                                        <p:anim calcmode="lin" valueType="num">
                                          <p:cBhvr additive="base">
                                            <p:cTn id="17" dur="30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1800"/>
                                </p:stCondLst>
                                <p:childTnLst>
                                  <p:par>
                                    <p:cTn id="28" presetID="23" presetClass="entr" presetSubtype="3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strVal val="4*#ppt_w"/>
                                              </p:val>
                                            </p:tav>
                                            <p:tav tm="100000">
                                              <p:val>
                                                <p:strVal val="#ppt_w"/>
                                              </p:val>
                                            </p:tav>
                                          </p:tavLst>
                                        </p:anim>
                                        <p:anim calcmode="lin" valueType="num">
                                          <p:cBhvr>
                                            <p:cTn id="31" dur="500" fill="hold"/>
                                            <p:tgtEl>
                                              <p:spTgt spid="16"/>
                                            </p:tgtEl>
                                            <p:attrNameLst>
                                              <p:attrName>ppt_h</p:attrName>
                                            </p:attrNameLst>
                                          </p:cBhvr>
                                          <p:tavLst>
                                            <p:tav tm="0">
                                              <p:val>
                                                <p:strVal val="4*#ppt_h"/>
                                              </p:val>
                                            </p:tav>
                                            <p:tav tm="100000">
                                              <p:val>
                                                <p:strVal val="#ppt_h"/>
                                              </p:val>
                                            </p:tav>
                                          </p:tavLst>
                                        </p:anim>
                                      </p:childTnLst>
                                    </p:cTn>
                                  </p:par>
                                </p:childTnLst>
                              </p:cTn>
                            </p:par>
                            <p:par>
                              <p:cTn id="32" fill="hold">
                                <p:stCondLst>
                                  <p:cond delay="23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28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3300"/>
                                </p:stCondLst>
                                <p:childTnLst>
                                  <p:par>
                                    <p:cTn id="45" presetID="23" presetClass="entr" presetSubtype="3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strVal val="4*#ppt_w"/>
                                              </p:val>
                                            </p:tav>
                                            <p:tav tm="100000">
                                              <p:val>
                                                <p:strVal val="#ppt_w"/>
                                              </p:val>
                                            </p:tav>
                                          </p:tavLst>
                                        </p:anim>
                                        <p:anim calcmode="lin" valueType="num">
                                          <p:cBhvr>
                                            <p:cTn id="48" dur="500" fill="hold"/>
                                            <p:tgtEl>
                                              <p:spTgt spid="17"/>
                                            </p:tgtEl>
                                            <p:attrNameLst>
                                              <p:attrName>ppt_h</p:attrName>
                                            </p:attrNameLst>
                                          </p:cBhvr>
                                          <p:tavLst>
                                            <p:tav tm="0">
                                              <p:val>
                                                <p:strVal val="4*#ppt_h"/>
                                              </p:val>
                                            </p:tav>
                                            <p:tav tm="100000">
                                              <p:val>
                                                <p:strVal val="#ppt_h"/>
                                              </p:val>
                                            </p:tav>
                                          </p:tavLst>
                                        </p:anim>
                                      </p:childTnLst>
                                    </p:cTn>
                                  </p:par>
                                </p:childTnLst>
                              </p:cTn>
                            </p:par>
                            <p:par>
                              <p:cTn id="49" fill="hold">
                                <p:stCondLst>
                                  <p:cond delay="38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4300"/>
                                </p:stCondLst>
                                <p:childTnLst>
                                  <p:par>
                                    <p:cTn id="56" presetID="5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Effect transition="in" filter="fade">
                                          <p:cBhvr>
                                            <p:cTn id="60" dur="500"/>
                                            <p:tgtEl>
                                              <p:spTgt spid="15"/>
                                            </p:tgtEl>
                                          </p:cBhvr>
                                        </p:animEffect>
                                      </p:childTnLst>
                                    </p:cTn>
                                  </p:par>
                                </p:childTnLst>
                              </p:cTn>
                            </p:par>
                            <p:par>
                              <p:cTn id="61" fill="hold">
                                <p:stCondLst>
                                  <p:cond delay="4800"/>
                                </p:stCondLst>
                                <p:childTnLst>
                                  <p:par>
                                    <p:cTn id="62" presetID="22" presetClass="entr" presetSubtype="1"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up)">
                                          <p:cBhvr>
                                            <p:cTn id="64" dur="500"/>
                                            <p:tgtEl>
                                              <p:spTgt spid="10"/>
                                            </p:tgtEl>
                                          </p:cBhvr>
                                        </p:animEffect>
                                      </p:childTnLst>
                                    </p:cTn>
                                  </p:par>
                                </p:childTnLst>
                              </p:cTn>
                            </p:par>
                            <p:par>
                              <p:cTn id="65" fill="hold">
                                <p:stCondLst>
                                  <p:cond delay="5300"/>
                                </p:stCondLst>
                                <p:childTnLst>
                                  <p:par>
                                    <p:cTn id="66" presetID="22" presetClass="entr" presetSubtype="1"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up)">
                                          <p:cBhvr>
                                            <p:cTn id="6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p:bldP spid="12" grpId="0"/>
          <p:bldP spid="13" grpId="0"/>
          <p:bldP spid="14" grpId="0"/>
          <p:bldP spid="15" grpId="0"/>
          <p:bldP spid="16" grpId="0" animBg="1"/>
          <p:bldP spid="17"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00" fill="hold"/>
                                            <p:tgtEl>
                                              <p:spTgt spid="18"/>
                                            </p:tgtEl>
                                            <p:attrNameLst>
                                              <p:attrName>ppt_x</p:attrName>
                                            </p:attrNameLst>
                                          </p:cBhvr>
                                          <p:tavLst>
                                            <p:tav tm="0">
                                              <p:val>
                                                <p:strVal val="1+#ppt_w/2"/>
                                              </p:val>
                                            </p:tav>
                                            <p:tav tm="100000">
                                              <p:val>
                                                <p:strVal val="#ppt_x"/>
                                              </p:val>
                                            </p:tav>
                                          </p:tavLst>
                                        </p:anim>
                                        <p:anim calcmode="lin" valueType="num">
                                          <p:cBhvr additive="base">
                                            <p:cTn id="17" dur="30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3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1800"/>
                                </p:stCondLst>
                                <p:childTnLst>
                                  <p:par>
                                    <p:cTn id="28" presetID="23" presetClass="entr" presetSubtype="3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strVal val="4*#ppt_w"/>
                                              </p:val>
                                            </p:tav>
                                            <p:tav tm="100000">
                                              <p:val>
                                                <p:strVal val="#ppt_w"/>
                                              </p:val>
                                            </p:tav>
                                          </p:tavLst>
                                        </p:anim>
                                        <p:anim calcmode="lin" valueType="num">
                                          <p:cBhvr>
                                            <p:cTn id="31" dur="500" fill="hold"/>
                                            <p:tgtEl>
                                              <p:spTgt spid="16"/>
                                            </p:tgtEl>
                                            <p:attrNameLst>
                                              <p:attrName>ppt_h</p:attrName>
                                            </p:attrNameLst>
                                          </p:cBhvr>
                                          <p:tavLst>
                                            <p:tav tm="0">
                                              <p:val>
                                                <p:strVal val="4*#ppt_h"/>
                                              </p:val>
                                            </p:tav>
                                            <p:tav tm="100000">
                                              <p:val>
                                                <p:strVal val="#ppt_h"/>
                                              </p:val>
                                            </p:tav>
                                          </p:tavLst>
                                        </p:anim>
                                      </p:childTnLst>
                                    </p:cTn>
                                  </p:par>
                                </p:childTnLst>
                              </p:cTn>
                            </p:par>
                            <p:par>
                              <p:cTn id="32" fill="hold">
                                <p:stCondLst>
                                  <p:cond delay="23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2800"/>
                                </p:stCondLst>
                                <p:childTnLst>
                                  <p:par>
                                    <p:cTn id="39" presetID="53" presetClass="entr" presetSubtype="16"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par>
                              <p:cTn id="44" fill="hold">
                                <p:stCondLst>
                                  <p:cond delay="3300"/>
                                </p:stCondLst>
                                <p:childTnLst>
                                  <p:par>
                                    <p:cTn id="45" presetID="23" presetClass="entr" presetSubtype="3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strVal val="4*#ppt_w"/>
                                              </p:val>
                                            </p:tav>
                                            <p:tav tm="100000">
                                              <p:val>
                                                <p:strVal val="#ppt_w"/>
                                              </p:val>
                                            </p:tav>
                                          </p:tavLst>
                                        </p:anim>
                                        <p:anim calcmode="lin" valueType="num">
                                          <p:cBhvr>
                                            <p:cTn id="48" dur="500" fill="hold"/>
                                            <p:tgtEl>
                                              <p:spTgt spid="17"/>
                                            </p:tgtEl>
                                            <p:attrNameLst>
                                              <p:attrName>ppt_h</p:attrName>
                                            </p:attrNameLst>
                                          </p:cBhvr>
                                          <p:tavLst>
                                            <p:tav tm="0">
                                              <p:val>
                                                <p:strVal val="4*#ppt_h"/>
                                              </p:val>
                                            </p:tav>
                                            <p:tav tm="100000">
                                              <p:val>
                                                <p:strVal val="#ppt_h"/>
                                              </p:val>
                                            </p:tav>
                                          </p:tavLst>
                                        </p:anim>
                                      </p:childTnLst>
                                    </p:cTn>
                                  </p:par>
                                </p:childTnLst>
                              </p:cTn>
                            </p:par>
                            <p:par>
                              <p:cTn id="49" fill="hold">
                                <p:stCondLst>
                                  <p:cond delay="38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4300"/>
                                </p:stCondLst>
                                <p:childTnLst>
                                  <p:par>
                                    <p:cTn id="56" presetID="53" presetClass="entr" presetSubtype="16"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Effect transition="in" filter="fade">
                                          <p:cBhvr>
                                            <p:cTn id="60" dur="500"/>
                                            <p:tgtEl>
                                              <p:spTgt spid="15"/>
                                            </p:tgtEl>
                                          </p:cBhvr>
                                        </p:animEffect>
                                      </p:childTnLst>
                                    </p:cTn>
                                  </p:par>
                                </p:childTnLst>
                              </p:cTn>
                            </p:par>
                            <p:par>
                              <p:cTn id="61" fill="hold">
                                <p:stCondLst>
                                  <p:cond delay="4800"/>
                                </p:stCondLst>
                                <p:childTnLst>
                                  <p:par>
                                    <p:cTn id="62" presetID="22" presetClass="entr" presetSubtype="1"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up)">
                                          <p:cBhvr>
                                            <p:cTn id="64" dur="500"/>
                                            <p:tgtEl>
                                              <p:spTgt spid="10"/>
                                            </p:tgtEl>
                                          </p:cBhvr>
                                        </p:animEffect>
                                      </p:childTnLst>
                                    </p:cTn>
                                  </p:par>
                                </p:childTnLst>
                              </p:cTn>
                            </p:par>
                            <p:par>
                              <p:cTn id="65" fill="hold">
                                <p:stCondLst>
                                  <p:cond delay="5300"/>
                                </p:stCondLst>
                                <p:childTnLst>
                                  <p:par>
                                    <p:cTn id="66" presetID="22" presetClass="entr" presetSubtype="1"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wipe(up)">
                                          <p:cBhvr>
                                            <p:cTn id="6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p:bldP spid="11" grpId="0"/>
          <p:bldP spid="12" grpId="0"/>
          <p:bldP spid="13" grpId="0"/>
          <p:bldP spid="14" grpId="0"/>
          <p:bldP spid="15" grpId="0"/>
          <p:bldP spid="16" grpId="0" animBg="1"/>
          <p:bldP spid="17" grpId="0" animBg="1"/>
          <p:bldP spid="18"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5</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sp>
        <p:nvSpPr>
          <p:cNvPr id="8" name="TextBox 5"/>
          <p:cNvSpPr txBox="1"/>
          <p:nvPr/>
        </p:nvSpPr>
        <p:spPr>
          <a:xfrm>
            <a:off x="4922580" y="1487371"/>
            <a:ext cx="3017306" cy="36715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ts val="1500"/>
              </a:lnSpc>
            </a:pPr>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9" name="TextBox 6"/>
          <p:cNvSpPr txBox="1"/>
          <p:nvPr/>
        </p:nvSpPr>
        <p:spPr>
          <a:xfrm>
            <a:off x="4922580" y="2701065"/>
            <a:ext cx="3017306" cy="36715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ts val="1500"/>
              </a:lnSpc>
            </a:pPr>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10" name="TextBox 8"/>
          <p:cNvSpPr txBox="1"/>
          <p:nvPr/>
        </p:nvSpPr>
        <p:spPr>
          <a:xfrm>
            <a:off x="4922580" y="3913907"/>
            <a:ext cx="3017306" cy="36715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ts val="1500"/>
              </a:lnSpc>
            </a:pPr>
            <a:r>
              <a:rPr lang="zh-CN" altLang="en-US" dirty="0">
                <a:solidFill>
                  <a:srgbClr val="346182"/>
                </a:solidFill>
              </a:rPr>
              <a:t>点击输入简要文字内容，文字内容需概括精炼，不用多余的文字修饰，言简意赅的说明分项内容</a:t>
            </a:r>
            <a:r>
              <a:rPr lang="en-US" altLang="zh-CN" dirty="0">
                <a:solidFill>
                  <a:srgbClr val="346182"/>
                </a:solidFill>
              </a:rPr>
              <a:t>……</a:t>
            </a:r>
          </a:p>
        </p:txBody>
      </p:sp>
      <p:sp>
        <p:nvSpPr>
          <p:cNvPr id="11" name="Freeform 5"/>
          <p:cNvSpPr>
            <a:spLocks/>
          </p:cNvSpPr>
          <p:nvPr/>
        </p:nvSpPr>
        <p:spPr bwMode="auto">
          <a:xfrm>
            <a:off x="2571925" y="3362532"/>
            <a:ext cx="1168400" cy="1173163"/>
          </a:xfrm>
          <a:custGeom>
            <a:avLst/>
            <a:gdLst>
              <a:gd name="T0" fmla="*/ 3898 w 3898"/>
              <a:gd name="T1" fmla="*/ 944 h 3904"/>
              <a:gd name="T2" fmla="*/ 934 w 3898"/>
              <a:gd name="T3" fmla="*/ 3904 h 3904"/>
              <a:gd name="T4" fmla="*/ 0 w 3898"/>
              <a:gd name="T5" fmla="*/ 1642 h 3904"/>
              <a:gd name="T6" fmla="*/ 1624 w 3898"/>
              <a:gd name="T7" fmla="*/ 0 h 3904"/>
              <a:gd name="T8" fmla="*/ 3898 w 3898"/>
              <a:gd name="T9" fmla="*/ 944 h 3904"/>
            </a:gdLst>
            <a:ahLst/>
            <a:cxnLst>
              <a:cxn ang="0">
                <a:pos x="T0" y="T1"/>
              </a:cxn>
              <a:cxn ang="0">
                <a:pos x="T2" y="T3"/>
              </a:cxn>
              <a:cxn ang="0">
                <a:pos x="T4" y="T5"/>
              </a:cxn>
              <a:cxn ang="0">
                <a:pos x="T6" y="T7"/>
              </a:cxn>
              <a:cxn ang="0">
                <a:pos x="T8" y="T9"/>
              </a:cxn>
            </a:cxnLst>
            <a:rect l="0" t="0" r="r" b="b"/>
            <a:pathLst>
              <a:path w="3898" h="3904">
                <a:moveTo>
                  <a:pt x="3898" y="944"/>
                </a:moveTo>
                <a:cubicBezTo>
                  <a:pt x="3316" y="2213"/>
                  <a:pt x="2294" y="3284"/>
                  <a:pt x="934" y="3904"/>
                </a:cubicBezTo>
                <a:lnTo>
                  <a:pt x="0" y="1642"/>
                </a:lnTo>
                <a:cubicBezTo>
                  <a:pt x="734" y="1284"/>
                  <a:pt x="1292" y="696"/>
                  <a:pt x="1624" y="0"/>
                </a:cubicBezTo>
                <a:lnTo>
                  <a:pt x="3898" y="944"/>
                </a:lnTo>
                <a:close/>
              </a:path>
            </a:pathLst>
          </a:custGeom>
          <a:solidFill>
            <a:schemeClr val="accent2"/>
          </a:solid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2" name="Freeform 6"/>
          <p:cNvSpPr>
            <a:spLocks/>
          </p:cNvSpPr>
          <p:nvPr/>
        </p:nvSpPr>
        <p:spPr bwMode="auto">
          <a:xfrm>
            <a:off x="3105325" y="2265570"/>
            <a:ext cx="844550" cy="1258888"/>
          </a:xfrm>
          <a:custGeom>
            <a:avLst/>
            <a:gdLst>
              <a:gd name="T0" fmla="*/ 2294 w 2814"/>
              <a:gd name="T1" fmla="*/ 0 h 4189"/>
              <a:gd name="T2" fmla="*/ 2290 w 2814"/>
              <a:gd name="T3" fmla="*/ 4189 h 4189"/>
              <a:gd name="T4" fmla="*/ 12 w 2814"/>
              <a:gd name="T5" fmla="*/ 3244 h 4189"/>
              <a:gd name="T6" fmla="*/ 0 w 2814"/>
              <a:gd name="T7" fmla="*/ 948 h 4189"/>
              <a:gd name="T8" fmla="*/ 2294 w 2814"/>
              <a:gd name="T9" fmla="*/ 0 h 4189"/>
            </a:gdLst>
            <a:ahLst/>
            <a:cxnLst>
              <a:cxn ang="0">
                <a:pos x="T0" y="T1"/>
              </a:cxn>
              <a:cxn ang="0">
                <a:pos x="T2" y="T3"/>
              </a:cxn>
              <a:cxn ang="0">
                <a:pos x="T4" y="T5"/>
              </a:cxn>
              <a:cxn ang="0">
                <a:pos x="T6" y="T7"/>
              </a:cxn>
              <a:cxn ang="0">
                <a:pos x="T8" y="T9"/>
              </a:cxn>
            </a:cxnLst>
            <a:rect l="0" t="0" r="r" b="b"/>
            <a:pathLst>
              <a:path w="2814" h="4189">
                <a:moveTo>
                  <a:pt x="2294" y="0"/>
                </a:moveTo>
                <a:cubicBezTo>
                  <a:pt x="2814" y="1401"/>
                  <a:pt x="2778" y="2881"/>
                  <a:pt x="2290" y="4189"/>
                </a:cubicBezTo>
                <a:lnTo>
                  <a:pt x="12" y="3244"/>
                </a:lnTo>
                <a:cubicBezTo>
                  <a:pt x="253" y="2522"/>
                  <a:pt x="265" y="1717"/>
                  <a:pt x="0" y="948"/>
                </a:cubicBezTo>
                <a:lnTo>
                  <a:pt x="2294" y="0"/>
                </a:lnTo>
                <a:close/>
              </a:path>
            </a:pathLst>
          </a:custGeom>
          <a:solidFill>
            <a:schemeClr val="accent3"/>
          </a:solid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3" name="Freeform 7"/>
          <p:cNvSpPr>
            <a:spLocks/>
          </p:cNvSpPr>
          <p:nvPr/>
        </p:nvSpPr>
        <p:spPr bwMode="auto">
          <a:xfrm>
            <a:off x="2571924" y="1251157"/>
            <a:ext cx="1169988" cy="1176338"/>
          </a:xfrm>
          <a:custGeom>
            <a:avLst/>
            <a:gdLst>
              <a:gd name="T0" fmla="*/ 946 w 3906"/>
              <a:gd name="T1" fmla="*/ 0 h 3912"/>
              <a:gd name="T2" fmla="*/ 3906 w 3906"/>
              <a:gd name="T3" fmla="*/ 2964 h 3912"/>
              <a:gd name="T4" fmla="*/ 1613 w 3906"/>
              <a:gd name="T5" fmla="*/ 3912 h 3912"/>
              <a:gd name="T6" fmla="*/ 0 w 3906"/>
              <a:gd name="T7" fmla="*/ 2278 h 3912"/>
              <a:gd name="T8" fmla="*/ 946 w 3906"/>
              <a:gd name="T9" fmla="*/ 0 h 3912"/>
            </a:gdLst>
            <a:ahLst/>
            <a:cxnLst>
              <a:cxn ang="0">
                <a:pos x="T0" y="T1"/>
              </a:cxn>
              <a:cxn ang="0">
                <a:pos x="T2" y="T3"/>
              </a:cxn>
              <a:cxn ang="0">
                <a:pos x="T4" y="T5"/>
              </a:cxn>
              <a:cxn ang="0">
                <a:pos x="T6" y="T7"/>
              </a:cxn>
              <a:cxn ang="0">
                <a:pos x="T8" y="T9"/>
              </a:cxn>
            </a:cxnLst>
            <a:rect l="0" t="0" r="r" b="b"/>
            <a:pathLst>
              <a:path w="3906" h="3912">
                <a:moveTo>
                  <a:pt x="946" y="0"/>
                </a:moveTo>
                <a:cubicBezTo>
                  <a:pt x="2215" y="582"/>
                  <a:pt x="3286" y="1605"/>
                  <a:pt x="3906" y="2964"/>
                </a:cubicBezTo>
                <a:lnTo>
                  <a:pt x="1613" y="3912"/>
                </a:lnTo>
                <a:cubicBezTo>
                  <a:pt x="1257" y="3181"/>
                  <a:pt x="681" y="2620"/>
                  <a:pt x="0" y="2278"/>
                </a:cubicBezTo>
                <a:lnTo>
                  <a:pt x="946" y="0"/>
                </a:lnTo>
                <a:close/>
              </a:path>
            </a:pathLst>
          </a:custGeom>
          <a:solidFill>
            <a:schemeClr val="accent2"/>
          </a:solid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Oval 8"/>
          <p:cNvSpPr>
            <a:spLocks noChangeArrowheads="1"/>
          </p:cNvSpPr>
          <p:nvPr/>
        </p:nvSpPr>
        <p:spPr bwMode="auto">
          <a:xfrm>
            <a:off x="1187625" y="1975056"/>
            <a:ext cx="1831975" cy="1836738"/>
          </a:xfrm>
          <a:prstGeom prst="ellipse">
            <a:avLst/>
          </a:prstGeom>
          <a:solidFill>
            <a:srgbClr val="346182"/>
          </a:solidFill>
          <a:ln w="4"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cxnSp>
        <p:nvCxnSpPr>
          <p:cNvPr id="15" name="直接连接符 14"/>
          <p:cNvCxnSpPr/>
          <p:nvPr/>
        </p:nvCxnSpPr>
        <p:spPr>
          <a:xfrm>
            <a:off x="3410412" y="1679731"/>
            <a:ext cx="1395064" cy="0"/>
          </a:xfrm>
          <a:prstGeom prst="line">
            <a:avLst/>
          </a:prstGeom>
          <a:ln w="6350">
            <a:solidFill>
              <a:srgbClr val="346182"/>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885121" y="2895013"/>
            <a:ext cx="920354" cy="0"/>
          </a:xfrm>
          <a:prstGeom prst="line">
            <a:avLst/>
          </a:prstGeom>
          <a:ln w="6350">
            <a:solidFill>
              <a:srgbClr val="346182"/>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423727" y="4106267"/>
            <a:ext cx="1381749" cy="0"/>
          </a:xfrm>
          <a:prstGeom prst="line">
            <a:avLst/>
          </a:prstGeom>
          <a:ln w="6350">
            <a:solidFill>
              <a:srgbClr val="346182"/>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37"/>
          <p:cNvSpPr txBox="1"/>
          <p:nvPr/>
        </p:nvSpPr>
        <p:spPr>
          <a:xfrm>
            <a:off x="1508010" y="2685675"/>
            <a:ext cx="1210589" cy="400110"/>
          </a:xfrm>
          <a:prstGeom prst="rect">
            <a:avLst/>
          </a:prstGeom>
          <a:noFill/>
        </p:spPr>
        <p:txBody>
          <a:bodyPr wrap="none">
            <a:spAutoFit/>
          </a:bodyPr>
          <a:lstStyle/>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融资方式</a:t>
            </a:r>
            <a:endParaRPr lang="zh-CN" altLang="en-US" sz="2000" b="1" dirty="0">
              <a:solidFill>
                <a:schemeClr val="bg1"/>
              </a:solidFill>
              <a:latin typeface="微软雅黑" pitchFamily="34" charset="-122"/>
              <a:ea typeface="微软雅黑" pitchFamily="34" charset="-122"/>
            </a:endParaRPr>
          </a:p>
        </p:txBody>
      </p:sp>
      <p:sp>
        <p:nvSpPr>
          <p:cNvPr id="19" name="TextBox 38"/>
          <p:cNvSpPr txBox="1"/>
          <p:nvPr/>
        </p:nvSpPr>
        <p:spPr>
          <a:xfrm>
            <a:off x="2804430" y="1651036"/>
            <a:ext cx="584995" cy="492443"/>
          </a:xfrm>
          <a:prstGeom prst="rect">
            <a:avLst/>
          </a:prstGeom>
          <a:noFill/>
        </p:spPr>
        <p:txBody>
          <a:bodyPr wrap="square" lIns="0" tIns="0" rIns="0" bIns="0">
            <a:spAutoFit/>
          </a:bodyP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添加文本</a:t>
            </a:r>
          </a:p>
        </p:txBody>
      </p:sp>
      <p:sp>
        <p:nvSpPr>
          <p:cNvPr id="20" name="TextBox 39"/>
          <p:cNvSpPr txBox="1"/>
          <p:nvPr/>
        </p:nvSpPr>
        <p:spPr>
          <a:xfrm>
            <a:off x="3235102" y="2664795"/>
            <a:ext cx="584995" cy="492443"/>
          </a:xfrm>
          <a:prstGeom prst="rect">
            <a:avLst/>
          </a:prstGeom>
          <a:noFill/>
        </p:spPr>
        <p:txBody>
          <a:bodyPr wrap="square" lIns="0" tIns="0" rIns="0" bIns="0">
            <a:spAutoFit/>
          </a:bodyP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添加文本</a:t>
            </a:r>
          </a:p>
        </p:txBody>
      </p:sp>
      <p:sp>
        <p:nvSpPr>
          <p:cNvPr id="21" name="TextBox 41"/>
          <p:cNvSpPr txBox="1"/>
          <p:nvPr/>
        </p:nvSpPr>
        <p:spPr>
          <a:xfrm>
            <a:off x="2804430" y="3667684"/>
            <a:ext cx="584995" cy="492443"/>
          </a:xfrm>
          <a:prstGeom prst="rect">
            <a:avLst/>
          </a:prstGeom>
          <a:noFill/>
        </p:spPr>
        <p:txBody>
          <a:bodyPr wrap="square" lIns="0" tIns="0" rIns="0" bIns="0">
            <a:spAutoFit/>
          </a:bodyPr>
          <a:lstStyle/>
          <a:p>
            <a:pPr algn="ctr" fontAlgn="auto">
              <a:spcBef>
                <a:spcPts val="0"/>
              </a:spcBef>
              <a:spcAft>
                <a:spcPts val="0"/>
              </a:spcAft>
              <a:defRPr/>
            </a:pPr>
            <a:r>
              <a:rPr lang="zh-CN" altLang="en-US" sz="1600" dirty="0">
                <a:solidFill>
                  <a:schemeClr val="bg1"/>
                </a:solidFill>
                <a:latin typeface="微软雅黑" pitchFamily="34" charset="-122"/>
                <a:ea typeface="微软雅黑" pitchFamily="34" charset="-122"/>
              </a:rPr>
              <a:t>添加文本</a:t>
            </a:r>
          </a:p>
        </p:txBody>
      </p:sp>
    </p:spTree>
    <p:extLst>
      <p:ext uri="{BB962C8B-B14F-4D97-AF65-F5344CB8AC3E}">
        <p14:creationId xmlns:p14="http://schemas.microsoft.com/office/powerpoint/2010/main" val="1642491256"/>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fltVal val="0.5"/>
                                              </p:val>
                                            </p:tav>
                                            <p:tav tm="100000">
                                              <p:val>
                                                <p:strVal val="#ppt_x"/>
                                              </p:val>
                                            </p:tav>
                                          </p:tavLst>
                                        </p:anim>
                                        <p:anim calcmode="lin" valueType="num">
                                          <p:cBhvr>
                                            <p:cTn id="21" dur="500" fill="hold"/>
                                            <p:tgtEl>
                                              <p:spTgt spid="14"/>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fltVal val="0.5"/>
                                              </p:val>
                                            </p:tav>
                                            <p:tav tm="100000">
                                              <p:val>
                                                <p:strVal val="#ppt_x"/>
                                              </p:val>
                                            </p:tav>
                                          </p:tavLst>
                                        </p:anim>
                                        <p:anim calcmode="lin" valueType="num">
                                          <p:cBhvr>
                                            <p:cTn id="28" dur="500" fill="hold"/>
                                            <p:tgtEl>
                                              <p:spTgt spid="18"/>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3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par>
                              <p:cTn id="50" fill="hold">
                                <p:stCondLst>
                                  <p:cond delay="1600"/>
                                </p:stCondLst>
                                <p:childTnLst>
                                  <p:par>
                                    <p:cTn id="51" presetID="22" presetClass="entr" presetSubtype="8"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2100"/>
                                </p:stCondLst>
                                <p:childTnLst>
                                  <p:par>
                                    <p:cTn id="55" presetID="22" presetClass="entr" presetSubtype="2"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500"/>
                                            <p:tgtEl>
                                              <p:spTgt spid="8"/>
                                            </p:tgtEl>
                                          </p:cBhvr>
                                        </p:animEffect>
                                      </p:childTnLst>
                                    </p:cTn>
                                  </p:par>
                                </p:childTnLst>
                              </p:cTn>
                            </p:par>
                            <p:par>
                              <p:cTn id="58" fill="hold">
                                <p:stCondLst>
                                  <p:cond delay="2600"/>
                                </p:stCondLst>
                                <p:childTnLst>
                                  <p:par>
                                    <p:cTn id="59" presetID="22" presetClass="entr" presetSubtype="8"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childTnLst>
                              </p:cTn>
                            </p:par>
                            <p:par>
                              <p:cTn id="62" fill="hold">
                                <p:stCondLst>
                                  <p:cond delay="3100"/>
                                </p:stCondLst>
                                <p:childTnLst>
                                  <p:par>
                                    <p:cTn id="63" presetID="22" presetClass="entr" presetSubtype="8"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childTnLst>
                              </p:cTn>
                            </p:par>
                            <p:par>
                              <p:cTn id="66" fill="hold">
                                <p:stCondLst>
                                  <p:cond delay="3600"/>
                                </p:stCondLst>
                                <p:childTnLst>
                                  <p:par>
                                    <p:cTn id="67" presetID="22" presetClass="entr" presetSubtype="8"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childTnLst>
                              </p:cTn>
                            </p:par>
                            <p:par>
                              <p:cTn id="70" fill="hold">
                                <p:stCondLst>
                                  <p:cond delay="4100"/>
                                </p:stCondLst>
                                <p:childTnLst>
                                  <p:par>
                                    <p:cTn id="71" presetID="22" presetClass="entr" presetSubtype="8"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animBg="1"/>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anim calcmode="lin" valueType="num">
                                          <p:cBhvr>
                                            <p:cTn id="20" dur="500" fill="hold"/>
                                            <p:tgtEl>
                                              <p:spTgt spid="14"/>
                                            </p:tgtEl>
                                            <p:attrNameLst>
                                              <p:attrName>ppt_x</p:attrName>
                                            </p:attrNameLst>
                                          </p:cBhvr>
                                          <p:tavLst>
                                            <p:tav tm="0">
                                              <p:val>
                                                <p:fltVal val="0.5"/>
                                              </p:val>
                                            </p:tav>
                                            <p:tav tm="100000">
                                              <p:val>
                                                <p:strVal val="#ppt_x"/>
                                              </p:val>
                                            </p:tav>
                                          </p:tavLst>
                                        </p:anim>
                                        <p:anim calcmode="lin" valueType="num">
                                          <p:cBhvr>
                                            <p:cTn id="21" dur="500" fill="hold"/>
                                            <p:tgtEl>
                                              <p:spTgt spid="14"/>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fltVal val="0.5"/>
                                              </p:val>
                                            </p:tav>
                                            <p:tav tm="100000">
                                              <p:val>
                                                <p:strVal val="#ppt_x"/>
                                              </p:val>
                                            </p:tav>
                                          </p:tavLst>
                                        </p:anim>
                                        <p:anim calcmode="lin" valueType="num">
                                          <p:cBhvr>
                                            <p:cTn id="28" dur="500" fill="hold"/>
                                            <p:tgtEl>
                                              <p:spTgt spid="18"/>
                                            </p:tgtEl>
                                            <p:attrNameLst>
                                              <p:attrName>ppt_y</p:attrName>
                                            </p:attrNameLst>
                                          </p:cBhvr>
                                          <p:tavLst>
                                            <p:tav tm="0">
                                              <p:val>
                                                <p:fltVal val="0.5"/>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grpId="0" nodeType="withEffect">
                                      <p:stCondLst>
                                        <p:cond delay="3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par>
                              <p:cTn id="50" fill="hold">
                                <p:stCondLst>
                                  <p:cond delay="1600"/>
                                </p:stCondLst>
                                <p:childTnLst>
                                  <p:par>
                                    <p:cTn id="51" presetID="22" presetClass="entr" presetSubtype="8"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2100"/>
                                </p:stCondLst>
                                <p:childTnLst>
                                  <p:par>
                                    <p:cTn id="55" presetID="22" presetClass="entr" presetSubtype="2"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500"/>
                                            <p:tgtEl>
                                              <p:spTgt spid="8"/>
                                            </p:tgtEl>
                                          </p:cBhvr>
                                        </p:animEffect>
                                      </p:childTnLst>
                                    </p:cTn>
                                  </p:par>
                                </p:childTnLst>
                              </p:cTn>
                            </p:par>
                            <p:par>
                              <p:cTn id="58" fill="hold">
                                <p:stCondLst>
                                  <p:cond delay="2600"/>
                                </p:stCondLst>
                                <p:childTnLst>
                                  <p:par>
                                    <p:cTn id="59" presetID="22" presetClass="entr" presetSubtype="8"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childTnLst>
                              </p:cTn>
                            </p:par>
                            <p:par>
                              <p:cTn id="62" fill="hold">
                                <p:stCondLst>
                                  <p:cond delay="3100"/>
                                </p:stCondLst>
                                <p:childTnLst>
                                  <p:par>
                                    <p:cTn id="63" presetID="22" presetClass="entr" presetSubtype="8"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childTnLst>
                              </p:cTn>
                            </p:par>
                            <p:par>
                              <p:cTn id="66" fill="hold">
                                <p:stCondLst>
                                  <p:cond delay="3600"/>
                                </p:stCondLst>
                                <p:childTnLst>
                                  <p:par>
                                    <p:cTn id="67" presetID="22" presetClass="entr" presetSubtype="8"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childTnLst>
                              </p:cTn>
                            </p:par>
                            <p:par>
                              <p:cTn id="70" fill="hold">
                                <p:stCondLst>
                                  <p:cond delay="4100"/>
                                </p:stCondLst>
                                <p:childTnLst>
                                  <p:par>
                                    <p:cTn id="71" presetID="22" presetClass="entr" presetSubtype="8"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13" grpId="0" animBg="1"/>
          <p:bldP spid="14" grpId="0" animBg="1"/>
          <p:bldP spid="18" grpId="0"/>
          <p:bldP spid="19" grpId="0"/>
          <p:bldP spid="20" grpId="0"/>
          <p:bldP spid="2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366" y="244970"/>
            <a:ext cx="4749371" cy="415498"/>
            <a:chOff x="2929753" y="1756083"/>
            <a:chExt cx="6332495" cy="553997"/>
          </a:xfrm>
        </p:grpSpPr>
        <p:cxnSp>
          <p:nvCxnSpPr>
            <p:cNvPr id="3" name="直接连接符 2"/>
            <p:cNvCxnSpPr/>
            <p:nvPr/>
          </p:nvCxnSpPr>
          <p:spPr>
            <a:xfrm>
              <a:off x="3364728" y="2249772"/>
              <a:ext cx="5897520" cy="0"/>
            </a:xfrm>
            <a:prstGeom prst="line">
              <a:avLst/>
            </a:prstGeom>
            <a:ln>
              <a:solidFill>
                <a:srgbClr val="346182"/>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929753" y="1756083"/>
              <a:ext cx="590550" cy="553997"/>
              <a:chOff x="2929753" y="1794183"/>
              <a:chExt cx="590550" cy="553997"/>
            </a:xfrm>
          </p:grpSpPr>
          <p:sp>
            <p:nvSpPr>
              <p:cNvPr id="5" name="平行四边形 4"/>
              <p:cNvSpPr/>
              <p:nvPr/>
            </p:nvSpPr>
            <p:spPr>
              <a:xfrm>
                <a:off x="2929753" y="1816211"/>
                <a:ext cx="590550" cy="479165"/>
              </a:xfrm>
              <a:prstGeom prst="parallelogram">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sp>
            <p:nvSpPr>
              <p:cNvPr id="6" name="文本框 5"/>
              <p:cNvSpPr txBox="1"/>
              <p:nvPr/>
            </p:nvSpPr>
            <p:spPr>
              <a:xfrm>
                <a:off x="2934922" y="1794183"/>
                <a:ext cx="580213" cy="553997"/>
              </a:xfrm>
              <a:prstGeom prst="rect">
                <a:avLst/>
              </a:prstGeom>
              <a:noFill/>
            </p:spPr>
            <p:txBody>
              <a:bodyPr wrap="square" rtlCol="0">
                <a:spAutoFit/>
              </a:bodyPr>
              <a:lstStyle/>
              <a:p>
                <a:pPr algn="ctr"/>
                <a:r>
                  <a:rPr lang="en-US" altLang="zh-CN" sz="2100" dirty="0" smtClean="0">
                    <a:solidFill>
                      <a:schemeClr val="bg1"/>
                    </a:solidFill>
                    <a:latin typeface="微软雅黑" panose="020B0503020204020204" pitchFamily="34" charset="-122"/>
                    <a:ea typeface="微软雅黑" panose="020B0503020204020204" pitchFamily="34" charset="-122"/>
                  </a:rPr>
                  <a:t>5</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sp>
        <p:nvSpPr>
          <p:cNvPr id="7" name="矩形 6"/>
          <p:cNvSpPr/>
          <p:nvPr/>
        </p:nvSpPr>
        <p:spPr>
          <a:xfrm>
            <a:off x="1146059" y="275834"/>
            <a:ext cx="1569660" cy="369332"/>
          </a:xfrm>
          <a:prstGeom prst="rect">
            <a:avLst/>
          </a:prstGeom>
        </p:spPr>
        <p:txBody>
          <a:bodyPr wrap="none">
            <a:spAutoFit/>
          </a:bodyPr>
          <a:lstStyle/>
          <a:p>
            <a:r>
              <a:rPr lang="zh-CN" altLang="en-US" sz="1800" b="1" dirty="0">
                <a:solidFill>
                  <a:srgbClr val="346182"/>
                </a:solidFill>
                <a:latin typeface="微软雅黑" panose="020B0503020204020204" pitchFamily="34" charset="-122"/>
                <a:ea typeface="微软雅黑" panose="020B0503020204020204" pitchFamily="34" charset="-122"/>
              </a:rPr>
              <a:t>输入标题文字</a:t>
            </a:r>
          </a:p>
        </p:txBody>
      </p:sp>
      <p:grpSp>
        <p:nvGrpSpPr>
          <p:cNvPr id="103" name="组合 102"/>
          <p:cNvGrpSpPr/>
          <p:nvPr/>
        </p:nvGrpSpPr>
        <p:grpSpPr>
          <a:xfrm>
            <a:off x="1063896" y="983748"/>
            <a:ext cx="7191104" cy="3667299"/>
            <a:chOff x="1323700" y="1582597"/>
            <a:chExt cx="9588139" cy="4889732"/>
          </a:xfrm>
        </p:grpSpPr>
        <p:cxnSp>
          <p:nvCxnSpPr>
            <p:cNvPr id="104" name="直接连接符 103"/>
            <p:cNvCxnSpPr/>
            <p:nvPr/>
          </p:nvCxnSpPr>
          <p:spPr>
            <a:xfrm>
              <a:off x="1323700" y="3895111"/>
              <a:ext cx="9588139" cy="0"/>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6016063" y="1582597"/>
              <a:ext cx="0" cy="4889732"/>
            </a:xfrm>
            <a:prstGeom prst="line">
              <a:avLst/>
            </a:prstGeom>
            <a:ln w="19050">
              <a:solidFill>
                <a:srgbClr val="346182"/>
              </a:solidFill>
            </a:ln>
          </p:spPr>
          <p:style>
            <a:lnRef idx="1">
              <a:schemeClr val="accent1"/>
            </a:lnRef>
            <a:fillRef idx="0">
              <a:schemeClr val="accent1"/>
            </a:fillRef>
            <a:effectRef idx="0">
              <a:schemeClr val="accent1"/>
            </a:effectRef>
            <a:fontRef idx="minor">
              <a:schemeClr val="tx1"/>
            </a:fontRef>
          </p:style>
        </p:cxnSp>
      </p:grpSp>
      <p:grpSp>
        <p:nvGrpSpPr>
          <p:cNvPr id="106" name="组合 105"/>
          <p:cNvGrpSpPr/>
          <p:nvPr/>
        </p:nvGrpSpPr>
        <p:grpSpPr>
          <a:xfrm>
            <a:off x="1063896" y="978142"/>
            <a:ext cx="3386204" cy="1596689"/>
            <a:chOff x="1323701" y="1575122"/>
            <a:chExt cx="4514939" cy="2128919"/>
          </a:xfrm>
        </p:grpSpPr>
        <p:sp>
          <p:nvSpPr>
            <p:cNvPr id="107" name="矩形 106"/>
            <p:cNvSpPr/>
            <p:nvPr/>
          </p:nvSpPr>
          <p:spPr>
            <a:xfrm>
              <a:off x="1323701" y="1575122"/>
              <a:ext cx="4514939" cy="2128919"/>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013"/>
            </a:p>
          </p:txBody>
        </p:sp>
        <p:sp>
          <p:nvSpPr>
            <p:cNvPr id="108" name="文本框 107"/>
            <p:cNvSpPr txBox="1"/>
            <p:nvPr/>
          </p:nvSpPr>
          <p:spPr>
            <a:xfrm>
              <a:off x="2156216" y="1734153"/>
              <a:ext cx="2187383" cy="400107"/>
            </a:xfrm>
            <a:prstGeom prst="rect">
              <a:avLst/>
            </a:prstGeom>
            <a:noFill/>
          </p:spPr>
          <p:txBody>
            <a:bodyPr wrap="square" lIns="68579" tIns="34289" rIns="68579" bIns="34289" rtlCol="0">
              <a:spAutoFit/>
            </a:bodyPr>
            <a:lstStyle/>
            <a:p>
              <a:pPr marL="214308" indent="-214308">
                <a:buFont typeface="Wingdings" panose="05000000000000000000" pitchFamily="2" charset="2"/>
                <a:buChar char="l"/>
              </a:pPr>
              <a:r>
                <a:rPr lang="en-US" altLang="zh-CN" sz="1500" dirty="0">
                  <a:solidFill>
                    <a:schemeClr val="bg1"/>
                  </a:solidFill>
                </a:rPr>
                <a:t> </a:t>
              </a:r>
              <a:r>
                <a:rPr lang="zh-CN" altLang="en-US" sz="1500" dirty="0">
                  <a:solidFill>
                    <a:schemeClr val="bg1"/>
                  </a:solidFill>
                </a:rPr>
                <a:t>此处输入文字</a:t>
              </a:r>
              <a:r>
                <a:rPr lang="en-US" altLang="zh-CN" sz="1500" dirty="0">
                  <a:solidFill>
                    <a:schemeClr val="bg1"/>
                  </a:solidFill>
                </a:rPr>
                <a:t>  </a:t>
              </a:r>
              <a:endParaRPr lang="zh-CN" altLang="en-US" sz="1500" dirty="0">
                <a:solidFill>
                  <a:schemeClr val="bg1"/>
                </a:solidFill>
              </a:endParaRPr>
            </a:p>
          </p:txBody>
        </p:sp>
        <p:sp>
          <p:nvSpPr>
            <p:cNvPr id="109" name="矩形 108"/>
            <p:cNvSpPr/>
            <p:nvPr/>
          </p:nvSpPr>
          <p:spPr>
            <a:xfrm>
              <a:off x="2457702" y="2293295"/>
              <a:ext cx="2110333" cy="746615"/>
            </a:xfrm>
            <a:prstGeom prst="rect">
              <a:avLst/>
            </a:prstGeom>
          </p:spPr>
          <p:txBody>
            <a:bodyPr wrap="square">
              <a:spAutoFit/>
            </a:bodyPr>
            <a:lstStyle/>
            <a:p>
              <a:r>
                <a:rPr lang="zh-CN" altLang="en-US" sz="1013" kern="100" dirty="0">
                  <a:solidFill>
                    <a:schemeClr val="bg1"/>
                  </a:solidFill>
                  <a:latin typeface="微软雅黑" pitchFamily="34" charset="-122"/>
                  <a:cs typeface="Times New Roman" panose="02020603050405020304" pitchFamily="18" charset="0"/>
                </a:rPr>
                <a:t>点击添加内容点击添加内容点击添加内容点击添加内容</a:t>
              </a:r>
              <a:endParaRPr lang="zh-CN" altLang="zh-CN" sz="1013" kern="100" dirty="0">
                <a:solidFill>
                  <a:schemeClr val="bg1"/>
                </a:solidFill>
                <a:latin typeface="微软雅黑" pitchFamily="34" charset="-122"/>
                <a:cs typeface="Times New Roman" panose="02020603050405020304" pitchFamily="18" charset="0"/>
              </a:endParaRPr>
            </a:p>
          </p:txBody>
        </p:sp>
      </p:grpSp>
      <p:grpSp>
        <p:nvGrpSpPr>
          <p:cNvPr id="110" name="组合 109"/>
          <p:cNvGrpSpPr/>
          <p:nvPr/>
        </p:nvGrpSpPr>
        <p:grpSpPr>
          <a:xfrm>
            <a:off x="4716234" y="978141"/>
            <a:ext cx="3538766" cy="1606170"/>
            <a:chOff x="6193485" y="1575121"/>
            <a:chExt cx="4718355" cy="2141560"/>
          </a:xfrm>
        </p:grpSpPr>
        <p:sp>
          <p:nvSpPr>
            <p:cNvPr id="111" name="矩形 110"/>
            <p:cNvSpPr/>
            <p:nvPr/>
          </p:nvSpPr>
          <p:spPr>
            <a:xfrm>
              <a:off x="6193485" y="1575121"/>
              <a:ext cx="4718355" cy="2141560"/>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013"/>
            </a:p>
          </p:txBody>
        </p:sp>
        <p:sp>
          <p:nvSpPr>
            <p:cNvPr id="112" name="文本框 111"/>
            <p:cNvSpPr txBox="1"/>
            <p:nvPr/>
          </p:nvSpPr>
          <p:spPr>
            <a:xfrm>
              <a:off x="7457266" y="1734153"/>
              <a:ext cx="2187383" cy="400107"/>
            </a:xfrm>
            <a:prstGeom prst="rect">
              <a:avLst/>
            </a:prstGeom>
            <a:noFill/>
          </p:spPr>
          <p:txBody>
            <a:bodyPr wrap="square" lIns="68579" tIns="34289" rIns="68579" bIns="34289" rtlCol="0">
              <a:spAutoFit/>
            </a:bodyPr>
            <a:lstStyle/>
            <a:p>
              <a:pPr marL="214308" indent="-214308">
                <a:buFont typeface="Wingdings" panose="05000000000000000000" pitchFamily="2" charset="2"/>
                <a:buChar char="l"/>
              </a:pPr>
              <a:r>
                <a:rPr lang="en-US" altLang="zh-CN" sz="1500" dirty="0">
                  <a:solidFill>
                    <a:schemeClr val="bg1"/>
                  </a:solidFill>
                </a:rPr>
                <a:t> </a:t>
              </a:r>
              <a:r>
                <a:rPr lang="zh-CN" altLang="en-US" sz="1500" dirty="0">
                  <a:solidFill>
                    <a:schemeClr val="bg1"/>
                  </a:solidFill>
                </a:rPr>
                <a:t>此处输入文字</a:t>
              </a:r>
              <a:r>
                <a:rPr lang="en-US" altLang="zh-CN" sz="1500" dirty="0">
                  <a:solidFill>
                    <a:schemeClr val="bg1"/>
                  </a:solidFill>
                </a:rPr>
                <a:t>  </a:t>
              </a:r>
              <a:endParaRPr lang="zh-CN" altLang="en-US" sz="1500" dirty="0">
                <a:solidFill>
                  <a:schemeClr val="bg1"/>
                </a:solidFill>
              </a:endParaRPr>
            </a:p>
          </p:txBody>
        </p:sp>
        <p:sp>
          <p:nvSpPr>
            <p:cNvPr id="113" name="矩形 112"/>
            <p:cNvSpPr/>
            <p:nvPr/>
          </p:nvSpPr>
          <p:spPr>
            <a:xfrm>
              <a:off x="7884489" y="2234865"/>
              <a:ext cx="2110333" cy="746615"/>
            </a:xfrm>
            <a:prstGeom prst="rect">
              <a:avLst/>
            </a:prstGeom>
          </p:spPr>
          <p:txBody>
            <a:bodyPr wrap="square">
              <a:spAutoFit/>
            </a:bodyPr>
            <a:lstStyle/>
            <a:p>
              <a:r>
                <a:rPr lang="zh-CN" altLang="en-US" sz="1013" kern="100" dirty="0">
                  <a:solidFill>
                    <a:schemeClr val="bg1"/>
                  </a:solidFill>
                  <a:latin typeface="微软雅黑" pitchFamily="34" charset="-122"/>
                  <a:cs typeface="Times New Roman" panose="02020603050405020304" pitchFamily="18" charset="0"/>
                </a:rPr>
                <a:t>点击添加内容点击添加内容点击添加内容点击添加内容</a:t>
              </a:r>
              <a:endParaRPr lang="zh-CN" altLang="zh-CN" sz="1013" kern="100" dirty="0">
                <a:solidFill>
                  <a:schemeClr val="bg1"/>
                </a:solidFill>
                <a:latin typeface="微软雅黑" pitchFamily="34" charset="-122"/>
                <a:cs typeface="Times New Roman" panose="02020603050405020304" pitchFamily="18" charset="0"/>
              </a:endParaRPr>
            </a:p>
          </p:txBody>
        </p:sp>
      </p:grpSp>
      <p:grpSp>
        <p:nvGrpSpPr>
          <p:cNvPr id="114" name="组合 113"/>
          <p:cNvGrpSpPr/>
          <p:nvPr/>
        </p:nvGrpSpPr>
        <p:grpSpPr>
          <a:xfrm>
            <a:off x="1063898" y="2853762"/>
            <a:ext cx="3386203" cy="1797285"/>
            <a:chOff x="1323704" y="4075949"/>
            <a:chExt cx="4514937" cy="2396380"/>
          </a:xfrm>
        </p:grpSpPr>
        <p:sp>
          <p:nvSpPr>
            <p:cNvPr id="115" name="矩形 114"/>
            <p:cNvSpPr/>
            <p:nvPr/>
          </p:nvSpPr>
          <p:spPr>
            <a:xfrm>
              <a:off x="1323704" y="4075949"/>
              <a:ext cx="4514937" cy="2396380"/>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013"/>
            </a:p>
          </p:txBody>
        </p:sp>
        <p:sp>
          <p:nvSpPr>
            <p:cNvPr id="116" name="文本框 115"/>
            <p:cNvSpPr txBox="1"/>
            <p:nvPr/>
          </p:nvSpPr>
          <p:spPr>
            <a:xfrm>
              <a:off x="2154219" y="4351150"/>
              <a:ext cx="2187383" cy="400107"/>
            </a:xfrm>
            <a:prstGeom prst="rect">
              <a:avLst/>
            </a:prstGeom>
            <a:noFill/>
          </p:spPr>
          <p:txBody>
            <a:bodyPr wrap="square" lIns="68579" tIns="34289" rIns="68579" bIns="34289" rtlCol="0">
              <a:spAutoFit/>
            </a:bodyPr>
            <a:lstStyle/>
            <a:p>
              <a:pPr marL="214308" indent="-214308">
                <a:buFont typeface="Wingdings" panose="05000000000000000000" pitchFamily="2" charset="2"/>
                <a:buChar char="l"/>
              </a:pPr>
              <a:r>
                <a:rPr lang="en-US" altLang="zh-CN" sz="1500" dirty="0">
                  <a:solidFill>
                    <a:schemeClr val="bg1"/>
                  </a:solidFill>
                </a:rPr>
                <a:t> </a:t>
              </a:r>
              <a:r>
                <a:rPr lang="zh-CN" altLang="en-US" sz="1500" dirty="0">
                  <a:solidFill>
                    <a:schemeClr val="bg1"/>
                  </a:solidFill>
                </a:rPr>
                <a:t>此处输入文字</a:t>
              </a:r>
              <a:r>
                <a:rPr lang="en-US" altLang="zh-CN" sz="1500" dirty="0">
                  <a:solidFill>
                    <a:schemeClr val="bg1"/>
                  </a:solidFill>
                </a:rPr>
                <a:t>  </a:t>
              </a:r>
              <a:endParaRPr lang="zh-CN" altLang="en-US" sz="1500" dirty="0">
                <a:solidFill>
                  <a:schemeClr val="bg1"/>
                </a:solidFill>
              </a:endParaRPr>
            </a:p>
          </p:txBody>
        </p:sp>
        <p:sp>
          <p:nvSpPr>
            <p:cNvPr id="117" name="矩形 116"/>
            <p:cNvSpPr/>
            <p:nvPr/>
          </p:nvSpPr>
          <p:spPr>
            <a:xfrm>
              <a:off x="2457703" y="5012041"/>
              <a:ext cx="2110333" cy="746615"/>
            </a:xfrm>
            <a:prstGeom prst="rect">
              <a:avLst/>
            </a:prstGeom>
          </p:spPr>
          <p:txBody>
            <a:bodyPr wrap="square">
              <a:spAutoFit/>
            </a:bodyPr>
            <a:lstStyle/>
            <a:p>
              <a:r>
                <a:rPr lang="zh-CN" altLang="en-US" sz="1013" kern="100" dirty="0">
                  <a:solidFill>
                    <a:schemeClr val="bg1"/>
                  </a:solidFill>
                  <a:latin typeface="微软雅黑" pitchFamily="34" charset="-122"/>
                  <a:cs typeface="Times New Roman" panose="02020603050405020304" pitchFamily="18" charset="0"/>
                </a:rPr>
                <a:t>点击添加内容点击添加内容点击添加内容点击添加内容</a:t>
              </a:r>
              <a:endParaRPr lang="zh-CN" altLang="zh-CN" sz="1013" kern="100" dirty="0">
                <a:solidFill>
                  <a:schemeClr val="bg1"/>
                </a:solidFill>
                <a:latin typeface="微软雅黑" pitchFamily="34" charset="-122"/>
                <a:cs typeface="Times New Roman" panose="02020603050405020304" pitchFamily="18" charset="0"/>
              </a:endParaRPr>
            </a:p>
          </p:txBody>
        </p:sp>
      </p:grpSp>
      <p:grpSp>
        <p:nvGrpSpPr>
          <p:cNvPr id="118" name="组合 117"/>
          <p:cNvGrpSpPr/>
          <p:nvPr/>
        </p:nvGrpSpPr>
        <p:grpSpPr>
          <a:xfrm>
            <a:off x="4713676" y="2853762"/>
            <a:ext cx="3541325" cy="1797285"/>
            <a:chOff x="6190074" y="4075949"/>
            <a:chExt cx="4721767" cy="2396380"/>
          </a:xfrm>
        </p:grpSpPr>
        <p:sp>
          <p:nvSpPr>
            <p:cNvPr id="119" name="矩形 118"/>
            <p:cNvSpPr/>
            <p:nvPr/>
          </p:nvSpPr>
          <p:spPr>
            <a:xfrm>
              <a:off x="6190074" y="4075949"/>
              <a:ext cx="4721767" cy="239638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013"/>
            </a:p>
          </p:txBody>
        </p:sp>
        <p:sp>
          <p:nvSpPr>
            <p:cNvPr id="120" name="文本框 119"/>
            <p:cNvSpPr txBox="1"/>
            <p:nvPr/>
          </p:nvSpPr>
          <p:spPr>
            <a:xfrm>
              <a:off x="7457266" y="4232977"/>
              <a:ext cx="2187383" cy="400107"/>
            </a:xfrm>
            <a:prstGeom prst="rect">
              <a:avLst/>
            </a:prstGeom>
            <a:noFill/>
          </p:spPr>
          <p:txBody>
            <a:bodyPr wrap="square" lIns="68579" tIns="34289" rIns="68579" bIns="34289" rtlCol="0">
              <a:spAutoFit/>
            </a:bodyPr>
            <a:lstStyle/>
            <a:p>
              <a:pPr marL="214308" indent="-214308">
                <a:buFont typeface="Wingdings" panose="05000000000000000000" pitchFamily="2" charset="2"/>
                <a:buChar char="l"/>
              </a:pPr>
              <a:r>
                <a:rPr lang="en-US" altLang="zh-CN" sz="1500" dirty="0">
                  <a:solidFill>
                    <a:schemeClr val="bg1"/>
                  </a:solidFill>
                </a:rPr>
                <a:t> </a:t>
              </a:r>
              <a:r>
                <a:rPr lang="zh-CN" altLang="en-US" sz="1500" dirty="0">
                  <a:solidFill>
                    <a:schemeClr val="bg1"/>
                  </a:solidFill>
                </a:rPr>
                <a:t>此处输入文字</a:t>
              </a:r>
              <a:r>
                <a:rPr lang="en-US" altLang="zh-CN" sz="1500" dirty="0">
                  <a:solidFill>
                    <a:schemeClr val="bg1"/>
                  </a:solidFill>
                </a:rPr>
                <a:t>  </a:t>
              </a:r>
              <a:endParaRPr lang="zh-CN" altLang="en-US" sz="1500" dirty="0">
                <a:solidFill>
                  <a:schemeClr val="bg1"/>
                </a:solidFill>
              </a:endParaRPr>
            </a:p>
          </p:txBody>
        </p:sp>
        <p:sp>
          <p:nvSpPr>
            <p:cNvPr id="121" name="矩形 120"/>
            <p:cNvSpPr/>
            <p:nvPr/>
          </p:nvSpPr>
          <p:spPr>
            <a:xfrm>
              <a:off x="7828261" y="4992356"/>
              <a:ext cx="2110333" cy="746615"/>
            </a:xfrm>
            <a:prstGeom prst="rect">
              <a:avLst/>
            </a:prstGeom>
          </p:spPr>
          <p:txBody>
            <a:bodyPr wrap="square">
              <a:spAutoFit/>
            </a:bodyPr>
            <a:lstStyle/>
            <a:p>
              <a:r>
                <a:rPr lang="zh-CN" altLang="en-US" sz="1013" kern="100" dirty="0">
                  <a:solidFill>
                    <a:schemeClr val="bg1"/>
                  </a:solidFill>
                  <a:latin typeface="微软雅黑" pitchFamily="34" charset="-122"/>
                  <a:cs typeface="Times New Roman" panose="02020603050405020304" pitchFamily="18" charset="0"/>
                </a:rPr>
                <a:t>点击添加内容点击添加内容点击添加内容点击添加内容</a:t>
              </a:r>
              <a:endParaRPr lang="zh-CN" altLang="zh-CN" sz="1013" kern="100" dirty="0">
                <a:solidFill>
                  <a:schemeClr val="bg1"/>
                </a:solidFill>
                <a:latin typeface="微软雅黑" pitchFamily="34" charset="-122"/>
                <a:cs typeface="Times New Roman" panose="02020603050405020304" pitchFamily="18" charset="0"/>
              </a:endParaRPr>
            </a:p>
          </p:txBody>
        </p:sp>
      </p:grpSp>
      <p:grpSp>
        <p:nvGrpSpPr>
          <p:cNvPr id="122" name="组合 121"/>
          <p:cNvGrpSpPr/>
          <p:nvPr/>
        </p:nvGrpSpPr>
        <p:grpSpPr>
          <a:xfrm>
            <a:off x="3680769" y="1819198"/>
            <a:ext cx="1799679" cy="1799679"/>
            <a:chOff x="4812865" y="2696530"/>
            <a:chExt cx="2399572" cy="2399572"/>
          </a:xfrm>
        </p:grpSpPr>
        <p:sp>
          <p:nvSpPr>
            <p:cNvPr id="123" name="椭圆 122"/>
            <p:cNvSpPr/>
            <p:nvPr/>
          </p:nvSpPr>
          <p:spPr>
            <a:xfrm>
              <a:off x="4812865" y="2696530"/>
              <a:ext cx="2399572" cy="2399572"/>
            </a:xfrm>
            <a:prstGeom prst="ellips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013"/>
            </a:p>
          </p:txBody>
        </p:sp>
        <p:sp>
          <p:nvSpPr>
            <p:cNvPr id="124" name="文本框 123"/>
            <p:cNvSpPr txBox="1"/>
            <p:nvPr/>
          </p:nvSpPr>
          <p:spPr>
            <a:xfrm>
              <a:off x="5344012" y="3614285"/>
              <a:ext cx="1504503" cy="461663"/>
            </a:xfrm>
            <a:prstGeom prst="rect">
              <a:avLst/>
            </a:prstGeom>
            <a:noFill/>
          </p:spPr>
          <p:txBody>
            <a:bodyPr wrap="square" lIns="68579" tIns="34289" rIns="68579" bIns="34289"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投资回报</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144343985"/>
      </p:ext>
    </p:extLst>
  </p:cSld>
  <p:clrMapOvr>
    <a:masterClrMapping/>
  </p:clrMapOvr>
  <p:transition spd="slow" advClick="0" advTm="0">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14:presetBounceEnd="3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3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36000">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22"/>
                                            </p:tgtEl>
                                            <p:attrNameLst>
                                              <p:attrName>style.visibility</p:attrName>
                                            </p:attrNameLst>
                                          </p:cBhvr>
                                          <p:to>
                                            <p:strVal val="visible"/>
                                          </p:to>
                                        </p:set>
                                        <p:anim calcmode="lin" valueType="num">
                                          <p:cBhvr>
                                            <p:cTn id="17" dur="500" fill="hold"/>
                                            <p:tgtEl>
                                              <p:spTgt spid="122"/>
                                            </p:tgtEl>
                                            <p:attrNameLst>
                                              <p:attrName>ppt_w</p:attrName>
                                            </p:attrNameLst>
                                          </p:cBhvr>
                                          <p:tavLst>
                                            <p:tav tm="0">
                                              <p:val>
                                                <p:fltVal val="0"/>
                                              </p:val>
                                            </p:tav>
                                            <p:tav tm="100000">
                                              <p:val>
                                                <p:strVal val="#ppt_w"/>
                                              </p:val>
                                            </p:tav>
                                          </p:tavLst>
                                        </p:anim>
                                        <p:anim calcmode="lin" valueType="num">
                                          <p:cBhvr>
                                            <p:cTn id="18" dur="500" fill="hold"/>
                                            <p:tgtEl>
                                              <p:spTgt spid="122"/>
                                            </p:tgtEl>
                                            <p:attrNameLst>
                                              <p:attrName>ppt_h</p:attrName>
                                            </p:attrNameLst>
                                          </p:cBhvr>
                                          <p:tavLst>
                                            <p:tav tm="0">
                                              <p:val>
                                                <p:fltVal val="0"/>
                                              </p:val>
                                            </p:tav>
                                            <p:tav tm="100000">
                                              <p:val>
                                                <p:strVal val="#ppt_h"/>
                                              </p:val>
                                            </p:tav>
                                          </p:tavLst>
                                        </p:anim>
                                        <p:animEffect transition="in" filter="fade">
                                          <p:cBhvr>
                                            <p:cTn id="19" dur="500"/>
                                            <p:tgtEl>
                                              <p:spTgt spid="12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fltVal val="0"/>
                                              </p:val>
                                            </p:tav>
                                            <p:tav tm="100000">
                                              <p:val>
                                                <p:strVal val="#ppt_w"/>
                                              </p:val>
                                            </p:tav>
                                          </p:tavLst>
                                        </p:anim>
                                        <p:anim calcmode="lin" valueType="num">
                                          <p:cBhvr>
                                            <p:cTn id="25" dur="500" fill="hold"/>
                                            <p:tgtEl>
                                              <p:spTgt spid="103"/>
                                            </p:tgtEl>
                                            <p:attrNameLst>
                                              <p:attrName>ppt_h</p:attrName>
                                            </p:attrNameLst>
                                          </p:cBhvr>
                                          <p:tavLst>
                                            <p:tav tm="0">
                                              <p:val>
                                                <p:fltVal val="0"/>
                                              </p:val>
                                            </p:tav>
                                            <p:tav tm="100000">
                                              <p:val>
                                                <p:strVal val="#ppt_h"/>
                                              </p:val>
                                            </p:tav>
                                          </p:tavLst>
                                        </p:anim>
                                        <p:animEffect transition="in" filter="fade">
                                          <p:cBhvr>
                                            <p:cTn id="26" dur="500"/>
                                            <p:tgtEl>
                                              <p:spTgt spid="103"/>
                                            </p:tgtEl>
                                          </p:cBhvr>
                                        </p:animEffect>
                                      </p:childTnLst>
                                    </p:cTn>
                                  </p:par>
                                </p:childTnLst>
                              </p:cTn>
                            </p:par>
                            <p:par>
                              <p:cTn id="27" fill="hold">
                                <p:stCondLst>
                                  <p:cond delay="500"/>
                                </p:stCondLst>
                                <p:childTnLst>
                                  <p:par>
                                    <p:cTn id="28" presetID="2" presetClass="entr" presetSubtype="8" fill="hold" nodeType="afterEffect">
                                      <p:stCondLst>
                                        <p:cond delay="0"/>
                                      </p:stCondLst>
                                      <p:childTnLst>
                                        <p:set>
                                          <p:cBhvr>
                                            <p:cTn id="29" dur="1" fill="hold">
                                              <p:stCondLst>
                                                <p:cond delay="0"/>
                                              </p:stCondLst>
                                            </p:cTn>
                                            <p:tgtEl>
                                              <p:spTgt spid="106"/>
                                            </p:tgtEl>
                                            <p:attrNameLst>
                                              <p:attrName>style.visibility</p:attrName>
                                            </p:attrNameLst>
                                          </p:cBhvr>
                                          <p:to>
                                            <p:strVal val="visible"/>
                                          </p:to>
                                        </p:set>
                                        <p:anim calcmode="lin" valueType="num">
                                          <p:cBhvr additive="base">
                                            <p:cTn id="30" dur="300" fill="hold"/>
                                            <p:tgtEl>
                                              <p:spTgt spid="106"/>
                                            </p:tgtEl>
                                            <p:attrNameLst>
                                              <p:attrName>ppt_x</p:attrName>
                                            </p:attrNameLst>
                                          </p:cBhvr>
                                          <p:tavLst>
                                            <p:tav tm="0">
                                              <p:val>
                                                <p:strVal val="0-#ppt_w/2"/>
                                              </p:val>
                                            </p:tav>
                                            <p:tav tm="100000">
                                              <p:val>
                                                <p:strVal val="#ppt_x"/>
                                              </p:val>
                                            </p:tav>
                                          </p:tavLst>
                                        </p:anim>
                                        <p:anim calcmode="lin" valueType="num">
                                          <p:cBhvr additive="base">
                                            <p:cTn id="31" dur="300" fill="hold"/>
                                            <p:tgtEl>
                                              <p:spTgt spid="106"/>
                                            </p:tgtEl>
                                            <p:attrNameLst>
                                              <p:attrName>ppt_y</p:attrName>
                                            </p:attrNameLst>
                                          </p:cBhvr>
                                          <p:tavLst>
                                            <p:tav tm="0">
                                              <p:val>
                                                <p:strVal val="#ppt_y"/>
                                              </p:val>
                                            </p:tav>
                                            <p:tav tm="100000">
                                              <p:val>
                                                <p:strVal val="#ppt_y"/>
                                              </p:val>
                                            </p:tav>
                                          </p:tavLst>
                                        </p:anim>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110"/>
                                            </p:tgtEl>
                                            <p:attrNameLst>
                                              <p:attrName>style.visibility</p:attrName>
                                            </p:attrNameLst>
                                          </p:cBhvr>
                                          <p:to>
                                            <p:strVal val="visible"/>
                                          </p:to>
                                        </p:set>
                                        <p:anim calcmode="lin" valueType="num">
                                          <p:cBhvr additive="base">
                                            <p:cTn id="35" dur="300" fill="hold"/>
                                            <p:tgtEl>
                                              <p:spTgt spid="110"/>
                                            </p:tgtEl>
                                            <p:attrNameLst>
                                              <p:attrName>ppt_x</p:attrName>
                                            </p:attrNameLst>
                                          </p:cBhvr>
                                          <p:tavLst>
                                            <p:tav tm="0">
                                              <p:val>
                                                <p:strVal val="1+#ppt_w/2"/>
                                              </p:val>
                                            </p:tav>
                                            <p:tav tm="100000">
                                              <p:val>
                                                <p:strVal val="#ppt_x"/>
                                              </p:val>
                                            </p:tav>
                                          </p:tavLst>
                                        </p:anim>
                                        <p:anim calcmode="lin" valueType="num">
                                          <p:cBhvr additive="base">
                                            <p:cTn id="36" dur="300" fill="hold"/>
                                            <p:tgtEl>
                                              <p:spTgt spid="110"/>
                                            </p:tgtEl>
                                            <p:attrNameLst>
                                              <p:attrName>ppt_y</p:attrName>
                                            </p:attrNameLst>
                                          </p:cBhvr>
                                          <p:tavLst>
                                            <p:tav tm="0">
                                              <p:val>
                                                <p:strVal val="#ppt_y"/>
                                              </p:val>
                                            </p:tav>
                                            <p:tav tm="100000">
                                              <p:val>
                                                <p:strVal val="#ppt_y"/>
                                              </p:val>
                                            </p:tav>
                                          </p:tavLst>
                                        </p:anim>
                                      </p:childTnLst>
                                    </p:cTn>
                                  </p:par>
                                </p:childTnLst>
                              </p:cTn>
                            </p:par>
                            <p:par>
                              <p:cTn id="37" fill="hold">
                                <p:stCondLst>
                                  <p:cond delay="1100"/>
                                </p:stCondLst>
                                <p:childTnLst>
                                  <p:par>
                                    <p:cTn id="38" presetID="2" presetClass="entr" presetSubtype="8" fill="hold" nodeType="afterEffect">
                                      <p:stCondLst>
                                        <p:cond delay="0"/>
                                      </p:stCondLst>
                                      <p:childTnLst>
                                        <p:set>
                                          <p:cBhvr>
                                            <p:cTn id="39" dur="1" fill="hold">
                                              <p:stCondLst>
                                                <p:cond delay="0"/>
                                              </p:stCondLst>
                                            </p:cTn>
                                            <p:tgtEl>
                                              <p:spTgt spid="114"/>
                                            </p:tgtEl>
                                            <p:attrNameLst>
                                              <p:attrName>style.visibility</p:attrName>
                                            </p:attrNameLst>
                                          </p:cBhvr>
                                          <p:to>
                                            <p:strVal val="visible"/>
                                          </p:to>
                                        </p:set>
                                        <p:anim calcmode="lin" valueType="num">
                                          <p:cBhvr additive="base">
                                            <p:cTn id="40" dur="300" fill="hold"/>
                                            <p:tgtEl>
                                              <p:spTgt spid="114"/>
                                            </p:tgtEl>
                                            <p:attrNameLst>
                                              <p:attrName>ppt_x</p:attrName>
                                            </p:attrNameLst>
                                          </p:cBhvr>
                                          <p:tavLst>
                                            <p:tav tm="0">
                                              <p:val>
                                                <p:strVal val="0-#ppt_w/2"/>
                                              </p:val>
                                            </p:tav>
                                            <p:tav tm="100000">
                                              <p:val>
                                                <p:strVal val="#ppt_x"/>
                                              </p:val>
                                            </p:tav>
                                          </p:tavLst>
                                        </p:anim>
                                        <p:anim calcmode="lin" valueType="num">
                                          <p:cBhvr additive="base">
                                            <p:cTn id="41" dur="300" fill="hold"/>
                                            <p:tgtEl>
                                              <p:spTgt spid="114"/>
                                            </p:tgtEl>
                                            <p:attrNameLst>
                                              <p:attrName>ppt_y</p:attrName>
                                            </p:attrNameLst>
                                          </p:cBhvr>
                                          <p:tavLst>
                                            <p:tav tm="0">
                                              <p:val>
                                                <p:strVal val="#ppt_y"/>
                                              </p:val>
                                            </p:tav>
                                            <p:tav tm="100000">
                                              <p:val>
                                                <p:strVal val="#ppt_y"/>
                                              </p:val>
                                            </p:tav>
                                          </p:tavLst>
                                        </p:anim>
                                      </p:childTnLst>
                                    </p:cTn>
                                  </p:par>
                                </p:childTnLst>
                              </p:cTn>
                            </p:par>
                            <p:par>
                              <p:cTn id="42" fill="hold">
                                <p:stCondLst>
                                  <p:cond delay="1400"/>
                                </p:stCondLst>
                                <p:childTnLst>
                                  <p:par>
                                    <p:cTn id="43" presetID="2" presetClass="entr" presetSubtype="2" fill="hold" nodeType="afterEffect">
                                      <p:stCondLst>
                                        <p:cond delay="0"/>
                                      </p:stCondLst>
                                      <p:childTnLst>
                                        <p:set>
                                          <p:cBhvr>
                                            <p:cTn id="44" dur="1" fill="hold">
                                              <p:stCondLst>
                                                <p:cond delay="0"/>
                                              </p:stCondLst>
                                            </p:cTn>
                                            <p:tgtEl>
                                              <p:spTgt spid="118"/>
                                            </p:tgtEl>
                                            <p:attrNameLst>
                                              <p:attrName>style.visibility</p:attrName>
                                            </p:attrNameLst>
                                          </p:cBhvr>
                                          <p:to>
                                            <p:strVal val="visible"/>
                                          </p:to>
                                        </p:set>
                                        <p:anim calcmode="lin" valueType="num">
                                          <p:cBhvr additive="base">
                                            <p:cTn id="45" dur="300" fill="hold"/>
                                            <p:tgtEl>
                                              <p:spTgt spid="118"/>
                                            </p:tgtEl>
                                            <p:attrNameLst>
                                              <p:attrName>ppt_x</p:attrName>
                                            </p:attrNameLst>
                                          </p:cBhvr>
                                          <p:tavLst>
                                            <p:tav tm="0">
                                              <p:val>
                                                <p:strVal val="1+#ppt_w/2"/>
                                              </p:val>
                                            </p:tav>
                                            <p:tav tm="100000">
                                              <p:val>
                                                <p:strVal val="#ppt_x"/>
                                              </p:val>
                                            </p:tav>
                                          </p:tavLst>
                                        </p:anim>
                                        <p:anim calcmode="lin" valueType="num">
                                          <p:cBhvr additive="base">
                                            <p:cTn id="46" dur="3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22"/>
                                            </p:tgtEl>
                                            <p:attrNameLst>
                                              <p:attrName>style.visibility</p:attrName>
                                            </p:attrNameLst>
                                          </p:cBhvr>
                                          <p:to>
                                            <p:strVal val="visible"/>
                                          </p:to>
                                        </p:set>
                                        <p:anim calcmode="lin" valueType="num">
                                          <p:cBhvr>
                                            <p:cTn id="17" dur="500" fill="hold"/>
                                            <p:tgtEl>
                                              <p:spTgt spid="122"/>
                                            </p:tgtEl>
                                            <p:attrNameLst>
                                              <p:attrName>ppt_w</p:attrName>
                                            </p:attrNameLst>
                                          </p:cBhvr>
                                          <p:tavLst>
                                            <p:tav tm="0">
                                              <p:val>
                                                <p:fltVal val="0"/>
                                              </p:val>
                                            </p:tav>
                                            <p:tav tm="100000">
                                              <p:val>
                                                <p:strVal val="#ppt_w"/>
                                              </p:val>
                                            </p:tav>
                                          </p:tavLst>
                                        </p:anim>
                                        <p:anim calcmode="lin" valueType="num">
                                          <p:cBhvr>
                                            <p:cTn id="18" dur="500" fill="hold"/>
                                            <p:tgtEl>
                                              <p:spTgt spid="122"/>
                                            </p:tgtEl>
                                            <p:attrNameLst>
                                              <p:attrName>ppt_h</p:attrName>
                                            </p:attrNameLst>
                                          </p:cBhvr>
                                          <p:tavLst>
                                            <p:tav tm="0">
                                              <p:val>
                                                <p:fltVal val="0"/>
                                              </p:val>
                                            </p:tav>
                                            <p:tav tm="100000">
                                              <p:val>
                                                <p:strVal val="#ppt_h"/>
                                              </p:val>
                                            </p:tav>
                                          </p:tavLst>
                                        </p:anim>
                                        <p:animEffect transition="in" filter="fade">
                                          <p:cBhvr>
                                            <p:cTn id="19" dur="500"/>
                                            <p:tgtEl>
                                              <p:spTgt spid="122"/>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fltVal val="0"/>
                                              </p:val>
                                            </p:tav>
                                            <p:tav tm="100000">
                                              <p:val>
                                                <p:strVal val="#ppt_w"/>
                                              </p:val>
                                            </p:tav>
                                          </p:tavLst>
                                        </p:anim>
                                        <p:anim calcmode="lin" valueType="num">
                                          <p:cBhvr>
                                            <p:cTn id="25" dur="500" fill="hold"/>
                                            <p:tgtEl>
                                              <p:spTgt spid="103"/>
                                            </p:tgtEl>
                                            <p:attrNameLst>
                                              <p:attrName>ppt_h</p:attrName>
                                            </p:attrNameLst>
                                          </p:cBhvr>
                                          <p:tavLst>
                                            <p:tav tm="0">
                                              <p:val>
                                                <p:fltVal val="0"/>
                                              </p:val>
                                            </p:tav>
                                            <p:tav tm="100000">
                                              <p:val>
                                                <p:strVal val="#ppt_h"/>
                                              </p:val>
                                            </p:tav>
                                          </p:tavLst>
                                        </p:anim>
                                        <p:animEffect transition="in" filter="fade">
                                          <p:cBhvr>
                                            <p:cTn id="26" dur="500"/>
                                            <p:tgtEl>
                                              <p:spTgt spid="103"/>
                                            </p:tgtEl>
                                          </p:cBhvr>
                                        </p:animEffect>
                                      </p:childTnLst>
                                    </p:cTn>
                                  </p:par>
                                </p:childTnLst>
                              </p:cTn>
                            </p:par>
                            <p:par>
                              <p:cTn id="27" fill="hold">
                                <p:stCondLst>
                                  <p:cond delay="500"/>
                                </p:stCondLst>
                                <p:childTnLst>
                                  <p:par>
                                    <p:cTn id="28" presetID="2" presetClass="entr" presetSubtype="8" fill="hold" nodeType="afterEffect">
                                      <p:stCondLst>
                                        <p:cond delay="0"/>
                                      </p:stCondLst>
                                      <p:childTnLst>
                                        <p:set>
                                          <p:cBhvr>
                                            <p:cTn id="29" dur="1" fill="hold">
                                              <p:stCondLst>
                                                <p:cond delay="0"/>
                                              </p:stCondLst>
                                            </p:cTn>
                                            <p:tgtEl>
                                              <p:spTgt spid="106"/>
                                            </p:tgtEl>
                                            <p:attrNameLst>
                                              <p:attrName>style.visibility</p:attrName>
                                            </p:attrNameLst>
                                          </p:cBhvr>
                                          <p:to>
                                            <p:strVal val="visible"/>
                                          </p:to>
                                        </p:set>
                                        <p:anim calcmode="lin" valueType="num">
                                          <p:cBhvr additive="base">
                                            <p:cTn id="30" dur="300" fill="hold"/>
                                            <p:tgtEl>
                                              <p:spTgt spid="106"/>
                                            </p:tgtEl>
                                            <p:attrNameLst>
                                              <p:attrName>ppt_x</p:attrName>
                                            </p:attrNameLst>
                                          </p:cBhvr>
                                          <p:tavLst>
                                            <p:tav tm="0">
                                              <p:val>
                                                <p:strVal val="0-#ppt_w/2"/>
                                              </p:val>
                                            </p:tav>
                                            <p:tav tm="100000">
                                              <p:val>
                                                <p:strVal val="#ppt_x"/>
                                              </p:val>
                                            </p:tav>
                                          </p:tavLst>
                                        </p:anim>
                                        <p:anim calcmode="lin" valueType="num">
                                          <p:cBhvr additive="base">
                                            <p:cTn id="31" dur="300" fill="hold"/>
                                            <p:tgtEl>
                                              <p:spTgt spid="106"/>
                                            </p:tgtEl>
                                            <p:attrNameLst>
                                              <p:attrName>ppt_y</p:attrName>
                                            </p:attrNameLst>
                                          </p:cBhvr>
                                          <p:tavLst>
                                            <p:tav tm="0">
                                              <p:val>
                                                <p:strVal val="#ppt_y"/>
                                              </p:val>
                                            </p:tav>
                                            <p:tav tm="100000">
                                              <p:val>
                                                <p:strVal val="#ppt_y"/>
                                              </p:val>
                                            </p:tav>
                                          </p:tavLst>
                                        </p:anim>
                                      </p:childTnLst>
                                    </p:cTn>
                                  </p:par>
                                </p:childTnLst>
                              </p:cTn>
                            </p:par>
                            <p:par>
                              <p:cTn id="32" fill="hold">
                                <p:stCondLst>
                                  <p:cond delay="800"/>
                                </p:stCondLst>
                                <p:childTnLst>
                                  <p:par>
                                    <p:cTn id="33" presetID="2" presetClass="entr" presetSubtype="2" fill="hold" nodeType="afterEffect">
                                      <p:stCondLst>
                                        <p:cond delay="0"/>
                                      </p:stCondLst>
                                      <p:childTnLst>
                                        <p:set>
                                          <p:cBhvr>
                                            <p:cTn id="34" dur="1" fill="hold">
                                              <p:stCondLst>
                                                <p:cond delay="0"/>
                                              </p:stCondLst>
                                            </p:cTn>
                                            <p:tgtEl>
                                              <p:spTgt spid="110"/>
                                            </p:tgtEl>
                                            <p:attrNameLst>
                                              <p:attrName>style.visibility</p:attrName>
                                            </p:attrNameLst>
                                          </p:cBhvr>
                                          <p:to>
                                            <p:strVal val="visible"/>
                                          </p:to>
                                        </p:set>
                                        <p:anim calcmode="lin" valueType="num">
                                          <p:cBhvr additive="base">
                                            <p:cTn id="35" dur="300" fill="hold"/>
                                            <p:tgtEl>
                                              <p:spTgt spid="110"/>
                                            </p:tgtEl>
                                            <p:attrNameLst>
                                              <p:attrName>ppt_x</p:attrName>
                                            </p:attrNameLst>
                                          </p:cBhvr>
                                          <p:tavLst>
                                            <p:tav tm="0">
                                              <p:val>
                                                <p:strVal val="1+#ppt_w/2"/>
                                              </p:val>
                                            </p:tav>
                                            <p:tav tm="100000">
                                              <p:val>
                                                <p:strVal val="#ppt_x"/>
                                              </p:val>
                                            </p:tav>
                                          </p:tavLst>
                                        </p:anim>
                                        <p:anim calcmode="lin" valueType="num">
                                          <p:cBhvr additive="base">
                                            <p:cTn id="36" dur="300" fill="hold"/>
                                            <p:tgtEl>
                                              <p:spTgt spid="110"/>
                                            </p:tgtEl>
                                            <p:attrNameLst>
                                              <p:attrName>ppt_y</p:attrName>
                                            </p:attrNameLst>
                                          </p:cBhvr>
                                          <p:tavLst>
                                            <p:tav tm="0">
                                              <p:val>
                                                <p:strVal val="#ppt_y"/>
                                              </p:val>
                                            </p:tav>
                                            <p:tav tm="100000">
                                              <p:val>
                                                <p:strVal val="#ppt_y"/>
                                              </p:val>
                                            </p:tav>
                                          </p:tavLst>
                                        </p:anim>
                                      </p:childTnLst>
                                    </p:cTn>
                                  </p:par>
                                </p:childTnLst>
                              </p:cTn>
                            </p:par>
                            <p:par>
                              <p:cTn id="37" fill="hold">
                                <p:stCondLst>
                                  <p:cond delay="1100"/>
                                </p:stCondLst>
                                <p:childTnLst>
                                  <p:par>
                                    <p:cTn id="38" presetID="2" presetClass="entr" presetSubtype="8" fill="hold" nodeType="afterEffect">
                                      <p:stCondLst>
                                        <p:cond delay="0"/>
                                      </p:stCondLst>
                                      <p:childTnLst>
                                        <p:set>
                                          <p:cBhvr>
                                            <p:cTn id="39" dur="1" fill="hold">
                                              <p:stCondLst>
                                                <p:cond delay="0"/>
                                              </p:stCondLst>
                                            </p:cTn>
                                            <p:tgtEl>
                                              <p:spTgt spid="114"/>
                                            </p:tgtEl>
                                            <p:attrNameLst>
                                              <p:attrName>style.visibility</p:attrName>
                                            </p:attrNameLst>
                                          </p:cBhvr>
                                          <p:to>
                                            <p:strVal val="visible"/>
                                          </p:to>
                                        </p:set>
                                        <p:anim calcmode="lin" valueType="num">
                                          <p:cBhvr additive="base">
                                            <p:cTn id="40" dur="300" fill="hold"/>
                                            <p:tgtEl>
                                              <p:spTgt spid="114"/>
                                            </p:tgtEl>
                                            <p:attrNameLst>
                                              <p:attrName>ppt_x</p:attrName>
                                            </p:attrNameLst>
                                          </p:cBhvr>
                                          <p:tavLst>
                                            <p:tav tm="0">
                                              <p:val>
                                                <p:strVal val="0-#ppt_w/2"/>
                                              </p:val>
                                            </p:tav>
                                            <p:tav tm="100000">
                                              <p:val>
                                                <p:strVal val="#ppt_x"/>
                                              </p:val>
                                            </p:tav>
                                          </p:tavLst>
                                        </p:anim>
                                        <p:anim calcmode="lin" valueType="num">
                                          <p:cBhvr additive="base">
                                            <p:cTn id="41" dur="300" fill="hold"/>
                                            <p:tgtEl>
                                              <p:spTgt spid="114"/>
                                            </p:tgtEl>
                                            <p:attrNameLst>
                                              <p:attrName>ppt_y</p:attrName>
                                            </p:attrNameLst>
                                          </p:cBhvr>
                                          <p:tavLst>
                                            <p:tav tm="0">
                                              <p:val>
                                                <p:strVal val="#ppt_y"/>
                                              </p:val>
                                            </p:tav>
                                            <p:tav tm="100000">
                                              <p:val>
                                                <p:strVal val="#ppt_y"/>
                                              </p:val>
                                            </p:tav>
                                          </p:tavLst>
                                        </p:anim>
                                      </p:childTnLst>
                                    </p:cTn>
                                  </p:par>
                                </p:childTnLst>
                              </p:cTn>
                            </p:par>
                            <p:par>
                              <p:cTn id="42" fill="hold">
                                <p:stCondLst>
                                  <p:cond delay="1400"/>
                                </p:stCondLst>
                                <p:childTnLst>
                                  <p:par>
                                    <p:cTn id="43" presetID="2" presetClass="entr" presetSubtype="2" fill="hold" nodeType="afterEffect">
                                      <p:stCondLst>
                                        <p:cond delay="0"/>
                                      </p:stCondLst>
                                      <p:childTnLst>
                                        <p:set>
                                          <p:cBhvr>
                                            <p:cTn id="44" dur="1" fill="hold">
                                              <p:stCondLst>
                                                <p:cond delay="0"/>
                                              </p:stCondLst>
                                            </p:cTn>
                                            <p:tgtEl>
                                              <p:spTgt spid="118"/>
                                            </p:tgtEl>
                                            <p:attrNameLst>
                                              <p:attrName>style.visibility</p:attrName>
                                            </p:attrNameLst>
                                          </p:cBhvr>
                                          <p:to>
                                            <p:strVal val="visible"/>
                                          </p:to>
                                        </p:set>
                                        <p:anim calcmode="lin" valueType="num">
                                          <p:cBhvr additive="base">
                                            <p:cTn id="45" dur="300" fill="hold"/>
                                            <p:tgtEl>
                                              <p:spTgt spid="118"/>
                                            </p:tgtEl>
                                            <p:attrNameLst>
                                              <p:attrName>ppt_x</p:attrName>
                                            </p:attrNameLst>
                                          </p:cBhvr>
                                          <p:tavLst>
                                            <p:tav tm="0">
                                              <p:val>
                                                <p:strVal val="1+#ppt_w/2"/>
                                              </p:val>
                                            </p:tav>
                                            <p:tav tm="100000">
                                              <p:val>
                                                <p:strVal val="#ppt_x"/>
                                              </p:val>
                                            </p:tav>
                                          </p:tavLst>
                                        </p:anim>
                                        <p:anim calcmode="lin" valueType="num">
                                          <p:cBhvr additive="base">
                                            <p:cTn id="46" dur="3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rcRect t="10137" b="5437"/>
          <a:stretch>
            <a:fillRect/>
          </a:stretch>
        </p:blipFill>
        <p:spPr>
          <a:xfrm>
            <a:off x="1" y="0"/>
            <a:ext cx="9144000" cy="5146609"/>
          </a:xfrm>
          <a:custGeom>
            <a:avLst/>
            <a:gdLst>
              <a:gd name="connsiteX0" fmla="*/ 0 w 9144000"/>
              <a:gd name="connsiteY0" fmla="*/ 0 h 5146609"/>
              <a:gd name="connsiteX1" fmla="*/ 9144000 w 9144000"/>
              <a:gd name="connsiteY1" fmla="*/ 0 h 5146609"/>
              <a:gd name="connsiteX2" fmla="*/ 9144000 w 9144000"/>
              <a:gd name="connsiteY2" fmla="*/ 5146609 h 5146609"/>
              <a:gd name="connsiteX3" fmla="*/ 0 w 9144000"/>
              <a:gd name="connsiteY3" fmla="*/ 5146609 h 5146609"/>
            </a:gdLst>
            <a:ahLst/>
            <a:cxnLst>
              <a:cxn ang="0">
                <a:pos x="connsiteX0" y="connsiteY0"/>
              </a:cxn>
              <a:cxn ang="0">
                <a:pos x="connsiteX1" y="connsiteY1"/>
              </a:cxn>
              <a:cxn ang="0">
                <a:pos x="connsiteX2" y="connsiteY2"/>
              </a:cxn>
              <a:cxn ang="0">
                <a:pos x="connsiteX3" y="connsiteY3"/>
              </a:cxn>
            </a:cxnLst>
            <a:rect l="l" t="t" r="r" b="b"/>
            <a:pathLst>
              <a:path w="9144000" h="5146609">
                <a:moveTo>
                  <a:pt x="0" y="0"/>
                </a:moveTo>
                <a:lnTo>
                  <a:pt x="9144000" y="0"/>
                </a:lnTo>
                <a:lnTo>
                  <a:pt x="9144000" y="5146609"/>
                </a:lnTo>
                <a:lnTo>
                  <a:pt x="0" y="5146609"/>
                </a:lnTo>
                <a:close/>
              </a:path>
            </a:pathLst>
          </a:custGeom>
        </p:spPr>
      </p:pic>
      <p:sp>
        <p:nvSpPr>
          <p:cNvPr id="22" name="矩形 21"/>
          <p:cNvSpPr/>
          <p:nvPr/>
        </p:nvSpPr>
        <p:spPr>
          <a:xfrm>
            <a:off x="0" y="810351"/>
            <a:ext cx="9144001" cy="2571750"/>
          </a:xfrm>
          <a:prstGeom prst="rect">
            <a:avLst/>
          </a:prstGeom>
          <a:solidFill>
            <a:srgbClr val="3461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lumMod val="75000"/>
                </a:schemeClr>
              </a:solidFill>
            </a:endParaRPr>
          </a:p>
        </p:txBody>
      </p:sp>
      <p:grpSp>
        <p:nvGrpSpPr>
          <p:cNvPr id="23" name="组合 22"/>
          <p:cNvGrpSpPr/>
          <p:nvPr/>
        </p:nvGrpSpPr>
        <p:grpSpPr>
          <a:xfrm>
            <a:off x="280170" y="1034405"/>
            <a:ext cx="392527" cy="344674"/>
            <a:chOff x="1902264" y="346825"/>
            <a:chExt cx="525761" cy="461666"/>
          </a:xfrm>
        </p:grpSpPr>
        <p:sp>
          <p:nvSpPr>
            <p:cNvPr id="24" name="Freeform 5"/>
            <p:cNvSpPr>
              <a:spLocks/>
            </p:cNvSpPr>
            <p:nvPr/>
          </p:nvSpPr>
          <p:spPr bwMode="auto">
            <a:xfrm>
              <a:off x="1902264"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25" name="矩形 24"/>
            <p:cNvSpPr/>
            <p:nvPr/>
          </p:nvSpPr>
          <p:spPr>
            <a:xfrm>
              <a:off x="1905850" y="346825"/>
              <a:ext cx="522175"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项</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26" name="组合 25"/>
          <p:cNvGrpSpPr/>
          <p:nvPr/>
        </p:nvGrpSpPr>
        <p:grpSpPr>
          <a:xfrm>
            <a:off x="656787" y="1034405"/>
            <a:ext cx="389850" cy="344674"/>
            <a:chOff x="1899470" y="346825"/>
            <a:chExt cx="522175" cy="461666"/>
          </a:xfrm>
        </p:grpSpPr>
        <p:sp>
          <p:nvSpPr>
            <p:cNvPr id="27"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30" name="矩形 29"/>
            <p:cNvSpPr/>
            <p:nvPr/>
          </p:nvSpPr>
          <p:spPr>
            <a:xfrm>
              <a:off x="1899470" y="346825"/>
              <a:ext cx="522175"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目</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31" name="组合 30"/>
          <p:cNvGrpSpPr/>
          <p:nvPr/>
        </p:nvGrpSpPr>
        <p:grpSpPr>
          <a:xfrm>
            <a:off x="1037575" y="1034405"/>
            <a:ext cx="397515" cy="344674"/>
            <a:chOff x="1902265" y="346825"/>
            <a:chExt cx="532444" cy="461666"/>
          </a:xfrm>
        </p:grpSpPr>
        <p:sp>
          <p:nvSpPr>
            <p:cNvPr id="32"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33" name="矩形 32"/>
            <p:cNvSpPr/>
            <p:nvPr/>
          </p:nvSpPr>
          <p:spPr>
            <a:xfrm>
              <a:off x="1912532" y="346825"/>
              <a:ext cx="522177"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申</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34" name="组合 33"/>
          <p:cNvGrpSpPr/>
          <p:nvPr/>
        </p:nvGrpSpPr>
        <p:grpSpPr>
          <a:xfrm>
            <a:off x="1413969" y="1034405"/>
            <a:ext cx="389850" cy="344674"/>
            <a:chOff x="1899166" y="346825"/>
            <a:chExt cx="522176" cy="461666"/>
          </a:xfrm>
        </p:grpSpPr>
        <p:sp>
          <p:nvSpPr>
            <p:cNvPr id="35"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36" name="矩形 35"/>
            <p:cNvSpPr/>
            <p:nvPr/>
          </p:nvSpPr>
          <p:spPr>
            <a:xfrm>
              <a:off x="1899166" y="346825"/>
              <a:ext cx="522176"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报</a:t>
              </a:r>
              <a:endParaRPr lang="zh-CN" altLang="en-US" sz="1600" b="1" dirty="0">
                <a:solidFill>
                  <a:srgbClr val="346182"/>
                </a:solidFill>
                <a:latin typeface="Arial" pitchFamily="34" charset="0"/>
                <a:ea typeface="微软雅黑" pitchFamily="34" charset="-122"/>
                <a:cs typeface="Arial" pitchFamily="34" charset="0"/>
              </a:endParaRPr>
            </a:p>
          </p:txBody>
        </p:sp>
      </p:grpSp>
      <p:grpSp>
        <p:nvGrpSpPr>
          <p:cNvPr id="37" name="组合 36"/>
          <p:cNvGrpSpPr/>
          <p:nvPr/>
        </p:nvGrpSpPr>
        <p:grpSpPr>
          <a:xfrm>
            <a:off x="1794987" y="1034405"/>
            <a:ext cx="392299" cy="344674"/>
            <a:chOff x="1902265" y="346825"/>
            <a:chExt cx="525456" cy="461666"/>
          </a:xfrm>
        </p:grpSpPr>
        <p:sp>
          <p:nvSpPr>
            <p:cNvPr id="38" name="Freeform 5"/>
            <p:cNvSpPr>
              <a:spLocks/>
            </p:cNvSpPr>
            <p:nvPr/>
          </p:nvSpPr>
          <p:spPr bwMode="auto">
            <a:xfrm>
              <a:off x="1902265" y="346825"/>
              <a:ext cx="512044" cy="46166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76200" dir="5400000" algn="ctr" rotWithShape="0">
                <a:srgbClr val="000000">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1600">
                <a:solidFill>
                  <a:srgbClr val="346182"/>
                </a:solidFill>
              </a:endParaRPr>
            </a:p>
          </p:txBody>
        </p:sp>
        <p:sp>
          <p:nvSpPr>
            <p:cNvPr id="39" name="矩形 38"/>
            <p:cNvSpPr/>
            <p:nvPr/>
          </p:nvSpPr>
          <p:spPr>
            <a:xfrm>
              <a:off x="1905546" y="346825"/>
              <a:ext cx="522175" cy="453469"/>
            </a:xfrm>
            <a:prstGeom prst="rect">
              <a:avLst/>
            </a:prstGeom>
            <a:ln>
              <a:noFill/>
            </a:ln>
          </p:spPr>
          <p:txBody>
            <a:bodyPr wrap="none">
              <a:spAutoFit/>
            </a:bodyPr>
            <a:lstStyle/>
            <a:p>
              <a:r>
                <a:rPr lang="zh-CN" altLang="en-US" sz="1600" b="1" dirty="0" smtClean="0">
                  <a:solidFill>
                    <a:srgbClr val="346182"/>
                  </a:solidFill>
                  <a:latin typeface="Arial" pitchFamily="34" charset="0"/>
                  <a:ea typeface="微软雅黑" pitchFamily="34" charset="-122"/>
                  <a:cs typeface="Arial" pitchFamily="34" charset="0"/>
                </a:rPr>
                <a:t>书</a:t>
              </a:r>
              <a:endParaRPr lang="zh-CN" altLang="en-US" sz="1600" b="1" dirty="0">
                <a:solidFill>
                  <a:srgbClr val="346182"/>
                </a:solidFill>
                <a:latin typeface="Arial" pitchFamily="34" charset="0"/>
                <a:ea typeface="微软雅黑" pitchFamily="34" charset="-122"/>
                <a:cs typeface="Arial" pitchFamily="34" charset="0"/>
              </a:endParaRPr>
            </a:p>
          </p:txBody>
        </p:sp>
      </p:grpSp>
      <p:sp>
        <p:nvSpPr>
          <p:cNvPr id="44" name="文本框 43"/>
          <p:cNvSpPr txBox="1"/>
          <p:nvPr/>
        </p:nvSpPr>
        <p:spPr>
          <a:xfrm>
            <a:off x="2280149" y="1664621"/>
            <a:ext cx="4600661" cy="830997"/>
          </a:xfrm>
          <a:prstGeom prst="rect">
            <a:avLst/>
          </a:prstGeom>
          <a:noFill/>
        </p:spPr>
        <p:txBody>
          <a:bodyPr wrap="square" rtlCol="0">
            <a:spAutoFit/>
          </a:bodyPr>
          <a:lstStyle/>
          <a:p>
            <a:pPr algn="ctr"/>
            <a:r>
              <a:rPr lang="zh-CN" altLang="en-US" sz="4800" spc="1000" dirty="0" smtClean="0">
                <a:solidFill>
                  <a:schemeClr val="bg1"/>
                </a:solidFill>
                <a:latin typeface="微软雅黑" panose="020B0503020204020204" pitchFamily="34" charset="-122"/>
                <a:ea typeface="微软雅黑" panose="020B0503020204020204" pitchFamily="34" charset="-122"/>
              </a:rPr>
              <a:t>感谢收看</a:t>
            </a:r>
            <a:endParaRPr lang="zh-CN" altLang="en-US" sz="4800" spc="1000" dirty="0">
              <a:solidFill>
                <a:schemeClr val="bg1"/>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2711978" y="2372751"/>
            <a:ext cx="3769944" cy="523220"/>
          </a:xfrm>
          <a:prstGeom prst="rect">
            <a:avLst/>
          </a:prstGeom>
          <a:noFill/>
        </p:spPr>
        <p:txBody>
          <a:bodyPr wrap="square" rtlCol="0">
            <a:spAutoFit/>
          </a:bodyPr>
          <a:lstStyle/>
          <a:p>
            <a:pPr algn="ctr"/>
            <a:r>
              <a:rPr lang="en-US" altLang="zh-CN" sz="2800" dirty="0" smtClean="0">
                <a:solidFill>
                  <a:schemeClr val="bg1"/>
                </a:solidFill>
              </a:rPr>
              <a:t>Thanks you</a:t>
            </a:r>
            <a:endParaRPr lang="zh-CN" altLang="en-US" sz="2800" dirty="0">
              <a:solidFill>
                <a:schemeClr val="bg1"/>
              </a:solidFill>
            </a:endParaRPr>
          </a:p>
        </p:txBody>
      </p:sp>
    </p:spTree>
    <p:extLst>
      <p:ext uri="{BB962C8B-B14F-4D97-AF65-F5344CB8AC3E}">
        <p14:creationId xmlns:p14="http://schemas.microsoft.com/office/powerpoint/2010/main" val="3110354735"/>
      </p:ext>
    </p:extLst>
  </p:cSld>
  <p:clrMapOvr>
    <a:masterClrMapping/>
  </p:clrMapOvr>
  <mc:AlternateContent xmlns:mc="http://schemas.openxmlformats.org/markup-compatibility/2006" xmlns:p14="http://schemas.microsoft.com/office/powerpoint/2010/main">
    <mc:Choice Requires="p14">
      <p:transition spd="slow" p14:dur="3900" advClick="0" advTm="0">
        <p14:glitter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2" presetClass="entr" presetSubtype="1" fill="hold" grpId="0" nodeType="withEffect">
                                  <p:stCondLst>
                                    <p:cond delay="100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500" fill="hold"/>
                                        <p:tgtEl>
                                          <p:spTgt spid="22"/>
                                        </p:tgtEl>
                                        <p:attrNameLst>
                                          <p:attrName>ppt_x</p:attrName>
                                        </p:attrNameLst>
                                      </p:cBhvr>
                                      <p:tavLst>
                                        <p:tav tm="0">
                                          <p:val>
                                            <p:strVal val="#ppt_x"/>
                                          </p:val>
                                        </p:tav>
                                        <p:tav tm="100000">
                                          <p:val>
                                            <p:strVal val="#ppt_x"/>
                                          </p:val>
                                        </p:tav>
                                      </p:tavLst>
                                    </p:anim>
                                    <p:anim calcmode="lin" valueType="num">
                                      <p:cBhvr additive="base">
                                        <p:cTn id="11" dur="500" fill="hold"/>
                                        <p:tgtEl>
                                          <p:spTgt spid="22"/>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1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ppt_x</p:attrName>
                                        </p:attrNameLst>
                                      </p:cBhvr>
                                      <p:tavLst>
                                        <p:tav tm="0">
                                          <p:val>
                                            <p:strVal val="#ppt_x-#ppt_w*1.125000"/>
                                          </p:val>
                                        </p:tav>
                                        <p:tav tm="100000">
                                          <p:val>
                                            <p:strVal val="#ppt_x"/>
                                          </p:val>
                                        </p:tav>
                                      </p:tavLst>
                                    </p:anim>
                                    <p:animEffect transition="in" filter="wipe(right)">
                                      <p:cBhvr>
                                        <p:cTn id="16" dur="500"/>
                                        <p:tgtEl>
                                          <p:spTgt spid="23"/>
                                        </p:tgtEl>
                                      </p:cBhvr>
                                    </p:animEffect>
                                  </p:childTnLst>
                                </p:cTn>
                              </p:par>
                              <p:par>
                                <p:cTn id="17" presetID="12" presetClass="entr" presetSubtype="8"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p:tgtEl>
                                          <p:spTgt spid="26"/>
                                        </p:tgtEl>
                                        <p:attrNameLst>
                                          <p:attrName>ppt_x</p:attrName>
                                        </p:attrNameLst>
                                      </p:cBhvr>
                                      <p:tavLst>
                                        <p:tav tm="0">
                                          <p:val>
                                            <p:strVal val="#ppt_x-#ppt_w*1.125000"/>
                                          </p:val>
                                        </p:tav>
                                        <p:tav tm="100000">
                                          <p:val>
                                            <p:strVal val="#ppt_x"/>
                                          </p:val>
                                        </p:tav>
                                      </p:tavLst>
                                    </p:anim>
                                    <p:animEffect transition="in" filter="wipe(right)">
                                      <p:cBhvr>
                                        <p:cTn id="20" dur="500"/>
                                        <p:tgtEl>
                                          <p:spTgt spid="26"/>
                                        </p:tgtEl>
                                      </p:cBhvr>
                                    </p:animEffect>
                                  </p:childTnLst>
                                </p:cTn>
                              </p:par>
                              <p:par>
                                <p:cTn id="21" presetID="12" presetClass="entr" presetSubtype="8"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p:tgtEl>
                                          <p:spTgt spid="31"/>
                                        </p:tgtEl>
                                        <p:attrNameLst>
                                          <p:attrName>ppt_x</p:attrName>
                                        </p:attrNameLst>
                                      </p:cBhvr>
                                      <p:tavLst>
                                        <p:tav tm="0">
                                          <p:val>
                                            <p:strVal val="#ppt_x-#ppt_w*1.125000"/>
                                          </p:val>
                                        </p:tav>
                                        <p:tav tm="100000">
                                          <p:val>
                                            <p:strVal val="#ppt_x"/>
                                          </p:val>
                                        </p:tav>
                                      </p:tavLst>
                                    </p:anim>
                                    <p:animEffect transition="in" filter="wipe(right)">
                                      <p:cBhvr>
                                        <p:cTn id="24" dur="500"/>
                                        <p:tgtEl>
                                          <p:spTgt spid="31"/>
                                        </p:tgtEl>
                                      </p:cBhvr>
                                    </p:animEffect>
                                  </p:childTnLst>
                                </p:cTn>
                              </p:par>
                              <p:par>
                                <p:cTn id="25" presetID="12" presetClass="entr" presetSubtype="8"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p:tgtEl>
                                          <p:spTgt spid="34"/>
                                        </p:tgtEl>
                                        <p:attrNameLst>
                                          <p:attrName>ppt_x</p:attrName>
                                        </p:attrNameLst>
                                      </p:cBhvr>
                                      <p:tavLst>
                                        <p:tav tm="0">
                                          <p:val>
                                            <p:strVal val="#ppt_x-#ppt_w*1.125000"/>
                                          </p:val>
                                        </p:tav>
                                        <p:tav tm="100000">
                                          <p:val>
                                            <p:strVal val="#ppt_x"/>
                                          </p:val>
                                        </p:tav>
                                      </p:tavLst>
                                    </p:anim>
                                    <p:animEffect transition="in" filter="wipe(right)">
                                      <p:cBhvr>
                                        <p:cTn id="28" dur="500"/>
                                        <p:tgtEl>
                                          <p:spTgt spid="34"/>
                                        </p:tgtEl>
                                      </p:cBhvr>
                                    </p:animEffect>
                                  </p:childTnLst>
                                </p:cTn>
                              </p:par>
                              <p:par>
                                <p:cTn id="29" presetID="12" presetClass="entr" presetSubtype="8"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p:tgtEl>
                                          <p:spTgt spid="37"/>
                                        </p:tgtEl>
                                        <p:attrNameLst>
                                          <p:attrName>ppt_x</p:attrName>
                                        </p:attrNameLst>
                                      </p:cBhvr>
                                      <p:tavLst>
                                        <p:tav tm="0">
                                          <p:val>
                                            <p:strVal val="#ppt_x-#ppt_w*1.125000"/>
                                          </p:val>
                                        </p:tav>
                                        <p:tav tm="100000">
                                          <p:val>
                                            <p:strVal val="#ppt_x"/>
                                          </p:val>
                                        </p:tav>
                                      </p:tavLst>
                                    </p:anim>
                                    <p:animEffect transition="in" filter="wipe(right)">
                                      <p:cBhvr>
                                        <p:cTn id="32" dur="500"/>
                                        <p:tgtEl>
                                          <p:spTgt spid="37"/>
                                        </p:tgtEl>
                                      </p:cBhvr>
                                    </p:animEffect>
                                  </p:childTnLst>
                                </p:cTn>
                              </p:par>
                            </p:childTnLst>
                          </p:cTn>
                        </p:par>
                        <p:par>
                          <p:cTn id="33" fill="hold">
                            <p:stCondLst>
                              <p:cond delay="2000"/>
                            </p:stCondLst>
                            <p:childTnLst>
                              <p:par>
                                <p:cTn id="34" presetID="50" presetClass="entr" presetSubtype="0" decel="100000" fill="hold" grpId="0" nodeType="afterEffect">
                                  <p:stCondLst>
                                    <p:cond delay="0"/>
                                  </p:stCondLst>
                                  <p:iterate type="lt">
                                    <p:tmPct val="10000"/>
                                  </p:iterate>
                                  <p:childTnLst>
                                    <p:set>
                                      <p:cBhvr>
                                        <p:cTn id="35" dur="1" fill="hold">
                                          <p:stCondLst>
                                            <p:cond delay="0"/>
                                          </p:stCondLst>
                                        </p:cTn>
                                        <p:tgtEl>
                                          <p:spTgt spid="44"/>
                                        </p:tgtEl>
                                        <p:attrNameLst>
                                          <p:attrName>style.visibility</p:attrName>
                                        </p:attrNameLst>
                                      </p:cBhvr>
                                      <p:to>
                                        <p:strVal val="visible"/>
                                      </p:to>
                                    </p:set>
                                    <p:anim calcmode="lin" valueType="num">
                                      <p:cBhvr>
                                        <p:cTn id="36" dur="1000" fill="hold"/>
                                        <p:tgtEl>
                                          <p:spTgt spid="44"/>
                                        </p:tgtEl>
                                        <p:attrNameLst>
                                          <p:attrName>ppt_w</p:attrName>
                                        </p:attrNameLst>
                                      </p:cBhvr>
                                      <p:tavLst>
                                        <p:tav tm="0">
                                          <p:val>
                                            <p:strVal val="#ppt_w+.3"/>
                                          </p:val>
                                        </p:tav>
                                        <p:tav tm="100000">
                                          <p:val>
                                            <p:strVal val="#ppt_w"/>
                                          </p:val>
                                        </p:tav>
                                      </p:tavLst>
                                    </p:anim>
                                    <p:anim calcmode="lin" valueType="num">
                                      <p:cBhvr>
                                        <p:cTn id="37" dur="1000" fill="hold"/>
                                        <p:tgtEl>
                                          <p:spTgt spid="44"/>
                                        </p:tgtEl>
                                        <p:attrNameLst>
                                          <p:attrName>ppt_h</p:attrName>
                                        </p:attrNameLst>
                                      </p:cBhvr>
                                      <p:tavLst>
                                        <p:tav tm="0">
                                          <p:val>
                                            <p:strVal val="#ppt_h"/>
                                          </p:val>
                                        </p:tav>
                                        <p:tav tm="100000">
                                          <p:val>
                                            <p:strVal val="#ppt_h"/>
                                          </p:val>
                                        </p:tav>
                                      </p:tavLst>
                                    </p:anim>
                                    <p:animEffect transition="in" filter="fade">
                                      <p:cBhvr>
                                        <p:cTn id="38" dur="1000"/>
                                        <p:tgtEl>
                                          <p:spTgt spid="44"/>
                                        </p:tgtEl>
                                      </p:cBhvr>
                                    </p:animEffect>
                                  </p:childTnLst>
                                </p:cTn>
                              </p:par>
                            </p:childTnLst>
                          </p:cTn>
                        </p:par>
                        <p:par>
                          <p:cTn id="39" fill="hold">
                            <p:stCondLst>
                              <p:cond delay="33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45"/>
                                        </p:tgtEl>
                                        <p:attrNameLst>
                                          <p:attrName>style.visibility</p:attrName>
                                        </p:attrNameLst>
                                      </p:cBhvr>
                                      <p:to>
                                        <p:strVal val="visible"/>
                                      </p:to>
                                    </p:set>
                                    <p:anim calcmode="lin" valueType="num">
                                      <p:cBhvr>
                                        <p:cTn id="42" dur="2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3" dur="200" fill="hold"/>
                                        <p:tgtEl>
                                          <p:spTgt spid="45"/>
                                        </p:tgtEl>
                                        <p:attrNameLst>
                                          <p:attrName>ppt_y</p:attrName>
                                        </p:attrNameLst>
                                      </p:cBhvr>
                                      <p:tavLst>
                                        <p:tav tm="0">
                                          <p:val>
                                            <p:strVal val="#ppt_y"/>
                                          </p:val>
                                        </p:tav>
                                        <p:tav tm="100000">
                                          <p:val>
                                            <p:strVal val="#ppt_y"/>
                                          </p:val>
                                        </p:tav>
                                      </p:tavLst>
                                    </p:anim>
                                    <p:anim calcmode="lin" valueType="num">
                                      <p:cBhvr>
                                        <p:cTn id="44" dur="2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5" dur="2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200" tmFilter="0,0; .5, 1; 1, 1"/>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4" grpId="0"/>
      <p:bldP spid="4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B9C4A90-C17C-43A7-BFFF-7BB760437DA4"/>
  <p:tag name="ISPRING_SCORM_RATE_SLIDES" val="1"/>
  <p:tag name="ISPRING_SCORM_PASSING_SCORE" val="100.0000000000"/>
  <p:tag name="ISPRINGONLINEFOLDERID" val="0"/>
  <p:tag name="ISPRINGONLINEFOLDERPATH" val="Content List"/>
  <p:tag name="ISPRINGCLOUDFOLDERID" val="0"/>
  <p:tag name="ISPRING_RESOURCE_PATHS_HASH_PRESENTER" val="686ae6298c775adccc3f027d064ac451c76ebda"/>
  <p:tag name="ISPRINGCLOUDFOLDERPATH" val="Repository"/>
  <p:tag name="ISPRING_PLAYERS_CUSTOMIZATION" val="UEsDBBQAAgAIAKCAPUV7BdOSwAEAANoDAAAPAAAAbm9uZS9wbGF5ZXIueG1spZJPb9QwEMXPW6nfIfK99m4Rolo59ICUE0WVFhC3lTeZJqaOHTwTsvvtmfzZpFuQQOKQaPIy72fPs/X9sXbJT4hog0/FRq5FAj4PhfVlKr58zm7uxP376yvdOHOCmNgiFT54EEkBmEfbEPseDVWpeCFIhoqEXx63R7SpqIiarVJd18nujQyxVLfr9UZ9e/i4yyuozY31SMbnzF32ciuSJtoQLZ1S8W4trq9WA/ICZ5F7fInBtf3KKPNQqyYCgieIatz2bN3S38381MErOjWAgkdfDbMfTP78EIrWAfbaSo9tOyDqCYO20rS1mzufYMxTMTbsa0A0JaB0vhRq9Ko/mPWTM1hNHLzA9tymPTiLFYsjfejeL+r+bBmyVxNHXYJ0PUwwnGLWOpeBoTZCIZIIP1rLVdZjv85HsN6IcTnP3Xt8tl5il7PGVWZyCvH0gR18JFOUco5ejtHLwdTbh+ITF49TnLsFMgezhKArqt3bf86j7/6fOAp4Mq0jcV7B+gKOmeW/BDWPQsAz9pqkxsl+tTOVd9ce6hdX40Iadzdl8R1FQiaWwNewMGTUos8w9Zqm1fg5JTTHotXv91JPRC5/AVBLAwQUAAIACAD3klN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SUjNInYpqJ9wvAACKUwAAFwAAAHVuaXZlcnNhbC91bml2ZXJzYWwucG5n7Xx5WFPX2i8drK220lYUUSQtoMxQQCYJpBU1TIJMRpShGhAHIBIEDEPS1mMtYyQEImPKJEoYCkggEsBqISQBolJACBAlJJEhUBIJhEw3QVuHnnPvfe433Od8j38oedfea72/9c5r7b126mEv8Ccbtm9QU1P7xM11v6+a2vtoNbV3Fz/8QNky+MmPqco/78T6gvep1fVrTyuJ9yO+OfSNmloDeqP0xDol/dF518BYNbVN91T/3qHAboSpqfkB3PZ/438xhD8OQ9/iBer8kbzbWQ2gZgQ79lFNNcy4k2As3FCD/XD0d8Nvfth+1STNyF33gNfGzBuXNDROnN8lt7+x9dbWDYfOGezT1z20s+r3rM1tbi1OtgxOUEdKP2Khf965pJ2b4Ari98pQpxLqIhbYpAjRe5p+HQrZQihZJmJqwtqXhioXknmOSoBqptEXvpm+/FC9D1EFpPWeDVe19XsklmXTBU+TWJIQ0heqFp5RyoNwxDOUYkFhpqlqeEyutFv9roXwjvL3YTfYs+8XkMttHM+13scTy9X9rVU/v8CCDQxR2xe85VPeNEQNYxmgpvadXxlw7ze0S0KuRF1N7Y4RKVfw9GZVSSKOgZILvZCwxyew61GrVahVHdZKtx0tHHK+mLI8mW4RYq7gWKBIRahhne5lUP0AI5lrzSF7gvbAvIlJTMbxrHCd0FMUHd7VKHIoK0LJRzJ5hFYOEGcDSCv5eHF+gtdTpMAAJZh8AAa0+5t5Lyj5KGZCZQQ6xmKXWwdydQDfUSR66GGRS+8EOIup3hOjqSk6zADi0mA9cgk+MkgvJ5+CHr/BQV4HSEb7brekzMUinkFBIiiOYjvPugW8nc5WqvxoX20umLn5l6J/yFfQipVwS0vvCNY9YzSR45pWrmErvLU8ELART2idITZ6pt06O3FP8AutnOzcwvGYR/9wqgQZkBDcnTF5oyDhY85nSvF0OJqgdQ2q2Pstdj1Ey5+iQ8x3OHyzkx4eMo9GCD/iGzgvpiZcB9ed3y6EoyYWWrd/2RKLETegU+bg+XN2A92pi9dsh5xEj+ZpkgAdJXKeqFV32g7JtjOvqvy499aYjhWqphABHUnu2wKEhpQ0Idpj4vyG3AJt6hILeH2zGew5YpPTkCe+j0nls2TjrJQIxxGFYjVUMeuEtqCfKm4Yv7iNM6qcnmB0NG8/O87am3HurFTKi7MKgTp0m+KGxY9COrKgjGUTOnrBL28nM3XxWDUxZzrX1E4Eog9mDRLZ1dAecqa2x1Ls+2pq57Pmp6LOZW9uKLLP2izS+Cp25CtNj3w7L1E38xR8Hy4uNskUh4idts6j87dJ+vlFYVnhTcVzjssUyzBUuf5e7qPuxoQnJ3LB4kg80M5lQ+7iUXA2ZrOilw71TsVgdgmFNkIKeax/uFdSr1jqDJlg8GtAodQcBNQRCsjPQziU9O6gZ/F5ogCidVacqXVhSy4TUeMwUYPfZyjpJ5taa6rn48Ip7H7yHKy3c6M6AUhz5g6f7uDynAaEq9RbY/2zJ2pwPPvZLASpuPGM9sKj6JKqGjui0zyanzEM7Vg/GL/pJq08MgkZFbEDyhxBEdvtfgzbAQX+FPW9MqKc749uBtI+gnj16iqYINo/Yu7m59w6YVoodjhDTx21L90Bv4vjcM+Q8CeNWyi2FLIpyOvzpvaGoLB2PrFxvoESj9M5griVCz8VZIn9Icwc7lsXhvTqvlJ0Hn1y1yxvKiWZcaWX8QzRHpmQbBhHtFRqQ2s51pEeGu4obDjCjeprYYt5eFTVp7RnMZ4kJ80jlu4ExGhU0jWOT0gL2x2f3MdAXoel5/gI9g/13YpxrC9tCJqPKETIekEbEWanVh8dzIgpG+3/0qEuCoE9U26/3dc/nAnZ6XLwnVxOC+ieKorMe00Q83J+ExtfioFfyyHX9jLcVu2faBvgHb4vpP/85TIlkSnrp0fkI8b5siePoMxonq1TjeC0+WEisavf8LRVVN7kLqHf3srH1HjwzZzpwN2QhchhD59fxsFhMrHIvts0oZgf2cccdRbVAEjF09DjQv6XA1woeaN6E9B92iqEIC7gWQ9QGCjkkN+tjGHXEBdSMYLdbE3UIuH5vZC5A0M7D8yZ0v2ZDvqzkaGUfGJKRzf8HtBi2RrU0sRqiM7aRSk54zAU9aXS0c/Xzc9Zo+Gf28opIIOKwFPmwfCkGuuOrDPstH+4BloPpUbGejLnE5x9xkrCuO9fTFq3j8t7f/EadAd94rKfKbo7Fyy0Qnj5bueklTbUetKXHZkMvoZ7+bfbG724wVXA2/PxRG5UFEBSKjBkspDdPnXAUa+2KOVEtrcI97qewEjynWm5YuPiHmExhwJni74i7kDUZvBIiTIOT19I4Gs3pgSDie0yeYSUeouQ9aVDVkyNQ51pDhs//J6amj0k4YgOZ7/pAEUxwfvtgnNqoffuWIwt/mgWYWu3bXfqCa+ZxrlHEKKllz6F7MLxIWaLA6PHAAZ0ijazFaXp1QB0P3M1rluIu2sI2Vbp6UbFINhN6d2NgbvpESTTHIS4QAIxQndv8aRERpxDkoV8e3+dA2lli9ZFbNfvbfPaTdTbgDRGErIfbFQwXQ6kkcXN2cxAO0aS0rUtLYjMnUxq7N5OucBmWZgMYTpUKAMoU2c5NmMESXTqqIJ2srdRFrkNaLYWcxtbOZ07pLZcgaHBBfZvUXmbG4u+5sZz0S3/+C2oJyzE6/dusjjMxmDe4eYOYbfb46OwXvrqCOsans+gH/TaS4lvlNpzoWh+HTBD8AWjz/CkMWKMaZLSzZNVJGt19V/DMaEhGTxbX2LGtBG0G0lI6WU1+WzI9J3ZyxwpACyIGiJkMeR8Z5jJst+2TNk8n2cLzFhQSAv6zpkug2Mw02ybq0w2D1TfvFjQvxg+YXjlR0SbEQyOwsLGZ2FtxS7Vw3Hao/EXoD3J5BHR0d10BlPpKfYRLb46MW06BxF3pgWy9cp8izVEe10VPCaL5crpnndXJlZXxPmJZIUyAdvvopVvrgDawzoUyq5Fn6sSh5raeiO06o+9K0IZWNXufEPTU5GbfHVUKfv8VcGHyj/fXcKCVa3az77vlNI7yarf36W9fqkC+K4q33/x/zDqq13vnAxBijnpwyFJ/MlMu4nWTz+jHr1q+SXUxebUnI+qt+lUeqh0suu4sjp5jPXZP3WF+uiqZdl2x70qFt9dlo4r88+lgf2fZS/vhu63ib+wxmPjZ5+NeLwl/h2JbEn2cChKNjkSgW9fuX/F+cJ0NliHtPJ4PeiiL9yTvQKvcTgVqDf46MFz69jvBTI6oZM019D4i0O4w6l1D7ff7M7KUtnbt1/CVxECqgEdznXuaaDLvF+yGGAYdRzgV8PnKFMkXknSeQ+vL18dMMAoFh9kZ5SVFeg9b/7qBaYVt4PkdTDmwvjSVLRf5s6daxa8b+qZtaZlk/RAEy4kcfpX34XQEAQnlw69mWVZV0Cyv92fCF9+FVT+xtyRm5V7u1vdiV0PAoZzruScnXtqqPKfrbpV+KibVkXHqqEZ7f7Ki0M5V3CvXqw+murnEZfxgHM4RgO+99VBb6bl2jf7U7ZdebgF/GVVzj/p5BNeb7/BodgfCgarnPSXTx1k/l3ua7yi6ny1Lxd5VTeUl6tc8+hPRcjqk7u8zAYtu4sIW//FeJbw4knDqQu+r4jBb4tJzFnltDGz/6pTjOe/AH5x83978zZvZ3GYQwr6n078INzze/1/Me/xd928DF4zmIbPq/JmtkH74zbo/ysJH/uCOl3xV9jqma4yPjL5u+9OqD/J/V8wijFMWof55+BwdV9jBtxeMWjvgJrfVDb1iF76L8CxjW++CS7SI/eJ0s1SfvlNgle6QR2wu/Us8U2W3H0c59te3DdHjf0sFhBsV/4GDAYU7SQq2cft6GkA5Gi4vi52BDc/gnbynzjjbH0ncvFpOTqP02tEt+Q94sirXgpK5up+zaDkYpnpGS+frICYW6+A+6kn5H8uMRbSIV+qDyU/e+ixELMJIVsatgCc6ziiJcwhmBu8ai8tuIgSBHfyEkD6OAm4+rRcs54soF2q9DJx4DJd3fFgHcSUKpimfMUZpyKdn5WqB0/0x8JvfEF71osbcH+pBybdEM2t8Hc7gznJ0YgtPNCX4+2MWHyk1Gjr8nzF10nzJJ45LAGiY4T2sn5pCdEWAQgs+Y+7G3EDsUs+E6N5n+8aaJS2vmsQGovqgesZHWvsv9ZiFsJFkAQRJSCiDTeiU4+EZ2+n64/HhIEQH0MnbPNx/L5Z/RFuUElUiyMsFgjRQ5giPKFyw58Pcilb2WIs89ArKD1o6dVA9yfZ00a2upAn++tc3QOt3HFVeOQqfIeyz/dwG8Zmb2CMAyyoaw+38ihVpizrSMXh4MbxHlGjJxf97hltWMf1f4w4ZikXiMK4CUqR9rmh4hwTTGNf9hwUC3TIa+h/FMFFh4GgSGIOgl0b41AXk5EP0kHpXBmLflU/vt9mWJ3K2wclF5tUuuXl15PdtKy56Ix9+lRB+R03Kycm9VZkkvmpxnFTEC0/BqgXaCvZQZVmt7N7pBr2wb7Y8OLsmAwhuxgNM2/CaLiwr3XH2jAYoiYvYluKqVtWnOOh6JJX1ayhaeToG9JrlYIFlX+abz1Ehbu4F3l6CGwuu9XddUM0jh9xxyLGTQvr3bjost3UZw3jYc55BG3Ko/nSjMbTQbIcdvEyLgO6/cCwLfSYKJcpXJxqyFoisG+WhJIQr07s4MiDSmM7OAjyrHeXW8VFLa1dnnl9uU4j/Y+G4tt7yPpCCl9fyLWKcM5rZ7e6I7C9MD/6XiHbtdsyk8065Unv6M71Pm5UggWrW7xqKEZWorT06jHXbxrNjgqO1Lq6NZq5+hZMGVfEcPqleb/ow2TbIfIweQC9fN4eQ8gDjyy3rhqGtmhRsAQskQLS8cNA81nv4sKKtV06rv882pFZdwz8uoSg9PIau85Bk1DeD7uE3blAtwl3W/cijb0kPAeDNQhEjgGYWtREpsAwfMAwfNNOMHxQYKgFSyhEJ4VNnKLhe+R6s+FIjMShhPSF+xnbLBCzR9pQq+EtjNVrwb2mCbtYS79dlz2bPTegsbuz94V1vGs4O3W2wBJlDvb9peKwlrBxzBCFmTvXgef3X/ZKyze1rjOfydKb7VtuC0samRdV3whzvs5fhOHvmdptqOwh11hjZFP21hbodmPCFPdl0NTVTXpLvCX+bwkYebH70oDLG2shhJiDs+hYbl9wsj+k8Zn4hJVtWMaNP/tYhq4+xJlPJAv71lel6+pq4qD7un882/uo/D9neffPu363LkVMD+1YGWrpiFvs3gELwiTw+C0sJI9EFT4bRsmGOcKLO0NX7mqaIyUtKMnkzaqS2ys4hSA0BChfYdNp7B2Ca8JHBN4/bJ67ZI7V/jq8auda06JTChcXzYtXKKCQPFPe5D2A/A9O7GEnuzHU83oieYkQmnL4co+lw/WvabkHA0rhWfAtvkvaMZ1rOLdiBC7ReeRKvnLReVIsjZat1isSA8uKmhgp87Gc2C5Z5Ysg6SUY6pwRFzstj8WGI+Dzgq3EGfGk3PfPWKeSKo138ajMpQGmyr5meOt5gxdlsgjDQFeXsHtCNQnum5FfwHiEErtXLoLYoU6UmHlUMN9YLmUoyMnzrag/k19faUtdypQewGjjZmTP8eGh0jU0PQ3i1WFlCfXQwyKYxneo75Svcp5BlIuQX7GAMEenUIqtcSByLqIN7QAVZ/Nl2S70gNuyOMTSIIQl1AZIvhlRLfKTxfF1eAkJ3/bw2cojinO8g0XjWCkit5dhS0DcIzP4IjhqghXHsS4lMnYu5zy3t+FDdZsQU9lgc+eVX9U76APeINm3qQCsVb6oVD3l6QvuvKjIcLGqRBHEd+jQjiLDxrzPWPPuw3OjUcGCCEkLIyYtt9p0xNqdqBma3FDkDLNrCU3iN9OnYxsVPitS+YJCfulmnBWIOW0lyi97ei5UMnrpJqgXJhuCtcd6UnoiXKLwoHnAc/nV5WiAjY746lQGaR3M30MrUKaRQGQkW7W3X7Q8lePdYW0GUUydu86bLQ1DZmRIHOqC2vfAT5MaOgOzlh6RpQL6QmKWsOopoSyMkcwZCtKIopcHndgjAKOegXG7DmfAI7DegcjeHcyeYUszoZ7bZzbXGd2DB8pvbB9oQk/12bHID7a4iiNviEls5HNjmKp2y7Z2L9MMufjk198B+svWTusOK/PO6f7WDWeOj1b0UJ8lO2F70dkxIK5J2SazBGY+63be3Vpjt7qT5mjf96Oq0ILT2P1GWd1W2Z8bhHs1ml3wXdEX7/UGcHxElt74vnUDQCe03WwUyzxhp5Lx4lgM6rklwwczCFkHv7nV1wo35Px6EwtWFhg8zZ3HzCVjt924LXVOS7/7hbvBt5Trb4eIM1r+0cd5kDzoE9fFaNV92oSXzbVdX8gFG1XAk2zdS8mfRGN92RsqezupW8BNQdm2igy4wvBPNp9XGSMxJGnq2RGXgZw2Q3T3Fh8o6koeYWwPYvaY/FlyQFbQoGGq7/bKmlRl5kRo6A3absrdn8TxyZ1LMMXpTps7Cw3hHw8yjJevPLcrSF+KKRqjrPonBSJDTDWn25IRXUCO4++GBaaT9Gm5Lm4TBaKvaOXztHK+gHT7jDnGKqptLK7yIgEZQgI8dxbS2YPiRtmnM/rLFN6XmSAKnll1WCeTcXY77ITjrbEonoSlkHPwJfVp2YQCj7IxwLq+izuOX+e5V2RX39JirkwZgMR100lKmeQ+OJKnLBqirj9yJ6J2zm8zmqjGQ+bX/2lvPnemLMr6qDJPvEepT2+GQFeLHnDgfnAumPqoewLeUhxFggczBac1HPWgqytB5VgPNkMAntiXl9HSljkdkyMwRJ8Lm5hv3WsMgggFFNdFoiyQIz/83HT2upV+VfdV4lwDxXwjPrlPySO9zOeDA9GMZULLZX4uOLcmJ0Oix5RQ7fvPkmiPRIfgAybniRyfDEISxtJpXX9ygO9QYafmIO9T5c1XrPIWRAkDDyOVcbXjsLwXvvpCUNEC4i3Sh9sP0EW1kVTiitv3flvAbvIKJNEa96mbXHDkOqQb/wSwDCYu58wtK/1W7C0FFAYt+uXqQmycWaflNaUaB8prRpAfPAgy3WUUX80wStNwH+kmHqUJoJLchuQsaNDiHsy+aWJa+YoqLr9knd3WF5VnxOPqAcSuYmv6tN/z8Dlv27L45AHPFFISAGopsn0RGeebZL+crTPH/+ovG4OP/jkAo1OSoKgzPfho+Yk6qlVK4tx6bv26Cfjk+xcCMs7b4CVjPBo+2Av33LYE5wUP0Mhbyh682nPL6D8bMaDy0C16QX14hRiPA3UW7X7B9clU83CIicdndVxVFEchHQ69WJfeo3fKhxW3VZx/9/POfbULp0sz1DT9s7ru48Pz6s8b9+8nItiZduass2IB3QLH7tb5s30Tp7Zl4vbKpGbn0aw/d1L277+t2tcMdviv2WKbFoiYsNDk2eOs2xf5zcPmcopiBXDnpGC0/xywfunljlcFXSHFK4STTJZctLYB+23aTzVYMlG4nXGu/ZXhMCab94fJ5tqHCH8uIlw1Odk9iP2qlH/nm2AsWJf32Vo1sD7ORye1CLzWT/v3Awh9uM4aq/OH3+xQhVc9Oda0aH/2sGtBPr/QwRbiFdIuXMezyvUec+AXN0YTgKujwx2irGXrEZTXrQNHqAo5SyGZ3Ixf+a1LmY6CV5eVDaCjjWt6/u7S7bEKoLubsAq1WoUz+MWB1OcW2cHdkLqs50Dtb5gi9GygnjOtJ0iDOlcm0xeMDwpjSwhoqwXV46+vls6/QM3ZzfFxLysi91M/ivY6xUKbXO0Q5NYH5UF0CWHkkk25LrGkW8sFfs+nhSvEgsVjuUGIW4euM/BdmJzRovcpIutj8KXfrmkKPzrPDRc3yK/hNnM1IEw+BymSzRDq85ibSTDVZon5xgfitPIogTUyl4D+k/t1iA6nwiZUvXjsehDtoz8MYxuTacXZQTaf5dvl7aTGx+4ryuFh9xnlwMuKJPnORJxJFsY0JypTxkH+NDY8xZMYg+5BAr3+lJ+vzi5hhE6URwV2b74d6gOfPAAsjh7gwmxpr1zRgmys/IIma0ASi2UZjYZU2+5B73y7aAN22sfZku1r+lQ/gCvMA1Mv7ghMKwkSW9eZFtS/ux3+gyN+6vrjfB5P/yIWHIhCHj8WHXEsV8MzMKGj2ojpeIvck+KKRApjx9ujorC3YmOOHXgBJ8sM7dvbC9HIzGjB7nIo3QmzKOyDbOVM2Q/A3wVOfICbCkMkPSziqBd/ESHTCIj19eUXH04vggtGt9WXGyNSMn44Y+5FWEtL9jfoDRwfryN+osiczSMxZW0p6YFeF2Ktih7eNE6yggXlYn8wmmVQyabWGH7Y6KN50fuOFPuF0CnnU1gXdkSKfrhPiEu+ZmB0SWfmC8vRPq5TecONlNOCqXyaGsO539poiI/Y43Uaap7XGDkEgHhMnRvaybkfpJ85ZVzmY585eToSdtw0k99nMOAwdLZQmBjoTJ8L7vpS8AsGTyXnHXT7fXqD/guncCACaR/NGF7lbh7m5x4Uui0EPdQPRPV6pObsOxPUhw3nMRzdDzYoV/xESio8Gv3QmBqTcfKMPnPMiy7iQvttietyeoz0QVXiEW1BU9Fwj3R7hss6zEvgqT1n9CHUvnUPkw+wtF864pgi493pwzHYFxJLF7hOActU/vv4Z3OaXrbwpxcjGKL39+utlfybZsqAnzug/08dyKLRc5rKoNECGNucvSVn+GLIbPBfGwyuOGWlL5ncwVrp5gR8dKdA8Ho0+bd5UDFCL4R1IBbXo/5Yr6ngsqSFyiVDVyh55Y8roI/HYhFmPJvi4fgQ9ivLs+CQlKXBdAoAJZ1soOi8tzX3TcF4p8z4cai7f8kjD7X9tVF71bxu7w/Cq8OJL7cgHlbupb4/9HvlX7ukF256ffW9TdwrrKo3964koRYWGlpnJP2jt18ZbfCjUxVBK1y7TmqZs2SEkcdKGBp6fSQXxC1bzgPEzMut/dv+BtdKgccKBU+BbzA5rFN7CHGh5A0Ghuih68C93q/ObeZ9ayz4nJ9OcdUrCcYj7gctWnmzEbrf77XZ/fox54EyxfNuvpJlfIu//VFwOopWLvz9Ldy3cP8d4doZoZ2XbiqH5kbJWhQi1sTamzURE/Fip85VQucxL5C+ZPVy6MplOvOKKKGYYq3a7liITAhR4GVNqPgzjjL/C3+bAv+R4Kk1XtzLYfTxnJdJcPkRzN0IW3fc7NZvsv0H1N1O7BHFnkYhTCEpwHvk/qBtfRLHU20JtX9HR8GCFZxOKS69U1zYSZImDvpWSLQK6bigUuGOzsUduC56a3UE1oKE5zR6+vId6WFIbrgjdJXYqzXQxPDEL1tzw49xM6FaA1dqCvlZUYy1aGeR/GQjjh7Z4mhhB1s48Xe1MC05D1pPnj6edgFD2pPq06MvLjhjFKx72TMNB0NJmDhJD7Mf7jjQqNCnMyQ/adiW/+7+q02nTbQpfuqcCORe4trNpuYGjIQOAZjb0Uk9q9Bx5QKRb4qPCsu3dJqdetTIsDRrIZycqfu77vm78Yg9ON0kTExu/1e0a/qhfvP65Z5uYkxjeGS5cRHRdyWDn1Vm1EIQGFKcUVt93H9evOg7E8nragX1Mn5NTppgXSthuwniajrHGfce/s0MiVcCdQIGoL0eI5iH4Z4AiKjiU9ozUpjWbCSn9ixpJiLIZ09aQTWwoKpLerG6l3Kk1ppV0uJ0nYfMbei/93erJvqZo0/l43xPa7hCi118t3NolVhXUqhyiY7jMg4UABhHTzHI/cmSw4gLTxedIv9uvm19AsPLfcmoIVlGJoIJ38Xx2lAeA4Kd8PgSy6QaRvy4SPzF50OO2TnSWdWUT5PNooOKsWVntBUrYxWLtiRtyoq0IjBPC2LPER0FSQjKNTvFOstCiCHdSTz6dxeKV65sIe/0wXZ5BMY+pRXMpxVaWswy1h2i5WJt9QKjsQ5GCVyJS1aE/oE++47IBLm0vCH5Ojrc791MTtP4HLTCOEu3y5uIKzuNdPbdGp7IZQzEfsy27KMs//LPFMn5bBnyNsS9hfsW7v8HuBlYcM2sAXLSgLbgeG72FSCq7MVx+1s5i1/9vYq2+dC3ZojahNeL4wAI4NfJN9YDI3SWtI8VJJ2pl59FPPxoDIaI4tl0vPI4TrfxP5GAe8rZKCna1CvM6y8EDruNNDvEfbDGGwykqEm9Y0AX5PrKxTWZhBW+MsSa7Ki2f4lu6tqajDFRf4m4x9JHpQt95kuxQMtUOnMlvpQIZb9Kt9mRL180ykpV2YDeyPW/TEB785qtNB56C+jfClCWEXrt9Q7g8lisJgMo7K1ce15TdA/x5LKmecnFydR09ZSnLrgS5Or0+tiJzqnW+lhtoUCc+DSGtzjOex2DqoYqRzsnBuq0P3vogeM8CKBhKDpJc43nqXuzmUY5E4wp+zq/Z730KvtE1XskMJjwV3XkH7/WSvJfF0FbNAL7LodqgE8+v7B+xMQDXumbRx12iI3J0T2l4cE0SWycKEVAV8l8jWPQ4piksAlvbWN0Iz4mfNAwlcvxK+lj7mTSG4VCS4CELDWqen3K0av5YCOfOviSVx2QBkdIRm2NguA2ftyqmvx69+1C36PhE3pooMDrHSwTmpiHEI1EWAy7IXJk4YnEHITeCHiI6tyIjJszQljBtD2i0Z+fNsXXk/BhpIbOuXNYsNHP8CRt6JAW5SLtdXUQC5UXwb55kfUfVCsLY6ypkX/jhGGo79d967zTCkxz6gMNhGBf53CUURh3utzTvTFaZGdFKzLNWTq4aUuo0UVuy+/h7T5HAzg+cXNuouZxFnnu5pvKNEMf/AyeO3nDve6pGxXz7u51PtGwzMZT2D2x1dOBEfK9VvMRIEsrYuehtDKsM5tW4ePbR0fLIMxtEvqzsYm9S39Tpw8Nu3ikjqBPhwCynCZmms3iuBmYU/otTe2eeNa7uLsRHaoHSHiTNN9jmf5dDNvA3ZT8lH46mk2LvSqO7ZYTKchQ39dtcNgM3c1s9P2tYptWN7n6/e1d/a0/GLgtWm+4wWeyuAi2WRipuOIq1Zk4EFt53/DHTblgKAhaXKMsMEeGgj4MJy1ebOH4YKA7DxzRYQcd6aNcYzO3Hqq69ncD2qffRT2CgZ8am9i9zj0tR8Mk2zccSWcaZljBJPGtWAdou5hWikgk2jnzTid9LJRhHUfkj4bI7dmREc5DNfgzDtcbkjuyoL3DDX1RX+aWnWsr9vN+3XfHp95rCu/7T/HD6GM6mZ32xL7SafjqG3YDpZWL61N33i7uNN+9bP16ZIj3RFy4sa2gygQ9D3s9QvBvcx4MeINSAj/OJGQcdLtwOlEw18QI8UIblFy8e3zUC/jGQAMmaFF0p4BmgmsBn8BKlA7Qw4lyeGNyzGAcWBUkulReLo67Rtd3aH/jjnuGaEF8MwmYVo+SzeKEnGdvqD8hWEf1rFrT21k8xeFPLQ2HQnSKL76B/ZHgxuq3c2cTaWWq8CG41Oi3PVwetJs6Xfm36CUoHRb3lmm4CCM0dxaUTFnUVQJpua7w0b8JUS/Q8W3eeQvovxkQRvBTnKxK8Qyvk1x1AHn1v6hafEu8Jd4Sb4m3xFviLfGWeEv8zycE3TtgQHsnjc8QMKuDLytOXChSPJnEkkysnUUF7Ia6dP/0Vx9hpUXK9GSfHSv5/G1DXXiMw+6wyBvdGU7/wdeo/zfHdtdehlb9PuzzHx78vg/nQUvHUm06S9LOaltpDpU0p6ORz8o10SD5CpUaw1mBFzlMzMSoupIKGHyCcEaiSwF0Ch07Y2uFCtPCuO7VQeJCurYiWAQYNkfLRTCFaJKHnOfRLjkFOExoJyxdVIEZS+aYhDqMpH8TrctTICIHoSXh+ZKhqKADHVUQhHQ4ji94OoCXX0B8V2VOCXYqKVztjXCOvVnQsmQNElprhsoFOJa1TPVJEfOSxJmbHviV3wwmrPFtwoceFu3CMZRciEcNk8USDIeLaEpmdMNV3xGZsIF5ds4sL91n9ETNQWEkdMoclM8m3xSjbKLZgJvQevML2mpqRW1BQTE7Oi+VVKNRUjaHrQR2dnzLVFISU/N+UBvwdn1fUFZbItAuO+ePtQ+LAL+s58KcVp+WL+TnTRoN+Pn/hpY9Qgcjx80p4z2x+IeGDLEKZ4ffF5U/a7HSVxYBisVLXaFD9OGaQk43WRpUcZVKjkkKafGVZYx1O9/mCI42yaSmEXLyRBRp1mRrE5/wcVbWe2rfxeIUp5NVZ1xZehBfJ1Fgc7+7wKmjT+HfEY/w3/l7io9TCZQT5miwKC7IWTybH5h2ZeY3Z0hBr8HcyFAAkdLHQeDTrwXF5dw1bGlZ55F2N7ke7niZtVKSKThjisNfidl1jHZNbFwKkD0AmG288UQppQZJD3RbSxtHcI3CEAbngtXZaV2EoOCn9krzSSD5tq/KYmwGofiA2ZrdrNmZBoAL4kLFoqiEkOdkBOC++/hTiI4TUFwS2ZlgFCiIOz7DEbUaG65jGMJ872aEn5QCK66NhBzASsaXRc958aVF82Z27hWI0ag2OiHyx7ny0eXeGNU3MQSB9oMLWSbVOoqaYxE2DgattQyQr874ffvsem4fPJySzAHvutzVevtyGyRl4SDilpkvPOn4nd+OIrcxa/JYJhGblKK9AIAERy+sRJclOk1cPstqOlvcdpifdKQ2VrM65T218yWCrddzQbzThMRNpwb3mtCYw9UUVDCtfMd2A8EgeUQ0lZJ39wvhFrA6ZKk9CUQvPyspBd6+/eo4hp1LxzsDzFFbBjveUbP3NkF9faFybTDCajFLXCxwaN3EefBJ5mbx2YmrLbo7j+3u8nE+d321Zsf8kYlEW814YYRO+OrFc8d68Yg9dAE7KtTSGW040E38cd4afRufXTjPrqa3szgPDEBiavraUf2LnFxIlrlndQqjOm5+X/NCYLNXbqEG2Ie/Q+07ofDuRgtsp0VdTaKOakKS9M6VdAGitXq5FjjKrRYq5QC0i8sVGHbdLwV9X7LvZPLhxV+cbvKipxBeqVYdduKQjB8MOZ4dFkbLB3+1o1Uk79xFJ3sRrXFWRpHcOOK6/siFiKlrKVM8wV6KAJkLXjtWsNhcn8L/lSBbL5axFDL4iNNgR8Tg3qRNOz18D6HXZBWVlaIUiUpAFgkyHNI7YCmotzruSB7++0LpgVNK+XD2JxdhAY0p9PtfTdQRm1ucor1LZslmpgcD93Arf9ESwpsZ15xR34oM87rhwuVoDaf8kvpgy5yFJBunrHEw0WHDTYK2B+Tbcf+lxIyPv61vF41egqx2cfgztHLVEx2c0KpdcqV+dLnmGO/qnAEF4y9U/xOa6mAM/WTtMVH1mkWERAsixEJAwXEE5c41fOxPiBAkTLEUqlhaluo4WljTF5ahOwYDlkeOcDmz8RMlM6RrAbNz1IYpy/6BbktuzBRSBzwPsQIxQqMZDGhYW36J8CqiuBZakv5kNx6ljMnzQUqIPv36Wh8SwnVhEYXCyXSLvC735oWReLGL1RdVZK18XqaEfa5SBTZCHx2lT7mfG560hs1ZEGg3uJAKiTMs/5q60HcFw3qyTMwRft8L6EyCoZZ3Lhze1tUb58+gKHsyeoIeTwFPldji2ZE5Yge0G5e15Ke/iy1++rDYLrir4S8wnnogzN2KY6fssfw7gfwkW4u2wfC2MWmzr8q8czIUUfn4QuklROT3/msG9gcEtQThLPw0nJ2xT893e9/AQcQeRUhJWQS57VusM5VcXLsIuCEMcAq0oy7cEzZCApwMlFJ20kMkQ0dLBad76zPiBK3CNrkhg7hr5CKyjTe/TTxyoyQnS/Bha+zgbEzQIez3LSbggxtBmO9tLkUtdaorrYnJiQjuls68EEpSfrQcrIu2yUqRHGuGqan134uSxjWHHQ/KIHwPbzNGT6o+l2Rehd63a3rD1Rib/iCNzLKzkiRBQACDqpJM0eI1tBH6JBANFfNjtyUE6HAiyhO99tL0HvcH1FOypfd8+wDclphd4wqgv6QkYPbjl7yrMKj9aLOsslE7NTVe6arsj9sYqbz4c72DRljF414pacxV/BkzvDu+uvcytfXYGanckZbbdntD57EIbwylAEpn01GnAcZo4sjWr8u/8uCa5J9Ssj+wVHQBC85ce69Z9Upzivg9S/qtXsLQOxOERKcs/08kpkLKFVqmP/2Aytv774f31nccWfP/OmPoYZt23zXNHJYhLwZfsXKeQ2B3lK+4+VZPBX8gXKiFJrpfHUkOeGBYLLCZ3Z0EgD24WZKjHKVEn+Kkk6DDUyoFWdQg8xaK+WfzQYwdWLCCZQspTtg8yL5ZsY2mPgtFO8Uvbuz8Y6Nmp8CkU2AOUghBqEW0YhHUEXQw9X1J9TC7J/5TpzApVOlW5WsaemrFhYSarIUBSDYKKFTvFZ2tcIEYBEg+UHsMTH5WDjBDgclZYR2C0xr69wztulEfonXDJY7IRsh3GSYxAsn8RfqoyAITDF4qUgYKkT47JiPBdQppVVIYgwqpt0JlgK1QEwNflbCY5mhBk4+TwU7Og267TnFfOn71Jv626U+CS4k9MDkXFmKeE97k1Wz2eL0S5jZ/9eAyko358b7hs8gXqiXS+14gTeoGaVODvuCcm4fhlLFBWRNc4eFRHdKdi3sxda2P8sCWSBhL3txM0FBmBE+Ik7d9RaKXMsgmYRbtuSZXMLNYMFt9KmyEtIcpr/pDmThf2PVpPchW2QBq1Zt+9wbmJRipZhcXFWmMqM30z5Su5RI/LQXUyoqxY5ky7L6m6IBeRqA8hipbVD/SnLxm6ZR62Wh9bqdBSMDDLZoBiD0T8LyMfbuoC7UjQ0NHLbq3gKkBrNLzrkvJa1ITWjJ4RkylfjNcaKVAEMJct6Wp/+IYU2HYmS4wBG0eFDaAEXsQ05U4c1aWLc4FsqiueAIir6j+D5LyFFI8KWLteJ6An6qd905dYnsQWBm9xKitm7a4IjIzf9APbVPvJYicCEMO+u8tPYLZKO4/u6EiSdWkrwv8zI6vGeZiLSxl9ql6URZ2a3BqTuxl0xyWD2/ayMUqRZqFZ17pna301BoAN8BrZsRrwTQmCo8mp5gNUAJc8kE6947kUWMxTKZCA8CkihnXbEtYhVvPuCC3Cqx9nABJWHBO8qfxzuzT5j/qssZAcjaoA8tkihWTodL0dJScoUAEep1frb77jwRCiMWwT7uO3qUnhqcxe/iIzE/YKXf0EO0BTK01X9qrFWR9FCLEnE1cM40gcElhVDXneVKQz9TLq6XBMXGDsZaEocBx1XvAWEZXABnGeSApTQQ2oQTecipn8INYS6zt+eO2YaNkT3PJ6nrFYwA5wmH+SrXpk/HqYXqcfz3lS0X5VxOaKYZG17rDfy5+tZQIYN6NqjhGXIstvGXkwjKNpQk54qSuvCM3ZXUAb46/QvDVOaST8uxBQu4+n9xPGoLnFxSyzlBzyjSB9vlE7XP9FHE24LGNQuYjzBhjVwGkPax5Le+ZP59VV+mk4c28etEnancQiWt1pZYyRq9X8gjg1BN2SuKbv0Hs8dEprnoF8suS6XnJobLEAZacz5p4KkTPF844KNVWM2MSKnYXawddEZz2bY8yw5s1mu2wigrpZg7Nt/w5FjADVdGo9C1ryjtqdxzoERP+nY51NxKlSu5b2v+4u5HD7jTnPNBHwTtX78yBpPdAyVWne/h8afK38fIwRZDreZR/+EcLR9pD6vQW6mtDclqmjReexK2V71cW254a3dCRqErFFoTXeeVS4oQULQ5upSnuop5sDG0F+kzkuSTJH4BWwZoKEUvObLz2+JZsBC8bSUr7fIKvOjBCV0IcW9rVOBIv8uEncZUF72NH3ELJTSQ66IAzuypxrMnUr7YtLRlNoKTUnMOBl5sryWfZoiaQpElTFRVD8/bnKtdC1VHvgLDLIxNdIN8RbtzEvdm1yjlBhs9faCEUKeqT1w0FSyMEzfRyyYpLfLHBPCFUNsOJAKwd+6SXPbFDCe0scNTGwKrRrarPOpVJr7DT1j0MYCggZvcF1+YnQTn1wTpdwTLl9Oy5qCd+H3CEaEF8cfL4VnDnM4/OC+L4kl4/bdXpFMB4VayE0DovVpBA8ln7auBeTQZIIe2iOIsa6KAnoOdpRsnkaOo/XT3+rJ683MYyi1C1nZ94uCPlMb+FZR7x7l+khKVAOmxW9RTmTTx9T1MBqnNWXf02r8OQZIrGKIQoufeLL0nucnrQ48jxEbQvpCxM1rZMGEPW7oxSfYRS9pWmpkJd/IXGRN5Wr+2q290OeO2v2/ftD/8LUEsDBBQAAgAIABJSM0g3FW5dTQAAAGoAAAAbAAAAdW5pdmVyc2FsL3VuaXZlcnNhbC5wbmcueG1ss7GvyM1RKEstKs7Mz7NVMtQzULK34+WyKShKLctMLVeoAIoZ6RlAgJJCpa2SCRK3PDOlJMNWycLMFCGWkZqZnlFiq2RmYgkX1AcaCQBQSwECAAAUAAIACACggD1FewXTksABAADaAwAADwAAAAAAAAABAAAAAAAAAAAAbm9uZS9wbGF5ZXIueG1sUEsBAgAAFAACAAgA95JTRyO0Tvv7AgAAsAgAABQAAAAAAAAAAQAAAAAA7QEAAHVuaXZlcnNhbC9wbGF5ZXIueG1sUEsBAgAAFAACAAgAElIzSJ2KaifcLwAAilMAABcAAAAAAAAAAAAAAAAAGgUAAHVuaXZlcnNhbC91bml2ZXJzYWwucG5nUEsBAgAAFAACAAgAElIzSDcVbl1NAAAAagAAABsAAAAAAAAAAQAAAAAAKzUAAHVuaXZlcnNhbC91bml2ZXJzYWwucG5nLnhtbFBLBQYAAAAABAAEAA0BAACxNQAAAAA="/>
  <p:tag name="ISPRING_PRESENTATION_TITLE" val="项目申报PPT动态模板04"/>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1120</TotalTime>
  <Words>2667</Words>
  <Application>Microsoft Office PowerPoint</Application>
  <PresentationFormat>全屏显示(16:9)</PresentationFormat>
  <Paragraphs>403</Paragraphs>
  <Slides>32</Slides>
  <Notes>32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Kozuka Gothic Pr6N M</vt:lpstr>
      <vt:lpstr>Swiss911 XCm BT</vt:lpstr>
      <vt:lpstr>UKIJ Qolyazma</vt:lpstr>
      <vt:lpstr>方正兰亭特黑_GBK</vt:lpstr>
      <vt:lpstr>方正兰亭纤黑简体</vt:lpstr>
      <vt:lpstr>华文黑体</vt:lpstr>
      <vt:lpstr>宋体</vt:lpstr>
      <vt:lpstr>微软雅黑</vt:lpstr>
      <vt:lpstr>微软雅黑 Light</vt:lpstr>
      <vt:lpstr>Arial</vt:lpstr>
      <vt:lpstr>Arial Rounded MT Bold</vt:lpstr>
      <vt:lpstr>Calibri</vt:lpstr>
      <vt:lpstr>Times New Roman</vt:lpstr>
      <vt:lpstr>Wingdings</vt:lpstr>
      <vt:lpstr>Office 主题</vt:lpstr>
      <vt:lpstr>PowerPoint 演示文稿</vt:lpstr>
      <vt:lpstr>项目背景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项目申报PPT动态模板04</dc:title>
  <dc:creator>Administrator</dc:creator>
  <cp:lastModifiedBy>faith123</cp:lastModifiedBy>
  <cp:revision>95</cp:revision>
  <dcterms:created xsi:type="dcterms:W3CDTF">2015-10-30T11:06:42Z</dcterms:created>
  <dcterms:modified xsi:type="dcterms:W3CDTF">2018-12-05T03:35:38Z</dcterms:modified>
</cp:coreProperties>
</file>