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352" r:id="rId3"/>
    <p:sldId id="260" r:id="rId4"/>
    <p:sldId id="365" r:id="rId5"/>
    <p:sldId id="364" r:id="rId6"/>
    <p:sldId id="349" r:id="rId7"/>
    <p:sldId id="366" r:id="rId8"/>
    <p:sldId id="353" r:id="rId9"/>
    <p:sldId id="335" r:id="rId10"/>
    <p:sldId id="363" r:id="rId11"/>
    <p:sldId id="357" r:id="rId12"/>
    <p:sldId id="362" r:id="rId13"/>
    <p:sldId id="354" r:id="rId14"/>
    <p:sldId id="358" r:id="rId15"/>
    <p:sldId id="369" r:id="rId16"/>
    <p:sldId id="360" r:id="rId17"/>
    <p:sldId id="361" r:id="rId18"/>
    <p:sldId id="355" r:id="rId19"/>
    <p:sldId id="347" r:id="rId20"/>
    <p:sldId id="356" r:id="rId21"/>
    <p:sldId id="367" r:id="rId22"/>
    <p:sldId id="359" r:id="rId23"/>
    <p:sldId id="368" r:id="rId24"/>
    <p:sldId id="370"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22" autoAdjust="0"/>
    <p:restoredTop sz="94660"/>
  </p:normalViewPr>
  <p:slideViewPr>
    <p:cSldViewPr>
      <p:cViewPr varScale="1">
        <p:scale>
          <a:sx n="136" d="100"/>
          <a:sy n="136" d="100"/>
        </p:scale>
        <p:origin x="162"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2017/12/12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108192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4</a:t>
            </a:fld>
            <a:endParaRPr lang="zh-CN" altLang="en-US"/>
          </a:p>
        </p:txBody>
      </p:sp>
    </p:spTree>
    <p:extLst>
      <p:ext uri="{BB962C8B-B14F-4D97-AF65-F5344CB8AC3E}">
        <p14:creationId xmlns:p14="http://schemas.microsoft.com/office/powerpoint/2010/main" val="3508494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5</a:t>
            </a:fld>
            <a:endParaRPr lang="zh-CN" altLang="en-US"/>
          </a:p>
        </p:txBody>
      </p:sp>
    </p:spTree>
    <p:extLst>
      <p:ext uri="{BB962C8B-B14F-4D97-AF65-F5344CB8AC3E}">
        <p14:creationId xmlns:p14="http://schemas.microsoft.com/office/powerpoint/2010/main" val="1504796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pPr/>
              <a:t>7</a:t>
            </a:fld>
            <a:endParaRPr lang="zh-CN" altLang="en-US"/>
          </a:p>
        </p:txBody>
      </p:sp>
    </p:spTree>
    <p:extLst>
      <p:ext uri="{BB962C8B-B14F-4D97-AF65-F5344CB8AC3E}">
        <p14:creationId xmlns:p14="http://schemas.microsoft.com/office/powerpoint/2010/main" val="172236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2FF1102C-FAD4-459D-8C7A-106E6431C5A1}" type="slidenum">
              <a:rPr lang="zh-CN" altLang="en-US" smtClean="0"/>
              <a:t>9</a:t>
            </a:fld>
            <a:endParaRPr lang="zh-CN" altLang="en-US"/>
          </a:p>
        </p:txBody>
      </p:sp>
    </p:spTree>
    <p:extLst>
      <p:ext uri="{BB962C8B-B14F-4D97-AF65-F5344CB8AC3E}">
        <p14:creationId xmlns:p14="http://schemas.microsoft.com/office/powerpoint/2010/main" val="681387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10</a:t>
            </a:fld>
            <a:endParaRPr lang="zh-CN" altLang="en-US"/>
          </a:p>
        </p:txBody>
      </p:sp>
    </p:spTree>
    <p:extLst>
      <p:ext uri="{BB962C8B-B14F-4D97-AF65-F5344CB8AC3E}">
        <p14:creationId xmlns:p14="http://schemas.microsoft.com/office/powerpoint/2010/main" val="400085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12</a:t>
            </a:fld>
            <a:endParaRPr lang="zh-CN" altLang="en-US"/>
          </a:p>
        </p:txBody>
      </p:sp>
    </p:spTree>
    <p:extLst>
      <p:ext uri="{BB962C8B-B14F-4D97-AF65-F5344CB8AC3E}">
        <p14:creationId xmlns:p14="http://schemas.microsoft.com/office/powerpoint/2010/main" val="984082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15</a:t>
            </a:fld>
            <a:endParaRPr lang="zh-CN" altLang="en-US"/>
          </a:p>
        </p:txBody>
      </p:sp>
    </p:spTree>
    <p:extLst>
      <p:ext uri="{BB962C8B-B14F-4D97-AF65-F5344CB8AC3E}">
        <p14:creationId xmlns:p14="http://schemas.microsoft.com/office/powerpoint/2010/main" val="3230958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pPr/>
              <a:t>21</a:t>
            </a:fld>
            <a:endParaRPr lang="zh-CN" altLang="en-US"/>
          </a:p>
        </p:txBody>
      </p:sp>
    </p:spTree>
    <p:extLst>
      <p:ext uri="{BB962C8B-B14F-4D97-AF65-F5344CB8AC3E}">
        <p14:creationId xmlns:p14="http://schemas.microsoft.com/office/powerpoint/2010/main" val="3275458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23</a:t>
            </a:fld>
            <a:endParaRPr lang="zh-CN" altLang="en-US"/>
          </a:p>
        </p:txBody>
      </p:sp>
    </p:spTree>
    <p:extLst>
      <p:ext uri="{BB962C8B-B14F-4D97-AF65-F5344CB8AC3E}">
        <p14:creationId xmlns:p14="http://schemas.microsoft.com/office/powerpoint/2010/main" val="673602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879109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887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09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2017/12/12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4.png"/><Relationship Id="rId2" Type="http://schemas.openxmlformats.org/officeDocument/2006/relationships/tags" Target="../tags/tag2.xml"/><Relationship Id="rId16" Type="http://schemas.openxmlformats.org/officeDocument/2006/relationships/image" Target="../media/image3.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5.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8.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5.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35.xml"/><Relationship Id="rId5" Type="http://schemas.openxmlformats.org/officeDocument/2006/relationships/image" Target="../media/image6.jp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5.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tags" Target="../tags/tag42.xm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4553669" y="2417170"/>
            <a:ext cx="4298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2800" cap="all" dirty="0">
                <a:solidFill>
                  <a:schemeClr val="accent1"/>
                </a:solidFill>
                <a:cs typeface="Arial" panose="020B0604020202020204" pitchFamily="34" charset="0"/>
              </a:rPr>
              <a:t>夏季水果饮料动态</a:t>
            </a:r>
            <a:r>
              <a:rPr lang="en-US" altLang="zh-CN" sz="2800" cap="all" dirty="0">
                <a:solidFill>
                  <a:schemeClr val="accent1"/>
                </a:solidFill>
                <a:cs typeface="Arial" panose="020B0604020202020204" pitchFamily="34" charset="0"/>
              </a:rPr>
              <a:t>PPT</a:t>
            </a:r>
            <a:r>
              <a:rPr lang="zh-CN" altLang="en-US" sz="2800" cap="all" dirty="0">
                <a:solidFill>
                  <a:schemeClr val="accent1"/>
                </a:solidFill>
                <a:cs typeface="Arial" panose="020B0604020202020204" pitchFamily="34" charset="0"/>
              </a:rPr>
              <a:t>模板</a:t>
            </a:r>
            <a:endParaRPr lang="en-US" altLang="zh-CN" sz="2800"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4535996" y="2926050"/>
            <a:ext cx="4428492" cy="438582"/>
          </a:xfrm>
          <a:prstGeom prst="rect">
            <a:avLst/>
          </a:prstGeom>
          <a:noFill/>
          <a:effectLst/>
        </p:spPr>
        <p:txBody>
          <a:bodyPr wrap="square" lIns="68580" tIns="34290" rIns="68580" bIns="34290" rtlCol="0">
            <a:spAutoFit/>
          </a:bodyPr>
          <a:lstStyle/>
          <a:p>
            <a:r>
              <a:rPr lang="en-US" altLang="zh-CN" sz="8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4535996" y="3472189"/>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伤心的爱 heartbreak love">
            <a:hlinkClick r:id="" action="ppaction://media"/>
            <a:extLst>
              <a:ext uri="{FF2B5EF4-FFF2-40B4-BE49-F238E27FC236}">
                <a16:creationId xmlns:a16="http://schemas.microsoft.com/office/drawing/2014/main" id="{E1F8737A-40E5-41A8-9043-8BF530CA67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7157" y="1716267"/>
            <a:ext cx="609600" cy="609600"/>
          </a:xfrm>
          <a:prstGeom prst="rect">
            <a:avLst/>
          </a:prstGeom>
        </p:spPr>
      </p:pic>
      <p:sp>
        <p:nvSpPr>
          <p:cNvPr id="10" name="原创设计师QQ598969553                 _16">
            <a:extLst>
              <a:ext uri="{FF2B5EF4-FFF2-40B4-BE49-F238E27FC236}">
                <a16:creationId xmlns:a16="http://schemas.microsoft.com/office/drawing/2014/main" id="{478BBA3F-5FCF-49AA-B269-04B731FA75DF}"/>
              </a:ext>
            </a:extLst>
          </p:cNvPr>
          <p:cNvSpPr txBox="1"/>
          <p:nvPr/>
        </p:nvSpPr>
        <p:spPr>
          <a:xfrm>
            <a:off x="4535996" y="1930759"/>
            <a:ext cx="2844316" cy="395108"/>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5AABEF58-7325-4834-934E-9717A98298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47" y="-1091"/>
            <a:ext cx="4337124" cy="5145088"/>
          </a:xfrm>
          <a:prstGeom prst="rect">
            <a:avLst/>
          </a:prstGeom>
        </p:spPr>
      </p:pic>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
                                        </p:tgtEl>
                                      </p:cBhvr>
                                    </p:animEffect>
                                  </p:childTnLst>
                                </p:cTn>
                              </p:par>
                            </p:childTnLst>
                          </p:cTn>
                        </p:par>
                        <p:par>
                          <p:cTn id="19" fill="hold">
                            <p:stCondLst>
                              <p:cond delay="1600"/>
                            </p:stCondLst>
                            <p:childTnLst>
                              <p:par>
                                <p:cTn id="20" presetID="22" presetClass="entr" presetSubtype="1"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210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4"/>
                                        </p:tgtEl>
                                      </p:cBhvr>
                                    </p:animEffect>
                                    <p:animScale>
                                      <p:cBhvr>
                                        <p:cTn id="26" dur="250" autoRev="1" fill="hold"/>
                                        <p:tgtEl>
                                          <p:spTgt spid="4"/>
                                        </p:tgtEl>
                                      </p:cBhvr>
                                      <p:by x="105000" y="105000"/>
                                    </p:animScale>
                                  </p:childTnLst>
                                </p:cTn>
                              </p:par>
                            </p:childTnLst>
                          </p:cTn>
                        </p:par>
                        <p:par>
                          <p:cTn id="27" fill="hold">
                            <p:stCondLst>
                              <p:cond delay="26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100"/>
                            </p:stCondLst>
                            <p:childTnLst>
                              <p:par>
                                <p:cTn id="32" presetID="12"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ppt_y</p:attrName>
                                        </p:attrNameLst>
                                      </p:cBhvr>
                                      <p:tavLst>
                                        <p:tav tm="0">
                                          <p:val>
                                            <p:strVal val="#ppt_y-#ppt_h*1.125000"/>
                                          </p:val>
                                        </p:tav>
                                        <p:tav tm="100000">
                                          <p:val>
                                            <p:strVal val="#ppt_y"/>
                                          </p:val>
                                        </p:tav>
                                      </p:tavLst>
                                    </p:anim>
                                    <p:animEffect transition="in" filter="wipe(down)">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4" grpId="1"/>
      <p:bldP spid="5" grpId="0"/>
      <p:bldP spid="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85529899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159732"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723042"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579355"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074868"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 name="图片 2">
            <a:extLst>
              <a:ext uri="{FF2B5EF4-FFF2-40B4-BE49-F238E27FC236}">
                <a16:creationId xmlns:a16="http://schemas.microsoft.com/office/drawing/2014/main" id="{D65F332E-4B01-4D2E-BE50-B05882FDCD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813225" y="2098711"/>
            <a:ext cx="3395494" cy="30463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fade">
                                      <p:cBhvr>
                                        <p:cTn id="18" dur="500"/>
                                        <p:tgtEl>
                                          <p:spTgt spid="76"/>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lock Arc 6"/>
          <p:cNvSpPr/>
          <p:nvPr/>
        </p:nvSpPr>
        <p:spPr>
          <a:xfrm>
            <a:off x="3676082" y="916360"/>
            <a:ext cx="1068182" cy="1068513"/>
          </a:xfrm>
          <a:prstGeom prst="blockArc">
            <a:avLst>
              <a:gd name="adj1" fmla="val 10800000"/>
              <a:gd name="adj2" fmla="val 5445255"/>
              <a:gd name="adj3" fmla="val 14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itchFamily="34" charset="0"/>
              <a:ea typeface="微软雅黑" pitchFamily="34" charset="-122"/>
              <a:sym typeface="Arial" pitchFamily="34" charset="0"/>
            </a:endParaRPr>
          </a:p>
        </p:txBody>
      </p:sp>
      <p:sp>
        <p:nvSpPr>
          <p:cNvPr id="8" name="Block Arc 7"/>
          <p:cNvSpPr/>
          <p:nvPr/>
        </p:nvSpPr>
        <p:spPr>
          <a:xfrm rot="10800000">
            <a:off x="3676083" y="1825454"/>
            <a:ext cx="1068182" cy="1068513"/>
          </a:xfrm>
          <a:prstGeom prst="blockArc">
            <a:avLst>
              <a:gd name="adj1" fmla="val 10800000"/>
              <a:gd name="adj2" fmla="val 5445255"/>
              <a:gd name="adj3" fmla="val 145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itchFamily="34" charset="0"/>
              <a:ea typeface="微软雅黑" pitchFamily="34" charset="-122"/>
              <a:sym typeface="Arial" pitchFamily="34" charset="0"/>
            </a:endParaRPr>
          </a:p>
        </p:txBody>
      </p:sp>
      <p:sp>
        <p:nvSpPr>
          <p:cNvPr id="9" name="Block Arc 8"/>
          <p:cNvSpPr/>
          <p:nvPr/>
        </p:nvSpPr>
        <p:spPr>
          <a:xfrm>
            <a:off x="4594160" y="1832092"/>
            <a:ext cx="1068182" cy="1068513"/>
          </a:xfrm>
          <a:prstGeom prst="blockArc">
            <a:avLst>
              <a:gd name="adj1" fmla="val 10800000"/>
              <a:gd name="adj2" fmla="val 5445255"/>
              <a:gd name="adj3" fmla="val 145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itchFamily="34" charset="0"/>
              <a:ea typeface="微软雅黑" pitchFamily="34" charset="-122"/>
              <a:sym typeface="Arial" pitchFamily="34" charset="0"/>
            </a:endParaRPr>
          </a:p>
        </p:txBody>
      </p:sp>
      <p:sp>
        <p:nvSpPr>
          <p:cNvPr id="10" name="Block Arc 9"/>
          <p:cNvSpPr/>
          <p:nvPr/>
        </p:nvSpPr>
        <p:spPr>
          <a:xfrm rot="10800000">
            <a:off x="4594161" y="2748778"/>
            <a:ext cx="1068182" cy="1068513"/>
          </a:xfrm>
          <a:prstGeom prst="blockArc">
            <a:avLst>
              <a:gd name="adj1" fmla="val 10800000"/>
              <a:gd name="adj2" fmla="val 5445255"/>
              <a:gd name="adj3" fmla="val 145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itchFamily="34" charset="0"/>
              <a:ea typeface="微软雅黑" pitchFamily="34" charset="-122"/>
              <a:sym typeface="Arial" pitchFamily="34" charset="0"/>
            </a:endParaRPr>
          </a:p>
        </p:txBody>
      </p:sp>
      <p:sp>
        <p:nvSpPr>
          <p:cNvPr id="12" name="Oval 11"/>
          <p:cNvSpPr/>
          <p:nvPr/>
        </p:nvSpPr>
        <p:spPr>
          <a:xfrm>
            <a:off x="3958056" y="1198421"/>
            <a:ext cx="504235" cy="504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itchFamily="34" charset="0"/>
                <a:ea typeface="微软雅黑" pitchFamily="34" charset="-122"/>
                <a:sym typeface="Arial" pitchFamily="34" charset="0"/>
              </a:rPr>
              <a:t>A</a:t>
            </a:r>
          </a:p>
        </p:txBody>
      </p:sp>
      <p:sp>
        <p:nvSpPr>
          <p:cNvPr id="13" name="Oval 12"/>
          <p:cNvSpPr/>
          <p:nvPr/>
        </p:nvSpPr>
        <p:spPr>
          <a:xfrm>
            <a:off x="3961372" y="2107516"/>
            <a:ext cx="504235" cy="5043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itchFamily="34" charset="0"/>
                <a:ea typeface="微软雅黑" pitchFamily="34" charset="-122"/>
                <a:sym typeface="Arial" pitchFamily="34" charset="0"/>
              </a:rPr>
              <a:t>B</a:t>
            </a:r>
          </a:p>
        </p:txBody>
      </p:sp>
      <p:sp>
        <p:nvSpPr>
          <p:cNvPr id="14" name="Oval 13"/>
          <p:cNvSpPr/>
          <p:nvPr/>
        </p:nvSpPr>
        <p:spPr>
          <a:xfrm>
            <a:off x="4879450" y="2114153"/>
            <a:ext cx="504235" cy="5043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itchFamily="34" charset="0"/>
                <a:ea typeface="微软雅黑" pitchFamily="34" charset="-122"/>
                <a:sym typeface="Arial" pitchFamily="34" charset="0"/>
              </a:rPr>
              <a:t>C</a:t>
            </a:r>
          </a:p>
        </p:txBody>
      </p:sp>
      <p:sp>
        <p:nvSpPr>
          <p:cNvPr id="15" name="Oval 14"/>
          <p:cNvSpPr/>
          <p:nvPr/>
        </p:nvSpPr>
        <p:spPr>
          <a:xfrm>
            <a:off x="4879450" y="3037476"/>
            <a:ext cx="504235" cy="5043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itchFamily="34" charset="0"/>
                <a:ea typeface="微软雅黑" pitchFamily="34" charset="-122"/>
                <a:sym typeface="Arial" pitchFamily="34" charset="0"/>
              </a:rPr>
              <a:t>D</a:t>
            </a:r>
          </a:p>
        </p:txBody>
      </p:sp>
      <p:sp>
        <p:nvSpPr>
          <p:cNvPr id="17" name="TextBox 16"/>
          <p:cNvSpPr txBox="1"/>
          <p:nvPr/>
        </p:nvSpPr>
        <p:spPr>
          <a:xfrm>
            <a:off x="4923654" y="926376"/>
            <a:ext cx="2088479"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pPr>
              <a:lnSpc>
                <a:spcPct val="150000"/>
              </a:lnSpc>
            </a:pPr>
            <a:r>
              <a:rPr lang="zh-CN" alt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您的内容打在这里，或通过复制文本后在此选择粘贴，并选择只保留文字。</a:t>
            </a:r>
            <a:r>
              <a:rPr 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 </a:t>
            </a:r>
          </a:p>
        </p:txBody>
      </p:sp>
      <p:sp>
        <p:nvSpPr>
          <p:cNvPr id="18" name="TextBox 17"/>
          <p:cNvSpPr txBox="1"/>
          <p:nvPr/>
        </p:nvSpPr>
        <p:spPr>
          <a:xfrm>
            <a:off x="5759885" y="1999984"/>
            <a:ext cx="2088479"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pPr>
              <a:lnSpc>
                <a:spcPct val="150000"/>
              </a:lnSpc>
            </a:pPr>
            <a:r>
              <a:rPr lang="zh-CN" alt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您的内容打在这里，或通过复制文本后在此选择粘贴，并选择只保留文字。</a:t>
            </a:r>
            <a:r>
              <a:rPr 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 </a:t>
            </a:r>
          </a:p>
        </p:txBody>
      </p:sp>
      <p:sp>
        <p:nvSpPr>
          <p:cNvPr id="20" name="TextBox 19"/>
          <p:cNvSpPr txBox="1"/>
          <p:nvPr/>
        </p:nvSpPr>
        <p:spPr>
          <a:xfrm>
            <a:off x="1448508" y="1999984"/>
            <a:ext cx="2042397"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pPr algn="r">
              <a:lnSpc>
                <a:spcPct val="150000"/>
              </a:lnSpc>
            </a:pPr>
            <a:r>
              <a:rPr lang="zh-CN" alt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您的内容打在这里，或通过复制文本后在此选择粘贴并选择只保留文字</a:t>
            </a:r>
            <a:endParaRPr 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endParaRPr>
          </a:p>
        </p:txBody>
      </p:sp>
      <p:sp>
        <p:nvSpPr>
          <p:cNvPr id="21" name="TextBox 20"/>
          <p:cNvSpPr txBox="1"/>
          <p:nvPr/>
        </p:nvSpPr>
        <p:spPr>
          <a:xfrm>
            <a:off x="2318197" y="3011510"/>
            <a:ext cx="2042397"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pPr algn="r">
              <a:lnSpc>
                <a:spcPct val="150000"/>
              </a:lnSpc>
            </a:pPr>
            <a:r>
              <a:rPr lang="zh-CN" alt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您的内容打在这里，或通过复制文本后在此选择粘贴保留文字</a:t>
            </a:r>
            <a:endParaRPr 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endParaRPr>
          </a:p>
        </p:txBody>
      </p:sp>
      <p:sp>
        <p:nvSpPr>
          <p:cNvPr id="22" name="TextBox 17">
            <a:extLst>
              <a:ext uri="{FF2B5EF4-FFF2-40B4-BE49-F238E27FC236}">
                <a16:creationId xmlns:a16="http://schemas.microsoft.com/office/drawing/2014/main" id="{C0808722-DE41-4F8E-B222-7D6C8C6DE20D}"/>
              </a:ext>
            </a:extLst>
          </p:cNvPr>
          <p:cNvSpPr txBox="1"/>
          <p:nvPr/>
        </p:nvSpPr>
        <p:spPr>
          <a:xfrm>
            <a:off x="1654261" y="4159696"/>
            <a:ext cx="6194103" cy="877163"/>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pPr>
              <a:lnSpc>
                <a:spcPct val="150000"/>
              </a:lnSpc>
            </a:pPr>
            <a:r>
              <a:rPr lang="zh-CN" alt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您的内容打在这里，或通过复制文本后在此选择粘贴，并选择只保留文字。您的内容打在这里，或通过复制文本后在此选择粘贴，并选择只保留文字。</a:t>
            </a:r>
            <a:r>
              <a:rPr lang="en-US" altLang="zh-CN"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rPr>
              <a:t> </a:t>
            </a:r>
          </a:p>
          <a:p>
            <a:pPr>
              <a:lnSpc>
                <a:spcPct val="150000"/>
              </a:lnSpc>
            </a:pPr>
            <a:endParaRPr lang="en-US" sz="900" dirty="0">
              <a:solidFill>
                <a:schemeClr val="tx1">
                  <a:lumMod val="65000"/>
                  <a:lumOff val="35000"/>
                </a:schemeClr>
              </a:solidFill>
              <a:latin typeface="Arial" pitchFamily="34" charset="0"/>
              <a:ea typeface="微软雅黑" pitchFamily="34" charset="-122"/>
              <a:cs typeface="Open Sans" panose="020B0606030504020204" pitchFamily="34" charset="0"/>
              <a:sym typeface="Arial" pitchFamily="34" charset="0"/>
            </a:endParaRPr>
          </a:p>
        </p:txBody>
      </p:sp>
    </p:spTree>
    <p:extLst>
      <p:ext uri="{BB962C8B-B14F-4D97-AF65-F5344CB8AC3E}">
        <p14:creationId xmlns:p14="http://schemas.microsoft.com/office/powerpoint/2010/main" val="78564996"/>
      </p:ext>
    </p:extLst>
  </p:cSld>
  <p:clrMapOvr>
    <a:masterClrMapping/>
  </p:clrMapOvr>
  <p:transition spd="med" advTm="15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childTnLst>
                                </p:cTn>
                              </p:par>
                            </p:childTnLst>
                          </p:cTn>
                        </p:par>
                        <p:par>
                          <p:cTn id="48" fill="hold">
                            <p:stCondLst>
                              <p:cond delay="425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250"/>
                                        <p:tgtEl>
                                          <p:spTgt spid="20"/>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50"/>
                                        <p:tgtEl>
                                          <p:spTgt spid="18"/>
                                        </p:tgtEl>
                                      </p:cBhvr>
                                    </p:animEffect>
                                  </p:childTnLst>
                                </p:cTn>
                              </p:par>
                            </p:childTnLst>
                          </p:cTn>
                        </p:par>
                        <p:par>
                          <p:cTn id="56" fill="hold">
                            <p:stCondLst>
                              <p:cond delay="4750"/>
                            </p:stCondLst>
                            <p:childTnLst>
                              <p:par>
                                <p:cTn id="57" presetID="10"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250"/>
                                        <p:tgtEl>
                                          <p:spTgt spid="21"/>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2" grpId="0" bldLvl="0" animBg="1"/>
      <p:bldP spid="13" grpId="0" bldLvl="0" animBg="1"/>
      <p:bldP spid="14" grpId="0" bldLvl="0" animBg="1"/>
      <p:bldP spid="15" grpId="0" bldLvl="0" animBg="1"/>
      <p:bldP spid="17" grpId="0"/>
      <p:bldP spid="18"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6"/>
          <p:cNvSpPr/>
          <p:nvPr/>
        </p:nvSpPr>
        <p:spPr bwMode="auto">
          <a:xfrm>
            <a:off x="6572294" y="1406324"/>
            <a:ext cx="1672114" cy="278692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2"/>
          </a:solidFill>
          <a:ln>
            <a:noFill/>
          </a:ln>
        </p:spPr>
        <p:txBody>
          <a:bodyPr lIns="68580" tIns="34290" rIns="68580" bIns="34290"/>
          <a:lstStyle/>
          <a:p>
            <a:endParaRPr lang="zh-CN" altLang="en-US"/>
          </a:p>
        </p:txBody>
      </p:sp>
      <p:sp>
        <p:nvSpPr>
          <p:cNvPr id="32" name="TextBox 10"/>
          <p:cNvSpPr txBox="1"/>
          <p:nvPr/>
        </p:nvSpPr>
        <p:spPr>
          <a:xfrm>
            <a:off x="6884628" y="2020867"/>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33" name="TextBox 11"/>
          <p:cNvSpPr txBox="1"/>
          <p:nvPr/>
        </p:nvSpPr>
        <p:spPr>
          <a:xfrm>
            <a:off x="6730082" y="2209976"/>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charset="0"/>
                <a:ea typeface="微软雅黑" charset="0"/>
              </a:rPr>
              <a:t>这里输入您的文字这里输入您的文字</a:t>
            </a:r>
          </a:p>
        </p:txBody>
      </p:sp>
      <p:grpSp>
        <p:nvGrpSpPr>
          <p:cNvPr id="2" name="组合 33"/>
          <p:cNvGrpSpPr/>
          <p:nvPr/>
        </p:nvGrpSpPr>
        <p:grpSpPr>
          <a:xfrm>
            <a:off x="7182383" y="3205764"/>
            <a:ext cx="465440" cy="374292"/>
            <a:chOff x="976313" y="4519613"/>
            <a:chExt cx="485775" cy="390525"/>
          </a:xfrm>
          <a:solidFill>
            <a:srgbClr val="F8F8F8"/>
          </a:solidFill>
        </p:grpSpPr>
        <p:sp>
          <p:nvSpPr>
            <p:cNvPr id="35"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sp>
          <p:nvSpPr>
            <p:cNvPr id="36"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grpSp>
      <p:sp>
        <p:nvSpPr>
          <p:cNvPr id="37" name="Freeform 6"/>
          <p:cNvSpPr/>
          <p:nvPr/>
        </p:nvSpPr>
        <p:spPr bwMode="auto">
          <a:xfrm>
            <a:off x="2838050" y="1452058"/>
            <a:ext cx="1672114" cy="278692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2"/>
          </a:solidFill>
          <a:ln>
            <a:noFill/>
          </a:ln>
        </p:spPr>
        <p:txBody>
          <a:bodyPr lIns="68580" tIns="34290" rIns="68580" bIns="34290"/>
          <a:lstStyle/>
          <a:p>
            <a:endParaRPr lang="zh-CN" altLang="en-US"/>
          </a:p>
        </p:txBody>
      </p:sp>
      <p:sp>
        <p:nvSpPr>
          <p:cNvPr id="38" name="TextBox 10"/>
          <p:cNvSpPr txBox="1"/>
          <p:nvPr/>
        </p:nvSpPr>
        <p:spPr>
          <a:xfrm>
            <a:off x="3131840" y="2066600"/>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39" name="TextBox 11"/>
          <p:cNvSpPr txBox="1"/>
          <p:nvPr/>
        </p:nvSpPr>
        <p:spPr>
          <a:xfrm>
            <a:off x="2995838" y="2255710"/>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charset="0"/>
                <a:ea typeface="微软雅黑" charset="0"/>
              </a:rPr>
              <a:t>这里输入您的文字这里输入您的文字</a:t>
            </a:r>
          </a:p>
        </p:txBody>
      </p:sp>
      <p:grpSp>
        <p:nvGrpSpPr>
          <p:cNvPr id="3" name="组合 39"/>
          <p:cNvGrpSpPr/>
          <p:nvPr/>
        </p:nvGrpSpPr>
        <p:grpSpPr>
          <a:xfrm>
            <a:off x="3448140" y="3205764"/>
            <a:ext cx="465440" cy="374292"/>
            <a:chOff x="976313" y="4519613"/>
            <a:chExt cx="485775" cy="390525"/>
          </a:xfrm>
          <a:solidFill>
            <a:srgbClr val="F8F8F8"/>
          </a:solidFill>
        </p:grpSpPr>
        <p:sp>
          <p:nvSpPr>
            <p:cNvPr id="41"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sp>
          <p:nvSpPr>
            <p:cNvPr id="42"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grpSp>
      <p:sp>
        <p:nvSpPr>
          <p:cNvPr id="18" name="Freeform 6">
            <a:extLst>
              <a:ext uri="{FF2B5EF4-FFF2-40B4-BE49-F238E27FC236}">
                <a16:creationId xmlns:a16="http://schemas.microsoft.com/office/drawing/2014/main" id="{ED4C389C-CE12-45A2-8EFE-33CAFCFC0FBB}"/>
              </a:ext>
            </a:extLst>
          </p:cNvPr>
          <p:cNvSpPr/>
          <p:nvPr/>
        </p:nvSpPr>
        <p:spPr bwMode="auto">
          <a:xfrm>
            <a:off x="949912" y="1452058"/>
            <a:ext cx="1672114" cy="278692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1"/>
          </a:solidFill>
          <a:ln>
            <a:noFill/>
          </a:ln>
        </p:spPr>
        <p:txBody>
          <a:bodyPr lIns="68580" tIns="34290" rIns="68580" bIns="34290"/>
          <a:lstStyle/>
          <a:p>
            <a:endParaRPr lang="zh-CN" altLang="en-US"/>
          </a:p>
        </p:txBody>
      </p:sp>
      <p:sp>
        <p:nvSpPr>
          <p:cNvPr id="19" name="TextBox 10">
            <a:extLst>
              <a:ext uri="{FF2B5EF4-FFF2-40B4-BE49-F238E27FC236}">
                <a16:creationId xmlns:a16="http://schemas.microsoft.com/office/drawing/2014/main" id="{84352B73-AE96-48EB-8D94-A49EF7BF1132}"/>
              </a:ext>
            </a:extLst>
          </p:cNvPr>
          <p:cNvSpPr txBox="1"/>
          <p:nvPr/>
        </p:nvSpPr>
        <p:spPr>
          <a:xfrm>
            <a:off x="1262247" y="2066600"/>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20" name="TextBox 11">
            <a:extLst>
              <a:ext uri="{FF2B5EF4-FFF2-40B4-BE49-F238E27FC236}">
                <a16:creationId xmlns:a16="http://schemas.microsoft.com/office/drawing/2014/main" id="{8487D14F-A34A-4DD9-93CD-98CD028BA489}"/>
              </a:ext>
            </a:extLst>
          </p:cNvPr>
          <p:cNvSpPr txBox="1"/>
          <p:nvPr/>
        </p:nvSpPr>
        <p:spPr>
          <a:xfrm>
            <a:off x="1107700" y="2255710"/>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charset="0"/>
                <a:ea typeface="微软雅黑" charset="0"/>
              </a:rPr>
              <a:t>这里输入您的文字这里输入您的文字</a:t>
            </a:r>
          </a:p>
        </p:txBody>
      </p:sp>
      <p:grpSp>
        <p:nvGrpSpPr>
          <p:cNvPr id="21" name="组合 39">
            <a:extLst>
              <a:ext uri="{FF2B5EF4-FFF2-40B4-BE49-F238E27FC236}">
                <a16:creationId xmlns:a16="http://schemas.microsoft.com/office/drawing/2014/main" id="{97F68B35-6F5B-44D6-9B85-8D4A39FDFE03}"/>
              </a:ext>
            </a:extLst>
          </p:cNvPr>
          <p:cNvGrpSpPr/>
          <p:nvPr/>
        </p:nvGrpSpPr>
        <p:grpSpPr>
          <a:xfrm>
            <a:off x="1560002" y="3205764"/>
            <a:ext cx="465440" cy="374292"/>
            <a:chOff x="976313" y="4519613"/>
            <a:chExt cx="485775" cy="390525"/>
          </a:xfrm>
          <a:solidFill>
            <a:srgbClr val="F8F8F8"/>
          </a:solidFill>
        </p:grpSpPr>
        <p:sp>
          <p:nvSpPr>
            <p:cNvPr id="22" name="Freeform 11">
              <a:extLst>
                <a:ext uri="{FF2B5EF4-FFF2-40B4-BE49-F238E27FC236}">
                  <a16:creationId xmlns:a16="http://schemas.microsoft.com/office/drawing/2014/main" id="{E3A47CD7-1833-4AC1-A703-DC93E6B269A9}"/>
                </a:ext>
              </a:extLst>
            </p:cNvPr>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sp>
          <p:nvSpPr>
            <p:cNvPr id="23" name="Freeform 12">
              <a:extLst>
                <a:ext uri="{FF2B5EF4-FFF2-40B4-BE49-F238E27FC236}">
                  <a16:creationId xmlns:a16="http://schemas.microsoft.com/office/drawing/2014/main" id="{7DC91D45-6BDE-4C41-AA56-808F2E6EAA64}"/>
                </a:ext>
              </a:extLst>
            </p:cNvPr>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grpSp>
      <p:sp>
        <p:nvSpPr>
          <p:cNvPr id="24" name="Freeform 6">
            <a:extLst>
              <a:ext uri="{FF2B5EF4-FFF2-40B4-BE49-F238E27FC236}">
                <a16:creationId xmlns:a16="http://schemas.microsoft.com/office/drawing/2014/main" id="{B5B98ECA-FCA5-49B2-9859-3F44163D25B1}"/>
              </a:ext>
            </a:extLst>
          </p:cNvPr>
          <p:cNvSpPr/>
          <p:nvPr/>
        </p:nvSpPr>
        <p:spPr bwMode="auto">
          <a:xfrm>
            <a:off x="4682784" y="1406324"/>
            <a:ext cx="1672114" cy="278692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3"/>
          </a:solidFill>
          <a:ln>
            <a:noFill/>
          </a:ln>
        </p:spPr>
        <p:txBody>
          <a:bodyPr lIns="68580" tIns="34290" rIns="68580" bIns="34290"/>
          <a:lstStyle/>
          <a:p>
            <a:endParaRPr lang="zh-CN" altLang="en-US"/>
          </a:p>
        </p:txBody>
      </p:sp>
      <p:sp>
        <p:nvSpPr>
          <p:cNvPr id="26" name="TextBox 10">
            <a:extLst>
              <a:ext uri="{FF2B5EF4-FFF2-40B4-BE49-F238E27FC236}">
                <a16:creationId xmlns:a16="http://schemas.microsoft.com/office/drawing/2014/main" id="{BD4C01EA-EC98-40F3-AF56-D4F8FD74281C}"/>
              </a:ext>
            </a:extLst>
          </p:cNvPr>
          <p:cNvSpPr txBox="1"/>
          <p:nvPr/>
        </p:nvSpPr>
        <p:spPr>
          <a:xfrm>
            <a:off x="4995118" y="2020867"/>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27" name="TextBox 11">
            <a:extLst>
              <a:ext uri="{FF2B5EF4-FFF2-40B4-BE49-F238E27FC236}">
                <a16:creationId xmlns:a16="http://schemas.microsoft.com/office/drawing/2014/main" id="{62C1F3DF-C718-44A5-BDEF-5FFC8A0F55E3}"/>
              </a:ext>
            </a:extLst>
          </p:cNvPr>
          <p:cNvSpPr txBox="1"/>
          <p:nvPr/>
        </p:nvSpPr>
        <p:spPr>
          <a:xfrm>
            <a:off x="4840572" y="2209976"/>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charset="0"/>
                <a:ea typeface="微软雅黑" charset="0"/>
              </a:rPr>
              <a:t>这里输入您的文字这里输入您的文字</a:t>
            </a:r>
          </a:p>
        </p:txBody>
      </p:sp>
      <p:grpSp>
        <p:nvGrpSpPr>
          <p:cNvPr id="28" name="组合 33">
            <a:extLst>
              <a:ext uri="{FF2B5EF4-FFF2-40B4-BE49-F238E27FC236}">
                <a16:creationId xmlns:a16="http://schemas.microsoft.com/office/drawing/2014/main" id="{101B3DA3-BC41-4B64-B91D-12CB849F8221}"/>
              </a:ext>
            </a:extLst>
          </p:cNvPr>
          <p:cNvGrpSpPr/>
          <p:nvPr/>
        </p:nvGrpSpPr>
        <p:grpSpPr>
          <a:xfrm>
            <a:off x="5292873" y="3205764"/>
            <a:ext cx="465440" cy="374292"/>
            <a:chOff x="976313" y="4519613"/>
            <a:chExt cx="485775" cy="390525"/>
          </a:xfrm>
          <a:solidFill>
            <a:srgbClr val="F8F8F8"/>
          </a:solidFill>
        </p:grpSpPr>
        <p:sp>
          <p:nvSpPr>
            <p:cNvPr id="29" name="Freeform 11">
              <a:extLst>
                <a:ext uri="{FF2B5EF4-FFF2-40B4-BE49-F238E27FC236}">
                  <a16:creationId xmlns:a16="http://schemas.microsoft.com/office/drawing/2014/main" id="{1FC06C24-673B-463A-97BB-B4FC995B08B2}"/>
                </a:ext>
              </a:extLst>
            </p:cNvPr>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sp>
          <p:nvSpPr>
            <p:cNvPr id="30" name="Freeform 12">
              <a:extLst>
                <a:ext uri="{FF2B5EF4-FFF2-40B4-BE49-F238E27FC236}">
                  <a16:creationId xmlns:a16="http://schemas.microsoft.com/office/drawing/2014/main" id="{3F6A20E6-C487-4480-AF07-A899D1B1891F}"/>
                </a:ext>
              </a:extLst>
            </p:cNvPr>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grpSp>
    </p:spTree>
    <p:extLst>
      <p:ext uri="{BB962C8B-B14F-4D97-AF65-F5344CB8AC3E}">
        <p14:creationId xmlns:p14="http://schemas.microsoft.com/office/powerpoint/2010/main" val="3263280629"/>
      </p:ext>
    </p:extLst>
  </p:cSld>
  <p:clrMapOvr>
    <a:masterClrMapping/>
  </p:clrMapOvr>
  <p:transition spd="med" advTm="15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 calcmode="lin" valueType="num">
                                      <p:cBhvr>
                                        <p:cTn id="21" dur="500" fill="hold"/>
                                        <p:tgtEl>
                                          <p:spTgt spid="32"/>
                                        </p:tgtEl>
                                        <p:attrNameLst>
                                          <p:attrName>style.rotation</p:attrName>
                                        </p:attrNameLst>
                                      </p:cBhvr>
                                      <p:tavLst>
                                        <p:tav tm="0">
                                          <p:val>
                                            <p:fltVal val="90"/>
                                          </p:val>
                                        </p:tav>
                                        <p:tav tm="100000">
                                          <p:val>
                                            <p:fltVal val="0"/>
                                          </p:val>
                                        </p:tav>
                                      </p:tavLst>
                                    </p:anim>
                                    <p:animEffect transition="in" filter="fade">
                                      <p:cBhvr>
                                        <p:cTn id="22" dur="500"/>
                                        <p:tgtEl>
                                          <p:spTgt spid="3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 calcmode="lin" valueType="num">
                                      <p:cBhvr>
                                        <p:cTn id="27" dur="500" fill="hold"/>
                                        <p:tgtEl>
                                          <p:spTgt spid="33"/>
                                        </p:tgtEl>
                                        <p:attrNameLst>
                                          <p:attrName>style.rotation</p:attrName>
                                        </p:attrNameLst>
                                      </p:cBhvr>
                                      <p:tavLst>
                                        <p:tav tm="0">
                                          <p:val>
                                            <p:fltVal val="90"/>
                                          </p:val>
                                        </p:tav>
                                        <p:tav tm="100000">
                                          <p:val>
                                            <p:fltVal val="0"/>
                                          </p:val>
                                        </p:tav>
                                      </p:tavLst>
                                    </p:anim>
                                    <p:animEffect transition="in" filter="fade">
                                      <p:cBhvr>
                                        <p:cTn id="28" dur="500"/>
                                        <p:tgtEl>
                                          <p:spTgt spid="3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1000"/>
                            </p:stCondLst>
                            <p:childTnLst>
                              <p:par>
                                <p:cTn id="35" presetID="31"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90"/>
                                          </p:val>
                                        </p:tav>
                                        <p:tav tm="100000">
                                          <p:val>
                                            <p:fltVal val="0"/>
                                          </p:val>
                                        </p:tav>
                                      </p:tavLst>
                                    </p:anim>
                                    <p:animEffect transition="in" filter="fade">
                                      <p:cBhvr>
                                        <p:cTn id="40" dur="500"/>
                                        <p:tgtEl>
                                          <p:spTgt spid="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 calcmode="lin" valueType="num">
                                      <p:cBhvr>
                                        <p:cTn id="45" dur="500" fill="hold"/>
                                        <p:tgtEl>
                                          <p:spTgt spid="38"/>
                                        </p:tgtEl>
                                        <p:attrNameLst>
                                          <p:attrName>style.rotation</p:attrName>
                                        </p:attrNameLst>
                                      </p:cBhvr>
                                      <p:tavLst>
                                        <p:tav tm="0">
                                          <p:val>
                                            <p:fltVal val="90"/>
                                          </p:val>
                                        </p:tav>
                                        <p:tav tm="100000">
                                          <p:val>
                                            <p:fltVal val="0"/>
                                          </p:val>
                                        </p:tav>
                                      </p:tavLst>
                                    </p:anim>
                                    <p:animEffect transition="in" filter="fade">
                                      <p:cBhvr>
                                        <p:cTn id="46" dur="500"/>
                                        <p:tgtEl>
                                          <p:spTgt spid="3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 calcmode="lin" valueType="num">
                                      <p:cBhvr>
                                        <p:cTn id="51" dur="500" fill="hold"/>
                                        <p:tgtEl>
                                          <p:spTgt spid="39"/>
                                        </p:tgtEl>
                                        <p:attrNameLst>
                                          <p:attrName>style.rotation</p:attrName>
                                        </p:attrNameLst>
                                      </p:cBhvr>
                                      <p:tavLst>
                                        <p:tav tm="0">
                                          <p:val>
                                            <p:fltVal val="90"/>
                                          </p:val>
                                        </p:tav>
                                        <p:tav tm="100000">
                                          <p:val>
                                            <p:fltVal val="0"/>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1500"/>
                            </p:stCondLst>
                            <p:childTnLst>
                              <p:par>
                                <p:cTn id="59" presetID="31"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 calcmode="lin" valueType="num">
                                      <p:cBhvr>
                                        <p:cTn id="69" dur="500" fill="hold"/>
                                        <p:tgtEl>
                                          <p:spTgt spid="19"/>
                                        </p:tgtEl>
                                        <p:attrNameLst>
                                          <p:attrName>style.rotation</p:attrName>
                                        </p:attrNameLst>
                                      </p:cBhvr>
                                      <p:tavLst>
                                        <p:tav tm="0">
                                          <p:val>
                                            <p:fltVal val="90"/>
                                          </p:val>
                                        </p:tav>
                                        <p:tav tm="100000">
                                          <p:val>
                                            <p:fltVal val="0"/>
                                          </p:val>
                                        </p:tav>
                                      </p:tavLst>
                                    </p:anim>
                                    <p:animEffect transition="in" filter="fade">
                                      <p:cBhvr>
                                        <p:cTn id="70" dur="500"/>
                                        <p:tgtEl>
                                          <p:spTgt spid="1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 calcmode="lin" valueType="num">
                                      <p:cBhvr>
                                        <p:cTn id="75" dur="500" fill="hold"/>
                                        <p:tgtEl>
                                          <p:spTgt spid="20"/>
                                        </p:tgtEl>
                                        <p:attrNameLst>
                                          <p:attrName>style.rotation</p:attrName>
                                        </p:attrNameLst>
                                      </p:cBhvr>
                                      <p:tavLst>
                                        <p:tav tm="0">
                                          <p:val>
                                            <p:fltVal val="90"/>
                                          </p:val>
                                        </p:tav>
                                        <p:tav tm="100000">
                                          <p:val>
                                            <p:fltVal val="0"/>
                                          </p:val>
                                        </p:tav>
                                      </p:tavLst>
                                    </p:anim>
                                    <p:animEffect transition="in" filter="fade">
                                      <p:cBhvr>
                                        <p:cTn id="76" dur="500"/>
                                        <p:tgtEl>
                                          <p:spTgt spid="20"/>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500" fill="hold"/>
                                        <p:tgtEl>
                                          <p:spTgt spid="24"/>
                                        </p:tgtEl>
                                        <p:attrNameLst>
                                          <p:attrName>ppt_w</p:attrName>
                                        </p:attrNameLst>
                                      </p:cBhvr>
                                      <p:tavLst>
                                        <p:tav tm="0">
                                          <p:val>
                                            <p:fltVal val="0"/>
                                          </p:val>
                                        </p:tav>
                                        <p:tav tm="100000">
                                          <p:val>
                                            <p:strVal val="#ppt_w"/>
                                          </p:val>
                                        </p:tav>
                                      </p:tavLst>
                                    </p:anim>
                                    <p:anim calcmode="lin" valueType="num">
                                      <p:cBhvr>
                                        <p:cTn id="80" dur="500" fill="hold"/>
                                        <p:tgtEl>
                                          <p:spTgt spid="24"/>
                                        </p:tgtEl>
                                        <p:attrNameLst>
                                          <p:attrName>ppt_h</p:attrName>
                                        </p:attrNameLst>
                                      </p:cBhvr>
                                      <p:tavLst>
                                        <p:tav tm="0">
                                          <p:val>
                                            <p:fltVal val="0"/>
                                          </p:val>
                                        </p:tav>
                                        <p:tav tm="100000">
                                          <p:val>
                                            <p:strVal val="#ppt_h"/>
                                          </p:val>
                                        </p:tav>
                                      </p:tavLst>
                                    </p:anim>
                                    <p:animEffect transition="in" filter="fade">
                                      <p:cBhvr>
                                        <p:cTn id="81" dur="500"/>
                                        <p:tgtEl>
                                          <p:spTgt spid="24"/>
                                        </p:tgtEl>
                                      </p:cBhvr>
                                    </p:animEffect>
                                  </p:childTnLst>
                                </p:cTn>
                              </p:par>
                            </p:childTnLst>
                          </p:cTn>
                        </p:par>
                        <p:par>
                          <p:cTn id="82" fill="hold">
                            <p:stCondLst>
                              <p:cond delay="2000"/>
                            </p:stCondLst>
                            <p:childTnLst>
                              <p:par>
                                <p:cTn id="83" presetID="31" presetClass="entr" presetSubtype="0" fill="hold"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500" fill="hold"/>
                                        <p:tgtEl>
                                          <p:spTgt spid="28"/>
                                        </p:tgtEl>
                                        <p:attrNameLst>
                                          <p:attrName>ppt_w</p:attrName>
                                        </p:attrNameLst>
                                      </p:cBhvr>
                                      <p:tavLst>
                                        <p:tav tm="0">
                                          <p:val>
                                            <p:fltVal val="0"/>
                                          </p:val>
                                        </p:tav>
                                        <p:tav tm="100000">
                                          <p:val>
                                            <p:strVal val="#ppt_w"/>
                                          </p:val>
                                        </p:tav>
                                      </p:tavLst>
                                    </p:anim>
                                    <p:anim calcmode="lin" valueType="num">
                                      <p:cBhvr>
                                        <p:cTn id="86" dur="500" fill="hold"/>
                                        <p:tgtEl>
                                          <p:spTgt spid="28"/>
                                        </p:tgtEl>
                                        <p:attrNameLst>
                                          <p:attrName>ppt_h</p:attrName>
                                        </p:attrNameLst>
                                      </p:cBhvr>
                                      <p:tavLst>
                                        <p:tav tm="0">
                                          <p:val>
                                            <p:fltVal val="0"/>
                                          </p:val>
                                        </p:tav>
                                        <p:tav tm="100000">
                                          <p:val>
                                            <p:strVal val="#ppt_h"/>
                                          </p:val>
                                        </p:tav>
                                      </p:tavLst>
                                    </p:anim>
                                    <p:anim calcmode="lin" valueType="num">
                                      <p:cBhvr>
                                        <p:cTn id="87" dur="500" fill="hold"/>
                                        <p:tgtEl>
                                          <p:spTgt spid="28"/>
                                        </p:tgtEl>
                                        <p:attrNameLst>
                                          <p:attrName>style.rotation</p:attrName>
                                        </p:attrNameLst>
                                      </p:cBhvr>
                                      <p:tavLst>
                                        <p:tav tm="0">
                                          <p:val>
                                            <p:fltVal val="90"/>
                                          </p:val>
                                        </p:tav>
                                        <p:tav tm="100000">
                                          <p:val>
                                            <p:fltVal val="0"/>
                                          </p:val>
                                        </p:tav>
                                      </p:tavLst>
                                    </p:anim>
                                    <p:animEffect transition="in" filter="fade">
                                      <p:cBhvr>
                                        <p:cTn id="88" dur="500"/>
                                        <p:tgtEl>
                                          <p:spTgt spid="2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 calcmode="lin" valueType="num">
                                      <p:cBhvr>
                                        <p:cTn id="93" dur="500" fill="hold"/>
                                        <p:tgtEl>
                                          <p:spTgt spid="26"/>
                                        </p:tgtEl>
                                        <p:attrNameLst>
                                          <p:attrName>style.rotation</p:attrName>
                                        </p:attrNameLst>
                                      </p:cBhvr>
                                      <p:tavLst>
                                        <p:tav tm="0">
                                          <p:val>
                                            <p:fltVal val="90"/>
                                          </p:val>
                                        </p:tav>
                                        <p:tav tm="100000">
                                          <p:val>
                                            <p:fltVal val="0"/>
                                          </p:val>
                                        </p:tav>
                                      </p:tavLst>
                                    </p:anim>
                                    <p:animEffect transition="in" filter="fade">
                                      <p:cBhvr>
                                        <p:cTn id="94" dur="500"/>
                                        <p:tgtEl>
                                          <p:spTgt spid="26"/>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p:cTn id="97" dur="500" fill="hold"/>
                                        <p:tgtEl>
                                          <p:spTgt spid="27"/>
                                        </p:tgtEl>
                                        <p:attrNameLst>
                                          <p:attrName>ppt_w</p:attrName>
                                        </p:attrNameLst>
                                      </p:cBhvr>
                                      <p:tavLst>
                                        <p:tav tm="0">
                                          <p:val>
                                            <p:fltVal val="0"/>
                                          </p:val>
                                        </p:tav>
                                        <p:tav tm="100000">
                                          <p:val>
                                            <p:strVal val="#ppt_w"/>
                                          </p:val>
                                        </p:tav>
                                      </p:tavLst>
                                    </p:anim>
                                    <p:anim calcmode="lin" valueType="num">
                                      <p:cBhvr>
                                        <p:cTn id="98" dur="500" fill="hold"/>
                                        <p:tgtEl>
                                          <p:spTgt spid="27"/>
                                        </p:tgtEl>
                                        <p:attrNameLst>
                                          <p:attrName>ppt_h</p:attrName>
                                        </p:attrNameLst>
                                      </p:cBhvr>
                                      <p:tavLst>
                                        <p:tav tm="0">
                                          <p:val>
                                            <p:fltVal val="0"/>
                                          </p:val>
                                        </p:tav>
                                        <p:tav tm="100000">
                                          <p:val>
                                            <p:strVal val="#ppt_h"/>
                                          </p:val>
                                        </p:tav>
                                      </p:tavLst>
                                    </p:anim>
                                    <p:anim calcmode="lin" valueType="num">
                                      <p:cBhvr>
                                        <p:cTn id="99" dur="500" fill="hold"/>
                                        <p:tgtEl>
                                          <p:spTgt spid="27"/>
                                        </p:tgtEl>
                                        <p:attrNameLst>
                                          <p:attrName>style.rotation</p:attrName>
                                        </p:attrNameLst>
                                      </p:cBhvr>
                                      <p:tavLst>
                                        <p:tav tm="0">
                                          <p:val>
                                            <p:fltVal val="90"/>
                                          </p:val>
                                        </p:tav>
                                        <p:tav tm="100000">
                                          <p:val>
                                            <p:fltVal val="0"/>
                                          </p:val>
                                        </p:tav>
                                      </p:tavLst>
                                    </p:anim>
                                    <p:animEffect transition="in" filter="fade">
                                      <p:cBhvr>
                                        <p:cTn id="10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32" grpId="0"/>
      <p:bldP spid="33" grpId="0"/>
      <p:bldP spid="37" grpId="0" bldLvl="0" animBg="1"/>
      <p:bldP spid="38" grpId="0"/>
      <p:bldP spid="39" grpId="0"/>
      <p:bldP spid="18" grpId="0" bldLvl="0" animBg="1"/>
      <p:bldP spid="19" grpId="0"/>
      <p:bldP spid="20" grpId="0"/>
      <p:bldP spid="24" grpId="0" bldLvl="0" animBg="1"/>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31"/>
          <p:cNvSpPr/>
          <p:nvPr/>
        </p:nvSpPr>
        <p:spPr>
          <a:xfrm>
            <a:off x="0" y="0"/>
            <a:ext cx="9144000" cy="5172216"/>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p:nvPr/>
        </p:nvGrpSpPr>
        <p:grpSpPr>
          <a:xfrm>
            <a:off x="2168001" y="1554587"/>
            <a:ext cx="1826294" cy="459378"/>
            <a:chOff x="2890668" y="2072142"/>
            <a:chExt cx="2435058" cy="612315"/>
          </a:xfrm>
        </p:grpSpPr>
        <p:sp>
          <p:nvSpPr>
            <p:cNvPr id="2" name="MH_SubTitle_1"/>
            <p:cNvSpPr/>
            <p:nvPr>
              <p:custDataLst>
                <p:tags r:id="rId11"/>
              </p:custDataLst>
            </p:nvPr>
          </p:nvSpPr>
          <p:spPr>
            <a:xfrm>
              <a:off x="2890668" y="2167983"/>
              <a:ext cx="2266450"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rgbClr val="414141"/>
                </a:solidFill>
              </a:endParaRPr>
            </a:p>
          </p:txBody>
        </p:sp>
        <p:sp>
          <p:nvSpPr>
            <p:cNvPr id="9" name="MH_Other_2"/>
            <p:cNvSpPr/>
            <p:nvPr>
              <p:custDataLst>
                <p:tags r:id="rId12"/>
              </p:custDataLst>
            </p:nvPr>
          </p:nvSpPr>
          <p:spPr>
            <a:xfrm>
              <a:off x="4713411" y="2072142"/>
              <a:ext cx="612315" cy="612315"/>
            </a:xfrm>
            <a:prstGeom prst="ellipse">
              <a:avLst/>
            </a:prstGeom>
            <a:solidFill>
              <a:schemeClr val="accent1"/>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1</a:t>
              </a:r>
              <a:endParaRPr lang="zh-CN" altLang="en-US" dirty="0">
                <a:solidFill>
                  <a:srgbClr val="FFFFFF"/>
                </a:solidFill>
              </a:endParaRPr>
            </a:p>
          </p:txBody>
        </p:sp>
        <p:sp>
          <p:nvSpPr>
            <p:cNvPr id="23" name="矩形 22"/>
            <p:cNvSpPr/>
            <p:nvPr/>
          </p:nvSpPr>
          <p:spPr>
            <a:xfrm>
              <a:off x="3099228" y="2180357"/>
              <a:ext cx="1477328"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17" name="组合 18"/>
          <p:cNvGrpSpPr/>
          <p:nvPr/>
        </p:nvGrpSpPr>
        <p:grpSpPr>
          <a:xfrm>
            <a:off x="5148375" y="1529289"/>
            <a:ext cx="1802333" cy="459377"/>
            <a:chOff x="6864499" y="2038422"/>
            <a:chExt cx="2403111" cy="612314"/>
          </a:xfrm>
        </p:grpSpPr>
        <p:sp>
          <p:nvSpPr>
            <p:cNvPr id="5" name="MH_SubTitle_4"/>
            <p:cNvSpPr/>
            <p:nvPr>
              <p:custDataLst>
                <p:tags r:id="rId9"/>
              </p:custDataLst>
            </p:nvPr>
          </p:nvSpPr>
          <p:spPr>
            <a:xfrm>
              <a:off x="7002934" y="2134262"/>
              <a:ext cx="2264676"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3" name="MH_Other_6"/>
            <p:cNvSpPr/>
            <p:nvPr>
              <p:custDataLst>
                <p:tags r:id="rId10"/>
              </p:custDataLst>
            </p:nvPr>
          </p:nvSpPr>
          <p:spPr>
            <a:xfrm>
              <a:off x="6864499" y="2038422"/>
              <a:ext cx="614089" cy="612314"/>
            </a:xfrm>
            <a:prstGeom prst="ellipse">
              <a:avLst/>
            </a:prstGeom>
            <a:solidFill>
              <a:schemeClr val="accent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4</a:t>
              </a:r>
              <a:endParaRPr lang="zh-CN" altLang="en-US" dirty="0">
                <a:solidFill>
                  <a:schemeClr val="bg1">
                    <a:lumMod val="95000"/>
                  </a:schemeClr>
                </a:solidFill>
              </a:endParaRPr>
            </a:p>
          </p:txBody>
        </p:sp>
        <p:sp>
          <p:nvSpPr>
            <p:cNvPr id="24" name="矩形 23"/>
            <p:cNvSpPr/>
            <p:nvPr/>
          </p:nvSpPr>
          <p:spPr>
            <a:xfrm>
              <a:off x="7663899" y="2165609"/>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18" name="组合 17"/>
          <p:cNvGrpSpPr/>
          <p:nvPr/>
        </p:nvGrpSpPr>
        <p:grpSpPr>
          <a:xfrm>
            <a:off x="2120080" y="2734321"/>
            <a:ext cx="1826294" cy="459378"/>
            <a:chOff x="2826774" y="3644636"/>
            <a:chExt cx="2435058" cy="612315"/>
          </a:xfrm>
        </p:grpSpPr>
        <p:sp>
          <p:nvSpPr>
            <p:cNvPr id="4" name="MH_SubTitle_3"/>
            <p:cNvSpPr/>
            <p:nvPr>
              <p:custDataLst>
                <p:tags r:id="rId7"/>
              </p:custDataLst>
            </p:nvPr>
          </p:nvSpPr>
          <p:spPr>
            <a:xfrm>
              <a:off x="2826774" y="3740477"/>
              <a:ext cx="2266450" cy="454355"/>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1" name="MH_Other_4"/>
            <p:cNvSpPr/>
            <p:nvPr>
              <p:custDataLst>
                <p:tags r:id="rId8"/>
              </p:custDataLst>
            </p:nvPr>
          </p:nvSpPr>
          <p:spPr>
            <a:xfrm>
              <a:off x="4649517" y="3644636"/>
              <a:ext cx="612315" cy="612315"/>
            </a:xfrm>
            <a:prstGeom prst="ellipse">
              <a:avLst/>
            </a:prstGeom>
            <a:solidFill>
              <a:schemeClr val="accent4"/>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3</a:t>
              </a:r>
              <a:endParaRPr lang="zh-CN" altLang="en-US" dirty="0">
                <a:solidFill>
                  <a:schemeClr val="bg1">
                    <a:lumMod val="95000"/>
                  </a:schemeClr>
                </a:solidFill>
              </a:endParaRPr>
            </a:p>
          </p:txBody>
        </p:sp>
        <p:sp>
          <p:nvSpPr>
            <p:cNvPr id="25" name="矩形 24"/>
            <p:cNvSpPr/>
            <p:nvPr/>
          </p:nvSpPr>
          <p:spPr>
            <a:xfrm>
              <a:off x="3099229" y="3777490"/>
              <a:ext cx="1477329"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19" name="组合 20"/>
          <p:cNvGrpSpPr/>
          <p:nvPr/>
        </p:nvGrpSpPr>
        <p:grpSpPr>
          <a:xfrm>
            <a:off x="5221587" y="2691713"/>
            <a:ext cx="1802333" cy="459378"/>
            <a:chOff x="6962115" y="3587842"/>
            <a:chExt cx="2403111" cy="612315"/>
          </a:xfrm>
        </p:grpSpPr>
        <p:sp>
          <p:nvSpPr>
            <p:cNvPr id="7" name="MH_SubTitle_6"/>
            <p:cNvSpPr/>
            <p:nvPr>
              <p:custDataLst>
                <p:tags r:id="rId5"/>
              </p:custDataLst>
            </p:nvPr>
          </p:nvSpPr>
          <p:spPr>
            <a:xfrm>
              <a:off x="7098775" y="3683682"/>
              <a:ext cx="2266451" cy="454355"/>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5" name="MH_Other_8"/>
            <p:cNvSpPr/>
            <p:nvPr>
              <p:custDataLst>
                <p:tags r:id="rId6"/>
              </p:custDataLst>
            </p:nvPr>
          </p:nvSpPr>
          <p:spPr>
            <a:xfrm>
              <a:off x="6962115" y="3587842"/>
              <a:ext cx="612314" cy="612315"/>
            </a:xfrm>
            <a:prstGeom prst="ellipse">
              <a:avLst/>
            </a:prstGeom>
            <a:solidFill>
              <a:schemeClr val="accent1"/>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6</a:t>
              </a:r>
              <a:endParaRPr lang="zh-CN" altLang="en-US" dirty="0">
                <a:solidFill>
                  <a:schemeClr val="bg1">
                    <a:lumMod val="95000"/>
                  </a:schemeClr>
                </a:solidFill>
              </a:endParaRPr>
            </a:p>
          </p:txBody>
        </p:sp>
        <p:sp>
          <p:nvSpPr>
            <p:cNvPr id="26" name="矩形 25"/>
            <p:cNvSpPr/>
            <p:nvPr/>
          </p:nvSpPr>
          <p:spPr>
            <a:xfrm>
              <a:off x="7663899" y="3718498"/>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20" name="组合 16"/>
          <p:cNvGrpSpPr/>
          <p:nvPr/>
        </p:nvGrpSpPr>
        <p:grpSpPr>
          <a:xfrm>
            <a:off x="2416919" y="2144455"/>
            <a:ext cx="1824964" cy="459377"/>
            <a:chOff x="3222558" y="2858391"/>
            <a:chExt cx="2433285" cy="612314"/>
          </a:xfrm>
        </p:grpSpPr>
        <p:sp>
          <p:nvSpPr>
            <p:cNvPr id="3" name="MH_SubTitle_2"/>
            <p:cNvSpPr/>
            <p:nvPr>
              <p:custDataLst>
                <p:tags r:id="rId3"/>
              </p:custDataLst>
            </p:nvPr>
          </p:nvSpPr>
          <p:spPr>
            <a:xfrm>
              <a:off x="3222558" y="2954230"/>
              <a:ext cx="2264676"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0" name="MH_Other_3"/>
            <p:cNvSpPr/>
            <p:nvPr>
              <p:custDataLst>
                <p:tags r:id="rId4"/>
              </p:custDataLst>
            </p:nvPr>
          </p:nvSpPr>
          <p:spPr>
            <a:xfrm>
              <a:off x="5043528" y="2858391"/>
              <a:ext cx="612315" cy="612314"/>
            </a:xfrm>
            <a:prstGeom prst="ellipse">
              <a:avLst/>
            </a:prstGeom>
            <a:solidFill>
              <a:schemeClr val="accent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2</a:t>
              </a:r>
              <a:endParaRPr lang="zh-CN" altLang="en-US" dirty="0">
                <a:solidFill>
                  <a:schemeClr val="bg1">
                    <a:lumMod val="95000"/>
                  </a:schemeClr>
                </a:solidFill>
              </a:endParaRPr>
            </a:p>
          </p:txBody>
        </p:sp>
        <p:sp>
          <p:nvSpPr>
            <p:cNvPr id="28" name="矩形 27"/>
            <p:cNvSpPr/>
            <p:nvPr/>
          </p:nvSpPr>
          <p:spPr>
            <a:xfrm>
              <a:off x="3438441" y="2977078"/>
              <a:ext cx="1477329"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21" name="组合 19"/>
          <p:cNvGrpSpPr/>
          <p:nvPr/>
        </p:nvGrpSpPr>
        <p:grpSpPr>
          <a:xfrm>
            <a:off x="4900787" y="2109835"/>
            <a:ext cx="1802333" cy="460709"/>
            <a:chOff x="6534382" y="2812245"/>
            <a:chExt cx="2403111" cy="614089"/>
          </a:xfrm>
        </p:grpSpPr>
        <p:sp>
          <p:nvSpPr>
            <p:cNvPr id="6" name="MH_SubTitle_5"/>
            <p:cNvSpPr/>
            <p:nvPr>
              <p:custDataLst>
                <p:tags r:id="rId1"/>
              </p:custDataLst>
            </p:nvPr>
          </p:nvSpPr>
          <p:spPr>
            <a:xfrm>
              <a:off x="6672817" y="2909860"/>
              <a:ext cx="2264676" cy="452581"/>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4" name="MH_Other_7"/>
            <p:cNvSpPr/>
            <p:nvPr>
              <p:custDataLst>
                <p:tags r:id="rId2"/>
              </p:custDataLst>
            </p:nvPr>
          </p:nvSpPr>
          <p:spPr>
            <a:xfrm>
              <a:off x="6534382" y="2812245"/>
              <a:ext cx="614089" cy="614089"/>
            </a:xfrm>
            <a:prstGeom prst="ellipse">
              <a:avLst/>
            </a:prstGeom>
            <a:solidFill>
              <a:schemeClr val="accent4"/>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5</a:t>
              </a:r>
              <a:endParaRPr lang="zh-CN" altLang="en-US" dirty="0">
                <a:solidFill>
                  <a:schemeClr val="bg1">
                    <a:lumMod val="95000"/>
                  </a:schemeClr>
                </a:solidFill>
              </a:endParaRPr>
            </a:p>
          </p:txBody>
        </p:sp>
        <p:sp>
          <p:nvSpPr>
            <p:cNvPr id="29" name="矩形 28"/>
            <p:cNvSpPr/>
            <p:nvPr/>
          </p:nvSpPr>
          <p:spPr>
            <a:xfrm>
              <a:off x="7316718" y="2947581"/>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22" name="组合 21"/>
          <p:cNvGrpSpPr/>
          <p:nvPr/>
        </p:nvGrpSpPr>
        <p:grpSpPr>
          <a:xfrm>
            <a:off x="769902" y="3704295"/>
            <a:ext cx="7604197" cy="806818"/>
            <a:chOff x="1026536" y="4937544"/>
            <a:chExt cx="10138929" cy="1075426"/>
          </a:xfrm>
        </p:grpSpPr>
        <p:sp>
          <p:nvSpPr>
            <p:cNvPr id="30" name="矩形 29"/>
            <p:cNvSpPr/>
            <p:nvPr/>
          </p:nvSpPr>
          <p:spPr>
            <a:xfrm>
              <a:off x="1026536" y="5336070"/>
              <a:ext cx="10138929" cy="676900"/>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pPr lvl="0"/>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1" name="矩形 30"/>
            <p:cNvSpPr/>
            <p:nvPr/>
          </p:nvSpPr>
          <p:spPr>
            <a:xfrm>
              <a:off x="1514318" y="4937544"/>
              <a:ext cx="1477328"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spTree>
    <p:extLst>
      <p:ext uri="{BB962C8B-B14F-4D97-AF65-F5344CB8AC3E}">
        <p14:creationId xmlns:p14="http://schemas.microsoft.com/office/powerpoint/2010/main" val="351302572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withEffect">
                                  <p:stCondLst>
                                    <p:cond delay="26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left)">
                                      <p:cBhvr>
                                        <p:cTn id="8" dur="500"/>
                                        <p:tgtEl>
                                          <p:spTgt spid="16"/>
                                        </p:tgtEl>
                                      </p:cBhvr>
                                    </p:animEffect>
                                  </p:childTnLst>
                                </p:cTn>
                              </p:par>
                              <p:par>
                                <p:cTn id="9" presetID="12" presetClass="entr" presetSubtype="2" fill="hold" nodeType="withEffect">
                                  <p:stCondLst>
                                    <p:cond delay="28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left)">
                                      <p:cBhvr>
                                        <p:cTn id="12" dur="500"/>
                                        <p:tgtEl>
                                          <p:spTgt spid="20"/>
                                        </p:tgtEl>
                                      </p:cBhvr>
                                    </p:animEffect>
                                  </p:childTnLst>
                                </p:cTn>
                              </p:par>
                              <p:par>
                                <p:cTn id="13" presetID="12" presetClass="entr" presetSubtype="2" fill="hold" nodeType="withEffect">
                                  <p:stCondLst>
                                    <p:cond delay="30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par>
                                <p:cTn id="17" presetID="12" presetClass="entr" presetSubtype="8" fill="hold" nodeType="withEffect">
                                  <p:stCondLst>
                                    <p:cond delay="38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ppt_x</p:attrName>
                                        </p:attrNameLst>
                                      </p:cBhvr>
                                      <p:tavLst>
                                        <p:tav tm="0">
                                          <p:val>
                                            <p:strVal val="#ppt_x-#ppt_w*1.125000"/>
                                          </p:val>
                                        </p:tav>
                                        <p:tav tm="100000">
                                          <p:val>
                                            <p:strVal val="#ppt_x"/>
                                          </p:val>
                                        </p:tav>
                                      </p:tavLst>
                                    </p:anim>
                                    <p:animEffect transition="in" filter="wipe(right)">
                                      <p:cBhvr>
                                        <p:cTn id="20" dur="500"/>
                                        <p:tgtEl>
                                          <p:spTgt spid="17"/>
                                        </p:tgtEl>
                                      </p:cBhvr>
                                    </p:animEffect>
                                  </p:childTnLst>
                                </p:cTn>
                              </p:par>
                              <p:par>
                                <p:cTn id="21" presetID="12" presetClass="entr" presetSubtype="8" fill="hold" nodeType="withEffect">
                                  <p:stCondLst>
                                    <p:cond delay="4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right)">
                                      <p:cBhvr>
                                        <p:cTn id="24" dur="500"/>
                                        <p:tgtEl>
                                          <p:spTgt spid="21"/>
                                        </p:tgtEl>
                                      </p:cBhvr>
                                    </p:animEffect>
                                  </p:childTnLst>
                                </p:cTn>
                              </p:par>
                              <p:par>
                                <p:cTn id="25" presetID="12" presetClass="entr" presetSubtype="8" fill="hold" nodeType="withEffect">
                                  <p:stCondLst>
                                    <p:cond delay="42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par>
                                <p:cTn id="29" presetID="10" presetClass="entr" presetSubtype="0" fill="hold" nodeType="withEffect">
                                  <p:stCondLst>
                                    <p:cond delay="46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411760" y="1349148"/>
            <a:ext cx="2264569" cy="2266460"/>
            <a:chOff x="3661577" y="1738684"/>
            <a:chExt cx="3019425" cy="3021013"/>
          </a:xfrm>
          <a:solidFill>
            <a:srgbClr val="FFB000"/>
          </a:solidFill>
        </p:grpSpPr>
        <p:sp>
          <p:nvSpPr>
            <p:cNvPr id="4" name="Freeform 5"/>
            <p:cNvSpPr/>
            <p:nvPr/>
          </p:nvSpPr>
          <p:spPr bwMode="auto">
            <a:xfrm>
              <a:off x="3661577" y="1738684"/>
              <a:ext cx="3019425" cy="3021013"/>
            </a:xfrm>
            <a:custGeom>
              <a:avLst/>
              <a:gdLst>
                <a:gd name="T0" fmla="*/ 1902 w 1902"/>
                <a:gd name="T1" fmla="*/ 951 h 1903"/>
                <a:gd name="T2" fmla="*/ 951 w 1902"/>
                <a:gd name="T3" fmla="*/ 1903 h 1903"/>
                <a:gd name="T4" fmla="*/ 0 w 1902"/>
                <a:gd name="T5" fmla="*/ 951 h 1903"/>
                <a:gd name="T6" fmla="*/ 951 w 1902"/>
                <a:gd name="T7" fmla="*/ 0 h 1903"/>
                <a:gd name="T8" fmla="*/ 1902 w 1902"/>
                <a:gd name="T9" fmla="*/ 951 h 1903"/>
              </a:gdLst>
              <a:ahLst/>
              <a:cxnLst>
                <a:cxn ang="0">
                  <a:pos x="T0" y="T1"/>
                </a:cxn>
                <a:cxn ang="0">
                  <a:pos x="T2" y="T3"/>
                </a:cxn>
                <a:cxn ang="0">
                  <a:pos x="T4" y="T5"/>
                </a:cxn>
                <a:cxn ang="0">
                  <a:pos x="T6" y="T7"/>
                </a:cxn>
                <a:cxn ang="0">
                  <a:pos x="T8" y="T9"/>
                </a:cxn>
              </a:cxnLst>
              <a:rect l="0" t="0" r="r" b="b"/>
              <a:pathLst>
                <a:path w="1902" h="1903">
                  <a:moveTo>
                    <a:pt x="1902" y="951"/>
                  </a:moveTo>
                  <a:lnTo>
                    <a:pt x="951" y="1903"/>
                  </a:lnTo>
                  <a:lnTo>
                    <a:pt x="0" y="951"/>
                  </a:lnTo>
                  <a:lnTo>
                    <a:pt x="951" y="0"/>
                  </a:lnTo>
                  <a:lnTo>
                    <a:pt x="1902" y="951"/>
                  </a:lnTo>
                  <a:close/>
                </a:path>
              </a:pathLst>
            </a:custGeom>
            <a:solidFill>
              <a:schemeClr val="accent1"/>
            </a:solidFill>
            <a:ln>
              <a:noFill/>
            </a:ln>
          </p:spPr>
          <p:txBody>
            <a:bodyPr/>
            <a:lstStyle/>
            <a:p>
              <a:pPr>
                <a:defRPr/>
              </a:pPr>
              <a:endParaRPr lang="zh-CN" altLang="en-US" sz="1000">
                <a:latin typeface="Impact" panose="020B0806030902050204" pitchFamily="34" charset="0"/>
              </a:endParaRPr>
            </a:p>
          </p:txBody>
        </p:sp>
        <p:sp>
          <p:nvSpPr>
            <p:cNvPr id="5" name="矩形 4"/>
            <p:cNvSpPr/>
            <p:nvPr/>
          </p:nvSpPr>
          <p:spPr>
            <a:xfrm>
              <a:off x="4573678" y="2813115"/>
              <a:ext cx="1203748" cy="697411"/>
            </a:xfrm>
            <a:prstGeom prst="rect">
              <a:avLst/>
            </a:prstGeom>
            <a:noFill/>
          </p:spPr>
          <p:txBody>
            <a:bodyPr wrap="none">
              <a:spAutoFit/>
            </a:bodyPr>
            <a:lstStyle/>
            <a:p>
              <a:pPr>
                <a:defRPr/>
              </a:pPr>
              <a:r>
                <a:rPr lang="zh-CN" altLang="en-US" sz="2800" dirty="0">
                  <a:solidFill>
                    <a:schemeClr val="bg1"/>
                  </a:solidFill>
                  <a:latin typeface="Impact" panose="020B0806030902050204" pitchFamily="34" charset="0"/>
                </a:rPr>
                <a:t>标题</a:t>
              </a:r>
            </a:p>
          </p:txBody>
        </p:sp>
      </p:grpSp>
      <p:grpSp>
        <p:nvGrpSpPr>
          <p:cNvPr id="9" name="组合 8"/>
          <p:cNvGrpSpPr/>
          <p:nvPr/>
        </p:nvGrpSpPr>
        <p:grpSpPr>
          <a:xfrm>
            <a:off x="5156001" y="1780456"/>
            <a:ext cx="1144191" cy="1143353"/>
            <a:chOff x="6715927" y="2500684"/>
            <a:chExt cx="1525588" cy="1524000"/>
          </a:xfrm>
          <a:solidFill>
            <a:srgbClr val="FFB000"/>
          </a:solidFill>
        </p:grpSpPr>
        <p:sp>
          <p:nvSpPr>
            <p:cNvPr id="10" name="Freeform 7"/>
            <p:cNvSpPr/>
            <p:nvPr/>
          </p:nvSpPr>
          <p:spPr bwMode="auto">
            <a:xfrm>
              <a:off x="6715927" y="2500684"/>
              <a:ext cx="1525588" cy="1524000"/>
            </a:xfrm>
            <a:custGeom>
              <a:avLst/>
              <a:gdLst>
                <a:gd name="T0" fmla="*/ 961 w 961"/>
                <a:gd name="T1" fmla="*/ 480 h 960"/>
                <a:gd name="T2" fmla="*/ 480 w 961"/>
                <a:gd name="T3" fmla="*/ 960 h 960"/>
                <a:gd name="T4" fmla="*/ 0 w 961"/>
                <a:gd name="T5" fmla="*/ 480 h 960"/>
                <a:gd name="T6" fmla="*/ 480 w 961"/>
                <a:gd name="T7" fmla="*/ 0 h 960"/>
                <a:gd name="T8" fmla="*/ 961 w 961"/>
                <a:gd name="T9" fmla="*/ 480 h 960"/>
              </a:gdLst>
              <a:ahLst/>
              <a:cxnLst>
                <a:cxn ang="0">
                  <a:pos x="T0" y="T1"/>
                </a:cxn>
                <a:cxn ang="0">
                  <a:pos x="T2" y="T3"/>
                </a:cxn>
                <a:cxn ang="0">
                  <a:pos x="T4" y="T5"/>
                </a:cxn>
                <a:cxn ang="0">
                  <a:pos x="T6" y="T7"/>
                </a:cxn>
                <a:cxn ang="0">
                  <a:pos x="T8" y="T9"/>
                </a:cxn>
              </a:cxnLst>
              <a:rect l="0" t="0" r="r" b="b"/>
              <a:pathLst>
                <a:path w="961" h="960">
                  <a:moveTo>
                    <a:pt x="961" y="480"/>
                  </a:moveTo>
                  <a:lnTo>
                    <a:pt x="480" y="960"/>
                  </a:lnTo>
                  <a:lnTo>
                    <a:pt x="0" y="480"/>
                  </a:lnTo>
                  <a:lnTo>
                    <a:pt x="480" y="0"/>
                  </a:lnTo>
                  <a:lnTo>
                    <a:pt x="961" y="480"/>
                  </a:lnTo>
                  <a:close/>
                </a:path>
              </a:pathLst>
            </a:custGeom>
            <a:solidFill>
              <a:schemeClr val="accent3"/>
            </a:solidFill>
            <a:ln>
              <a:noFill/>
            </a:ln>
          </p:spPr>
          <p:txBody>
            <a:bodyPr/>
            <a:lstStyle/>
            <a:p>
              <a:pPr>
                <a:defRPr/>
              </a:pPr>
              <a:endParaRPr lang="zh-CN" altLang="en-US" sz="1000">
                <a:latin typeface="Impact" panose="020B0806030902050204" pitchFamily="34" charset="0"/>
              </a:endParaRPr>
            </a:p>
          </p:txBody>
        </p:sp>
        <p:sp>
          <p:nvSpPr>
            <p:cNvPr id="11" name="矩形 10"/>
            <p:cNvSpPr/>
            <p:nvPr/>
          </p:nvSpPr>
          <p:spPr>
            <a:xfrm>
              <a:off x="7046728" y="2939519"/>
              <a:ext cx="861774" cy="492291"/>
            </a:xfrm>
            <a:prstGeom prst="rect">
              <a:avLst/>
            </a:prstGeom>
            <a:noFill/>
          </p:spPr>
          <p:txBody>
            <a:bodyPr wrap="none">
              <a:spAutoFit/>
            </a:bodyPr>
            <a:lstStyle/>
            <a:p>
              <a:pPr>
                <a:defRPr/>
              </a:pPr>
              <a:r>
                <a:rPr lang="zh-CN" altLang="en-US" dirty="0">
                  <a:solidFill>
                    <a:schemeClr val="bg1"/>
                  </a:solidFill>
                  <a:latin typeface="Impact" panose="020B0806030902050204" pitchFamily="34" charset="0"/>
                </a:rPr>
                <a:t>标题</a:t>
              </a:r>
            </a:p>
          </p:txBody>
        </p:sp>
      </p:grpSp>
      <p:grpSp>
        <p:nvGrpSpPr>
          <p:cNvPr id="12" name="组合 11"/>
          <p:cNvGrpSpPr/>
          <p:nvPr/>
        </p:nvGrpSpPr>
        <p:grpSpPr>
          <a:xfrm>
            <a:off x="4094637" y="2506793"/>
            <a:ext cx="1859756" cy="1859140"/>
            <a:chOff x="5457040" y="3281734"/>
            <a:chExt cx="2479675" cy="2478088"/>
          </a:xfrm>
          <a:solidFill>
            <a:schemeClr val="accent2"/>
          </a:solidFill>
        </p:grpSpPr>
        <p:sp>
          <p:nvSpPr>
            <p:cNvPr id="13" name="Freeform 6"/>
            <p:cNvSpPr/>
            <p:nvPr/>
          </p:nvSpPr>
          <p:spPr bwMode="auto">
            <a:xfrm>
              <a:off x="5457040" y="3281734"/>
              <a:ext cx="2479675" cy="2478088"/>
            </a:xfrm>
            <a:custGeom>
              <a:avLst/>
              <a:gdLst>
                <a:gd name="T0" fmla="*/ 1562 w 1562"/>
                <a:gd name="T1" fmla="*/ 781 h 1561"/>
                <a:gd name="T2" fmla="*/ 781 w 1562"/>
                <a:gd name="T3" fmla="*/ 1561 h 1561"/>
                <a:gd name="T4" fmla="*/ 0 w 1562"/>
                <a:gd name="T5" fmla="*/ 781 h 1561"/>
                <a:gd name="T6" fmla="*/ 781 w 1562"/>
                <a:gd name="T7" fmla="*/ 0 h 1561"/>
                <a:gd name="T8" fmla="*/ 1562 w 1562"/>
                <a:gd name="T9" fmla="*/ 781 h 1561"/>
              </a:gdLst>
              <a:ahLst/>
              <a:cxnLst>
                <a:cxn ang="0">
                  <a:pos x="T0" y="T1"/>
                </a:cxn>
                <a:cxn ang="0">
                  <a:pos x="T2" y="T3"/>
                </a:cxn>
                <a:cxn ang="0">
                  <a:pos x="T4" y="T5"/>
                </a:cxn>
                <a:cxn ang="0">
                  <a:pos x="T6" y="T7"/>
                </a:cxn>
                <a:cxn ang="0">
                  <a:pos x="T8" y="T9"/>
                </a:cxn>
              </a:cxnLst>
              <a:rect l="0" t="0" r="r" b="b"/>
              <a:pathLst>
                <a:path w="1562" h="1561">
                  <a:moveTo>
                    <a:pt x="1562" y="781"/>
                  </a:moveTo>
                  <a:lnTo>
                    <a:pt x="781" y="1561"/>
                  </a:lnTo>
                  <a:lnTo>
                    <a:pt x="0" y="781"/>
                  </a:lnTo>
                  <a:lnTo>
                    <a:pt x="781" y="0"/>
                  </a:lnTo>
                  <a:lnTo>
                    <a:pt x="1562" y="781"/>
                  </a:lnTo>
                  <a:close/>
                </a:path>
              </a:pathLst>
            </a:custGeom>
            <a:grpFill/>
            <a:ln>
              <a:noFill/>
            </a:ln>
          </p:spPr>
          <p:txBody>
            <a:bodyPr/>
            <a:lstStyle/>
            <a:p>
              <a:pPr>
                <a:defRPr/>
              </a:pPr>
              <a:endParaRPr lang="zh-CN" altLang="en-US" sz="1000">
                <a:latin typeface="Impact" panose="020B0806030902050204" pitchFamily="34" charset="0"/>
              </a:endParaRPr>
            </a:p>
          </p:txBody>
        </p:sp>
        <p:sp>
          <p:nvSpPr>
            <p:cNvPr id="14" name="矩形 13"/>
            <p:cNvSpPr/>
            <p:nvPr/>
          </p:nvSpPr>
          <p:spPr>
            <a:xfrm>
              <a:off x="6267851" y="4128592"/>
              <a:ext cx="861775" cy="492291"/>
            </a:xfrm>
            <a:prstGeom prst="rect">
              <a:avLst/>
            </a:prstGeom>
            <a:grpFill/>
          </p:spPr>
          <p:txBody>
            <a:bodyPr wrap="none">
              <a:spAutoFit/>
            </a:bodyPr>
            <a:lstStyle/>
            <a:p>
              <a:pPr>
                <a:defRPr/>
              </a:pPr>
              <a:r>
                <a:rPr lang="zh-CN" altLang="en-US" dirty="0">
                  <a:solidFill>
                    <a:schemeClr val="bg1"/>
                  </a:solidFill>
                  <a:latin typeface="Impact" panose="020B0806030902050204" pitchFamily="34" charset="0"/>
                </a:rPr>
                <a:t>标题</a:t>
              </a:r>
            </a:p>
          </p:txBody>
        </p:sp>
      </p:grpSp>
      <p:sp>
        <p:nvSpPr>
          <p:cNvPr id="15" name="TextBox 57"/>
          <p:cNvSpPr txBox="1"/>
          <p:nvPr/>
        </p:nvSpPr>
        <p:spPr bwMode="auto">
          <a:xfrm>
            <a:off x="393594" y="1536602"/>
            <a:ext cx="2412267" cy="429348"/>
          </a:xfrm>
          <a:prstGeom prst="rect">
            <a:avLst/>
          </a:prstGeom>
          <a:noFill/>
        </p:spPr>
        <p:txBody>
          <a:bodyPr wrap="square"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57"/>
          <p:cNvSpPr txBox="1"/>
          <p:nvPr/>
        </p:nvSpPr>
        <p:spPr bwMode="auto">
          <a:xfrm>
            <a:off x="6300394" y="1751276"/>
            <a:ext cx="2309146" cy="42934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57"/>
          <p:cNvSpPr txBox="1"/>
          <p:nvPr/>
        </p:nvSpPr>
        <p:spPr bwMode="auto">
          <a:xfrm>
            <a:off x="6050383" y="3000849"/>
            <a:ext cx="2412267" cy="429348"/>
          </a:xfrm>
          <a:prstGeom prst="rect">
            <a:avLst/>
          </a:prstGeom>
          <a:noFill/>
        </p:spPr>
        <p:txBody>
          <a:bodyPr wrap="square"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8625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26774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83105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8736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8288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图片 7">
            <a:extLst>
              <a:ext uri="{FF2B5EF4-FFF2-40B4-BE49-F238E27FC236}">
                <a16:creationId xmlns:a16="http://schemas.microsoft.com/office/drawing/2014/main" id="{4A6C8624-2D57-4BBD-BEBC-772B9B81CA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813225" y="2098711"/>
            <a:ext cx="3395494" cy="3046377"/>
          </a:xfrm>
          <a:prstGeom prst="rect">
            <a:avLst/>
          </a:prstGeom>
        </p:spPr>
      </p:pic>
    </p:spTree>
    <p:extLst>
      <p:ext uri="{BB962C8B-B14F-4D97-AF65-F5344CB8AC3E}">
        <p14:creationId xmlns:p14="http://schemas.microsoft.com/office/powerpoint/2010/main" val="3312282493"/>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椭圆 102"/>
          <p:cNvSpPr/>
          <p:nvPr/>
        </p:nvSpPr>
        <p:spPr>
          <a:xfrm>
            <a:off x="3236382" y="1559803"/>
            <a:ext cx="2460943" cy="2461893"/>
          </a:xfrm>
          <a:prstGeom prst="ellipse">
            <a:avLst/>
          </a:prstGeom>
          <a:solidFill>
            <a:schemeClr val="accent1"/>
          </a:solidFill>
          <a:ln w="3175" cap="flat" cmpd="sng" algn="ctr">
            <a:solidFill>
              <a:srgbClr val="D7D7D7"/>
            </a:solidFill>
            <a:prstDash val="solid"/>
          </a:ln>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anose="020B0806030902050204" pitchFamily="34" charset="0"/>
              <a:ea typeface="微软雅黑" panose="020B0503020204020204" pitchFamily="34" charset="-122"/>
            </a:endParaRPr>
          </a:p>
        </p:txBody>
      </p:sp>
      <p:sp>
        <p:nvSpPr>
          <p:cNvPr id="104" name="Rectangle 12"/>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5" name="Rectangle 13"/>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6" name="Rectangle 14"/>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7" name="Rectangle 15"/>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8" name="Rectangle 16"/>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9" name="Rectangle 17"/>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0" name="Rectangle 18"/>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1" name="Rectangle 19"/>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2" name="Rectangle 20"/>
          <p:cNvSpPr>
            <a:spLocks noChangeArrowheads="1"/>
          </p:cNvSpPr>
          <p:nvPr/>
        </p:nvSpPr>
        <p:spPr bwMode="gray">
          <a:xfrm>
            <a:off x="4481955" y="2795014"/>
            <a:ext cx="1191" cy="0"/>
          </a:xfrm>
          <a:prstGeom prst="rect">
            <a:avLst/>
          </a:prstGeom>
          <a:solidFill>
            <a:schemeClr val="bg1"/>
          </a:solidFill>
          <a:ln>
            <a:noFill/>
          </a:ln>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3" name="Freeform 21"/>
          <p:cNvSpPr/>
          <p:nvPr/>
        </p:nvSpPr>
        <p:spPr bwMode="gray">
          <a:xfrm>
            <a:off x="4481955" y="2795014"/>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chemeClr val="bg1"/>
          </a:solidFill>
          <a:ln>
            <a:noFill/>
          </a:ln>
          <a:extLst/>
        </p:spPr>
        <p:txBody>
          <a:bodyPr lIns="68589" tIns="34295" rIns="68589" bIns="34295"/>
          <a:lstStyle/>
          <a:p>
            <a:pPr>
              <a:defRPr/>
            </a:pPr>
            <a:endParaRPr lang="zh-CN" altLang="zh-CN" sz="15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3" name="Group 33"/>
          <p:cNvGrpSpPr/>
          <p:nvPr/>
        </p:nvGrpSpPr>
        <p:grpSpPr bwMode="auto">
          <a:xfrm>
            <a:off x="3489935" y="1810951"/>
            <a:ext cx="1979277" cy="1959787"/>
            <a:chOff x="3642" y="1678"/>
            <a:chExt cx="1422" cy="1408"/>
          </a:xfrm>
        </p:grpSpPr>
        <p:grpSp>
          <p:nvGrpSpPr>
            <p:cNvPr id="4" name="Group 34"/>
            <p:cNvGrpSpPr/>
            <p:nvPr/>
          </p:nvGrpSpPr>
          <p:grpSpPr bwMode="auto">
            <a:xfrm>
              <a:off x="3642" y="1678"/>
              <a:ext cx="1422" cy="1408"/>
              <a:chOff x="3642" y="1678"/>
              <a:chExt cx="1422" cy="1408"/>
            </a:xfrm>
          </p:grpSpPr>
          <p:sp>
            <p:nvSpPr>
              <p:cNvPr id="129" name="Freeform 35"/>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0"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1" name="Freeform 37"/>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2"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3" name="Freeform 39"/>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4" name="Freeform 40"/>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5"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6" name="Freeform 42"/>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7" name="Freeform 43"/>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8"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9" name="Freeform 45"/>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0" name="Freeform 46"/>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1" name="Freeform 47"/>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2" name="Freeform 48"/>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3" name="Freeform 49"/>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4" name="Freeform 50"/>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5" name="Freeform 51"/>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6" name="Freeform 52"/>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7" name="Freeform 53"/>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8" name="Freeform 54"/>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9" name="Freeform 55"/>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0" name="Freeform 56"/>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1" name="Freeform 57"/>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2" name="Freeform 58"/>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3" name="Freeform 59"/>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4" name="Freeform 60"/>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5" name="Freeform 61"/>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6" name="Freeform 62"/>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7" name="Freeform 63"/>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8" name="Freeform 64"/>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9" name="Freeform 65"/>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0" name="Freeform 66"/>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1" name="Freeform 67"/>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2" name="Freeform 68"/>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3" name="Freeform 69"/>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4" name="Freeform 70"/>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5" name="Freeform 71"/>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6" name="Freeform 72"/>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7" name="Freeform 73"/>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8" name="Freeform 74"/>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9" name="Freeform 75"/>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0" name="Freeform 76"/>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1" name="Freeform 77"/>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2" name="Freeform 78"/>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3" name="Freeform 79"/>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4" name="Freeform 80"/>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5" name="Freeform 81"/>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6" name="Freeform 82"/>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7" name="Freeform 83"/>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8" name="Freeform 84"/>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9" name="Freeform 85"/>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0" name="Freeform 86"/>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1" name="Freeform 87"/>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2" name="Freeform 88"/>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3" name="Freeform 89"/>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4" name="Freeform 90"/>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5" name="Freeform 91"/>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6" name="Freeform 92"/>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7" name="Freeform 93"/>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8" name="Freeform 94"/>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grpSp>
        <p:grpSp>
          <p:nvGrpSpPr>
            <p:cNvPr id="5" name="Group 95"/>
            <p:cNvGrpSpPr/>
            <p:nvPr/>
          </p:nvGrpSpPr>
          <p:grpSpPr bwMode="auto">
            <a:xfrm>
              <a:off x="3681" y="1716"/>
              <a:ext cx="1350" cy="1343"/>
              <a:chOff x="3681" y="1716"/>
              <a:chExt cx="1350" cy="1343"/>
            </a:xfrm>
          </p:grpSpPr>
          <p:sp>
            <p:nvSpPr>
              <p:cNvPr id="117"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6</a:t>
                </a:r>
              </a:p>
            </p:txBody>
          </p:sp>
          <p:sp>
            <p:nvSpPr>
              <p:cNvPr id="118"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7</a:t>
                </a:r>
              </a:p>
            </p:txBody>
          </p:sp>
          <p:sp>
            <p:nvSpPr>
              <p:cNvPr id="119"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8</a:t>
                </a:r>
              </a:p>
            </p:txBody>
          </p:sp>
          <p:sp>
            <p:nvSpPr>
              <p:cNvPr id="120"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12</a:t>
                </a:r>
              </a:p>
            </p:txBody>
          </p:sp>
          <p:sp>
            <p:nvSpPr>
              <p:cNvPr id="121"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a:t>
                </a:r>
              </a:p>
            </p:txBody>
          </p:sp>
          <p:sp>
            <p:nvSpPr>
              <p:cNvPr id="122"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2</a:t>
                </a:r>
              </a:p>
            </p:txBody>
          </p:sp>
          <p:sp>
            <p:nvSpPr>
              <p:cNvPr id="123"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3</a:t>
                </a:r>
              </a:p>
            </p:txBody>
          </p:sp>
          <p:sp>
            <p:nvSpPr>
              <p:cNvPr id="124"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4</a:t>
                </a:r>
              </a:p>
            </p:txBody>
          </p:sp>
          <p:sp>
            <p:nvSpPr>
              <p:cNvPr id="125"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5</a:t>
                </a:r>
              </a:p>
            </p:txBody>
          </p:sp>
          <p:sp>
            <p:nvSpPr>
              <p:cNvPr id="126"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9</a:t>
                </a:r>
              </a:p>
            </p:txBody>
          </p:sp>
          <p:sp>
            <p:nvSpPr>
              <p:cNvPr id="127"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10</a:t>
                </a:r>
              </a:p>
            </p:txBody>
          </p:sp>
          <p:sp>
            <p:nvSpPr>
              <p:cNvPr id="128"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11</a:t>
                </a:r>
              </a:p>
            </p:txBody>
          </p:sp>
        </p:grpSp>
      </p:grpSp>
      <p:grpSp>
        <p:nvGrpSpPr>
          <p:cNvPr id="6" name="Gruppieren 128"/>
          <p:cNvGrpSpPr/>
          <p:nvPr/>
        </p:nvGrpSpPr>
        <p:grpSpPr bwMode="auto">
          <a:xfrm>
            <a:off x="4216769" y="2140496"/>
            <a:ext cx="283223" cy="1255694"/>
            <a:chOff x="2563032" y="2833688"/>
            <a:chExt cx="299186" cy="1317625"/>
          </a:xfrm>
        </p:grpSpPr>
        <p:sp>
          <p:nvSpPr>
            <p:cNvPr id="190" name="Rectangle 108"/>
            <p:cNvSpPr>
              <a:spLocks noChangeAspect="1" noChangeArrowheads="1"/>
            </p:cNvSpPr>
            <p:nvPr/>
          </p:nvSpPr>
          <p:spPr bwMode="gray">
            <a:xfrm>
              <a:off x="2563032" y="2833688"/>
              <a:ext cx="133350" cy="1317625"/>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1" name="Rectangle 109"/>
            <p:cNvSpPr>
              <a:spLocks noChangeAspect="1" noChangeArrowheads="1"/>
            </p:cNvSpPr>
            <p:nvPr/>
          </p:nvSpPr>
          <p:spPr bwMode="gray">
            <a:xfrm flipH="1">
              <a:off x="2813019" y="2895243"/>
              <a:ext cx="49199" cy="606009"/>
            </a:xfrm>
            <a:prstGeom prst="rect">
              <a:avLst/>
            </a:prstGeom>
            <a:solidFill>
              <a:schemeClr val="bg1"/>
            </a:solidFill>
            <a:ln w="38100">
              <a:solidFill>
                <a:schemeClr val="bg1"/>
              </a:solidFill>
              <a:miter lim="800000"/>
            </a:ln>
          </p:spPr>
          <p:txBody>
            <a:bodyPr rot="10800000" vert="eaVert"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grpSp>
      <p:grpSp>
        <p:nvGrpSpPr>
          <p:cNvPr id="7" name="Group 110"/>
          <p:cNvGrpSpPr/>
          <p:nvPr/>
        </p:nvGrpSpPr>
        <p:grpSpPr bwMode="auto">
          <a:xfrm>
            <a:off x="4428593" y="2020030"/>
            <a:ext cx="104798" cy="822931"/>
            <a:chOff x="3607" y="91"/>
            <a:chExt cx="76" cy="591"/>
          </a:xfrm>
          <a:solidFill>
            <a:schemeClr val="bg1"/>
          </a:solidFill>
        </p:grpSpPr>
        <p:sp>
          <p:nvSpPr>
            <p:cNvPr id="194" name="Rectangle 112"/>
            <p:cNvSpPr>
              <a:spLocks noChangeArrowheads="1"/>
            </p:cNvSpPr>
            <p:nvPr/>
          </p:nvSpPr>
          <p:spPr bwMode="gray">
            <a:xfrm flipH="1">
              <a:off x="3633" y="91"/>
              <a:ext cx="29" cy="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5" name="Oval 113"/>
            <p:cNvSpPr>
              <a:spLocks noChangeArrowheads="1"/>
            </p:cNvSpPr>
            <p:nvPr/>
          </p:nvSpPr>
          <p:spPr bwMode="gray">
            <a:xfrm>
              <a:off x="3607" y="605"/>
              <a:ext cx="76" cy="7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6" name="Oval 114"/>
            <p:cNvSpPr>
              <a:spLocks noChangeArrowheads="1"/>
            </p:cNvSpPr>
            <p:nvPr/>
          </p:nvSpPr>
          <p:spPr bwMode="gray">
            <a:xfrm>
              <a:off x="3633" y="622"/>
              <a:ext cx="45" cy="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7" name="Oval 115"/>
            <p:cNvSpPr>
              <a:spLocks noChangeArrowheads="1"/>
            </p:cNvSpPr>
            <p:nvPr/>
          </p:nvSpPr>
          <p:spPr bwMode="gray">
            <a:xfrm>
              <a:off x="3640" y="633"/>
              <a:ext cx="19" cy="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198" name="矩形标注 197"/>
          <p:cNvSpPr/>
          <p:nvPr/>
        </p:nvSpPr>
        <p:spPr bwMode="auto">
          <a:xfrm>
            <a:off x="1331640" y="2051956"/>
            <a:ext cx="1610741" cy="402679"/>
          </a:xfrm>
          <a:prstGeom prst="wedgeRectCallout">
            <a:avLst>
              <a:gd name="adj1" fmla="val -59867"/>
              <a:gd name="adj2" fmla="val 162138"/>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99" name="矩形标注 198"/>
          <p:cNvSpPr/>
          <p:nvPr/>
        </p:nvSpPr>
        <p:spPr bwMode="auto">
          <a:xfrm>
            <a:off x="5859380" y="3770739"/>
            <a:ext cx="1897105" cy="402679"/>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200" name="矩形标注 199"/>
          <p:cNvSpPr/>
          <p:nvPr/>
        </p:nvSpPr>
        <p:spPr bwMode="auto">
          <a:xfrm>
            <a:off x="5913399" y="1060376"/>
            <a:ext cx="1610741" cy="402679"/>
          </a:xfrm>
          <a:prstGeom prst="wedgeRectCallout">
            <a:avLst>
              <a:gd name="adj1" fmla="val -108486"/>
              <a:gd name="adj2" fmla="val 178217"/>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00" name="矩形 99">
            <a:extLst>
              <a:ext uri="{FF2B5EF4-FFF2-40B4-BE49-F238E27FC236}">
                <a16:creationId xmlns:a16="http://schemas.microsoft.com/office/drawing/2014/main" id="{80BB077D-045F-4085-B716-46E3630FF7CB}"/>
              </a:ext>
            </a:extLst>
          </p:cNvPr>
          <p:cNvSpPr>
            <a:spLocks noChangeArrowheads="1"/>
          </p:cNvSpPr>
          <p:nvPr/>
        </p:nvSpPr>
        <p:spPr bwMode="auto">
          <a:xfrm>
            <a:off x="1081115" y="300334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01" name="矩形 100">
            <a:extLst>
              <a:ext uri="{FF2B5EF4-FFF2-40B4-BE49-F238E27FC236}">
                <a16:creationId xmlns:a16="http://schemas.microsoft.com/office/drawing/2014/main" id="{2527961B-5F81-4E4F-A01B-7C5D4AAB228D}"/>
              </a:ext>
            </a:extLst>
          </p:cNvPr>
          <p:cNvSpPr>
            <a:spLocks noChangeArrowheads="1"/>
          </p:cNvSpPr>
          <p:nvPr/>
        </p:nvSpPr>
        <p:spPr bwMode="auto">
          <a:xfrm>
            <a:off x="6048164" y="1771759"/>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02" name="矩形 101">
            <a:extLst>
              <a:ext uri="{FF2B5EF4-FFF2-40B4-BE49-F238E27FC236}">
                <a16:creationId xmlns:a16="http://schemas.microsoft.com/office/drawing/2014/main" id="{8AECD4CB-727D-4C7E-BC6F-9B8D4BCC031B}"/>
              </a:ext>
            </a:extLst>
          </p:cNvPr>
          <p:cNvSpPr>
            <a:spLocks noChangeArrowheads="1"/>
          </p:cNvSpPr>
          <p:nvPr/>
        </p:nvSpPr>
        <p:spPr bwMode="auto">
          <a:xfrm>
            <a:off x="5883163" y="4266414"/>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3875809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par>
                          <p:cTn id="33" fill="hold">
                            <p:stCondLst>
                              <p:cond delay="0"/>
                            </p:stCondLst>
                            <p:childTnLst>
                              <p:par>
                                <p:cTn id="34" presetID="8" presetClass="emph" presetSubtype="0" fill="hold" nodeType="afterEffect">
                                  <p:stCondLst>
                                    <p:cond delay="0"/>
                                  </p:stCondLst>
                                  <p:childTnLst>
                                    <p:animRot by="21600000">
                                      <p:cBhvr>
                                        <p:cTn id="35" dur="2000" fill="hold"/>
                                        <p:tgtEl>
                                          <p:spTgt spid="7"/>
                                        </p:tgtEl>
                                        <p:attrNameLst>
                                          <p:attrName>r</p:attrName>
                                        </p:attrNameLst>
                                      </p:cBhvr>
                                    </p:animRot>
                                  </p:childTnLst>
                                </p:cTn>
                              </p:par>
                              <p:par>
                                <p:cTn id="36" presetID="8" presetClass="emph" presetSubtype="0" fill="hold" nodeType="withEffect">
                                  <p:stCondLst>
                                    <p:cond delay="0"/>
                                  </p:stCondLst>
                                  <p:childTnLst>
                                    <p:animRot by="1800000">
                                      <p:cBhvr>
                                        <p:cTn id="37" dur="2000" fill="hold"/>
                                        <p:tgtEl>
                                          <p:spTgt spid="6"/>
                                        </p:tgtEl>
                                        <p:attrNameLst>
                                          <p:attrName>r</p:attrName>
                                        </p:attrNameLst>
                                      </p:cBhvr>
                                    </p:animRo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200"/>
                                        </p:tgtEl>
                                        <p:attrNameLst>
                                          <p:attrName>style.visibility</p:attrName>
                                        </p:attrNameLst>
                                      </p:cBhvr>
                                      <p:to>
                                        <p:strVal val="visible"/>
                                      </p:to>
                                    </p:set>
                                    <p:animEffect transition="in" filter="wipe(left)">
                                      <p:cBhvr>
                                        <p:cTn id="41" dur="500"/>
                                        <p:tgtEl>
                                          <p:spTgt spid="200"/>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stCondLst>
                                    <p:cond delay="0"/>
                                  </p:stCondLst>
                                  <p:childTnLst>
                                    <p:animRot by="86400000">
                                      <p:cBhvr>
                                        <p:cTn id="45" dur="2000" fill="hold"/>
                                        <p:tgtEl>
                                          <p:spTgt spid="7"/>
                                        </p:tgtEl>
                                        <p:attrNameLst>
                                          <p:attrName>r</p:attrName>
                                        </p:attrNameLst>
                                      </p:cBhvr>
                                    </p:animRot>
                                  </p:childTnLst>
                                </p:cTn>
                              </p:par>
                              <p:par>
                                <p:cTn id="46" presetID="8" presetClass="emph" presetSubtype="0" fill="hold" nodeType="withEffect">
                                  <p:stCondLst>
                                    <p:cond delay="0"/>
                                  </p:stCondLst>
                                  <p:childTnLst>
                                    <p:animRot by="7200000">
                                      <p:cBhvr>
                                        <p:cTn id="47" dur="2000" fill="hold"/>
                                        <p:tgtEl>
                                          <p:spTgt spid="6"/>
                                        </p:tgtEl>
                                        <p:attrNameLst>
                                          <p:attrName>r</p:attrName>
                                        </p:attrNameLst>
                                      </p:cBhvr>
                                    </p:animRo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199"/>
                                        </p:tgtEl>
                                        <p:attrNameLst>
                                          <p:attrName>style.visibility</p:attrName>
                                        </p:attrNameLst>
                                      </p:cBhvr>
                                      <p:to>
                                        <p:strVal val="visible"/>
                                      </p:to>
                                    </p:set>
                                    <p:animEffect transition="in" filter="wipe(left)">
                                      <p:cBhvr>
                                        <p:cTn id="51" dur="500"/>
                                        <p:tgtEl>
                                          <p:spTgt spid="199"/>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mph" presetSubtype="0" fill="hold" nodeType="clickEffect">
                                  <p:stCondLst>
                                    <p:cond delay="0"/>
                                  </p:stCondLst>
                                  <p:childTnLst>
                                    <p:animRot by="64800000">
                                      <p:cBhvr>
                                        <p:cTn id="55" dur="2000" fill="hold"/>
                                        <p:tgtEl>
                                          <p:spTgt spid="7"/>
                                        </p:tgtEl>
                                        <p:attrNameLst>
                                          <p:attrName>r</p:attrName>
                                        </p:attrNameLst>
                                      </p:cBhvr>
                                    </p:animRot>
                                  </p:childTnLst>
                                </p:cTn>
                              </p:par>
                              <p:par>
                                <p:cTn id="56" presetID="8" presetClass="emph" presetSubtype="0" fill="hold" nodeType="withEffect">
                                  <p:stCondLst>
                                    <p:cond delay="0"/>
                                  </p:stCondLst>
                                  <p:childTnLst>
                                    <p:animRot by="5400000">
                                      <p:cBhvr>
                                        <p:cTn id="57" dur="2000" fill="hold"/>
                                        <p:tgtEl>
                                          <p:spTgt spid="6"/>
                                        </p:tgtEl>
                                        <p:attrNameLst>
                                          <p:attrName>r</p:attrName>
                                        </p:attrNameLst>
                                      </p:cBhvr>
                                    </p:animRot>
                                  </p:childTnLst>
                                </p:cTn>
                              </p:par>
                            </p:childTnLst>
                          </p:cTn>
                        </p:par>
                        <p:par>
                          <p:cTn id="58" fill="hold">
                            <p:stCondLst>
                              <p:cond delay="2000"/>
                            </p:stCondLst>
                            <p:childTnLst>
                              <p:par>
                                <p:cTn id="59" presetID="22" presetClass="entr" presetSubtype="2"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Effect transition="in" filter="wipe(right)">
                                      <p:cBhvr>
                                        <p:cTn id="61" dur="500"/>
                                        <p:tgtEl>
                                          <p:spTgt spid="198"/>
                                        </p:tgtEl>
                                      </p:cBhvr>
                                    </p:animEffect>
                                  </p:childTnLst>
                                </p:cTn>
                              </p:par>
                              <p:par>
                                <p:cTn id="62" presetID="2" presetClass="entr" presetSubtype="8" fill="hold" grpId="0" nodeType="withEffect">
                                  <p:stCondLst>
                                    <p:cond delay="0"/>
                                  </p:stCondLst>
                                  <p:childTnLst>
                                    <p:set>
                                      <p:cBhvr>
                                        <p:cTn id="63" dur="1" fill="hold">
                                          <p:stCondLst>
                                            <p:cond delay="0"/>
                                          </p:stCondLst>
                                        </p:cTn>
                                        <p:tgtEl>
                                          <p:spTgt spid="100"/>
                                        </p:tgtEl>
                                        <p:attrNameLst>
                                          <p:attrName>style.visibility</p:attrName>
                                        </p:attrNameLst>
                                      </p:cBhvr>
                                      <p:to>
                                        <p:strVal val="visible"/>
                                      </p:to>
                                    </p:set>
                                    <p:anim calcmode="lin" valueType="num">
                                      <p:cBhvr additive="base">
                                        <p:cTn id="64" dur="400" fill="hold"/>
                                        <p:tgtEl>
                                          <p:spTgt spid="100"/>
                                        </p:tgtEl>
                                        <p:attrNameLst>
                                          <p:attrName>ppt_x</p:attrName>
                                        </p:attrNameLst>
                                      </p:cBhvr>
                                      <p:tavLst>
                                        <p:tav tm="0">
                                          <p:val>
                                            <p:strVal val="0-#ppt_w/2"/>
                                          </p:val>
                                        </p:tav>
                                        <p:tav tm="100000">
                                          <p:val>
                                            <p:strVal val="#ppt_x"/>
                                          </p:val>
                                        </p:tav>
                                      </p:tavLst>
                                    </p:anim>
                                    <p:anim calcmode="lin" valueType="num">
                                      <p:cBhvr additive="base">
                                        <p:cTn id="65" dur="400" fill="hold"/>
                                        <p:tgtEl>
                                          <p:spTgt spid="100"/>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01"/>
                                        </p:tgtEl>
                                        <p:attrNameLst>
                                          <p:attrName>style.visibility</p:attrName>
                                        </p:attrNameLst>
                                      </p:cBhvr>
                                      <p:to>
                                        <p:strVal val="visible"/>
                                      </p:to>
                                    </p:set>
                                    <p:anim calcmode="lin" valueType="num">
                                      <p:cBhvr additive="base">
                                        <p:cTn id="68" dur="400" fill="hold"/>
                                        <p:tgtEl>
                                          <p:spTgt spid="101"/>
                                        </p:tgtEl>
                                        <p:attrNameLst>
                                          <p:attrName>ppt_x</p:attrName>
                                        </p:attrNameLst>
                                      </p:cBhvr>
                                      <p:tavLst>
                                        <p:tav tm="0">
                                          <p:val>
                                            <p:strVal val="1+#ppt_w/2"/>
                                          </p:val>
                                        </p:tav>
                                        <p:tav tm="100000">
                                          <p:val>
                                            <p:strVal val="#ppt_x"/>
                                          </p:val>
                                        </p:tav>
                                      </p:tavLst>
                                    </p:anim>
                                    <p:anim calcmode="lin" valueType="num">
                                      <p:cBhvr additive="base">
                                        <p:cTn id="69" dur="400" fill="hold"/>
                                        <p:tgtEl>
                                          <p:spTgt spid="101"/>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102"/>
                                        </p:tgtEl>
                                        <p:attrNameLst>
                                          <p:attrName>style.visibility</p:attrName>
                                        </p:attrNameLst>
                                      </p:cBhvr>
                                      <p:to>
                                        <p:strVal val="visible"/>
                                      </p:to>
                                    </p:set>
                                    <p:anim calcmode="lin" valueType="num">
                                      <p:cBhvr additive="base">
                                        <p:cTn id="72" dur="400" fill="hold"/>
                                        <p:tgtEl>
                                          <p:spTgt spid="102"/>
                                        </p:tgtEl>
                                        <p:attrNameLst>
                                          <p:attrName>ppt_x</p:attrName>
                                        </p:attrNameLst>
                                      </p:cBhvr>
                                      <p:tavLst>
                                        <p:tav tm="0">
                                          <p:val>
                                            <p:strVal val="0-#ppt_w/2"/>
                                          </p:val>
                                        </p:tav>
                                        <p:tav tm="100000">
                                          <p:val>
                                            <p:strVal val="#ppt_x"/>
                                          </p:val>
                                        </p:tav>
                                      </p:tavLst>
                                    </p:anim>
                                    <p:anim calcmode="lin" valueType="num">
                                      <p:cBhvr additive="base">
                                        <p:cTn id="73" dur="4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98" grpId="0" animBg="1"/>
      <p:bldP spid="199" grpId="0" animBg="1"/>
      <p:bldP spid="200" grpId="0" animBg="1"/>
      <p:bldP spid="100" grpId="0"/>
      <p:bldP spid="101" grpId="0"/>
      <p:bldP spid="10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p:nvPr/>
        </p:nvSpPr>
        <p:spPr>
          <a:xfrm>
            <a:off x="0" y="1221426"/>
            <a:ext cx="9144000" cy="379010"/>
          </a:xfrm>
          <a:prstGeom prst="rect">
            <a:avLst/>
          </a:prstGeom>
          <a:solidFill>
            <a:schemeClr val="accent2"/>
          </a:solid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a:endParaRPr lang="en-US"/>
          </a:p>
        </p:txBody>
      </p:sp>
      <p:sp>
        <p:nvSpPr>
          <p:cNvPr id="7" name="Rectangle 29"/>
          <p:cNvSpPr/>
          <p:nvPr/>
        </p:nvSpPr>
        <p:spPr>
          <a:xfrm>
            <a:off x="2596875" y="3199293"/>
            <a:ext cx="4742961" cy="1245459"/>
          </a:xfrm>
          <a:prstGeom prst="rect">
            <a:avLst/>
          </a:prstGeom>
          <a:solidFill>
            <a:schemeClr val="accent4"/>
          </a:solid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endParaRPr lang="en-US" altLang="zh-CN" sz="900" dirty="0">
              <a:solidFill>
                <a:schemeClr val="bg1"/>
              </a:solidFill>
              <a:latin typeface="微软雅黑" pitchFamily="34" charset="-122"/>
              <a:ea typeface="微软雅黑" pitchFamily="34" charset="-122"/>
            </a:endParaRPr>
          </a:p>
          <a:p>
            <a:endParaRPr lang="en-US" altLang="zh-CN" sz="900" dirty="0">
              <a:solidFill>
                <a:schemeClr val="bg1"/>
              </a:solidFill>
              <a:latin typeface="微软雅黑" pitchFamily="34" charset="-122"/>
              <a:ea typeface="微软雅黑" pitchFamily="34" charset="-122"/>
            </a:endParaRPr>
          </a:p>
          <a:p>
            <a:endParaRPr lang="en-US" altLang="zh-CN" sz="900" dirty="0">
              <a:solidFill>
                <a:schemeClr val="bg1"/>
              </a:solidFill>
              <a:latin typeface="微软雅黑" pitchFamily="34" charset="-122"/>
              <a:ea typeface="微软雅黑" pitchFamily="34" charset="-122"/>
            </a:endParaRPr>
          </a:p>
          <a:p>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1200" dirty="0">
              <a:solidFill>
                <a:schemeClr val="bg1"/>
              </a:solidFill>
              <a:latin typeface="微软雅黑" panose="020B0503020204020204" pitchFamily="34" charset="-122"/>
              <a:ea typeface="微软雅黑" panose="020B0503020204020204" pitchFamily="34" charset="-122"/>
            </a:endParaRPr>
          </a:p>
          <a:p>
            <a:endParaRPr lang="en-GB" altLang="zh-CN" sz="1200" dirty="0">
              <a:solidFill>
                <a:schemeClr val="bg1"/>
              </a:solidFill>
              <a:latin typeface="微软雅黑" pitchFamily="34" charset="-122"/>
              <a:ea typeface="微软雅黑" pitchFamily="34" charset="-122"/>
            </a:endParaRPr>
          </a:p>
          <a:p>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Rectangle 18"/>
          <p:cNvSpPr/>
          <p:nvPr/>
        </p:nvSpPr>
        <p:spPr>
          <a:xfrm>
            <a:off x="4997176" y="1221097"/>
            <a:ext cx="2342660" cy="1901974"/>
          </a:xfrm>
          <a:prstGeom prst="rect">
            <a:avLst/>
          </a:prstGeom>
          <a:blipFill>
            <a:blip r:embed="rId3"/>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buFont typeface="Arial" pitchFamily="34" charset="0"/>
              <a:buChar char="•"/>
            </a:pP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9" name="Rectangle 44"/>
          <p:cNvSpPr/>
          <p:nvPr/>
        </p:nvSpPr>
        <p:spPr>
          <a:xfrm>
            <a:off x="2596875" y="1221097"/>
            <a:ext cx="2289451" cy="1901974"/>
          </a:xfrm>
          <a:prstGeom prst="rect">
            <a:avLst/>
          </a:prstGeom>
          <a:blipFill>
            <a:blip r:embed="rId4"/>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a:endParaRPr lang="en-US"/>
          </a:p>
        </p:txBody>
      </p:sp>
      <p:sp>
        <p:nvSpPr>
          <p:cNvPr id="10" name="矩形 9"/>
          <p:cNvSpPr/>
          <p:nvPr/>
        </p:nvSpPr>
        <p:spPr>
          <a:xfrm>
            <a:off x="233833" y="2206409"/>
            <a:ext cx="2363042" cy="807913"/>
          </a:xfrm>
          <a:prstGeom prst="rect">
            <a:avLst/>
          </a:prstGeom>
        </p:spPr>
        <p:txBody>
          <a:bodyPr wrap="square" lIns="68580" tIns="34290" rIns="68580" bIns="34290">
            <a:spAutoFit/>
          </a:bodyPr>
          <a:lstStyle/>
          <a:p>
            <a:pP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1" name="矩形 10"/>
          <p:cNvSpPr/>
          <p:nvPr/>
        </p:nvSpPr>
        <p:spPr>
          <a:xfrm>
            <a:off x="233833" y="3430198"/>
            <a:ext cx="2363042" cy="807913"/>
          </a:xfrm>
          <a:prstGeom prst="rect">
            <a:avLst/>
          </a:prstGeom>
        </p:spPr>
        <p:txBody>
          <a:bodyPr wrap="square" lIns="68580" tIns="34290" rIns="68580" bIns="34290">
            <a:spAutoFit/>
          </a:bodyPr>
          <a:lstStyle/>
          <a:p>
            <a:pP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70810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9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4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9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735796" y="1371640"/>
            <a:ext cx="7392859" cy="1978892"/>
            <a:chOff x="1951490" y="1772730"/>
            <a:chExt cx="10240510" cy="2637708"/>
          </a:xfrm>
        </p:grpSpPr>
        <p:sp>
          <p:nvSpPr>
            <p:cNvPr id="40" name="Oval 39"/>
            <p:cNvSpPr/>
            <p:nvPr/>
          </p:nvSpPr>
          <p:spPr>
            <a:xfrm>
              <a:off x="6357664" y="3480723"/>
              <a:ext cx="387795" cy="387795"/>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tx1">
                    <a:lumMod val="50000"/>
                    <a:lumOff val="50000"/>
                  </a:schemeClr>
                </a:solidFill>
                <a:latin typeface="微软雅黑" pitchFamily="34" charset="-122"/>
                <a:ea typeface="微软雅黑" pitchFamily="34" charset="-122"/>
              </a:endParaRPr>
            </a:p>
          </p:txBody>
        </p:sp>
        <p:sp>
          <p:nvSpPr>
            <p:cNvPr id="41" name="Oval 40"/>
            <p:cNvSpPr/>
            <p:nvPr/>
          </p:nvSpPr>
          <p:spPr>
            <a:xfrm>
              <a:off x="9370807" y="2296012"/>
              <a:ext cx="387795" cy="38779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tx1">
                    <a:lumMod val="50000"/>
                    <a:lumOff val="50000"/>
                  </a:schemeClr>
                </a:solidFill>
                <a:latin typeface="微软雅黑" pitchFamily="34" charset="-122"/>
                <a:ea typeface="微软雅黑" pitchFamily="34" charset="-122"/>
              </a:endParaRPr>
            </a:p>
          </p:txBody>
        </p:sp>
        <p:sp>
          <p:nvSpPr>
            <p:cNvPr id="39" name="Oval 38"/>
            <p:cNvSpPr/>
            <p:nvPr/>
          </p:nvSpPr>
          <p:spPr>
            <a:xfrm>
              <a:off x="4290775" y="3469396"/>
              <a:ext cx="387795" cy="38779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tx1">
                    <a:lumMod val="50000"/>
                    <a:lumOff val="50000"/>
                  </a:schemeClr>
                </a:solidFill>
                <a:latin typeface="微软雅黑" pitchFamily="34" charset="-122"/>
                <a:ea typeface="微软雅黑" pitchFamily="34" charset="-122"/>
              </a:endParaRPr>
            </a:p>
          </p:txBody>
        </p:sp>
        <p:sp>
          <p:nvSpPr>
            <p:cNvPr id="38" name="Oval 37"/>
            <p:cNvSpPr/>
            <p:nvPr/>
          </p:nvSpPr>
          <p:spPr>
            <a:xfrm>
              <a:off x="7332205" y="2300659"/>
              <a:ext cx="387795" cy="38779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tx1">
                    <a:lumMod val="50000"/>
                    <a:lumOff val="50000"/>
                  </a:schemeClr>
                </a:solidFill>
                <a:latin typeface="微软雅黑" pitchFamily="34" charset="-122"/>
                <a:ea typeface="微软雅黑" pitchFamily="34" charset="-122"/>
              </a:endParaRPr>
            </a:p>
          </p:txBody>
        </p:sp>
        <p:sp>
          <p:nvSpPr>
            <p:cNvPr id="13" name="AutoShape 3"/>
            <p:cNvSpPr>
              <a:spLocks noChangeAspect="1" noChangeArrowheads="1" noTextEdit="1"/>
            </p:cNvSpPr>
            <p:nvPr/>
          </p:nvSpPr>
          <p:spPr bwMode="auto">
            <a:xfrm>
              <a:off x="1951490" y="1772730"/>
              <a:ext cx="10240510" cy="263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nvGrpSpPr>
            <p:cNvPr id="4" name="Group 3"/>
            <p:cNvGrpSpPr/>
            <p:nvPr/>
          </p:nvGrpSpPr>
          <p:grpSpPr>
            <a:xfrm>
              <a:off x="2074843" y="1772730"/>
              <a:ext cx="8640282" cy="2637708"/>
              <a:chOff x="2074843" y="1772730"/>
              <a:chExt cx="8640282" cy="2637708"/>
            </a:xfrm>
          </p:grpSpPr>
          <p:sp>
            <p:nvSpPr>
              <p:cNvPr id="14" name="Freeform 13"/>
              <p:cNvSpPr>
                <a:spLocks/>
              </p:cNvSpPr>
              <p:nvPr/>
            </p:nvSpPr>
            <p:spPr bwMode="auto">
              <a:xfrm>
                <a:off x="2074843" y="2911660"/>
                <a:ext cx="8640282" cy="1033302"/>
              </a:xfrm>
              <a:custGeom>
                <a:avLst/>
                <a:gdLst>
                  <a:gd name="T0" fmla="*/ 1096 w 6336"/>
                  <a:gd name="T1" fmla="*/ 112 h 1048"/>
                  <a:gd name="T2" fmla="*/ 1096 w 6336"/>
                  <a:gd name="T3" fmla="*/ 156 h 1048"/>
                  <a:gd name="T4" fmla="*/ 6336 w 6336"/>
                  <a:gd name="T5" fmla="*/ 156 h 1048"/>
                  <a:gd name="T6" fmla="*/ 6336 w 6336"/>
                  <a:gd name="T7" fmla="*/ 886 h 1048"/>
                  <a:gd name="T8" fmla="*/ 1096 w 6336"/>
                  <a:gd name="T9" fmla="*/ 886 h 1048"/>
                  <a:gd name="T10" fmla="*/ 1096 w 6336"/>
                  <a:gd name="T11" fmla="*/ 939 h 1048"/>
                  <a:gd name="T12" fmla="*/ 1096 w 6336"/>
                  <a:gd name="T13" fmla="*/ 939 h 1048"/>
                  <a:gd name="T14" fmla="*/ 1096 w 6336"/>
                  <a:gd name="T15" fmla="*/ 957 h 1048"/>
                  <a:gd name="T16" fmla="*/ 1094 w 6336"/>
                  <a:gd name="T17" fmla="*/ 972 h 1048"/>
                  <a:gd name="T18" fmla="*/ 1091 w 6336"/>
                  <a:gd name="T19" fmla="*/ 987 h 1048"/>
                  <a:gd name="T20" fmla="*/ 1085 w 6336"/>
                  <a:gd name="T21" fmla="*/ 1000 h 1048"/>
                  <a:gd name="T22" fmla="*/ 1079 w 6336"/>
                  <a:gd name="T23" fmla="*/ 1012 h 1048"/>
                  <a:gd name="T24" fmla="*/ 1072 w 6336"/>
                  <a:gd name="T25" fmla="*/ 1021 h 1048"/>
                  <a:gd name="T26" fmla="*/ 1062 w 6336"/>
                  <a:gd name="T27" fmla="*/ 1029 h 1048"/>
                  <a:gd name="T28" fmla="*/ 1053 w 6336"/>
                  <a:gd name="T29" fmla="*/ 1037 h 1048"/>
                  <a:gd name="T30" fmla="*/ 1043 w 6336"/>
                  <a:gd name="T31" fmla="*/ 1042 h 1048"/>
                  <a:gd name="T32" fmla="*/ 1032 w 6336"/>
                  <a:gd name="T33" fmla="*/ 1046 h 1048"/>
                  <a:gd name="T34" fmla="*/ 1018 w 6336"/>
                  <a:gd name="T35" fmla="*/ 1048 h 1048"/>
                  <a:gd name="T36" fmla="*/ 1005 w 6336"/>
                  <a:gd name="T37" fmla="*/ 1048 h 1048"/>
                  <a:gd name="T38" fmla="*/ 991 w 6336"/>
                  <a:gd name="T39" fmla="*/ 1048 h 1048"/>
                  <a:gd name="T40" fmla="*/ 976 w 6336"/>
                  <a:gd name="T41" fmla="*/ 1046 h 1048"/>
                  <a:gd name="T42" fmla="*/ 961 w 6336"/>
                  <a:gd name="T43" fmla="*/ 1042 h 1048"/>
                  <a:gd name="T44" fmla="*/ 944 w 6336"/>
                  <a:gd name="T45" fmla="*/ 1037 h 1048"/>
                  <a:gd name="T46" fmla="*/ 65 w 6336"/>
                  <a:gd name="T47" fmla="*/ 596 h 1048"/>
                  <a:gd name="T48" fmla="*/ 65 w 6336"/>
                  <a:gd name="T49" fmla="*/ 596 h 1048"/>
                  <a:gd name="T50" fmla="*/ 50 w 6336"/>
                  <a:gd name="T51" fmla="*/ 587 h 1048"/>
                  <a:gd name="T52" fmla="*/ 36 w 6336"/>
                  <a:gd name="T53" fmla="*/ 579 h 1048"/>
                  <a:gd name="T54" fmla="*/ 27 w 6336"/>
                  <a:gd name="T55" fmla="*/ 570 h 1048"/>
                  <a:gd name="T56" fmla="*/ 17 w 6336"/>
                  <a:gd name="T57" fmla="*/ 560 h 1048"/>
                  <a:gd name="T58" fmla="*/ 10 w 6336"/>
                  <a:gd name="T59" fmla="*/ 551 h 1048"/>
                  <a:gd name="T60" fmla="*/ 4 w 6336"/>
                  <a:gd name="T61" fmla="*/ 541 h 1048"/>
                  <a:gd name="T62" fmla="*/ 2 w 6336"/>
                  <a:gd name="T63" fmla="*/ 531 h 1048"/>
                  <a:gd name="T64" fmla="*/ 0 w 6336"/>
                  <a:gd name="T65" fmla="*/ 520 h 1048"/>
                  <a:gd name="T66" fmla="*/ 2 w 6336"/>
                  <a:gd name="T67" fmla="*/ 510 h 1048"/>
                  <a:gd name="T68" fmla="*/ 4 w 6336"/>
                  <a:gd name="T69" fmla="*/ 501 h 1048"/>
                  <a:gd name="T70" fmla="*/ 10 w 6336"/>
                  <a:gd name="T71" fmla="*/ 491 h 1048"/>
                  <a:gd name="T72" fmla="*/ 17 w 6336"/>
                  <a:gd name="T73" fmla="*/ 480 h 1048"/>
                  <a:gd name="T74" fmla="*/ 27 w 6336"/>
                  <a:gd name="T75" fmla="*/ 470 h 1048"/>
                  <a:gd name="T76" fmla="*/ 36 w 6336"/>
                  <a:gd name="T77" fmla="*/ 463 h 1048"/>
                  <a:gd name="T78" fmla="*/ 50 w 6336"/>
                  <a:gd name="T79" fmla="*/ 453 h 1048"/>
                  <a:gd name="T80" fmla="*/ 65 w 6336"/>
                  <a:gd name="T81" fmla="*/ 446 h 1048"/>
                  <a:gd name="T82" fmla="*/ 944 w 6336"/>
                  <a:gd name="T83" fmla="*/ 17 h 1048"/>
                  <a:gd name="T84" fmla="*/ 944 w 6336"/>
                  <a:gd name="T85" fmla="*/ 17 h 1048"/>
                  <a:gd name="T86" fmla="*/ 961 w 6336"/>
                  <a:gd name="T87" fmla="*/ 9 h 1048"/>
                  <a:gd name="T88" fmla="*/ 976 w 6336"/>
                  <a:gd name="T89" fmla="*/ 5 h 1048"/>
                  <a:gd name="T90" fmla="*/ 991 w 6336"/>
                  <a:gd name="T91" fmla="*/ 1 h 1048"/>
                  <a:gd name="T92" fmla="*/ 1005 w 6336"/>
                  <a:gd name="T93" fmla="*/ 0 h 1048"/>
                  <a:gd name="T94" fmla="*/ 1018 w 6336"/>
                  <a:gd name="T95" fmla="*/ 0 h 1048"/>
                  <a:gd name="T96" fmla="*/ 1032 w 6336"/>
                  <a:gd name="T97" fmla="*/ 3 h 1048"/>
                  <a:gd name="T98" fmla="*/ 1043 w 6336"/>
                  <a:gd name="T99" fmla="*/ 7 h 1048"/>
                  <a:gd name="T100" fmla="*/ 1053 w 6336"/>
                  <a:gd name="T101" fmla="*/ 13 h 1048"/>
                  <a:gd name="T102" fmla="*/ 1062 w 6336"/>
                  <a:gd name="T103" fmla="*/ 20 h 1048"/>
                  <a:gd name="T104" fmla="*/ 1072 w 6336"/>
                  <a:gd name="T105" fmla="*/ 28 h 1048"/>
                  <a:gd name="T106" fmla="*/ 1079 w 6336"/>
                  <a:gd name="T107" fmla="*/ 40 h 1048"/>
                  <a:gd name="T108" fmla="*/ 1085 w 6336"/>
                  <a:gd name="T109" fmla="*/ 51 h 1048"/>
                  <a:gd name="T110" fmla="*/ 1091 w 6336"/>
                  <a:gd name="T111" fmla="*/ 64 h 1048"/>
                  <a:gd name="T112" fmla="*/ 1094 w 6336"/>
                  <a:gd name="T113" fmla="*/ 80 h 1048"/>
                  <a:gd name="T114" fmla="*/ 1096 w 6336"/>
                  <a:gd name="T115" fmla="*/ 95 h 1048"/>
                  <a:gd name="T116" fmla="*/ 1096 w 6336"/>
                  <a:gd name="T117" fmla="*/ 112 h 1048"/>
                  <a:gd name="T118" fmla="*/ 1096 w 6336"/>
                  <a:gd name="T119" fmla="*/ 11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36" h="1048">
                    <a:moveTo>
                      <a:pt x="1096" y="112"/>
                    </a:moveTo>
                    <a:lnTo>
                      <a:pt x="1096" y="156"/>
                    </a:lnTo>
                    <a:lnTo>
                      <a:pt x="6336" y="156"/>
                    </a:lnTo>
                    <a:lnTo>
                      <a:pt x="6336" y="886"/>
                    </a:lnTo>
                    <a:lnTo>
                      <a:pt x="1096" y="886"/>
                    </a:lnTo>
                    <a:lnTo>
                      <a:pt x="1096" y="939"/>
                    </a:lnTo>
                    <a:lnTo>
                      <a:pt x="1096" y="939"/>
                    </a:lnTo>
                    <a:lnTo>
                      <a:pt x="1096" y="957"/>
                    </a:lnTo>
                    <a:lnTo>
                      <a:pt x="1094" y="972"/>
                    </a:lnTo>
                    <a:lnTo>
                      <a:pt x="1091" y="987"/>
                    </a:lnTo>
                    <a:lnTo>
                      <a:pt x="1085" y="1000"/>
                    </a:lnTo>
                    <a:lnTo>
                      <a:pt x="1079" y="1012"/>
                    </a:lnTo>
                    <a:lnTo>
                      <a:pt x="1072" y="1021"/>
                    </a:lnTo>
                    <a:lnTo>
                      <a:pt x="1062" y="1029"/>
                    </a:lnTo>
                    <a:lnTo>
                      <a:pt x="1053" y="1037"/>
                    </a:lnTo>
                    <a:lnTo>
                      <a:pt x="1043" y="1042"/>
                    </a:lnTo>
                    <a:lnTo>
                      <a:pt x="1032" y="1046"/>
                    </a:lnTo>
                    <a:lnTo>
                      <a:pt x="1018" y="1048"/>
                    </a:lnTo>
                    <a:lnTo>
                      <a:pt x="1005" y="1048"/>
                    </a:lnTo>
                    <a:lnTo>
                      <a:pt x="991" y="1048"/>
                    </a:lnTo>
                    <a:lnTo>
                      <a:pt x="976" y="1046"/>
                    </a:lnTo>
                    <a:lnTo>
                      <a:pt x="961" y="1042"/>
                    </a:lnTo>
                    <a:lnTo>
                      <a:pt x="944" y="1037"/>
                    </a:lnTo>
                    <a:lnTo>
                      <a:pt x="65" y="596"/>
                    </a:lnTo>
                    <a:lnTo>
                      <a:pt x="65" y="596"/>
                    </a:lnTo>
                    <a:lnTo>
                      <a:pt x="50" y="587"/>
                    </a:lnTo>
                    <a:lnTo>
                      <a:pt x="36" y="579"/>
                    </a:lnTo>
                    <a:lnTo>
                      <a:pt x="27" y="570"/>
                    </a:lnTo>
                    <a:lnTo>
                      <a:pt x="17" y="560"/>
                    </a:lnTo>
                    <a:lnTo>
                      <a:pt x="10" y="551"/>
                    </a:lnTo>
                    <a:lnTo>
                      <a:pt x="4" y="541"/>
                    </a:lnTo>
                    <a:lnTo>
                      <a:pt x="2" y="531"/>
                    </a:lnTo>
                    <a:lnTo>
                      <a:pt x="0" y="520"/>
                    </a:lnTo>
                    <a:lnTo>
                      <a:pt x="2" y="510"/>
                    </a:lnTo>
                    <a:lnTo>
                      <a:pt x="4" y="501"/>
                    </a:lnTo>
                    <a:lnTo>
                      <a:pt x="10" y="491"/>
                    </a:lnTo>
                    <a:lnTo>
                      <a:pt x="17" y="480"/>
                    </a:lnTo>
                    <a:lnTo>
                      <a:pt x="27" y="470"/>
                    </a:lnTo>
                    <a:lnTo>
                      <a:pt x="36" y="463"/>
                    </a:lnTo>
                    <a:lnTo>
                      <a:pt x="50" y="453"/>
                    </a:lnTo>
                    <a:lnTo>
                      <a:pt x="65" y="446"/>
                    </a:lnTo>
                    <a:lnTo>
                      <a:pt x="944" y="17"/>
                    </a:lnTo>
                    <a:lnTo>
                      <a:pt x="944" y="17"/>
                    </a:lnTo>
                    <a:lnTo>
                      <a:pt x="961" y="9"/>
                    </a:lnTo>
                    <a:lnTo>
                      <a:pt x="976" y="5"/>
                    </a:lnTo>
                    <a:lnTo>
                      <a:pt x="991" y="1"/>
                    </a:lnTo>
                    <a:lnTo>
                      <a:pt x="1005" y="0"/>
                    </a:lnTo>
                    <a:lnTo>
                      <a:pt x="1018" y="0"/>
                    </a:lnTo>
                    <a:lnTo>
                      <a:pt x="1032" y="3"/>
                    </a:lnTo>
                    <a:lnTo>
                      <a:pt x="1043" y="7"/>
                    </a:lnTo>
                    <a:lnTo>
                      <a:pt x="1053" y="13"/>
                    </a:lnTo>
                    <a:lnTo>
                      <a:pt x="1062" y="20"/>
                    </a:lnTo>
                    <a:lnTo>
                      <a:pt x="1072" y="28"/>
                    </a:lnTo>
                    <a:lnTo>
                      <a:pt x="1079" y="40"/>
                    </a:lnTo>
                    <a:lnTo>
                      <a:pt x="1085" y="51"/>
                    </a:lnTo>
                    <a:lnTo>
                      <a:pt x="1091" y="64"/>
                    </a:lnTo>
                    <a:lnTo>
                      <a:pt x="1094" y="80"/>
                    </a:lnTo>
                    <a:lnTo>
                      <a:pt x="1096" y="95"/>
                    </a:lnTo>
                    <a:lnTo>
                      <a:pt x="1096" y="112"/>
                    </a:lnTo>
                    <a:lnTo>
                      <a:pt x="1096" y="112"/>
                    </a:lnTo>
                    <a:close/>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nvGrpSpPr>
              <p:cNvPr id="5" name="组合 11"/>
              <p:cNvGrpSpPr/>
              <p:nvPr/>
            </p:nvGrpSpPr>
            <p:grpSpPr>
              <a:xfrm>
                <a:off x="4364539" y="1772730"/>
                <a:ext cx="3316528" cy="2637708"/>
                <a:chOff x="4503738" y="2711450"/>
                <a:chExt cx="3257550" cy="2590800"/>
              </a:xfrm>
            </p:grpSpPr>
            <p:sp>
              <p:nvSpPr>
                <p:cNvPr id="22" name="Line 13"/>
                <p:cNvSpPr>
                  <a:spLocks noChangeShapeType="1"/>
                </p:cNvSpPr>
                <p:nvPr/>
              </p:nvSpPr>
              <p:spPr bwMode="auto">
                <a:xfrm>
                  <a:off x="5935663" y="53022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23" name="Line 14"/>
                <p:cNvSpPr>
                  <a:spLocks noChangeShapeType="1"/>
                </p:cNvSpPr>
                <p:nvPr/>
              </p:nvSpPr>
              <p:spPr bwMode="auto">
                <a:xfrm>
                  <a:off x="5935663" y="53022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24" name="Freeform 15"/>
                <p:cNvSpPr>
                  <a:spLocks/>
                </p:cNvSpPr>
                <p:nvPr/>
              </p:nvSpPr>
              <p:spPr bwMode="auto">
                <a:xfrm>
                  <a:off x="4503738" y="2711450"/>
                  <a:ext cx="3257550" cy="2587625"/>
                </a:xfrm>
                <a:custGeom>
                  <a:avLst/>
                  <a:gdLst>
                    <a:gd name="T0" fmla="*/ 1996 w 2052"/>
                    <a:gd name="T1" fmla="*/ 334 h 1630"/>
                    <a:gd name="T2" fmla="*/ 1741 w 2052"/>
                    <a:gd name="T3" fmla="*/ 183 h 1630"/>
                    <a:gd name="T4" fmla="*/ 1685 w 2052"/>
                    <a:gd name="T5" fmla="*/ 162 h 1630"/>
                    <a:gd name="T6" fmla="*/ 1428 w 2052"/>
                    <a:gd name="T7" fmla="*/ 11 h 1630"/>
                    <a:gd name="T8" fmla="*/ 1419 w 2052"/>
                    <a:gd name="T9" fmla="*/ 6 h 1630"/>
                    <a:gd name="T10" fmla="*/ 1399 w 2052"/>
                    <a:gd name="T11" fmla="*/ 0 h 1630"/>
                    <a:gd name="T12" fmla="*/ 1373 w 2052"/>
                    <a:gd name="T13" fmla="*/ 2 h 1630"/>
                    <a:gd name="T14" fmla="*/ 1346 w 2052"/>
                    <a:gd name="T15" fmla="*/ 13 h 1630"/>
                    <a:gd name="T16" fmla="*/ 1321 w 2052"/>
                    <a:gd name="T17" fmla="*/ 32 h 1630"/>
                    <a:gd name="T18" fmla="*/ 622 w 2052"/>
                    <a:gd name="T19" fmla="*/ 721 h 1630"/>
                    <a:gd name="T20" fmla="*/ 450 w 2052"/>
                    <a:gd name="T21" fmla="*/ 902 h 1630"/>
                    <a:gd name="T22" fmla="*/ 118 w 2052"/>
                    <a:gd name="T23" fmla="*/ 1235 h 1630"/>
                    <a:gd name="T24" fmla="*/ 95 w 2052"/>
                    <a:gd name="T25" fmla="*/ 1253 h 1630"/>
                    <a:gd name="T26" fmla="*/ 55 w 2052"/>
                    <a:gd name="T27" fmla="*/ 1270 h 1630"/>
                    <a:gd name="T28" fmla="*/ 27 w 2052"/>
                    <a:gd name="T29" fmla="*/ 1272 h 1630"/>
                    <a:gd name="T30" fmla="*/ 0 w 2052"/>
                    <a:gd name="T31" fmla="*/ 1268 h 1630"/>
                    <a:gd name="T32" fmla="*/ 53 w 2052"/>
                    <a:gd name="T33" fmla="*/ 1300 h 1630"/>
                    <a:gd name="T34" fmla="*/ 311 w 2052"/>
                    <a:gd name="T35" fmla="*/ 1439 h 1630"/>
                    <a:gd name="T36" fmla="*/ 357 w 2052"/>
                    <a:gd name="T37" fmla="*/ 1472 h 1630"/>
                    <a:gd name="T38" fmla="*/ 622 w 2052"/>
                    <a:gd name="T39" fmla="*/ 1622 h 1630"/>
                    <a:gd name="T40" fmla="*/ 643 w 2052"/>
                    <a:gd name="T41" fmla="*/ 1628 h 1630"/>
                    <a:gd name="T42" fmla="*/ 677 w 2052"/>
                    <a:gd name="T43" fmla="*/ 1626 h 1630"/>
                    <a:gd name="T44" fmla="*/ 705 w 2052"/>
                    <a:gd name="T45" fmla="*/ 1615 h 1630"/>
                    <a:gd name="T46" fmla="*/ 725 w 2052"/>
                    <a:gd name="T47" fmla="*/ 1598 h 1630"/>
                    <a:gd name="T48" fmla="*/ 742 w 2052"/>
                    <a:gd name="T49" fmla="*/ 1590 h 1630"/>
                    <a:gd name="T50" fmla="*/ 1602 w 2052"/>
                    <a:gd name="T51" fmla="*/ 730 h 1630"/>
                    <a:gd name="T52" fmla="*/ 1945 w 2052"/>
                    <a:gd name="T53" fmla="*/ 387 h 1630"/>
                    <a:gd name="T54" fmla="*/ 1954 w 2052"/>
                    <a:gd name="T55" fmla="*/ 377 h 1630"/>
                    <a:gd name="T56" fmla="*/ 1973 w 2052"/>
                    <a:gd name="T57" fmla="*/ 366 h 1630"/>
                    <a:gd name="T58" fmla="*/ 2002 w 2052"/>
                    <a:gd name="T59" fmla="*/ 357 h 1630"/>
                    <a:gd name="T60" fmla="*/ 2031 w 2052"/>
                    <a:gd name="T61" fmla="*/ 358 h 1630"/>
                    <a:gd name="T62" fmla="*/ 2052 w 2052"/>
                    <a:gd name="T63" fmla="*/ 366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2" h="1630">
                      <a:moveTo>
                        <a:pt x="1996" y="334"/>
                      </a:moveTo>
                      <a:lnTo>
                        <a:pt x="1996" y="334"/>
                      </a:lnTo>
                      <a:lnTo>
                        <a:pt x="1741" y="183"/>
                      </a:lnTo>
                      <a:lnTo>
                        <a:pt x="1741" y="183"/>
                      </a:lnTo>
                      <a:lnTo>
                        <a:pt x="1685" y="162"/>
                      </a:lnTo>
                      <a:lnTo>
                        <a:pt x="1685" y="162"/>
                      </a:lnTo>
                      <a:lnTo>
                        <a:pt x="1428" y="11"/>
                      </a:lnTo>
                      <a:lnTo>
                        <a:pt x="1428" y="11"/>
                      </a:lnTo>
                      <a:lnTo>
                        <a:pt x="1428" y="11"/>
                      </a:lnTo>
                      <a:lnTo>
                        <a:pt x="1419" y="6"/>
                      </a:lnTo>
                      <a:lnTo>
                        <a:pt x="1409" y="2"/>
                      </a:lnTo>
                      <a:lnTo>
                        <a:pt x="1399" y="0"/>
                      </a:lnTo>
                      <a:lnTo>
                        <a:pt x="1390" y="0"/>
                      </a:lnTo>
                      <a:lnTo>
                        <a:pt x="1373" y="2"/>
                      </a:lnTo>
                      <a:lnTo>
                        <a:pt x="1359" y="6"/>
                      </a:lnTo>
                      <a:lnTo>
                        <a:pt x="1346" y="13"/>
                      </a:lnTo>
                      <a:lnTo>
                        <a:pt x="1335" y="21"/>
                      </a:lnTo>
                      <a:lnTo>
                        <a:pt x="1321" y="32"/>
                      </a:lnTo>
                      <a:lnTo>
                        <a:pt x="1321" y="32"/>
                      </a:lnTo>
                      <a:lnTo>
                        <a:pt x="622" y="721"/>
                      </a:lnTo>
                      <a:lnTo>
                        <a:pt x="622" y="721"/>
                      </a:lnTo>
                      <a:lnTo>
                        <a:pt x="450" y="902"/>
                      </a:lnTo>
                      <a:lnTo>
                        <a:pt x="450" y="902"/>
                      </a:lnTo>
                      <a:lnTo>
                        <a:pt x="118" y="1235"/>
                      </a:lnTo>
                      <a:lnTo>
                        <a:pt x="118" y="1235"/>
                      </a:lnTo>
                      <a:lnTo>
                        <a:pt x="95" y="1253"/>
                      </a:lnTo>
                      <a:lnTo>
                        <a:pt x="74" y="1262"/>
                      </a:lnTo>
                      <a:lnTo>
                        <a:pt x="55" y="1270"/>
                      </a:lnTo>
                      <a:lnTo>
                        <a:pt x="40" y="1272"/>
                      </a:lnTo>
                      <a:lnTo>
                        <a:pt x="27" y="1272"/>
                      </a:lnTo>
                      <a:lnTo>
                        <a:pt x="15" y="1270"/>
                      </a:lnTo>
                      <a:lnTo>
                        <a:pt x="0" y="1268"/>
                      </a:lnTo>
                      <a:lnTo>
                        <a:pt x="53" y="1300"/>
                      </a:lnTo>
                      <a:lnTo>
                        <a:pt x="53" y="1300"/>
                      </a:lnTo>
                      <a:lnTo>
                        <a:pt x="311" y="1439"/>
                      </a:lnTo>
                      <a:lnTo>
                        <a:pt x="311" y="1439"/>
                      </a:lnTo>
                      <a:lnTo>
                        <a:pt x="357" y="1472"/>
                      </a:lnTo>
                      <a:lnTo>
                        <a:pt x="357" y="1472"/>
                      </a:lnTo>
                      <a:lnTo>
                        <a:pt x="622" y="1622"/>
                      </a:lnTo>
                      <a:lnTo>
                        <a:pt x="622" y="1622"/>
                      </a:lnTo>
                      <a:lnTo>
                        <a:pt x="622" y="1622"/>
                      </a:lnTo>
                      <a:lnTo>
                        <a:pt x="643" y="1628"/>
                      </a:lnTo>
                      <a:lnTo>
                        <a:pt x="660" y="1630"/>
                      </a:lnTo>
                      <a:lnTo>
                        <a:pt x="677" y="1626"/>
                      </a:lnTo>
                      <a:lnTo>
                        <a:pt x="692" y="1622"/>
                      </a:lnTo>
                      <a:lnTo>
                        <a:pt x="705" y="1615"/>
                      </a:lnTo>
                      <a:lnTo>
                        <a:pt x="715" y="1607"/>
                      </a:lnTo>
                      <a:lnTo>
                        <a:pt x="725" y="1598"/>
                      </a:lnTo>
                      <a:lnTo>
                        <a:pt x="728" y="1590"/>
                      </a:lnTo>
                      <a:lnTo>
                        <a:pt x="742" y="1590"/>
                      </a:lnTo>
                      <a:lnTo>
                        <a:pt x="1428" y="902"/>
                      </a:lnTo>
                      <a:lnTo>
                        <a:pt x="1602" y="730"/>
                      </a:lnTo>
                      <a:lnTo>
                        <a:pt x="1602" y="730"/>
                      </a:lnTo>
                      <a:lnTo>
                        <a:pt x="1945" y="387"/>
                      </a:lnTo>
                      <a:lnTo>
                        <a:pt x="1945" y="387"/>
                      </a:lnTo>
                      <a:lnTo>
                        <a:pt x="1954" y="377"/>
                      </a:lnTo>
                      <a:lnTo>
                        <a:pt x="1964" y="372"/>
                      </a:lnTo>
                      <a:lnTo>
                        <a:pt x="1973" y="366"/>
                      </a:lnTo>
                      <a:lnTo>
                        <a:pt x="1983" y="362"/>
                      </a:lnTo>
                      <a:lnTo>
                        <a:pt x="2002" y="357"/>
                      </a:lnTo>
                      <a:lnTo>
                        <a:pt x="2017" y="357"/>
                      </a:lnTo>
                      <a:lnTo>
                        <a:pt x="2031" y="358"/>
                      </a:lnTo>
                      <a:lnTo>
                        <a:pt x="2042" y="362"/>
                      </a:lnTo>
                      <a:lnTo>
                        <a:pt x="2052" y="366"/>
                      </a:lnTo>
                      <a:lnTo>
                        <a:pt x="1996" y="3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sp>
            <p:nvSpPr>
              <p:cNvPr id="28" name="Freeform 16"/>
              <p:cNvSpPr>
                <a:spLocks/>
              </p:cNvSpPr>
              <p:nvPr/>
            </p:nvSpPr>
            <p:spPr bwMode="auto">
              <a:xfrm>
                <a:off x="6413937" y="1772730"/>
                <a:ext cx="3316529" cy="2634475"/>
              </a:xfrm>
              <a:custGeom>
                <a:avLst/>
                <a:gdLst>
                  <a:gd name="T0" fmla="*/ 1996 w 2052"/>
                  <a:gd name="T1" fmla="*/ 334 h 1630"/>
                  <a:gd name="T2" fmla="*/ 1739 w 2052"/>
                  <a:gd name="T3" fmla="*/ 183 h 1630"/>
                  <a:gd name="T4" fmla="*/ 1685 w 2052"/>
                  <a:gd name="T5" fmla="*/ 162 h 1630"/>
                  <a:gd name="T6" fmla="*/ 1428 w 2052"/>
                  <a:gd name="T7" fmla="*/ 11 h 1630"/>
                  <a:gd name="T8" fmla="*/ 1419 w 2052"/>
                  <a:gd name="T9" fmla="*/ 6 h 1630"/>
                  <a:gd name="T10" fmla="*/ 1399 w 2052"/>
                  <a:gd name="T11" fmla="*/ 0 h 1630"/>
                  <a:gd name="T12" fmla="*/ 1373 w 2052"/>
                  <a:gd name="T13" fmla="*/ 2 h 1630"/>
                  <a:gd name="T14" fmla="*/ 1346 w 2052"/>
                  <a:gd name="T15" fmla="*/ 13 h 1630"/>
                  <a:gd name="T16" fmla="*/ 1321 w 2052"/>
                  <a:gd name="T17" fmla="*/ 32 h 1630"/>
                  <a:gd name="T18" fmla="*/ 622 w 2052"/>
                  <a:gd name="T19" fmla="*/ 721 h 1630"/>
                  <a:gd name="T20" fmla="*/ 450 w 2052"/>
                  <a:gd name="T21" fmla="*/ 902 h 1630"/>
                  <a:gd name="T22" fmla="*/ 107 w 2052"/>
                  <a:gd name="T23" fmla="*/ 1235 h 1630"/>
                  <a:gd name="T24" fmla="*/ 97 w 2052"/>
                  <a:gd name="T25" fmla="*/ 1245 h 1630"/>
                  <a:gd name="T26" fmla="*/ 67 w 2052"/>
                  <a:gd name="T27" fmla="*/ 1262 h 1630"/>
                  <a:gd name="T28" fmla="*/ 32 w 2052"/>
                  <a:gd name="T29" fmla="*/ 1272 h 1630"/>
                  <a:gd name="T30" fmla="*/ 8 w 2052"/>
                  <a:gd name="T31" fmla="*/ 1270 h 1630"/>
                  <a:gd name="T32" fmla="*/ 53 w 2052"/>
                  <a:gd name="T33" fmla="*/ 1300 h 1630"/>
                  <a:gd name="T34" fmla="*/ 311 w 2052"/>
                  <a:gd name="T35" fmla="*/ 1439 h 1630"/>
                  <a:gd name="T36" fmla="*/ 366 w 2052"/>
                  <a:gd name="T37" fmla="*/ 1472 h 1630"/>
                  <a:gd name="T38" fmla="*/ 622 w 2052"/>
                  <a:gd name="T39" fmla="*/ 1622 h 1630"/>
                  <a:gd name="T40" fmla="*/ 622 w 2052"/>
                  <a:gd name="T41" fmla="*/ 1622 h 1630"/>
                  <a:gd name="T42" fmla="*/ 660 w 2052"/>
                  <a:gd name="T43" fmla="*/ 1630 h 1630"/>
                  <a:gd name="T44" fmla="*/ 692 w 2052"/>
                  <a:gd name="T45" fmla="*/ 1622 h 1630"/>
                  <a:gd name="T46" fmla="*/ 715 w 2052"/>
                  <a:gd name="T47" fmla="*/ 1607 h 1630"/>
                  <a:gd name="T48" fmla="*/ 728 w 2052"/>
                  <a:gd name="T49" fmla="*/ 1590 h 1630"/>
                  <a:gd name="T50" fmla="*/ 1428 w 2052"/>
                  <a:gd name="T51" fmla="*/ 902 h 1630"/>
                  <a:gd name="T52" fmla="*/ 1600 w 2052"/>
                  <a:gd name="T53" fmla="*/ 730 h 1630"/>
                  <a:gd name="T54" fmla="*/ 1945 w 2052"/>
                  <a:gd name="T55" fmla="*/ 387 h 1630"/>
                  <a:gd name="T56" fmla="*/ 1964 w 2052"/>
                  <a:gd name="T57" fmla="*/ 372 h 1630"/>
                  <a:gd name="T58" fmla="*/ 1983 w 2052"/>
                  <a:gd name="T59" fmla="*/ 362 h 1630"/>
                  <a:gd name="T60" fmla="*/ 2017 w 2052"/>
                  <a:gd name="T61" fmla="*/ 357 h 1630"/>
                  <a:gd name="T62" fmla="*/ 2042 w 2052"/>
                  <a:gd name="T63" fmla="*/ 362 h 1630"/>
                  <a:gd name="T64" fmla="*/ 1996 w 2052"/>
                  <a:gd name="T65" fmla="*/ 334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52" h="1630">
                    <a:moveTo>
                      <a:pt x="1996" y="334"/>
                    </a:moveTo>
                    <a:lnTo>
                      <a:pt x="1996" y="334"/>
                    </a:lnTo>
                    <a:lnTo>
                      <a:pt x="1739" y="183"/>
                    </a:lnTo>
                    <a:lnTo>
                      <a:pt x="1739" y="183"/>
                    </a:lnTo>
                    <a:lnTo>
                      <a:pt x="1685" y="162"/>
                    </a:lnTo>
                    <a:lnTo>
                      <a:pt x="1685" y="162"/>
                    </a:lnTo>
                    <a:lnTo>
                      <a:pt x="1428" y="11"/>
                    </a:lnTo>
                    <a:lnTo>
                      <a:pt x="1428" y="11"/>
                    </a:lnTo>
                    <a:lnTo>
                      <a:pt x="1428" y="11"/>
                    </a:lnTo>
                    <a:lnTo>
                      <a:pt x="1419" y="6"/>
                    </a:lnTo>
                    <a:lnTo>
                      <a:pt x="1409" y="2"/>
                    </a:lnTo>
                    <a:lnTo>
                      <a:pt x="1399" y="0"/>
                    </a:lnTo>
                    <a:lnTo>
                      <a:pt x="1390" y="0"/>
                    </a:lnTo>
                    <a:lnTo>
                      <a:pt x="1373" y="2"/>
                    </a:lnTo>
                    <a:lnTo>
                      <a:pt x="1357" y="6"/>
                    </a:lnTo>
                    <a:lnTo>
                      <a:pt x="1346" y="13"/>
                    </a:lnTo>
                    <a:lnTo>
                      <a:pt x="1335" y="21"/>
                    </a:lnTo>
                    <a:lnTo>
                      <a:pt x="1321" y="32"/>
                    </a:lnTo>
                    <a:lnTo>
                      <a:pt x="1310" y="32"/>
                    </a:lnTo>
                    <a:lnTo>
                      <a:pt x="622" y="721"/>
                    </a:lnTo>
                    <a:lnTo>
                      <a:pt x="622" y="721"/>
                    </a:lnTo>
                    <a:lnTo>
                      <a:pt x="450" y="902"/>
                    </a:lnTo>
                    <a:lnTo>
                      <a:pt x="450" y="902"/>
                    </a:lnTo>
                    <a:lnTo>
                      <a:pt x="107" y="1235"/>
                    </a:lnTo>
                    <a:lnTo>
                      <a:pt x="107" y="1235"/>
                    </a:lnTo>
                    <a:lnTo>
                      <a:pt x="97" y="1245"/>
                    </a:lnTo>
                    <a:lnTo>
                      <a:pt x="86" y="1253"/>
                    </a:lnTo>
                    <a:lnTo>
                      <a:pt x="67" y="1262"/>
                    </a:lnTo>
                    <a:lnTo>
                      <a:pt x="49" y="1270"/>
                    </a:lnTo>
                    <a:lnTo>
                      <a:pt x="32" y="1272"/>
                    </a:lnTo>
                    <a:lnTo>
                      <a:pt x="19" y="1272"/>
                    </a:lnTo>
                    <a:lnTo>
                      <a:pt x="8" y="1270"/>
                    </a:lnTo>
                    <a:lnTo>
                      <a:pt x="0" y="1268"/>
                    </a:lnTo>
                    <a:lnTo>
                      <a:pt x="53" y="1300"/>
                    </a:lnTo>
                    <a:lnTo>
                      <a:pt x="53" y="1300"/>
                    </a:lnTo>
                    <a:lnTo>
                      <a:pt x="311" y="1439"/>
                    </a:lnTo>
                    <a:lnTo>
                      <a:pt x="311" y="1439"/>
                    </a:lnTo>
                    <a:lnTo>
                      <a:pt x="366" y="1472"/>
                    </a:lnTo>
                    <a:lnTo>
                      <a:pt x="366" y="1472"/>
                    </a:lnTo>
                    <a:lnTo>
                      <a:pt x="622" y="1622"/>
                    </a:lnTo>
                    <a:lnTo>
                      <a:pt x="622" y="1622"/>
                    </a:lnTo>
                    <a:lnTo>
                      <a:pt x="622" y="1622"/>
                    </a:lnTo>
                    <a:lnTo>
                      <a:pt x="641" y="1628"/>
                    </a:lnTo>
                    <a:lnTo>
                      <a:pt x="660" y="1630"/>
                    </a:lnTo>
                    <a:lnTo>
                      <a:pt x="677" y="1626"/>
                    </a:lnTo>
                    <a:lnTo>
                      <a:pt x="692" y="1622"/>
                    </a:lnTo>
                    <a:lnTo>
                      <a:pt x="705" y="1615"/>
                    </a:lnTo>
                    <a:lnTo>
                      <a:pt x="715" y="1607"/>
                    </a:lnTo>
                    <a:lnTo>
                      <a:pt x="723" y="1598"/>
                    </a:lnTo>
                    <a:lnTo>
                      <a:pt x="728" y="1590"/>
                    </a:lnTo>
                    <a:lnTo>
                      <a:pt x="728" y="1590"/>
                    </a:lnTo>
                    <a:lnTo>
                      <a:pt x="1428" y="902"/>
                    </a:lnTo>
                    <a:lnTo>
                      <a:pt x="1600" y="730"/>
                    </a:lnTo>
                    <a:lnTo>
                      <a:pt x="1600" y="730"/>
                    </a:lnTo>
                    <a:lnTo>
                      <a:pt x="1945" y="387"/>
                    </a:lnTo>
                    <a:lnTo>
                      <a:pt x="1945" y="387"/>
                    </a:lnTo>
                    <a:lnTo>
                      <a:pt x="1954" y="377"/>
                    </a:lnTo>
                    <a:lnTo>
                      <a:pt x="1964" y="372"/>
                    </a:lnTo>
                    <a:lnTo>
                      <a:pt x="1973" y="366"/>
                    </a:lnTo>
                    <a:lnTo>
                      <a:pt x="1983" y="362"/>
                    </a:lnTo>
                    <a:lnTo>
                      <a:pt x="2000" y="357"/>
                    </a:lnTo>
                    <a:lnTo>
                      <a:pt x="2017" y="357"/>
                    </a:lnTo>
                    <a:lnTo>
                      <a:pt x="2031" y="358"/>
                    </a:lnTo>
                    <a:lnTo>
                      <a:pt x="2042" y="362"/>
                    </a:lnTo>
                    <a:lnTo>
                      <a:pt x="2052" y="366"/>
                    </a:lnTo>
                    <a:lnTo>
                      <a:pt x="1996" y="3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29" name="矩形 21"/>
              <p:cNvSpPr/>
              <p:nvPr/>
            </p:nvSpPr>
            <p:spPr>
              <a:xfrm rot="18850248">
                <a:off x="5564977" y="2844671"/>
                <a:ext cx="1066629" cy="369332"/>
              </a:xfrm>
              <a:prstGeom prst="rect">
                <a:avLst/>
              </a:prstGeom>
            </p:spPr>
            <p:txBody>
              <a:bodyPr wrap="none">
                <a:spAutoFit/>
              </a:bodyPr>
              <a:lstStyle/>
              <a:p>
                <a:pPr algn="ctr" fontAlgn="base">
                  <a:spcBef>
                    <a:spcPct val="0"/>
                  </a:spcBef>
                  <a:spcAft>
                    <a:spcPct val="0"/>
                  </a:spcAft>
                </a:pPr>
                <a:r>
                  <a:rPr lang="zh-CN" altLang="en-US" sz="1200" dirty="0">
                    <a:solidFill>
                      <a:schemeClr val="bg1">
                        <a:lumMod val="9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lumMod val="95000"/>
                    </a:schemeClr>
                  </a:solidFill>
                  <a:latin typeface="微软雅黑" pitchFamily="34" charset="-122"/>
                  <a:ea typeface="微软雅黑" pitchFamily="34" charset="-122"/>
                  <a:sym typeface="方正兰亭黑_GBK" panose="02000000000000000000" pitchFamily="2" charset="-122"/>
                </a:endParaRPr>
              </a:p>
            </p:txBody>
          </p:sp>
          <p:sp>
            <p:nvSpPr>
              <p:cNvPr id="30" name="矩形 23"/>
              <p:cNvSpPr/>
              <p:nvPr/>
            </p:nvSpPr>
            <p:spPr>
              <a:xfrm rot="18865156">
                <a:off x="7618765" y="2844671"/>
                <a:ext cx="1066629" cy="369332"/>
              </a:xfrm>
              <a:prstGeom prst="rect">
                <a:avLst/>
              </a:prstGeom>
            </p:spPr>
            <p:txBody>
              <a:bodyPr wrap="none">
                <a:spAutoFit/>
              </a:bodyPr>
              <a:lstStyle/>
              <a:p>
                <a:pPr algn="ctr" fontAlgn="base">
                  <a:spcBef>
                    <a:spcPct val="0"/>
                  </a:spcBef>
                  <a:spcAft>
                    <a:spcPct val="0"/>
                  </a:spcAft>
                </a:pPr>
                <a:r>
                  <a:rPr lang="zh-CN" altLang="en-US" sz="1200" dirty="0">
                    <a:solidFill>
                      <a:schemeClr val="bg1">
                        <a:lumMod val="9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lumMod val="95000"/>
                    </a:schemeClr>
                  </a:solidFill>
                  <a:latin typeface="微软雅黑" pitchFamily="34" charset="-122"/>
                  <a:ea typeface="微软雅黑" pitchFamily="34" charset="-122"/>
                  <a:sym typeface="方正兰亭黑_GBK" panose="02000000000000000000" pitchFamily="2" charset="-122"/>
                </a:endParaRPr>
              </a:p>
            </p:txBody>
          </p:sp>
        </p:grpSp>
      </p:grpSp>
      <p:sp>
        <p:nvSpPr>
          <p:cNvPr id="47" name="TextBox 46"/>
          <p:cNvSpPr txBox="1"/>
          <p:nvPr/>
        </p:nvSpPr>
        <p:spPr>
          <a:xfrm>
            <a:off x="1099998" y="2513805"/>
            <a:ext cx="1742689" cy="284693"/>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400" dirty="0">
                <a:solidFill>
                  <a:schemeClr val="accent2"/>
                </a:solidFill>
                <a:latin typeface="微软雅黑" pitchFamily="34" charset="-122"/>
                <a:ea typeface="微软雅黑" pitchFamily="34" charset="-122"/>
                <a:sym typeface="方正兰亭黑_GBK" panose="02000000000000000000" pitchFamily="2" charset="-122"/>
              </a:rPr>
              <a:t>添加此处添加标题</a:t>
            </a:r>
            <a:endParaRPr lang="en-US" altLang="zh-CN" sz="1400" dirty="0">
              <a:solidFill>
                <a:schemeClr val="accent2"/>
              </a:solidFill>
              <a:latin typeface="微软雅黑" pitchFamily="34" charset="-122"/>
              <a:ea typeface="微软雅黑" pitchFamily="34" charset="-122"/>
              <a:sym typeface="方正兰亭黑_GBK" panose="02000000000000000000" pitchFamily="2" charset="-122"/>
            </a:endParaRPr>
          </a:p>
        </p:txBody>
      </p:sp>
      <p:sp>
        <p:nvSpPr>
          <p:cNvPr id="53" name="TextBox 52"/>
          <p:cNvSpPr txBox="1"/>
          <p:nvPr/>
        </p:nvSpPr>
        <p:spPr>
          <a:xfrm>
            <a:off x="936311" y="3758284"/>
            <a:ext cx="423834" cy="346249"/>
          </a:xfrm>
          <a:prstGeom prst="rect">
            <a:avLst/>
          </a:prstGeom>
          <a:noFill/>
        </p:spPr>
        <p:txBody>
          <a:bodyPr wrap="none" lIns="68580" tIns="34290" rIns="68580" bIns="34290" rtlCol="0">
            <a:spAutoFit/>
          </a:bodyPr>
          <a:lstStyle/>
          <a:p>
            <a:r>
              <a:rPr lang="en-US" dirty="0">
                <a:solidFill>
                  <a:schemeClr val="tx1">
                    <a:lumMod val="75000"/>
                    <a:lumOff val="25000"/>
                  </a:schemeClr>
                </a:solidFill>
                <a:latin typeface="微软雅黑" pitchFamily="34" charset="-122"/>
                <a:ea typeface="微软雅黑" pitchFamily="34" charset="-122"/>
              </a:rPr>
              <a:t>01</a:t>
            </a:r>
            <a:endParaRPr lang="en-GB" dirty="0">
              <a:solidFill>
                <a:schemeClr val="tx1">
                  <a:lumMod val="75000"/>
                  <a:lumOff val="25000"/>
                </a:schemeClr>
              </a:solidFill>
              <a:latin typeface="微软雅黑" pitchFamily="34" charset="-122"/>
              <a:ea typeface="微软雅黑" pitchFamily="34" charset="-122"/>
            </a:endParaRPr>
          </a:p>
        </p:txBody>
      </p:sp>
      <p:sp>
        <p:nvSpPr>
          <p:cNvPr id="54" name="Rectangle 53"/>
          <p:cNvSpPr/>
          <p:nvPr/>
        </p:nvSpPr>
        <p:spPr>
          <a:xfrm>
            <a:off x="1321332" y="3665341"/>
            <a:ext cx="3169439"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sp>
        <p:nvSpPr>
          <p:cNvPr id="55" name="TextBox 54"/>
          <p:cNvSpPr txBox="1"/>
          <p:nvPr/>
        </p:nvSpPr>
        <p:spPr>
          <a:xfrm>
            <a:off x="4796238" y="3758284"/>
            <a:ext cx="423834" cy="346249"/>
          </a:xfrm>
          <a:prstGeom prst="rect">
            <a:avLst/>
          </a:prstGeom>
          <a:noFill/>
        </p:spPr>
        <p:txBody>
          <a:bodyPr wrap="none" lIns="68580" tIns="34290" rIns="68580" bIns="34290" rtlCol="0">
            <a:spAutoFit/>
          </a:bodyPr>
          <a:lstStyle/>
          <a:p>
            <a:r>
              <a:rPr lang="en-US" dirty="0">
                <a:solidFill>
                  <a:schemeClr val="tx1">
                    <a:lumMod val="75000"/>
                    <a:lumOff val="25000"/>
                  </a:schemeClr>
                </a:solidFill>
                <a:latin typeface="微软雅黑" pitchFamily="34" charset="-122"/>
                <a:ea typeface="微软雅黑" pitchFamily="34" charset="-122"/>
              </a:rPr>
              <a:t>02</a:t>
            </a:r>
            <a:endParaRPr lang="en-GB" dirty="0">
              <a:solidFill>
                <a:schemeClr val="tx1">
                  <a:lumMod val="75000"/>
                  <a:lumOff val="25000"/>
                </a:schemeClr>
              </a:solidFill>
              <a:latin typeface="微软雅黑" pitchFamily="34" charset="-122"/>
              <a:ea typeface="微软雅黑" pitchFamily="34" charset="-122"/>
            </a:endParaRPr>
          </a:p>
        </p:txBody>
      </p:sp>
      <p:sp>
        <p:nvSpPr>
          <p:cNvPr id="56" name="Rectangle 55"/>
          <p:cNvSpPr/>
          <p:nvPr/>
        </p:nvSpPr>
        <p:spPr>
          <a:xfrm>
            <a:off x="5181259" y="3665341"/>
            <a:ext cx="3169439"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158810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622599" y="2927800"/>
            <a:ext cx="748103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611884" y="2295384"/>
            <a:ext cx="321469" cy="63241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901206" y="2209632"/>
            <a:ext cx="117872" cy="11790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9" name="椭圆 8"/>
          <p:cNvSpPr/>
          <p:nvPr/>
        </p:nvSpPr>
        <p:spPr>
          <a:xfrm>
            <a:off x="984251" y="1601332"/>
            <a:ext cx="482204" cy="482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r>
              <a:rPr lang="en-US" altLang="zh-CN" sz="1200" dirty="0">
                <a:latin typeface="微软雅黑" panose="020B0503020204020204" pitchFamily="34" charset="-122"/>
                <a:ea typeface="微软雅黑" panose="020B0503020204020204" pitchFamily="34" charset="-122"/>
              </a:rPr>
              <a:t>01</a:t>
            </a:r>
            <a:endParaRPr lang="zh-CN" altLang="en-US" sz="1200" dirty="0">
              <a:latin typeface="微软雅黑" panose="020B0503020204020204" pitchFamily="34" charset="-122"/>
              <a:ea typeface="微软雅黑" panose="020B0503020204020204" pitchFamily="34" charset="-122"/>
            </a:endParaRPr>
          </a:p>
        </p:txBody>
      </p:sp>
      <p:grpSp>
        <p:nvGrpSpPr>
          <p:cNvPr id="2" name="组合 9"/>
          <p:cNvGrpSpPr/>
          <p:nvPr/>
        </p:nvGrpSpPr>
        <p:grpSpPr>
          <a:xfrm>
            <a:off x="901205" y="1518260"/>
            <a:ext cx="648296" cy="648496"/>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1632547" y="1530788"/>
            <a:ext cx="2207423" cy="6232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1678089" y="2940328"/>
            <a:ext cx="321469" cy="63241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1619153" y="3528999"/>
            <a:ext cx="117872" cy="11790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6" name="椭圆 15"/>
          <p:cNvSpPr/>
          <p:nvPr/>
        </p:nvSpPr>
        <p:spPr>
          <a:xfrm>
            <a:off x="1177126" y="3784446"/>
            <a:ext cx="482204" cy="4823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r>
              <a:rPr lang="en-US" altLang="zh-CN" sz="1200" dirty="0">
                <a:latin typeface="微软雅黑" panose="020B0503020204020204" pitchFamily="34" charset="-122"/>
                <a:ea typeface="微软雅黑" panose="020B0503020204020204" pitchFamily="34" charset="-122"/>
              </a:rPr>
              <a:t>02</a:t>
            </a:r>
            <a:endParaRPr lang="zh-CN" altLang="en-US" sz="1200" dirty="0">
              <a:latin typeface="微软雅黑" panose="020B0503020204020204" pitchFamily="34" charset="-122"/>
              <a:ea typeface="微软雅黑" panose="020B0503020204020204" pitchFamily="34" charset="-122"/>
            </a:endParaRPr>
          </a:p>
        </p:txBody>
      </p:sp>
      <p:grpSp>
        <p:nvGrpSpPr>
          <p:cNvPr id="3" name="组合 16"/>
          <p:cNvGrpSpPr/>
          <p:nvPr/>
        </p:nvGrpSpPr>
        <p:grpSpPr>
          <a:xfrm>
            <a:off x="1094080" y="3701374"/>
            <a:ext cx="648296" cy="648496"/>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1825422" y="3713902"/>
            <a:ext cx="2207423" cy="6232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cxnSp>
        <p:nvCxnSpPr>
          <p:cNvPr id="21" name="直接连接符 20"/>
          <p:cNvCxnSpPr/>
          <p:nvPr/>
        </p:nvCxnSpPr>
        <p:spPr>
          <a:xfrm flipV="1">
            <a:off x="4464734" y="2295384"/>
            <a:ext cx="321469" cy="63241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4754056" y="2209632"/>
            <a:ext cx="117872" cy="11790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3" name="椭圆 22"/>
          <p:cNvSpPr/>
          <p:nvPr/>
        </p:nvSpPr>
        <p:spPr>
          <a:xfrm>
            <a:off x="4837101" y="1601332"/>
            <a:ext cx="482204" cy="482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r>
              <a:rPr lang="en-US" altLang="zh-CN" sz="1200" dirty="0">
                <a:latin typeface="微软雅黑" panose="020B0503020204020204" pitchFamily="34" charset="-122"/>
                <a:ea typeface="微软雅黑" panose="020B0503020204020204" pitchFamily="34" charset="-122"/>
              </a:rPr>
              <a:t>03</a:t>
            </a:r>
            <a:endParaRPr lang="zh-CN" altLang="en-US" sz="1200" dirty="0">
              <a:latin typeface="微软雅黑" panose="020B0503020204020204" pitchFamily="34" charset="-122"/>
              <a:ea typeface="微软雅黑" panose="020B0503020204020204" pitchFamily="34" charset="-122"/>
            </a:endParaRPr>
          </a:p>
        </p:txBody>
      </p:sp>
      <p:grpSp>
        <p:nvGrpSpPr>
          <p:cNvPr id="10" name="组合 23"/>
          <p:cNvGrpSpPr/>
          <p:nvPr/>
        </p:nvGrpSpPr>
        <p:grpSpPr>
          <a:xfrm>
            <a:off x="4754055" y="1518260"/>
            <a:ext cx="648296" cy="648496"/>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5485396" y="1530788"/>
            <a:ext cx="2207423" cy="6232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5530938" y="2940328"/>
            <a:ext cx="321469" cy="63241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5472003" y="3528999"/>
            <a:ext cx="117872" cy="11790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30" name="椭圆 29"/>
          <p:cNvSpPr/>
          <p:nvPr/>
        </p:nvSpPr>
        <p:spPr>
          <a:xfrm>
            <a:off x="5029976" y="3784446"/>
            <a:ext cx="482204" cy="4823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r>
              <a:rPr lang="en-US" altLang="zh-CN" sz="1200" dirty="0">
                <a:latin typeface="微软雅黑" panose="020B0503020204020204" pitchFamily="34" charset="-122"/>
                <a:ea typeface="微软雅黑" panose="020B0503020204020204" pitchFamily="34" charset="-122"/>
              </a:rPr>
              <a:t>04</a:t>
            </a:r>
            <a:endParaRPr lang="zh-CN" altLang="en-US" sz="1200" dirty="0">
              <a:latin typeface="微软雅黑" panose="020B0503020204020204" pitchFamily="34" charset="-122"/>
              <a:ea typeface="微软雅黑" panose="020B0503020204020204" pitchFamily="34" charset="-122"/>
            </a:endParaRPr>
          </a:p>
        </p:txBody>
      </p:sp>
      <p:grpSp>
        <p:nvGrpSpPr>
          <p:cNvPr id="17" name="组合 30"/>
          <p:cNvGrpSpPr/>
          <p:nvPr/>
        </p:nvGrpSpPr>
        <p:grpSpPr>
          <a:xfrm>
            <a:off x="4946930" y="3701374"/>
            <a:ext cx="648296" cy="648496"/>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5678272" y="3713902"/>
            <a:ext cx="2207423" cy="6232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2894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childTnLst>
                                </p:cTn>
                              </p:par>
                            </p:childTnLst>
                          </p:cTn>
                        </p:par>
                        <p:par>
                          <p:cTn id="20" fill="hold">
                            <p:stCondLst>
                              <p:cond delay="275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375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475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5750"/>
                            </p:stCondLst>
                            <p:childTnLst>
                              <p:par>
                                <p:cTn id="37" presetID="10"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750"/>
                                        <p:tgtEl>
                                          <p:spTgt spid="3"/>
                                        </p:tgtEl>
                                      </p:cBhvr>
                                    </p:animEffect>
                                  </p:childTnLst>
                                </p:cTn>
                              </p:par>
                            </p:childTnLst>
                          </p:cTn>
                        </p:par>
                        <p:par>
                          <p:cTn id="40" fill="hold">
                            <p:stCondLst>
                              <p:cond delay="65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75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85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0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9500"/>
                            </p:stCondLst>
                            <p:childTnLst>
                              <p:par>
                                <p:cTn id="57" presetID="10" presetClass="entr" presetSubtype="0"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750"/>
                                        <p:tgtEl>
                                          <p:spTgt spid="10"/>
                                        </p:tgtEl>
                                      </p:cBhvr>
                                    </p:animEffect>
                                  </p:childTnLst>
                                </p:cTn>
                              </p:par>
                            </p:childTnLst>
                          </p:cTn>
                        </p:par>
                        <p:par>
                          <p:cTn id="60" fill="hold">
                            <p:stCondLst>
                              <p:cond delay="10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12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225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275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3250"/>
                            </p:stCondLst>
                            <p:childTnLst>
                              <p:par>
                                <p:cTn id="77" presetID="10" presetClass="entr" presetSubtype="0"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750"/>
                                        <p:tgtEl>
                                          <p:spTgt spid="17"/>
                                        </p:tgtEl>
                                      </p:cBhvr>
                                    </p:animEffect>
                                  </p:childTnLst>
                                </p:cTn>
                              </p:par>
                            </p:childTnLst>
                          </p:cTn>
                        </p:par>
                        <p:par>
                          <p:cTn id="80" fill="hold">
                            <p:stCondLst>
                              <p:cond delay="14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5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p:bldP spid="15" grpId="0" animBg="1"/>
      <p:bldP spid="16" grpId="0" animBg="1"/>
      <p:bldP spid="20" grpId="0"/>
      <p:bldP spid="22" grpId="0" animBg="1"/>
      <p:bldP spid="23" grpId="0" animBg="1"/>
      <p:bldP spid="27" grpId="0"/>
      <p:bldP spid="29" grpId="0" animBg="1"/>
      <p:bldP spid="30" grpId="0" animBg="1"/>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26774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83105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8736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8288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图片 7">
            <a:extLst>
              <a:ext uri="{FF2B5EF4-FFF2-40B4-BE49-F238E27FC236}">
                <a16:creationId xmlns:a16="http://schemas.microsoft.com/office/drawing/2014/main" id="{74D2C7F5-3BB7-4A52-809D-0C8F48D62A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813225" y="2098711"/>
            <a:ext cx="3395494" cy="3046377"/>
          </a:xfrm>
          <a:prstGeom prst="rect">
            <a:avLst/>
          </a:prstGeom>
        </p:spPr>
      </p:pic>
    </p:spTree>
    <p:extLst>
      <p:ext uri="{BB962C8B-B14F-4D97-AF65-F5344CB8AC3E}">
        <p14:creationId xmlns:p14="http://schemas.microsoft.com/office/powerpoint/2010/main" val="109180748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4309102" y="0"/>
            <a:ext cx="613061" cy="5145088"/>
            <a:chOff x="6237408" y="0"/>
            <a:chExt cx="2217859" cy="6858000"/>
          </a:xfrm>
          <a:solidFill>
            <a:schemeClr val="bg1">
              <a:lumMod val="85000"/>
            </a:schemeClr>
          </a:solidFill>
        </p:grpSpPr>
        <p:sp>
          <p:nvSpPr>
            <p:cNvPr id="4" name="任意多边形 28"/>
            <p:cNvSpPr/>
            <p:nvPr/>
          </p:nvSpPr>
          <p:spPr>
            <a:xfrm>
              <a:off x="6454283" y="0"/>
              <a:ext cx="2000984" cy="6858000"/>
            </a:xfrm>
            <a:custGeom>
              <a:avLst/>
              <a:gdLst/>
              <a:ahLst/>
              <a:cxnLst/>
              <a:rect l="l" t="t" r="r" b="b"/>
              <a:pathLst>
                <a:path w="2000984" h="6858000">
                  <a:moveTo>
                    <a:pt x="424500" y="0"/>
                  </a:moveTo>
                  <a:lnTo>
                    <a:pt x="1118271" y="0"/>
                  </a:lnTo>
                  <a:lnTo>
                    <a:pt x="1134341" y="14991"/>
                  </a:lnTo>
                  <a:cubicBezTo>
                    <a:pt x="1395601" y="319791"/>
                    <a:pt x="2087213" y="1094283"/>
                    <a:pt x="1992064" y="1828801"/>
                  </a:cubicBezTo>
                  <a:cubicBezTo>
                    <a:pt x="1896915" y="2563319"/>
                    <a:pt x="620701" y="3577653"/>
                    <a:pt x="563449" y="4422099"/>
                  </a:cubicBezTo>
                  <a:cubicBezTo>
                    <a:pt x="507882" y="5241712"/>
                    <a:pt x="1524362" y="6416713"/>
                    <a:pt x="1638502" y="6858000"/>
                  </a:cubicBezTo>
                  <a:lnTo>
                    <a:pt x="928309" y="6858000"/>
                  </a:lnTo>
                  <a:cubicBezTo>
                    <a:pt x="650691" y="6431575"/>
                    <a:pt x="-65106" y="5229042"/>
                    <a:pt x="4775" y="4377129"/>
                  </a:cubicBezTo>
                  <a:cubicBezTo>
                    <a:pt x="75068" y="3520191"/>
                    <a:pt x="1354884" y="2458387"/>
                    <a:pt x="1354884" y="1723869"/>
                  </a:cubicBezTo>
                  <a:cubicBezTo>
                    <a:pt x="1354884" y="989351"/>
                    <a:pt x="461257" y="284814"/>
                    <a:pt x="424500" y="1"/>
                  </a:cubicBezTo>
                  <a:close/>
                </a:path>
              </a:pathLst>
            </a:custGeom>
            <a:grpFill/>
            <a:ln w="25400" cap="flat" cmpd="sng" algn="ctr">
              <a:noFill/>
              <a:prstDash val="solid"/>
            </a:ln>
            <a:effectLst/>
          </p:spPr>
          <p:txBody>
            <a:bodyPr rtlCol="0" anchor="ctr"/>
            <a:lstStyle/>
            <a:p>
              <a:pPr algn="ctr" defTabSz="685800">
                <a:defRPr/>
              </a:pPr>
              <a:endParaRPr lang="en-US" sz="1400" kern="0" dirty="0">
                <a:solidFill>
                  <a:sysClr val="window" lastClr="FFFFFF"/>
                </a:solidFill>
                <a:latin typeface="Calibri"/>
              </a:endParaRPr>
            </a:p>
          </p:txBody>
        </p:sp>
        <p:cxnSp>
          <p:nvCxnSpPr>
            <p:cNvPr id="5" name="曲线连接符 29"/>
            <p:cNvCxnSpPr/>
            <p:nvPr/>
          </p:nvCxnSpPr>
          <p:spPr>
            <a:xfrm rot="16200000" flipH="1">
              <a:off x="7036457" y="202332"/>
              <a:ext cx="1268760" cy="864096"/>
            </a:xfrm>
            <a:prstGeom prst="curvedConnector3">
              <a:avLst/>
            </a:prstGeom>
            <a:grpFill/>
            <a:ln w="38100" cap="flat" cmpd="sng" algn="ctr">
              <a:solidFill>
                <a:schemeClr val="bg1">
                  <a:lumMod val="95000"/>
                  <a:alpha val="60000"/>
                </a:schemeClr>
              </a:solidFill>
              <a:prstDash val="solid"/>
              <a:tailEnd type="arrow"/>
            </a:ln>
            <a:effectLst/>
          </p:spPr>
        </p:cxnSp>
        <p:cxnSp>
          <p:nvCxnSpPr>
            <p:cNvPr id="6" name="曲线连接符 30"/>
            <p:cNvCxnSpPr/>
            <p:nvPr/>
          </p:nvCxnSpPr>
          <p:spPr>
            <a:xfrm rot="5100000">
              <a:off x="7252481" y="1975148"/>
              <a:ext cx="1268760" cy="864096"/>
            </a:xfrm>
            <a:prstGeom prst="curvedConnector3">
              <a:avLst/>
            </a:prstGeom>
            <a:grpFill/>
            <a:ln w="38100" cap="flat" cmpd="sng" algn="ctr">
              <a:solidFill>
                <a:schemeClr val="bg1">
                  <a:lumMod val="95000"/>
                  <a:alpha val="60000"/>
                </a:schemeClr>
              </a:solidFill>
              <a:prstDash val="solid"/>
              <a:tailEnd type="arrow"/>
            </a:ln>
            <a:effectLst/>
          </p:spPr>
        </p:cxnSp>
        <p:cxnSp>
          <p:nvCxnSpPr>
            <p:cNvPr id="7" name="曲线连接符 31"/>
            <p:cNvCxnSpPr/>
            <p:nvPr/>
          </p:nvCxnSpPr>
          <p:spPr>
            <a:xfrm rot="18900000" flipH="1">
              <a:off x="6237408" y="3751031"/>
              <a:ext cx="1268760" cy="864096"/>
            </a:xfrm>
            <a:prstGeom prst="curvedConnector3">
              <a:avLst/>
            </a:prstGeom>
            <a:grpFill/>
            <a:ln w="38100" cap="flat" cmpd="sng" algn="ctr">
              <a:solidFill>
                <a:schemeClr val="bg1">
                  <a:lumMod val="95000"/>
                  <a:alpha val="60000"/>
                </a:schemeClr>
              </a:solidFill>
              <a:prstDash val="solid"/>
              <a:tailEnd type="arrow"/>
            </a:ln>
            <a:effectLst/>
          </p:spPr>
        </p:cxnSp>
        <p:cxnSp>
          <p:nvCxnSpPr>
            <p:cNvPr id="8" name="曲线连接符 32"/>
            <p:cNvCxnSpPr/>
            <p:nvPr/>
          </p:nvCxnSpPr>
          <p:spPr>
            <a:xfrm rot="1380000">
              <a:off x="6781110" y="5658751"/>
              <a:ext cx="1268760" cy="864096"/>
            </a:xfrm>
            <a:prstGeom prst="curvedConnector3">
              <a:avLst/>
            </a:prstGeom>
            <a:grpFill/>
            <a:ln w="38100" cap="flat" cmpd="sng" algn="ctr">
              <a:solidFill>
                <a:schemeClr val="bg1">
                  <a:lumMod val="95000"/>
                  <a:alpha val="60000"/>
                </a:schemeClr>
              </a:solidFill>
              <a:prstDash val="solid"/>
              <a:tailEnd type="arrow"/>
            </a:ln>
            <a:effectLst/>
          </p:spPr>
        </p:cxnSp>
      </p:grpSp>
      <p:grpSp>
        <p:nvGrpSpPr>
          <p:cNvPr id="9" name="Group 24"/>
          <p:cNvGrpSpPr/>
          <p:nvPr/>
        </p:nvGrpSpPr>
        <p:grpSpPr>
          <a:xfrm>
            <a:off x="4377659" y="615185"/>
            <a:ext cx="840976" cy="841235"/>
            <a:chOff x="7638550" y="301477"/>
            <a:chExt cx="1121301" cy="1121301"/>
          </a:xfrm>
        </p:grpSpPr>
        <p:grpSp>
          <p:nvGrpSpPr>
            <p:cNvPr id="14" name="组合 33"/>
            <p:cNvGrpSpPr/>
            <p:nvPr/>
          </p:nvGrpSpPr>
          <p:grpSpPr>
            <a:xfrm>
              <a:off x="7638550" y="301477"/>
              <a:ext cx="1121301" cy="1121301"/>
              <a:chOff x="2369425" y="2494332"/>
              <a:chExt cx="2232249" cy="2232249"/>
            </a:xfrm>
          </p:grpSpPr>
          <p:sp>
            <p:nvSpPr>
              <p:cNvPr id="11" name="泪滴形 1"/>
              <p:cNvSpPr/>
              <p:nvPr/>
            </p:nvSpPr>
            <p:spPr>
              <a:xfrm rot="8194362">
                <a:off x="2369425" y="2494332"/>
                <a:ext cx="2232249" cy="2232249"/>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chemeClr val="accent1"/>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sp>
            <p:nvSpPr>
              <p:cNvPr id="12" name="椭圆 36"/>
              <p:cNvSpPr/>
              <p:nvPr/>
            </p:nvSpPr>
            <p:spPr>
              <a:xfrm>
                <a:off x="2549444" y="2636912"/>
                <a:ext cx="1872208" cy="1872208"/>
              </a:xfrm>
              <a:prstGeom prst="ellipse">
                <a:avLst/>
              </a:prstGeom>
              <a:solidFill>
                <a:schemeClr val="accent1"/>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grpSp>
        <p:sp>
          <p:nvSpPr>
            <p:cNvPr id="13" name="TextBox 12"/>
            <p:cNvSpPr txBox="1"/>
            <p:nvPr/>
          </p:nvSpPr>
          <p:spPr>
            <a:xfrm rot="1701029" flipH="1">
              <a:off x="7856222" y="645875"/>
              <a:ext cx="663348" cy="4594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00">
                <a:defRPr/>
              </a:pPr>
              <a:r>
                <a:rPr lang="en-US" altLang="zh-CN" sz="2000" dirty="0">
                  <a:solidFill>
                    <a:sysClr val="window" lastClr="FFFFFF"/>
                  </a:solidFill>
                  <a:latin typeface="+mn-lt"/>
                  <a:cs typeface="Times New Roman" pitchFamily="18" charset="0"/>
                </a:rPr>
                <a:t>01</a:t>
              </a:r>
              <a:endParaRPr lang="zh-CN" altLang="en-US" sz="2000" dirty="0">
                <a:solidFill>
                  <a:sysClr val="window" lastClr="FFFFFF"/>
                </a:solidFill>
                <a:latin typeface="+mn-lt"/>
                <a:cs typeface="Times New Roman" pitchFamily="18" charset="0"/>
              </a:endParaRPr>
            </a:p>
          </p:txBody>
        </p:sp>
      </p:grpSp>
      <p:grpSp>
        <p:nvGrpSpPr>
          <p:cNvPr id="19" name="Group 37"/>
          <p:cNvGrpSpPr/>
          <p:nvPr/>
        </p:nvGrpSpPr>
        <p:grpSpPr>
          <a:xfrm>
            <a:off x="4053623" y="2127353"/>
            <a:ext cx="840975" cy="841235"/>
            <a:chOff x="6568074" y="1948582"/>
            <a:chExt cx="1121300" cy="1121302"/>
          </a:xfrm>
        </p:grpSpPr>
        <p:grpSp>
          <p:nvGrpSpPr>
            <p:cNvPr id="24" name="组合 38"/>
            <p:cNvGrpSpPr/>
            <p:nvPr/>
          </p:nvGrpSpPr>
          <p:grpSpPr>
            <a:xfrm>
              <a:off x="6568074" y="1948582"/>
              <a:ext cx="1121300" cy="1121302"/>
              <a:chOff x="2324348" y="2486617"/>
              <a:chExt cx="2232247" cy="2232249"/>
            </a:xfrm>
          </p:grpSpPr>
          <p:sp>
            <p:nvSpPr>
              <p:cNvPr id="16" name="泪滴形 1"/>
              <p:cNvSpPr/>
              <p:nvPr/>
            </p:nvSpPr>
            <p:spPr>
              <a:xfrm rot="8194362">
                <a:off x="2324348" y="2486617"/>
                <a:ext cx="2232247" cy="2232249"/>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chemeClr val="accent2"/>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sp>
            <p:nvSpPr>
              <p:cNvPr id="17" name="椭圆 41"/>
              <p:cNvSpPr/>
              <p:nvPr/>
            </p:nvSpPr>
            <p:spPr>
              <a:xfrm>
                <a:off x="2549444" y="2636912"/>
                <a:ext cx="1872208" cy="1872208"/>
              </a:xfrm>
              <a:prstGeom prst="ellipse">
                <a:avLst/>
              </a:prstGeom>
              <a:solidFill>
                <a:schemeClr val="accent2"/>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grpSp>
        <p:sp>
          <p:nvSpPr>
            <p:cNvPr id="18" name="TextBox 17"/>
            <p:cNvSpPr txBox="1"/>
            <p:nvPr/>
          </p:nvSpPr>
          <p:spPr>
            <a:xfrm rot="1701029" flipH="1">
              <a:off x="6822104" y="2302058"/>
              <a:ext cx="663348" cy="4594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00">
                <a:defRPr/>
              </a:pPr>
              <a:r>
                <a:rPr lang="en-US" altLang="zh-CN" sz="2000" dirty="0">
                  <a:solidFill>
                    <a:sysClr val="window" lastClr="FFFFFF"/>
                  </a:solidFill>
                  <a:latin typeface="+mn-lt"/>
                  <a:cs typeface="Times New Roman" pitchFamily="18" charset="0"/>
                </a:rPr>
                <a:t>02</a:t>
              </a:r>
              <a:endParaRPr lang="zh-CN" altLang="en-US" sz="2000" dirty="0">
                <a:solidFill>
                  <a:sysClr val="window" lastClr="FFFFFF"/>
                </a:solidFill>
                <a:latin typeface="+mn-lt"/>
                <a:cs typeface="Times New Roman" pitchFamily="18" charset="0"/>
              </a:endParaRPr>
            </a:p>
          </p:txBody>
        </p:sp>
      </p:grpSp>
      <p:grpSp>
        <p:nvGrpSpPr>
          <p:cNvPr id="25" name="Group 40"/>
          <p:cNvGrpSpPr/>
          <p:nvPr/>
        </p:nvGrpSpPr>
        <p:grpSpPr>
          <a:xfrm>
            <a:off x="4040740" y="3459501"/>
            <a:ext cx="840975" cy="841235"/>
            <a:chOff x="6428492" y="4043503"/>
            <a:chExt cx="1121300" cy="1121302"/>
          </a:xfrm>
        </p:grpSpPr>
        <p:grpSp>
          <p:nvGrpSpPr>
            <p:cNvPr id="26" name="组合 43"/>
            <p:cNvGrpSpPr/>
            <p:nvPr/>
          </p:nvGrpSpPr>
          <p:grpSpPr>
            <a:xfrm>
              <a:off x="6428492" y="4043503"/>
              <a:ext cx="1121300" cy="1121302"/>
              <a:chOff x="2369421" y="2499936"/>
              <a:chExt cx="2232247" cy="2232249"/>
            </a:xfrm>
          </p:grpSpPr>
          <p:sp>
            <p:nvSpPr>
              <p:cNvPr id="21" name="泪滴形 1"/>
              <p:cNvSpPr/>
              <p:nvPr/>
            </p:nvSpPr>
            <p:spPr>
              <a:xfrm rot="8194362">
                <a:off x="2369421" y="2499936"/>
                <a:ext cx="2232247" cy="2232249"/>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chemeClr val="accent3"/>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sp>
            <p:nvSpPr>
              <p:cNvPr id="22" name="椭圆 46"/>
              <p:cNvSpPr/>
              <p:nvPr/>
            </p:nvSpPr>
            <p:spPr>
              <a:xfrm>
                <a:off x="2549444" y="2636912"/>
                <a:ext cx="1872208" cy="1872208"/>
              </a:xfrm>
              <a:prstGeom prst="ellipse">
                <a:avLst/>
              </a:prstGeom>
              <a:solidFill>
                <a:schemeClr val="accent3"/>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defRPr/>
                </a:pPr>
                <a:endParaRPr lang="en-US" sz="1100" kern="0" dirty="0">
                  <a:solidFill>
                    <a:sysClr val="window" lastClr="FFFFFF"/>
                  </a:solidFill>
                  <a:latin typeface="Calibri"/>
                </a:endParaRPr>
              </a:p>
            </p:txBody>
          </p:sp>
        </p:grpSp>
        <p:sp>
          <p:nvSpPr>
            <p:cNvPr id="23" name="TextBox 22"/>
            <p:cNvSpPr txBox="1"/>
            <p:nvPr/>
          </p:nvSpPr>
          <p:spPr>
            <a:xfrm rot="1701029" flipH="1">
              <a:off x="6662137" y="4385782"/>
              <a:ext cx="663348" cy="4594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00">
                <a:defRPr/>
              </a:pPr>
              <a:r>
                <a:rPr lang="en-US" altLang="zh-CN" sz="2000" dirty="0">
                  <a:solidFill>
                    <a:sysClr val="window" lastClr="FFFFFF"/>
                  </a:solidFill>
                  <a:latin typeface="+mn-lt"/>
                  <a:cs typeface="Times New Roman" pitchFamily="18" charset="0"/>
                </a:rPr>
                <a:t>03</a:t>
              </a:r>
              <a:endParaRPr lang="zh-CN" altLang="en-US" sz="2000" dirty="0">
                <a:solidFill>
                  <a:sysClr val="window" lastClr="FFFFFF"/>
                </a:solidFill>
                <a:latin typeface="+mn-lt"/>
                <a:cs typeface="Times New Roman" pitchFamily="18" charset="0"/>
              </a:endParaRPr>
            </a:p>
          </p:txBody>
        </p:sp>
      </p:grpSp>
      <p:grpSp>
        <p:nvGrpSpPr>
          <p:cNvPr id="27" name="Group 29"/>
          <p:cNvGrpSpPr/>
          <p:nvPr/>
        </p:nvGrpSpPr>
        <p:grpSpPr>
          <a:xfrm>
            <a:off x="5401161" y="795295"/>
            <a:ext cx="2247651" cy="765789"/>
            <a:chOff x="9195132" y="501294"/>
            <a:chExt cx="2996868" cy="1020737"/>
          </a:xfrm>
        </p:grpSpPr>
        <p:sp>
          <p:nvSpPr>
            <p:cNvPr id="28" name="TextBox 27"/>
            <p:cNvSpPr txBox="1"/>
            <p:nvPr/>
          </p:nvSpPr>
          <p:spPr>
            <a:xfrm>
              <a:off x="9195132" y="501294"/>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9" name="Rectangle 28"/>
            <p:cNvSpPr/>
            <p:nvPr/>
          </p:nvSpPr>
          <p:spPr>
            <a:xfrm>
              <a:off x="9202215" y="845132"/>
              <a:ext cx="2989785"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30" name="Group 30"/>
          <p:cNvGrpSpPr/>
          <p:nvPr/>
        </p:nvGrpSpPr>
        <p:grpSpPr>
          <a:xfrm>
            <a:off x="5020674" y="2227680"/>
            <a:ext cx="2242339" cy="765789"/>
            <a:chOff x="9202215" y="501294"/>
            <a:chExt cx="2989785" cy="1020737"/>
          </a:xfrm>
        </p:grpSpPr>
        <p:sp>
          <p:nvSpPr>
            <p:cNvPr id="32" name="TextBox 31"/>
            <p:cNvSpPr txBox="1"/>
            <p:nvPr/>
          </p:nvSpPr>
          <p:spPr>
            <a:xfrm>
              <a:off x="9219073" y="501294"/>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 name="Rectangle 32"/>
            <p:cNvSpPr/>
            <p:nvPr/>
          </p:nvSpPr>
          <p:spPr>
            <a:xfrm>
              <a:off x="9202215" y="845132"/>
              <a:ext cx="2989785"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31" name="Group 33"/>
          <p:cNvGrpSpPr/>
          <p:nvPr/>
        </p:nvGrpSpPr>
        <p:grpSpPr>
          <a:xfrm>
            <a:off x="4990811" y="3436499"/>
            <a:ext cx="2716478" cy="904289"/>
            <a:chOff x="9202215" y="501294"/>
            <a:chExt cx="3621970" cy="1205347"/>
          </a:xfrm>
        </p:grpSpPr>
        <p:sp>
          <p:nvSpPr>
            <p:cNvPr id="35" name="TextBox 34"/>
            <p:cNvSpPr txBox="1"/>
            <p:nvPr/>
          </p:nvSpPr>
          <p:spPr>
            <a:xfrm>
              <a:off x="9212186" y="501294"/>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6" name="Rectangle 35"/>
            <p:cNvSpPr/>
            <p:nvPr/>
          </p:nvSpPr>
          <p:spPr>
            <a:xfrm>
              <a:off x="9202215" y="845132"/>
              <a:ext cx="3621970" cy="86150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itchFamily="34" charset="-122"/>
                  <a:ea typeface="微软雅黑" pitchFamily="34" charset="-122"/>
                </a:rPr>
                <a:t>am</a:t>
              </a:r>
            </a:p>
          </p:txBody>
        </p:sp>
      </p:grpSp>
      <p:grpSp>
        <p:nvGrpSpPr>
          <p:cNvPr id="34" name="Group 73"/>
          <p:cNvGrpSpPr/>
          <p:nvPr/>
        </p:nvGrpSpPr>
        <p:grpSpPr>
          <a:xfrm>
            <a:off x="971600" y="2596190"/>
            <a:ext cx="515252" cy="515411"/>
            <a:chOff x="3053847" y="5304677"/>
            <a:chExt cx="687003" cy="687003"/>
          </a:xfrm>
        </p:grpSpPr>
        <p:sp>
          <p:nvSpPr>
            <p:cNvPr id="68" name="Oval 67"/>
            <p:cNvSpPr/>
            <p:nvPr/>
          </p:nvSpPr>
          <p:spPr>
            <a:xfrm>
              <a:off x="3053847" y="5304677"/>
              <a:ext cx="687003" cy="6870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AutoShape 83"/>
            <p:cNvSpPr>
              <a:spLocks/>
            </p:cNvSpPr>
            <p:nvPr/>
          </p:nvSpPr>
          <p:spPr bwMode="auto">
            <a:xfrm>
              <a:off x="3205421" y="5514965"/>
              <a:ext cx="383755" cy="251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2" name="Group 74"/>
          <p:cNvGrpSpPr/>
          <p:nvPr/>
        </p:nvGrpSpPr>
        <p:grpSpPr>
          <a:xfrm>
            <a:off x="978258" y="3857333"/>
            <a:ext cx="515252" cy="515411"/>
            <a:chOff x="2378970" y="5288753"/>
            <a:chExt cx="687003" cy="687003"/>
          </a:xfrm>
        </p:grpSpPr>
        <p:sp>
          <p:nvSpPr>
            <p:cNvPr id="70" name="Oval 69"/>
            <p:cNvSpPr/>
            <p:nvPr/>
          </p:nvSpPr>
          <p:spPr>
            <a:xfrm>
              <a:off x="2378970" y="5288753"/>
              <a:ext cx="687003" cy="6870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3" name="Group 58"/>
            <p:cNvGrpSpPr/>
            <p:nvPr/>
          </p:nvGrpSpPr>
          <p:grpSpPr>
            <a:xfrm>
              <a:off x="2584472" y="5455972"/>
              <a:ext cx="263709" cy="384412"/>
              <a:chOff x="3582988" y="3510757"/>
              <a:chExt cx="319088" cy="465138"/>
            </a:xfrm>
            <a:solidFill>
              <a:schemeClr val="bg2"/>
            </a:solidFill>
          </p:grpSpPr>
          <p:sp>
            <p:nvSpPr>
              <p:cNvPr id="6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44" name="Group 71"/>
          <p:cNvGrpSpPr/>
          <p:nvPr/>
        </p:nvGrpSpPr>
        <p:grpSpPr>
          <a:xfrm>
            <a:off x="996057" y="1453966"/>
            <a:ext cx="515252" cy="515411"/>
            <a:chOff x="807127" y="4357204"/>
            <a:chExt cx="687003" cy="687003"/>
          </a:xfrm>
        </p:grpSpPr>
        <p:sp>
          <p:nvSpPr>
            <p:cNvPr id="71" name="Oval 70"/>
            <p:cNvSpPr/>
            <p:nvPr/>
          </p:nvSpPr>
          <p:spPr>
            <a:xfrm>
              <a:off x="807127" y="4357204"/>
              <a:ext cx="687003" cy="6870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4" name="Group 63"/>
            <p:cNvGrpSpPr/>
            <p:nvPr/>
          </p:nvGrpSpPr>
          <p:grpSpPr>
            <a:xfrm>
              <a:off x="963209" y="4508827"/>
              <a:ext cx="383755" cy="383755"/>
              <a:chOff x="4439444" y="1652588"/>
              <a:chExt cx="464344" cy="464344"/>
            </a:xfrm>
            <a:solidFill>
              <a:schemeClr val="bg2"/>
            </a:solidFill>
          </p:grpSpPr>
          <p:sp>
            <p:nvSpPr>
              <p:cNvPr id="6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sp>
        <p:nvSpPr>
          <p:cNvPr id="76" name="Rectangle 75"/>
          <p:cNvSpPr/>
          <p:nvPr/>
        </p:nvSpPr>
        <p:spPr>
          <a:xfrm>
            <a:off x="1506339" y="1432817"/>
            <a:ext cx="2094187"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78" name="Rectangle 77"/>
          <p:cNvSpPr/>
          <p:nvPr/>
        </p:nvSpPr>
        <p:spPr>
          <a:xfrm>
            <a:off x="1478358" y="2579350"/>
            <a:ext cx="2128548"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79" name="Rectangle 78"/>
          <p:cNvSpPr/>
          <p:nvPr/>
        </p:nvSpPr>
        <p:spPr>
          <a:xfrm>
            <a:off x="1486852" y="3832987"/>
            <a:ext cx="2128548"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162793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3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800" decel="100000"/>
                                        <p:tgtEl>
                                          <p:spTgt spid="9"/>
                                        </p:tgtEl>
                                      </p:cBhvr>
                                    </p:animEffect>
                                    <p:anim calcmode="lin" valueType="num">
                                      <p:cBhvr>
                                        <p:cTn id="12" dur="800" decel="100000" fill="hold"/>
                                        <p:tgtEl>
                                          <p:spTgt spid="9"/>
                                        </p:tgtEl>
                                        <p:attrNameLst>
                                          <p:attrName>style.rotation</p:attrName>
                                        </p:attrNameLst>
                                      </p:cBhvr>
                                      <p:tavLst>
                                        <p:tav tm="0">
                                          <p:val>
                                            <p:fltVal val="-90"/>
                                          </p:val>
                                        </p:tav>
                                        <p:tav tm="100000">
                                          <p:val>
                                            <p:fltVal val="0"/>
                                          </p:val>
                                        </p:tav>
                                      </p:tavLst>
                                    </p:anim>
                                    <p:anim calcmode="lin" valueType="num">
                                      <p:cBhvr>
                                        <p:cTn id="13" dur="800" decel="100000" fill="hold"/>
                                        <p:tgtEl>
                                          <p:spTgt spid="9"/>
                                        </p:tgtEl>
                                        <p:attrNameLst>
                                          <p:attrName>ppt_x</p:attrName>
                                        </p:attrNameLst>
                                      </p:cBhvr>
                                      <p:tavLst>
                                        <p:tav tm="0">
                                          <p:val>
                                            <p:strVal val="#ppt_x+0.4"/>
                                          </p:val>
                                        </p:tav>
                                        <p:tav tm="100000">
                                          <p:val>
                                            <p:strVal val="#ppt_x-0.05"/>
                                          </p:val>
                                        </p:tav>
                                      </p:tavLst>
                                    </p:anim>
                                    <p:anim calcmode="lin" valueType="num">
                                      <p:cBhvr>
                                        <p:cTn id="14" dur="800" decel="100000" fill="hold"/>
                                        <p:tgtEl>
                                          <p:spTgt spid="9"/>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800" decel="100000"/>
                                        <p:tgtEl>
                                          <p:spTgt spid="19"/>
                                        </p:tgtEl>
                                      </p:cBhvr>
                                    </p:animEffect>
                                    <p:anim calcmode="lin" valueType="num">
                                      <p:cBhvr>
                                        <p:cTn id="26" dur="800" decel="100000" fill="hold"/>
                                        <p:tgtEl>
                                          <p:spTgt spid="19"/>
                                        </p:tgtEl>
                                        <p:attrNameLst>
                                          <p:attrName>style.rotation</p:attrName>
                                        </p:attrNameLst>
                                      </p:cBhvr>
                                      <p:tavLst>
                                        <p:tav tm="0">
                                          <p:val>
                                            <p:fltVal val="-90"/>
                                          </p:val>
                                        </p:tav>
                                        <p:tav tm="100000">
                                          <p:val>
                                            <p:fltVal val="0"/>
                                          </p:val>
                                        </p:tav>
                                      </p:tavLst>
                                    </p:anim>
                                    <p:anim calcmode="lin" valueType="num">
                                      <p:cBhvr>
                                        <p:cTn id="27" dur="800" decel="100000" fill="hold"/>
                                        <p:tgtEl>
                                          <p:spTgt spid="19"/>
                                        </p:tgtEl>
                                        <p:attrNameLst>
                                          <p:attrName>ppt_x</p:attrName>
                                        </p:attrNameLst>
                                      </p:cBhvr>
                                      <p:tavLst>
                                        <p:tav tm="0">
                                          <p:val>
                                            <p:strVal val="#ppt_x+0.4"/>
                                          </p:val>
                                        </p:tav>
                                        <p:tav tm="100000">
                                          <p:val>
                                            <p:strVal val="#ppt_x-0.05"/>
                                          </p:val>
                                        </p:tav>
                                      </p:tavLst>
                                    </p:anim>
                                    <p:anim calcmode="lin" valueType="num">
                                      <p:cBhvr>
                                        <p:cTn id="28" dur="800" decel="100000" fill="hold"/>
                                        <p:tgtEl>
                                          <p:spTgt spid="19"/>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ppt_x</p:attrName>
                                        </p:attrNameLst>
                                      </p:cBhvr>
                                      <p:tavLst>
                                        <p:tav tm="0">
                                          <p:val>
                                            <p:strVal val="#ppt_x-#ppt_w*1.125000"/>
                                          </p:val>
                                        </p:tav>
                                        <p:tav tm="100000">
                                          <p:val>
                                            <p:strVal val="#ppt_x"/>
                                          </p:val>
                                        </p:tav>
                                      </p:tavLst>
                                    </p:anim>
                                    <p:animEffect transition="in" filter="wipe(right)">
                                      <p:cBhvr>
                                        <p:cTn id="35" dur="500"/>
                                        <p:tgtEl>
                                          <p:spTgt spid="30"/>
                                        </p:tgtEl>
                                      </p:cBhvr>
                                    </p:animEffect>
                                  </p:childTnLst>
                                </p:cTn>
                              </p:par>
                            </p:childTnLst>
                          </p:cTn>
                        </p:par>
                        <p:par>
                          <p:cTn id="36" fill="hold">
                            <p:stCondLst>
                              <p:cond delay="3500"/>
                            </p:stCondLst>
                            <p:childTnLst>
                              <p:par>
                                <p:cTn id="37" presetID="30"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800" decel="100000"/>
                                        <p:tgtEl>
                                          <p:spTgt spid="25"/>
                                        </p:tgtEl>
                                      </p:cBhvr>
                                    </p:animEffect>
                                    <p:anim calcmode="lin" valueType="num">
                                      <p:cBhvr>
                                        <p:cTn id="40" dur="800" decel="100000" fill="hold"/>
                                        <p:tgtEl>
                                          <p:spTgt spid="25"/>
                                        </p:tgtEl>
                                        <p:attrNameLst>
                                          <p:attrName>style.rotation</p:attrName>
                                        </p:attrNameLst>
                                      </p:cBhvr>
                                      <p:tavLst>
                                        <p:tav tm="0">
                                          <p:val>
                                            <p:fltVal val="-90"/>
                                          </p:val>
                                        </p:tav>
                                        <p:tav tm="100000">
                                          <p:val>
                                            <p:fltVal val="0"/>
                                          </p:val>
                                        </p:tav>
                                      </p:tavLst>
                                    </p:anim>
                                    <p:anim calcmode="lin" valueType="num">
                                      <p:cBhvr>
                                        <p:cTn id="41" dur="800" decel="100000" fill="hold"/>
                                        <p:tgtEl>
                                          <p:spTgt spid="25"/>
                                        </p:tgtEl>
                                        <p:attrNameLst>
                                          <p:attrName>ppt_x</p:attrName>
                                        </p:attrNameLst>
                                      </p:cBhvr>
                                      <p:tavLst>
                                        <p:tav tm="0">
                                          <p:val>
                                            <p:strVal val="#ppt_x+0.4"/>
                                          </p:val>
                                        </p:tav>
                                        <p:tav tm="100000">
                                          <p:val>
                                            <p:strVal val="#ppt_x-0.05"/>
                                          </p:val>
                                        </p:tav>
                                      </p:tavLst>
                                    </p:anim>
                                    <p:anim calcmode="lin" valueType="num">
                                      <p:cBhvr>
                                        <p:cTn id="42" dur="800" decel="100000" fill="hold"/>
                                        <p:tgtEl>
                                          <p:spTgt spid="25"/>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childTnLst>
                          </p:cTn>
                        </p:par>
                        <p:par>
                          <p:cTn id="45" fill="hold">
                            <p:stCondLst>
                              <p:cond delay="4500"/>
                            </p:stCondLst>
                            <p:childTnLst>
                              <p:par>
                                <p:cTn id="46" presetID="12" presetClass="entr" presetSubtype="8"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p:tgtEl>
                                          <p:spTgt spid="31"/>
                                        </p:tgtEl>
                                        <p:attrNameLst>
                                          <p:attrName>ppt_x</p:attrName>
                                        </p:attrNameLst>
                                      </p:cBhvr>
                                      <p:tavLst>
                                        <p:tav tm="0">
                                          <p:val>
                                            <p:strVal val="#ppt_x-#ppt_w*1.125000"/>
                                          </p:val>
                                        </p:tav>
                                        <p:tav tm="100000">
                                          <p:val>
                                            <p:strVal val="#ppt_x"/>
                                          </p:val>
                                        </p:tav>
                                      </p:tavLst>
                                    </p:anim>
                                    <p:animEffect transition="in" filter="wipe(right)">
                                      <p:cBhvr>
                                        <p:cTn id="49" dur="500"/>
                                        <p:tgtEl>
                                          <p:spTgt spid="31"/>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fade">
                                      <p:cBhvr>
                                        <p:cTn id="59" dur="500"/>
                                        <p:tgtEl>
                                          <p:spTgt spid="76"/>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500" fill="hold"/>
                                        <p:tgtEl>
                                          <p:spTgt spid="34"/>
                                        </p:tgtEl>
                                        <p:attrNameLst>
                                          <p:attrName>ppt_w</p:attrName>
                                        </p:attrNameLst>
                                      </p:cBhvr>
                                      <p:tavLst>
                                        <p:tav tm="0">
                                          <p:val>
                                            <p:fltVal val="0"/>
                                          </p:val>
                                        </p:tav>
                                        <p:tav tm="100000">
                                          <p:val>
                                            <p:strVal val="#ppt_w"/>
                                          </p:val>
                                        </p:tav>
                                      </p:tavLst>
                                    </p:anim>
                                    <p:anim calcmode="lin" valueType="num">
                                      <p:cBhvr>
                                        <p:cTn id="64" dur="500" fill="hold"/>
                                        <p:tgtEl>
                                          <p:spTgt spid="34"/>
                                        </p:tgtEl>
                                        <p:attrNameLst>
                                          <p:attrName>ppt_h</p:attrName>
                                        </p:attrNameLst>
                                      </p:cBhvr>
                                      <p:tavLst>
                                        <p:tav tm="0">
                                          <p:val>
                                            <p:fltVal val="0"/>
                                          </p:val>
                                        </p:tav>
                                        <p:tav tm="100000">
                                          <p:val>
                                            <p:strVal val="#ppt_h"/>
                                          </p:val>
                                        </p:tav>
                                      </p:tavLst>
                                    </p:anim>
                                    <p:animEffect transition="in" filter="fade">
                                      <p:cBhvr>
                                        <p:cTn id="65" dur="500"/>
                                        <p:tgtEl>
                                          <p:spTgt spid="34"/>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fltVal val="0"/>
                                          </p:val>
                                        </p:tav>
                                        <p:tav tm="100000">
                                          <p:val>
                                            <p:strVal val="#ppt_w"/>
                                          </p:val>
                                        </p:tav>
                                      </p:tavLst>
                                    </p:anim>
                                    <p:anim calcmode="lin" valueType="num">
                                      <p:cBhvr>
                                        <p:cTn id="74" dur="500" fill="hold"/>
                                        <p:tgtEl>
                                          <p:spTgt spid="42"/>
                                        </p:tgtEl>
                                        <p:attrNameLst>
                                          <p:attrName>ppt_h</p:attrName>
                                        </p:attrNameLst>
                                      </p:cBhvr>
                                      <p:tavLst>
                                        <p:tav tm="0">
                                          <p:val>
                                            <p:fltVal val="0"/>
                                          </p:val>
                                        </p:tav>
                                        <p:tav tm="100000">
                                          <p:val>
                                            <p:strVal val="#ppt_h"/>
                                          </p:val>
                                        </p:tav>
                                      </p:tavLst>
                                    </p:anim>
                                    <p:animEffect transition="in" filter="fade">
                                      <p:cBhvr>
                                        <p:cTn id="75" dur="500"/>
                                        <p:tgtEl>
                                          <p:spTgt spid="42"/>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fade">
                                      <p:cBhvr>
                                        <p:cTn id="7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8" grpId="0"/>
      <p:bldP spid="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矩形 90"/>
          <p:cNvSpPr/>
          <p:nvPr/>
        </p:nvSpPr>
        <p:spPr>
          <a:xfrm>
            <a:off x="1043608" y="1753168"/>
            <a:ext cx="2854602" cy="157290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941743" y="3470130"/>
            <a:ext cx="3126201" cy="0"/>
          </a:xfrm>
          <a:prstGeom prst="line">
            <a:avLst/>
          </a:prstGeom>
          <a:ln w="2540">
            <a:solidFill>
              <a:schemeClr val="accent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93" name="矩形 92"/>
          <p:cNvSpPr>
            <a:spLocks noChangeArrowheads="1"/>
          </p:cNvSpPr>
          <p:nvPr/>
        </p:nvSpPr>
        <p:spPr bwMode="auto">
          <a:xfrm>
            <a:off x="971600" y="3581313"/>
            <a:ext cx="2962370"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
        <p:nvSpPr>
          <p:cNvPr id="28" name="矩形 27">
            <a:extLst>
              <a:ext uri="{FF2B5EF4-FFF2-40B4-BE49-F238E27FC236}">
                <a16:creationId xmlns:a16="http://schemas.microsoft.com/office/drawing/2014/main" id="{FA55D4C4-DAA5-487A-9923-E2FC7F6B7619}"/>
              </a:ext>
            </a:extLst>
          </p:cNvPr>
          <p:cNvSpPr/>
          <p:nvPr/>
        </p:nvSpPr>
        <p:spPr>
          <a:xfrm>
            <a:off x="5184068" y="1753168"/>
            <a:ext cx="2854602" cy="1572901"/>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a:extLst>
              <a:ext uri="{FF2B5EF4-FFF2-40B4-BE49-F238E27FC236}">
                <a16:creationId xmlns:a16="http://schemas.microsoft.com/office/drawing/2014/main" id="{4AE6992E-A2FF-41E1-A7AC-97AAF21272F0}"/>
              </a:ext>
            </a:extLst>
          </p:cNvPr>
          <p:cNvCxnSpPr/>
          <p:nvPr/>
        </p:nvCxnSpPr>
        <p:spPr>
          <a:xfrm>
            <a:off x="5082203" y="3470130"/>
            <a:ext cx="3126201" cy="0"/>
          </a:xfrm>
          <a:prstGeom prst="line">
            <a:avLst/>
          </a:prstGeom>
          <a:ln w="2540">
            <a:solidFill>
              <a:schemeClr val="accent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A2837072-A9B0-4284-8685-B0B6410A6F26}"/>
              </a:ext>
            </a:extLst>
          </p:cNvPr>
          <p:cNvSpPr>
            <a:spLocks noChangeArrowheads="1"/>
          </p:cNvSpPr>
          <p:nvPr/>
        </p:nvSpPr>
        <p:spPr bwMode="auto">
          <a:xfrm>
            <a:off x="5112060" y="3581313"/>
            <a:ext cx="2962370"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Tree>
    <p:custDataLst>
      <p:tags r:id="rId1"/>
    </p:custDataLst>
    <p:extLst>
      <p:ext uri="{BB962C8B-B14F-4D97-AF65-F5344CB8AC3E}">
        <p14:creationId xmlns:p14="http://schemas.microsoft.com/office/powerpoint/2010/main" val="365811323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wipe(left)">
                                      <p:cBhvr>
                                        <p:cTn id="11" dur="500"/>
                                        <p:tgtEl>
                                          <p:spTgt spid="9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p:cTn id="15" dur="1700" fill="hold"/>
                                        <p:tgtEl>
                                          <p:spTgt spid="93"/>
                                        </p:tgtEl>
                                        <p:attrNameLst>
                                          <p:attrName>ppt_w</p:attrName>
                                        </p:attrNameLst>
                                      </p:cBhvr>
                                      <p:tavLst>
                                        <p:tav tm="0">
                                          <p:val>
                                            <p:fltVal val="0"/>
                                          </p:val>
                                        </p:tav>
                                        <p:tav tm="100000">
                                          <p:val>
                                            <p:strVal val="#ppt_w"/>
                                          </p:val>
                                        </p:tav>
                                      </p:tavLst>
                                    </p:anim>
                                    <p:anim calcmode="lin" valueType="num">
                                      <p:cBhvr>
                                        <p:cTn id="16" dur="1700" fill="hold"/>
                                        <p:tgtEl>
                                          <p:spTgt spid="93"/>
                                        </p:tgtEl>
                                        <p:attrNameLst>
                                          <p:attrName>ppt_h</p:attrName>
                                        </p:attrNameLst>
                                      </p:cBhvr>
                                      <p:tavLst>
                                        <p:tav tm="0">
                                          <p:val>
                                            <p:fltVal val="0"/>
                                          </p:val>
                                        </p:tav>
                                        <p:tav tm="100000">
                                          <p:val>
                                            <p:strVal val="#ppt_h"/>
                                          </p:val>
                                        </p:tav>
                                      </p:tavLst>
                                    </p:anim>
                                    <p:animEffect transition="in" filter="fade">
                                      <p:cBhvr>
                                        <p:cTn id="17" dur="1700"/>
                                        <p:tgtEl>
                                          <p:spTgt spid="93"/>
                                        </p:tgtEl>
                                      </p:cBhvr>
                                    </p:animEffect>
                                  </p:childTnLst>
                                </p:cTn>
                              </p:par>
                            </p:childTnLst>
                          </p:cTn>
                        </p:par>
                        <p:par>
                          <p:cTn id="18" fill="hold">
                            <p:stCondLst>
                              <p:cond delay="27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3200"/>
                            </p:stCondLst>
                            <p:childTnLst>
                              <p:par>
                                <p:cTn id="23" presetID="22" presetClass="entr" presetSubtype="8"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par>
                          <p:cTn id="26" fill="hold">
                            <p:stCondLst>
                              <p:cond delay="3700"/>
                            </p:stCondLst>
                            <p:childTnLst>
                              <p:par>
                                <p:cTn id="27" presetID="53" presetClass="entr" presetSubtype="1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1700" fill="hold"/>
                                        <p:tgtEl>
                                          <p:spTgt spid="30"/>
                                        </p:tgtEl>
                                        <p:attrNameLst>
                                          <p:attrName>ppt_w</p:attrName>
                                        </p:attrNameLst>
                                      </p:cBhvr>
                                      <p:tavLst>
                                        <p:tav tm="0">
                                          <p:val>
                                            <p:fltVal val="0"/>
                                          </p:val>
                                        </p:tav>
                                        <p:tav tm="100000">
                                          <p:val>
                                            <p:strVal val="#ppt_w"/>
                                          </p:val>
                                        </p:tav>
                                      </p:tavLst>
                                    </p:anim>
                                    <p:anim calcmode="lin" valueType="num">
                                      <p:cBhvr>
                                        <p:cTn id="30" dur="1700" fill="hold"/>
                                        <p:tgtEl>
                                          <p:spTgt spid="30"/>
                                        </p:tgtEl>
                                        <p:attrNameLst>
                                          <p:attrName>ppt_h</p:attrName>
                                        </p:attrNameLst>
                                      </p:cBhvr>
                                      <p:tavLst>
                                        <p:tav tm="0">
                                          <p:val>
                                            <p:fltVal val="0"/>
                                          </p:val>
                                        </p:tav>
                                        <p:tav tm="100000">
                                          <p:val>
                                            <p:strVal val="#ppt_h"/>
                                          </p:val>
                                        </p:tav>
                                      </p:tavLst>
                                    </p:anim>
                                    <p:animEffect transition="in" filter="fade">
                                      <p:cBhvr>
                                        <p:cTn id="31" dur="17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3" grpId="0"/>
      <p:bldP spid="28" grpId="0" animBg="1"/>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a:grpSpLocks noChangeAspect="1"/>
          </p:cNvGrpSpPr>
          <p:nvPr/>
        </p:nvGrpSpPr>
        <p:grpSpPr bwMode="auto">
          <a:xfrm>
            <a:off x="3611770" y="823036"/>
            <a:ext cx="1256110" cy="1243396"/>
            <a:chOff x="3036" y="837"/>
            <a:chExt cx="1055" cy="1044"/>
          </a:xfrm>
        </p:grpSpPr>
        <p:sp>
          <p:nvSpPr>
            <p:cNvPr id="9" name="AutoShape 53"/>
            <p:cNvSpPr>
              <a:spLocks noChangeAspect="1" noChangeArrowheads="1" noTextEdit="1"/>
            </p:cNvSpPr>
            <p:nvPr/>
          </p:nvSpPr>
          <p:spPr bwMode="auto">
            <a:xfrm>
              <a:off x="3036" y="837"/>
              <a:ext cx="1055" cy="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itchFamily="34" charset="-122"/>
                <a:ea typeface="微软雅黑" pitchFamily="34" charset="-122"/>
              </a:endParaRPr>
            </a:p>
          </p:txBody>
        </p:sp>
        <p:sp>
          <p:nvSpPr>
            <p:cNvPr id="10" name="Freeform 55"/>
            <p:cNvSpPr>
              <a:spLocks/>
            </p:cNvSpPr>
            <p:nvPr/>
          </p:nvSpPr>
          <p:spPr bwMode="auto">
            <a:xfrm>
              <a:off x="2996" y="785"/>
              <a:ext cx="1143" cy="1148"/>
            </a:xfrm>
            <a:custGeom>
              <a:avLst/>
              <a:gdLst>
                <a:gd name="T0" fmla="*/ 272 w 286"/>
                <a:gd name="T1" fmla="*/ 168 h 287"/>
                <a:gd name="T2" fmla="*/ 167 w 286"/>
                <a:gd name="T3" fmla="*/ 14 h 287"/>
                <a:gd name="T4" fmla="*/ 13 w 286"/>
                <a:gd name="T5" fmla="*/ 119 h 287"/>
                <a:gd name="T6" fmla="*/ 118 w 286"/>
                <a:gd name="T7" fmla="*/ 273 h 287"/>
                <a:gd name="T8" fmla="*/ 272 w 286"/>
                <a:gd name="T9" fmla="*/ 168 h 287"/>
              </a:gdLst>
              <a:ahLst/>
              <a:cxnLst>
                <a:cxn ang="0">
                  <a:pos x="T0" y="T1"/>
                </a:cxn>
                <a:cxn ang="0">
                  <a:pos x="T2" y="T3"/>
                </a:cxn>
                <a:cxn ang="0">
                  <a:pos x="T4" y="T5"/>
                </a:cxn>
                <a:cxn ang="0">
                  <a:pos x="T6" y="T7"/>
                </a:cxn>
                <a:cxn ang="0">
                  <a:pos x="T8" y="T9"/>
                </a:cxn>
              </a:cxnLst>
              <a:rect l="0" t="0" r="r" b="b"/>
              <a:pathLst>
                <a:path w="286" h="287">
                  <a:moveTo>
                    <a:pt x="272" y="168"/>
                  </a:moveTo>
                  <a:cubicBezTo>
                    <a:pt x="286" y="97"/>
                    <a:pt x="239" y="28"/>
                    <a:pt x="167" y="14"/>
                  </a:cubicBezTo>
                  <a:cubicBezTo>
                    <a:pt x="96" y="0"/>
                    <a:pt x="27" y="47"/>
                    <a:pt x="13" y="119"/>
                  </a:cubicBezTo>
                  <a:cubicBezTo>
                    <a:pt x="0" y="190"/>
                    <a:pt x="47" y="259"/>
                    <a:pt x="118" y="273"/>
                  </a:cubicBezTo>
                  <a:cubicBezTo>
                    <a:pt x="190" y="287"/>
                    <a:pt x="259" y="240"/>
                    <a:pt x="272" y="16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itchFamily="34" charset="-122"/>
                <a:ea typeface="微软雅黑" pitchFamily="34" charset="-122"/>
              </a:endParaRPr>
            </a:p>
          </p:txBody>
        </p:sp>
      </p:grpSp>
      <p:sp>
        <p:nvSpPr>
          <p:cNvPr id="12" name="Freeform 15"/>
          <p:cNvSpPr>
            <a:spLocks/>
          </p:cNvSpPr>
          <p:nvPr/>
        </p:nvSpPr>
        <p:spPr bwMode="auto">
          <a:xfrm>
            <a:off x="5356230" y="1672500"/>
            <a:ext cx="2910870" cy="1800089"/>
          </a:xfrm>
          <a:custGeom>
            <a:avLst/>
            <a:gdLst>
              <a:gd name="T0" fmla="*/ 334 w 769"/>
              <a:gd name="T1" fmla="*/ 0 h 474"/>
              <a:gd name="T2" fmla="*/ 172 w 769"/>
              <a:gd name="T3" fmla="*/ 123 h 474"/>
              <a:gd name="T4" fmla="*/ 49 w 769"/>
              <a:gd name="T5" fmla="*/ 265 h 474"/>
              <a:gd name="T6" fmla="*/ 0 w 769"/>
              <a:gd name="T7" fmla="*/ 359 h 474"/>
              <a:gd name="T8" fmla="*/ 116 w 769"/>
              <a:gd name="T9" fmla="*/ 474 h 474"/>
              <a:gd name="T10" fmla="*/ 653 w 769"/>
              <a:gd name="T11" fmla="*/ 474 h 474"/>
              <a:gd name="T12" fmla="*/ 769 w 769"/>
              <a:gd name="T13" fmla="*/ 359 h 474"/>
              <a:gd name="T14" fmla="*/ 670 w 769"/>
              <a:gd name="T15" fmla="*/ 244 h 474"/>
              <a:gd name="T16" fmla="*/ 672 w 769"/>
              <a:gd name="T17" fmla="*/ 222 h 474"/>
              <a:gd name="T18" fmla="*/ 560 w 769"/>
              <a:gd name="T19" fmla="*/ 109 h 474"/>
              <a:gd name="T20" fmla="*/ 498 w 769"/>
              <a:gd name="T21" fmla="*/ 128 h 474"/>
              <a:gd name="T22" fmla="*/ 334 w 769"/>
              <a:gd name="T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74">
                <a:moveTo>
                  <a:pt x="334" y="0"/>
                </a:moveTo>
                <a:cubicBezTo>
                  <a:pt x="257" y="0"/>
                  <a:pt x="192" y="52"/>
                  <a:pt x="172" y="123"/>
                </a:cubicBezTo>
                <a:cubicBezTo>
                  <a:pt x="103" y="133"/>
                  <a:pt x="49" y="193"/>
                  <a:pt x="49" y="265"/>
                </a:cubicBezTo>
                <a:cubicBezTo>
                  <a:pt x="19" y="286"/>
                  <a:pt x="0" y="320"/>
                  <a:pt x="0" y="359"/>
                </a:cubicBezTo>
                <a:cubicBezTo>
                  <a:pt x="0" y="422"/>
                  <a:pt x="52" y="474"/>
                  <a:pt x="116" y="474"/>
                </a:cubicBezTo>
                <a:cubicBezTo>
                  <a:pt x="653" y="474"/>
                  <a:pt x="653" y="474"/>
                  <a:pt x="653" y="474"/>
                </a:cubicBezTo>
                <a:cubicBezTo>
                  <a:pt x="717" y="474"/>
                  <a:pt x="769" y="422"/>
                  <a:pt x="769" y="359"/>
                </a:cubicBezTo>
                <a:cubicBezTo>
                  <a:pt x="769" y="300"/>
                  <a:pt x="726" y="252"/>
                  <a:pt x="670" y="244"/>
                </a:cubicBezTo>
                <a:cubicBezTo>
                  <a:pt x="671" y="237"/>
                  <a:pt x="672" y="229"/>
                  <a:pt x="672" y="222"/>
                </a:cubicBezTo>
                <a:cubicBezTo>
                  <a:pt x="672" y="159"/>
                  <a:pt x="622" y="109"/>
                  <a:pt x="560" y="109"/>
                </a:cubicBezTo>
                <a:cubicBezTo>
                  <a:pt x="537" y="109"/>
                  <a:pt x="516" y="116"/>
                  <a:pt x="498" y="128"/>
                </a:cubicBezTo>
                <a:cubicBezTo>
                  <a:pt x="479" y="55"/>
                  <a:pt x="413" y="0"/>
                  <a:pt x="334" y="0"/>
                </a:cubicBezTo>
              </a:path>
            </a:pathLst>
          </a:custGeom>
          <a:solidFill>
            <a:schemeClr val="tx2">
              <a:lumMod val="20000"/>
              <a:lumOff val="80000"/>
              <a:alpha val="8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3" name="AutoShape 3"/>
          <p:cNvSpPr>
            <a:spLocks noChangeAspect="1" noChangeArrowheads="1" noTextEdit="1"/>
          </p:cNvSpPr>
          <p:nvPr/>
        </p:nvSpPr>
        <p:spPr bwMode="auto">
          <a:xfrm>
            <a:off x="5356230" y="1146133"/>
            <a:ext cx="449546" cy="44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Freeform 5"/>
          <p:cNvSpPr>
            <a:spLocks/>
          </p:cNvSpPr>
          <p:nvPr/>
        </p:nvSpPr>
        <p:spPr bwMode="auto">
          <a:xfrm>
            <a:off x="5337019" y="1123073"/>
            <a:ext cx="497574" cy="491962"/>
          </a:xfrm>
          <a:custGeom>
            <a:avLst/>
            <a:gdLst>
              <a:gd name="T0" fmla="*/ 101 w 106"/>
              <a:gd name="T1" fmla="*/ 62 h 105"/>
              <a:gd name="T2" fmla="*/ 62 w 106"/>
              <a:gd name="T3" fmla="*/ 5 h 105"/>
              <a:gd name="T4" fmla="*/ 5 w 106"/>
              <a:gd name="T5" fmla="*/ 44 h 105"/>
              <a:gd name="T6" fmla="*/ 44 w 106"/>
              <a:gd name="T7" fmla="*/ 100 h 105"/>
              <a:gd name="T8" fmla="*/ 101 w 106"/>
              <a:gd name="T9" fmla="*/ 62 h 105"/>
            </a:gdLst>
            <a:ahLst/>
            <a:cxnLst>
              <a:cxn ang="0">
                <a:pos x="T0" y="T1"/>
              </a:cxn>
              <a:cxn ang="0">
                <a:pos x="T2" y="T3"/>
              </a:cxn>
              <a:cxn ang="0">
                <a:pos x="T4" y="T5"/>
              </a:cxn>
              <a:cxn ang="0">
                <a:pos x="T6" y="T7"/>
              </a:cxn>
              <a:cxn ang="0">
                <a:pos x="T8" y="T9"/>
              </a:cxn>
            </a:cxnLst>
            <a:rect l="0" t="0" r="r" b="b"/>
            <a:pathLst>
              <a:path w="106" h="105">
                <a:moveTo>
                  <a:pt x="101" y="62"/>
                </a:moveTo>
                <a:cubicBezTo>
                  <a:pt x="106" y="36"/>
                  <a:pt x="88" y="10"/>
                  <a:pt x="62" y="5"/>
                </a:cubicBezTo>
                <a:cubicBezTo>
                  <a:pt x="36" y="0"/>
                  <a:pt x="10" y="17"/>
                  <a:pt x="5" y="44"/>
                </a:cubicBezTo>
                <a:cubicBezTo>
                  <a:pt x="0" y="70"/>
                  <a:pt x="17" y="95"/>
                  <a:pt x="44" y="100"/>
                </a:cubicBezTo>
                <a:cubicBezTo>
                  <a:pt x="70" y="105"/>
                  <a:pt x="96" y="88"/>
                  <a:pt x="101" y="62"/>
                </a:cubicBezTo>
                <a:close/>
              </a:path>
            </a:pathLst>
          </a:custGeom>
          <a:solidFill>
            <a:schemeClr val="accent4">
              <a:lumMod val="60000"/>
              <a:lumOff val="40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5" name="Freeform 10"/>
          <p:cNvSpPr>
            <a:spLocks noChangeAspect="1"/>
          </p:cNvSpPr>
          <p:nvPr/>
        </p:nvSpPr>
        <p:spPr bwMode="auto">
          <a:xfrm>
            <a:off x="6188415" y="2436771"/>
            <a:ext cx="1208313" cy="743807"/>
          </a:xfrm>
          <a:custGeom>
            <a:avLst/>
            <a:gdLst>
              <a:gd name="T0" fmla="*/ 170 w 301"/>
              <a:gd name="T1" fmla="*/ 0 h 185"/>
              <a:gd name="T2" fmla="*/ 106 w 301"/>
              <a:gd name="T3" fmla="*/ 49 h 185"/>
              <a:gd name="T4" fmla="*/ 82 w 301"/>
              <a:gd name="T5" fmla="*/ 42 h 185"/>
              <a:gd name="T6" fmla="*/ 38 w 301"/>
              <a:gd name="T7" fmla="*/ 86 h 185"/>
              <a:gd name="T8" fmla="*/ 39 w 301"/>
              <a:gd name="T9" fmla="*/ 95 h 185"/>
              <a:gd name="T10" fmla="*/ 0 w 301"/>
              <a:gd name="T11" fmla="*/ 140 h 185"/>
              <a:gd name="T12" fmla="*/ 46 w 301"/>
              <a:gd name="T13" fmla="*/ 185 h 185"/>
              <a:gd name="T14" fmla="*/ 256 w 301"/>
              <a:gd name="T15" fmla="*/ 185 h 185"/>
              <a:gd name="T16" fmla="*/ 301 w 301"/>
              <a:gd name="T17" fmla="*/ 140 h 185"/>
              <a:gd name="T18" fmla="*/ 282 w 301"/>
              <a:gd name="T19" fmla="*/ 103 h 185"/>
              <a:gd name="T20" fmla="*/ 234 w 301"/>
              <a:gd name="T21" fmla="*/ 48 h 185"/>
              <a:gd name="T22" fmla="*/ 170 w 301"/>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1" h="185">
                <a:moveTo>
                  <a:pt x="170" y="0"/>
                </a:moveTo>
                <a:cubicBezTo>
                  <a:pt x="140" y="0"/>
                  <a:pt x="114" y="21"/>
                  <a:pt x="106" y="49"/>
                </a:cubicBezTo>
                <a:cubicBezTo>
                  <a:pt x="99" y="45"/>
                  <a:pt x="91" y="42"/>
                  <a:pt x="82" y="42"/>
                </a:cubicBezTo>
                <a:cubicBezTo>
                  <a:pt x="58" y="42"/>
                  <a:pt x="38" y="62"/>
                  <a:pt x="38" y="86"/>
                </a:cubicBezTo>
                <a:cubicBezTo>
                  <a:pt x="38" y="89"/>
                  <a:pt x="38" y="92"/>
                  <a:pt x="39" y="95"/>
                </a:cubicBezTo>
                <a:cubicBezTo>
                  <a:pt x="17" y="98"/>
                  <a:pt x="0" y="117"/>
                  <a:pt x="0" y="140"/>
                </a:cubicBezTo>
                <a:cubicBezTo>
                  <a:pt x="0" y="165"/>
                  <a:pt x="21" y="185"/>
                  <a:pt x="46" y="185"/>
                </a:cubicBezTo>
                <a:cubicBezTo>
                  <a:pt x="256" y="185"/>
                  <a:pt x="256" y="185"/>
                  <a:pt x="256" y="185"/>
                </a:cubicBezTo>
                <a:cubicBezTo>
                  <a:pt x="281" y="185"/>
                  <a:pt x="301" y="165"/>
                  <a:pt x="301" y="140"/>
                </a:cubicBezTo>
                <a:cubicBezTo>
                  <a:pt x="301" y="125"/>
                  <a:pt x="294" y="111"/>
                  <a:pt x="282" y="103"/>
                </a:cubicBezTo>
                <a:cubicBezTo>
                  <a:pt x="282" y="75"/>
                  <a:pt x="261" y="52"/>
                  <a:pt x="234" y="48"/>
                </a:cubicBezTo>
                <a:cubicBezTo>
                  <a:pt x="226" y="20"/>
                  <a:pt x="201" y="0"/>
                  <a:pt x="170" y="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Freeform 11"/>
          <p:cNvSpPr>
            <a:spLocks noChangeAspect="1" noEditPoints="1"/>
          </p:cNvSpPr>
          <p:nvPr/>
        </p:nvSpPr>
        <p:spPr bwMode="auto">
          <a:xfrm>
            <a:off x="6036837" y="2324198"/>
            <a:ext cx="1469560" cy="913928"/>
          </a:xfrm>
          <a:custGeom>
            <a:avLst/>
            <a:gdLst>
              <a:gd name="T0" fmla="*/ 132 w 369"/>
              <a:gd name="T1" fmla="*/ 65 h 229"/>
              <a:gd name="T2" fmla="*/ 133 w 369"/>
              <a:gd name="T3" fmla="*/ 62 h 229"/>
              <a:gd name="T4" fmla="*/ 209 w 369"/>
              <a:gd name="T5" fmla="*/ 4 h 229"/>
              <a:gd name="T6" fmla="*/ 209 w 369"/>
              <a:gd name="T7" fmla="*/ 4 h 229"/>
              <a:gd name="T8" fmla="*/ 284 w 369"/>
              <a:gd name="T9" fmla="*/ 60 h 229"/>
              <a:gd name="T10" fmla="*/ 284 w 369"/>
              <a:gd name="T11" fmla="*/ 62 h 229"/>
              <a:gd name="T12" fmla="*/ 286 w 369"/>
              <a:gd name="T13" fmla="*/ 62 h 229"/>
              <a:gd name="T14" fmla="*/ 342 w 369"/>
              <a:gd name="T15" fmla="*/ 127 h 229"/>
              <a:gd name="T16" fmla="*/ 342 w 369"/>
              <a:gd name="T17" fmla="*/ 128 h 229"/>
              <a:gd name="T18" fmla="*/ 343 w 369"/>
              <a:gd name="T19" fmla="*/ 129 h 229"/>
              <a:gd name="T20" fmla="*/ 365 w 369"/>
              <a:gd name="T21" fmla="*/ 172 h 229"/>
              <a:gd name="T22" fmla="*/ 350 w 369"/>
              <a:gd name="T23" fmla="*/ 209 h 229"/>
              <a:gd name="T24" fmla="*/ 312 w 369"/>
              <a:gd name="T25" fmla="*/ 225 h 229"/>
              <a:gd name="T26" fmla="*/ 57 w 369"/>
              <a:gd name="T27" fmla="*/ 225 h 229"/>
              <a:gd name="T28" fmla="*/ 20 w 369"/>
              <a:gd name="T29" fmla="*/ 209 h 229"/>
              <a:gd name="T30" fmla="*/ 4 w 369"/>
              <a:gd name="T31" fmla="*/ 172 h 229"/>
              <a:gd name="T32" fmla="*/ 50 w 369"/>
              <a:gd name="T33" fmla="*/ 119 h 229"/>
              <a:gd name="T34" fmla="*/ 52 w 369"/>
              <a:gd name="T35" fmla="*/ 119 h 229"/>
              <a:gd name="T36" fmla="*/ 51 w 369"/>
              <a:gd name="T37" fmla="*/ 117 h 229"/>
              <a:gd name="T38" fmla="*/ 50 w 369"/>
              <a:gd name="T39" fmla="*/ 107 h 229"/>
              <a:gd name="T40" fmla="*/ 65 w 369"/>
              <a:gd name="T41" fmla="*/ 70 h 229"/>
              <a:gd name="T42" fmla="*/ 102 w 369"/>
              <a:gd name="T43" fmla="*/ 55 h 229"/>
              <a:gd name="T44" fmla="*/ 130 w 369"/>
              <a:gd name="T45" fmla="*/ 64 h 229"/>
              <a:gd name="T46" fmla="*/ 132 w 369"/>
              <a:gd name="T47" fmla="*/ 65 h 229"/>
              <a:gd name="T48" fmla="*/ 209 w 369"/>
              <a:gd name="T49" fmla="*/ 0 h 229"/>
              <a:gd name="T50" fmla="*/ 130 w 369"/>
              <a:gd name="T51" fmla="*/ 59 h 229"/>
              <a:gd name="T52" fmla="*/ 102 w 369"/>
              <a:gd name="T53" fmla="*/ 51 h 229"/>
              <a:gd name="T54" fmla="*/ 102 w 369"/>
              <a:gd name="T55" fmla="*/ 51 h 229"/>
              <a:gd name="T56" fmla="*/ 46 w 369"/>
              <a:gd name="T57" fmla="*/ 107 h 229"/>
              <a:gd name="T58" fmla="*/ 47 w 369"/>
              <a:gd name="T59" fmla="*/ 116 h 229"/>
              <a:gd name="T60" fmla="*/ 0 w 369"/>
              <a:gd name="T61" fmla="*/ 172 h 229"/>
              <a:gd name="T62" fmla="*/ 57 w 369"/>
              <a:gd name="T63" fmla="*/ 229 h 229"/>
              <a:gd name="T64" fmla="*/ 312 w 369"/>
              <a:gd name="T65" fmla="*/ 229 h 229"/>
              <a:gd name="T66" fmla="*/ 369 w 369"/>
              <a:gd name="T67" fmla="*/ 172 h 229"/>
              <a:gd name="T68" fmla="*/ 346 w 369"/>
              <a:gd name="T69" fmla="*/ 126 h 229"/>
              <a:gd name="T70" fmla="*/ 287 w 369"/>
              <a:gd name="T71" fmla="*/ 58 h 229"/>
              <a:gd name="T72" fmla="*/ 209 w 369"/>
              <a:gd name="T7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229">
                <a:moveTo>
                  <a:pt x="132" y="65"/>
                </a:moveTo>
                <a:cubicBezTo>
                  <a:pt x="133" y="62"/>
                  <a:pt x="133" y="62"/>
                  <a:pt x="133" y="62"/>
                </a:cubicBezTo>
                <a:cubicBezTo>
                  <a:pt x="142" y="29"/>
                  <a:pt x="172" y="4"/>
                  <a:pt x="209" y="4"/>
                </a:cubicBezTo>
                <a:cubicBezTo>
                  <a:pt x="209" y="4"/>
                  <a:pt x="209" y="4"/>
                  <a:pt x="209" y="4"/>
                </a:cubicBezTo>
                <a:cubicBezTo>
                  <a:pt x="244" y="4"/>
                  <a:pt x="275" y="28"/>
                  <a:pt x="284" y="60"/>
                </a:cubicBezTo>
                <a:cubicBezTo>
                  <a:pt x="284" y="62"/>
                  <a:pt x="284" y="62"/>
                  <a:pt x="284" y="62"/>
                </a:cubicBezTo>
                <a:cubicBezTo>
                  <a:pt x="286" y="62"/>
                  <a:pt x="286" y="62"/>
                  <a:pt x="286" y="62"/>
                </a:cubicBezTo>
                <a:cubicBezTo>
                  <a:pt x="317" y="67"/>
                  <a:pt x="342" y="94"/>
                  <a:pt x="342" y="127"/>
                </a:cubicBezTo>
                <a:cubicBezTo>
                  <a:pt x="342" y="128"/>
                  <a:pt x="342" y="128"/>
                  <a:pt x="342" y="128"/>
                </a:cubicBezTo>
                <a:cubicBezTo>
                  <a:pt x="343" y="129"/>
                  <a:pt x="343" y="129"/>
                  <a:pt x="343" y="129"/>
                </a:cubicBezTo>
                <a:cubicBezTo>
                  <a:pt x="357" y="138"/>
                  <a:pt x="365" y="154"/>
                  <a:pt x="365" y="172"/>
                </a:cubicBezTo>
                <a:cubicBezTo>
                  <a:pt x="365" y="186"/>
                  <a:pt x="359" y="199"/>
                  <a:pt x="350" y="209"/>
                </a:cubicBezTo>
                <a:cubicBezTo>
                  <a:pt x="340" y="219"/>
                  <a:pt x="327" y="225"/>
                  <a:pt x="312" y="225"/>
                </a:cubicBezTo>
                <a:cubicBezTo>
                  <a:pt x="57" y="225"/>
                  <a:pt x="57" y="225"/>
                  <a:pt x="57" y="225"/>
                </a:cubicBezTo>
                <a:cubicBezTo>
                  <a:pt x="43" y="225"/>
                  <a:pt x="30" y="219"/>
                  <a:pt x="20" y="209"/>
                </a:cubicBezTo>
                <a:cubicBezTo>
                  <a:pt x="10" y="199"/>
                  <a:pt x="4" y="186"/>
                  <a:pt x="4" y="172"/>
                </a:cubicBezTo>
                <a:cubicBezTo>
                  <a:pt x="4" y="145"/>
                  <a:pt x="24" y="123"/>
                  <a:pt x="50" y="119"/>
                </a:cubicBezTo>
                <a:cubicBezTo>
                  <a:pt x="52" y="119"/>
                  <a:pt x="52" y="119"/>
                  <a:pt x="52" y="119"/>
                </a:cubicBezTo>
                <a:cubicBezTo>
                  <a:pt x="51" y="117"/>
                  <a:pt x="51" y="117"/>
                  <a:pt x="51" y="117"/>
                </a:cubicBezTo>
                <a:cubicBezTo>
                  <a:pt x="51" y="114"/>
                  <a:pt x="50" y="110"/>
                  <a:pt x="50" y="107"/>
                </a:cubicBezTo>
                <a:cubicBezTo>
                  <a:pt x="50" y="92"/>
                  <a:pt x="56" y="80"/>
                  <a:pt x="65" y="70"/>
                </a:cubicBezTo>
                <a:cubicBezTo>
                  <a:pt x="75" y="61"/>
                  <a:pt x="88" y="55"/>
                  <a:pt x="102" y="55"/>
                </a:cubicBezTo>
                <a:cubicBezTo>
                  <a:pt x="112" y="55"/>
                  <a:pt x="122" y="58"/>
                  <a:pt x="130" y="64"/>
                </a:cubicBezTo>
                <a:cubicBezTo>
                  <a:pt x="132" y="65"/>
                  <a:pt x="132" y="65"/>
                  <a:pt x="132" y="65"/>
                </a:cubicBezTo>
                <a:moveTo>
                  <a:pt x="209" y="0"/>
                </a:moveTo>
                <a:cubicBezTo>
                  <a:pt x="171" y="0"/>
                  <a:pt x="140" y="25"/>
                  <a:pt x="130" y="59"/>
                </a:cubicBezTo>
                <a:cubicBezTo>
                  <a:pt x="122" y="54"/>
                  <a:pt x="112" y="51"/>
                  <a:pt x="102" y="51"/>
                </a:cubicBezTo>
                <a:cubicBezTo>
                  <a:pt x="102" y="51"/>
                  <a:pt x="102" y="51"/>
                  <a:pt x="102" y="51"/>
                </a:cubicBezTo>
                <a:cubicBezTo>
                  <a:pt x="71" y="51"/>
                  <a:pt x="46" y="76"/>
                  <a:pt x="46" y="107"/>
                </a:cubicBezTo>
                <a:cubicBezTo>
                  <a:pt x="46" y="110"/>
                  <a:pt x="47" y="113"/>
                  <a:pt x="47" y="116"/>
                </a:cubicBezTo>
                <a:cubicBezTo>
                  <a:pt x="21" y="121"/>
                  <a:pt x="0" y="144"/>
                  <a:pt x="0" y="172"/>
                </a:cubicBezTo>
                <a:cubicBezTo>
                  <a:pt x="0" y="203"/>
                  <a:pt x="26" y="229"/>
                  <a:pt x="57" y="229"/>
                </a:cubicBezTo>
                <a:cubicBezTo>
                  <a:pt x="312" y="229"/>
                  <a:pt x="312" y="229"/>
                  <a:pt x="312" y="229"/>
                </a:cubicBezTo>
                <a:cubicBezTo>
                  <a:pt x="344" y="229"/>
                  <a:pt x="369" y="203"/>
                  <a:pt x="369" y="172"/>
                </a:cubicBezTo>
                <a:cubicBezTo>
                  <a:pt x="369" y="153"/>
                  <a:pt x="360" y="136"/>
                  <a:pt x="346" y="126"/>
                </a:cubicBezTo>
                <a:cubicBezTo>
                  <a:pt x="346" y="92"/>
                  <a:pt x="320" y="64"/>
                  <a:pt x="287" y="58"/>
                </a:cubicBezTo>
                <a:cubicBezTo>
                  <a:pt x="277" y="24"/>
                  <a:pt x="246" y="0"/>
                  <a:pt x="209" y="0"/>
                </a:cubicBezTo>
              </a:path>
            </a:pathLst>
          </a:custGeom>
          <a:solidFill>
            <a:schemeClr val="bg1">
              <a:lumMod val="75000"/>
            </a:schemeClr>
          </a:solidFill>
          <a:ln>
            <a:solidFill>
              <a:schemeClr val="bg1">
                <a:lumMod val="85000"/>
              </a:schemeClr>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AutoShape 17"/>
          <p:cNvSpPr>
            <a:spLocks noChangeAspect="1" noChangeArrowheads="1" noTextEdit="1"/>
          </p:cNvSpPr>
          <p:nvPr/>
        </p:nvSpPr>
        <p:spPr bwMode="auto">
          <a:xfrm>
            <a:off x="4837804" y="1284904"/>
            <a:ext cx="1803797" cy="111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 name="Freeform 19"/>
          <p:cNvSpPr>
            <a:spLocks noChangeAspect="1"/>
          </p:cNvSpPr>
          <p:nvPr/>
        </p:nvSpPr>
        <p:spPr bwMode="auto">
          <a:xfrm>
            <a:off x="4837804" y="1280140"/>
            <a:ext cx="1900943" cy="1179827"/>
          </a:xfrm>
          <a:custGeom>
            <a:avLst/>
            <a:gdLst>
              <a:gd name="T0" fmla="*/ 168 w 387"/>
              <a:gd name="T1" fmla="*/ 0 h 239"/>
              <a:gd name="T2" fmla="*/ 87 w 387"/>
              <a:gd name="T3" fmla="*/ 62 h 239"/>
              <a:gd name="T4" fmla="*/ 24 w 387"/>
              <a:gd name="T5" fmla="*/ 134 h 239"/>
              <a:gd name="T6" fmla="*/ 0 w 387"/>
              <a:gd name="T7" fmla="*/ 181 h 239"/>
              <a:gd name="T8" fmla="*/ 58 w 387"/>
              <a:gd name="T9" fmla="*/ 239 h 239"/>
              <a:gd name="T10" fmla="*/ 329 w 387"/>
              <a:gd name="T11" fmla="*/ 239 h 239"/>
              <a:gd name="T12" fmla="*/ 387 w 387"/>
              <a:gd name="T13" fmla="*/ 181 h 239"/>
              <a:gd name="T14" fmla="*/ 337 w 387"/>
              <a:gd name="T15" fmla="*/ 123 h 239"/>
              <a:gd name="T16" fmla="*/ 339 w 387"/>
              <a:gd name="T17" fmla="*/ 112 h 239"/>
              <a:gd name="T18" fmla="*/ 282 w 387"/>
              <a:gd name="T19" fmla="*/ 55 h 239"/>
              <a:gd name="T20" fmla="*/ 251 w 387"/>
              <a:gd name="T21" fmla="*/ 64 h 239"/>
              <a:gd name="T22" fmla="*/ 168 w 387"/>
              <a:gd name="T2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7" h="239">
                <a:moveTo>
                  <a:pt x="168" y="0"/>
                </a:moveTo>
                <a:cubicBezTo>
                  <a:pt x="129" y="0"/>
                  <a:pt x="97" y="27"/>
                  <a:pt x="87" y="62"/>
                </a:cubicBezTo>
                <a:cubicBezTo>
                  <a:pt x="52" y="67"/>
                  <a:pt x="25" y="97"/>
                  <a:pt x="24" y="134"/>
                </a:cubicBezTo>
                <a:cubicBezTo>
                  <a:pt x="10" y="144"/>
                  <a:pt x="0" y="161"/>
                  <a:pt x="0" y="181"/>
                </a:cubicBezTo>
                <a:cubicBezTo>
                  <a:pt x="0" y="213"/>
                  <a:pt x="26" y="239"/>
                  <a:pt x="58" y="239"/>
                </a:cubicBezTo>
                <a:cubicBezTo>
                  <a:pt x="329" y="239"/>
                  <a:pt x="329" y="239"/>
                  <a:pt x="329" y="239"/>
                </a:cubicBezTo>
                <a:cubicBezTo>
                  <a:pt x="361" y="239"/>
                  <a:pt x="387" y="213"/>
                  <a:pt x="387" y="181"/>
                </a:cubicBezTo>
                <a:cubicBezTo>
                  <a:pt x="387" y="152"/>
                  <a:pt x="366" y="127"/>
                  <a:pt x="337" y="123"/>
                </a:cubicBezTo>
                <a:cubicBezTo>
                  <a:pt x="338" y="120"/>
                  <a:pt x="339" y="116"/>
                  <a:pt x="339" y="112"/>
                </a:cubicBezTo>
                <a:cubicBezTo>
                  <a:pt x="339" y="81"/>
                  <a:pt x="313" y="55"/>
                  <a:pt x="282" y="55"/>
                </a:cubicBezTo>
                <a:cubicBezTo>
                  <a:pt x="270" y="55"/>
                  <a:pt x="260" y="59"/>
                  <a:pt x="251" y="64"/>
                </a:cubicBezTo>
                <a:cubicBezTo>
                  <a:pt x="241" y="28"/>
                  <a:pt x="208" y="0"/>
                  <a:pt x="168" y="0"/>
                </a:cubicBezTo>
              </a:path>
            </a:pathLst>
          </a:custGeom>
          <a:solidFill>
            <a:schemeClr val="tx2">
              <a:lumMod val="20000"/>
              <a:lumOff val="80000"/>
              <a:alpha val="9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9" name="AutoShape 25"/>
          <p:cNvSpPr>
            <a:spLocks noChangeAspect="1" noChangeArrowheads="1" noTextEdit="1"/>
          </p:cNvSpPr>
          <p:nvPr/>
        </p:nvSpPr>
        <p:spPr bwMode="auto">
          <a:xfrm>
            <a:off x="1459934" y="796891"/>
            <a:ext cx="2071017" cy="118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 name="Freeform 27"/>
          <p:cNvSpPr>
            <a:spLocks noChangeAspect="1"/>
          </p:cNvSpPr>
          <p:nvPr/>
        </p:nvSpPr>
        <p:spPr bwMode="auto">
          <a:xfrm>
            <a:off x="1647433" y="818993"/>
            <a:ext cx="2061036" cy="1175602"/>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tx2">
              <a:lumMod val="20000"/>
              <a:lumOff val="80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1" name="Freeform 23"/>
          <p:cNvSpPr>
            <a:spLocks noChangeAspect="1"/>
          </p:cNvSpPr>
          <p:nvPr/>
        </p:nvSpPr>
        <p:spPr bwMode="auto">
          <a:xfrm>
            <a:off x="1051413" y="1075643"/>
            <a:ext cx="2409550" cy="1366031"/>
          </a:xfrm>
          <a:custGeom>
            <a:avLst/>
            <a:gdLst>
              <a:gd name="T0" fmla="*/ 72 w 514"/>
              <a:gd name="T1" fmla="*/ 136 h 290"/>
              <a:gd name="T2" fmla="*/ 67 w 514"/>
              <a:gd name="T3" fmla="*/ 105 h 290"/>
              <a:gd name="T4" fmla="*/ 172 w 514"/>
              <a:gd name="T5" fmla="*/ 0 h 290"/>
              <a:gd name="T6" fmla="*/ 266 w 514"/>
              <a:gd name="T7" fmla="*/ 60 h 290"/>
              <a:gd name="T8" fmla="*/ 331 w 514"/>
              <a:gd name="T9" fmla="*/ 33 h 290"/>
              <a:gd name="T10" fmla="*/ 419 w 514"/>
              <a:gd name="T11" fmla="*/ 121 h 290"/>
              <a:gd name="T12" fmla="*/ 418 w 514"/>
              <a:gd name="T13" fmla="*/ 135 h 290"/>
              <a:gd name="T14" fmla="*/ 436 w 514"/>
              <a:gd name="T15" fmla="*/ 135 h 290"/>
              <a:gd name="T16" fmla="*/ 514 w 514"/>
              <a:gd name="T17" fmla="*/ 213 h 290"/>
              <a:gd name="T18" fmla="*/ 436 w 514"/>
              <a:gd name="T19" fmla="*/ 290 h 290"/>
              <a:gd name="T20" fmla="*/ 77 w 514"/>
              <a:gd name="T21" fmla="*/ 290 h 290"/>
              <a:gd name="T22" fmla="*/ 0 w 514"/>
              <a:gd name="T23" fmla="*/ 213 h 290"/>
              <a:gd name="T24" fmla="*/ 72 w 514"/>
              <a:gd name="T25" fmla="*/ 13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 h="290">
                <a:moveTo>
                  <a:pt x="72" y="136"/>
                </a:moveTo>
                <a:cubicBezTo>
                  <a:pt x="69" y="126"/>
                  <a:pt x="67" y="116"/>
                  <a:pt x="67" y="105"/>
                </a:cubicBezTo>
                <a:cubicBezTo>
                  <a:pt x="67" y="47"/>
                  <a:pt x="114" y="0"/>
                  <a:pt x="172" y="0"/>
                </a:cubicBezTo>
                <a:cubicBezTo>
                  <a:pt x="214" y="0"/>
                  <a:pt x="250" y="25"/>
                  <a:pt x="266" y="60"/>
                </a:cubicBezTo>
                <a:cubicBezTo>
                  <a:pt x="283" y="43"/>
                  <a:pt x="305" y="33"/>
                  <a:pt x="331" y="33"/>
                </a:cubicBezTo>
                <a:cubicBezTo>
                  <a:pt x="380" y="33"/>
                  <a:pt x="419" y="72"/>
                  <a:pt x="419" y="121"/>
                </a:cubicBezTo>
                <a:cubicBezTo>
                  <a:pt x="419" y="126"/>
                  <a:pt x="419" y="131"/>
                  <a:pt x="418" y="135"/>
                </a:cubicBezTo>
                <a:cubicBezTo>
                  <a:pt x="436" y="135"/>
                  <a:pt x="436" y="135"/>
                  <a:pt x="436" y="135"/>
                </a:cubicBezTo>
                <a:cubicBezTo>
                  <a:pt x="479" y="135"/>
                  <a:pt x="514" y="170"/>
                  <a:pt x="514" y="213"/>
                </a:cubicBezTo>
                <a:cubicBezTo>
                  <a:pt x="514" y="256"/>
                  <a:pt x="479" y="290"/>
                  <a:pt x="436" y="290"/>
                </a:cubicBezTo>
                <a:cubicBezTo>
                  <a:pt x="77" y="290"/>
                  <a:pt x="77" y="290"/>
                  <a:pt x="77" y="290"/>
                </a:cubicBezTo>
                <a:cubicBezTo>
                  <a:pt x="34" y="290"/>
                  <a:pt x="0" y="256"/>
                  <a:pt x="0" y="213"/>
                </a:cubicBezTo>
                <a:cubicBezTo>
                  <a:pt x="0" y="172"/>
                  <a:pt x="31" y="139"/>
                  <a:pt x="72" y="136"/>
                </a:cubicBezTo>
                <a:close/>
              </a:path>
            </a:pathLst>
          </a:custGeom>
          <a:solidFill>
            <a:schemeClr val="tx2">
              <a:lumMod val="20000"/>
              <a:lumOff val="8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3" name="Group 34"/>
          <p:cNvGrpSpPr>
            <a:grpSpLocks noChangeAspect="1"/>
          </p:cNvGrpSpPr>
          <p:nvPr/>
        </p:nvGrpSpPr>
        <p:grpSpPr bwMode="auto">
          <a:xfrm>
            <a:off x="6541727" y="422340"/>
            <a:ext cx="1621631" cy="2402232"/>
            <a:chOff x="5442" y="324"/>
            <a:chExt cx="1362" cy="2017"/>
          </a:xfrm>
        </p:grpSpPr>
        <p:sp>
          <p:nvSpPr>
            <p:cNvPr id="23" name="AutoShape 33"/>
            <p:cNvSpPr>
              <a:spLocks noChangeAspect="1" noChangeArrowheads="1" noTextEdit="1"/>
            </p:cNvSpPr>
            <p:nvPr/>
          </p:nvSpPr>
          <p:spPr bwMode="auto">
            <a:xfrm>
              <a:off x="5442" y="324"/>
              <a:ext cx="1362" cy="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5"/>
            <p:cNvSpPr>
              <a:spLocks/>
            </p:cNvSpPr>
            <p:nvPr/>
          </p:nvSpPr>
          <p:spPr bwMode="auto">
            <a:xfrm>
              <a:off x="5350" y="405"/>
              <a:ext cx="777" cy="1469"/>
            </a:xfrm>
            <a:custGeom>
              <a:avLst/>
              <a:gdLst>
                <a:gd name="T0" fmla="*/ 111 w 219"/>
                <a:gd name="T1" fmla="*/ 0 h 415"/>
                <a:gd name="T2" fmla="*/ 33 w 219"/>
                <a:gd name="T3" fmla="*/ 183 h 415"/>
                <a:gd name="T4" fmla="*/ 219 w 219"/>
                <a:gd name="T5" fmla="*/ 415 h 415"/>
                <a:gd name="T6" fmla="*/ 111 w 219"/>
                <a:gd name="T7" fmla="*/ 0 h 415"/>
              </a:gdLst>
              <a:ahLst/>
              <a:cxnLst>
                <a:cxn ang="0">
                  <a:pos x="T0" y="T1"/>
                </a:cxn>
                <a:cxn ang="0">
                  <a:pos x="T2" y="T3"/>
                </a:cxn>
                <a:cxn ang="0">
                  <a:pos x="T4" y="T5"/>
                </a:cxn>
                <a:cxn ang="0">
                  <a:pos x="T6" y="T7"/>
                </a:cxn>
              </a:cxnLst>
              <a:rect l="0" t="0" r="r" b="b"/>
              <a:pathLst>
                <a:path w="219" h="415">
                  <a:moveTo>
                    <a:pt x="111" y="0"/>
                  </a:moveTo>
                  <a:cubicBezTo>
                    <a:pt x="111" y="0"/>
                    <a:pt x="0" y="36"/>
                    <a:pt x="33" y="183"/>
                  </a:cubicBezTo>
                  <a:cubicBezTo>
                    <a:pt x="65" y="329"/>
                    <a:pt x="219" y="415"/>
                    <a:pt x="219" y="415"/>
                  </a:cubicBezTo>
                  <a:lnTo>
                    <a:pt x="111"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6"/>
            <p:cNvSpPr>
              <a:spLocks/>
            </p:cNvSpPr>
            <p:nvPr/>
          </p:nvSpPr>
          <p:spPr bwMode="auto">
            <a:xfrm>
              <a:off x="5467" y="366"/>
              <a:ext cx="660" cy="1508"/>
            </a:xfrm>
            <a:custGeom>
              <a:avLst/>
              <a:gdLst>
                <a:gd name="T0" fmla="*/ 118 w 186"/>
                <a:gd name="T1" fmla="*/ 0 h 426"/>
                <a:gd name="T2" fmla="*/ 12 w 186"/>
                <a:gd name="T3" fmla="*/ 128 h 426"/>
                <a:gd name="T4" fmla="*/ 186 w 186"/>
                <a:gd name="T5" fmla="*/ 426 h 426"/>
                <a:gd name="T6" fmla="*/ 118 w 186"/>
                <a:gd name="T7" fmla="*/ 0 h 426"/>
              </a:gdLst>
              <a:ahLst/>
              <a:cxnLst>
                <a:cxn ang="0">
                  <a:pos x="T0" y="T1"/>
                </a:cxn>
                <a:cxn ang="0">
                  <a:pos x="T2" y="T3"/>
                </a:cxn>
                <a:cxn ang="0">
                  <a:pos x="T4" y="T5"/>
                </a:cxn>
                <a:cxn ang="0">
                  <a:pos x="T6" y="T7"/>
                </a:cxn>
              </a:cxnLst>
              <a:rect l="0" t="0" r="r" b="b"/>
              <a:pathLst>
                <a:path w="186" h="426">
                  <a:moveTo>
                    <a:pt x="118" y="0"/>
                  </a:moveTo>
                  <a:cubicBezTo>
                    <a:pt x="118" y="0"/>
                    <a:pt x="25" y="1"/>
                    <a:pt x="12" y="128"/>
                  </a:cubicBezTo>
                  <a:cubicBezTo>
                    <a:pt x="0" y="254"/>
                    <a:pt x="165" y="416"/>
                    <a:pt x="186" y="426"/>
                  </a:cubicBezTo>
                  <a:lnTo>
                    <a:pt x="11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7"/>
            <p:cNvSpPr>
              <a:spLocks/>
            </p:cNvSpPr>
            <p:nvPr/>
          </p:nvSpPr>
          <p:spPr bwMode="auto">
            <a:xfrm>
              <a:off x="5605" y="264"/>
              <a:ext cx="522" cy="1610"/>
            </a:xfrm>
            <a:custGeom>
              <a:avLst/>
              <a:gdLst>
                <a:gd name="T0" fmla="*/ 128 w 147"/>
                <a:gd name="T1" fmla="*/ 22 h 455"/>
                <a:gd name="T2" fmla="*/ 17 w 147"/>
                <a:gd name="T3" fmla="*/ 141 h 455"/>
                <a:gd name="T4" fmla="*/ 147 w 147"/>
                <a:gd name="T5" fmla="*/ 455 h 455"/>
                <a:gd name="T6" fmla="*/ 128 w 147"/>
                <a:gd name="T7" fmla="*/ 22 h 455"/>
              </a:gdLst>
              <a:ahLst/>
              <a:cxnLst>
                <a:cxn ang="0">
                  <a:pos x="T0" y="T1"/>
                </a:cxn>
                <a:cxn ang="0">
                  <a:pos x="T2" y="T3"/>
                </a:cxn>
                <a:cxn ang="0">
                  <a:pos x="T4" y="T5"/>
                </a:cxn>
                <a:cxn ang="0">
                  <a:pos x="T6" y="T7"/>
                </a:cxn>
              </a:cxnLst>
              <a:rect l="0" t="0" r="r" b="b"/>
              <a:pathLst>
                <a:path w="147" h="455">
                  <a:moveTo>
                    <a:pt x="128" y="22"/>
                  </a:moveTo>
                  <a:cubicBezTo>
                    <a:pt x="128" y="22"/>
                    <a:pt x="34" y="0"/>
                    <a:pt x="17" y="141"/>
                  </a:cubicBezTo>
                  <a:cubicBezTo>
                    <a:pt x="0" y="282"/>
                    <a:pt x="147" y="455"/>
                    <a:pt x="147" y="455"/>
                  </a:cubicBezTo>
                  <a:lnTo>
                    <a:pt x="128" y="2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8"/>
            <p:cNvSpPr>
              <a:spLocks/>
            </p:cNvSpPr>
            <p:nvPr/>
          </p:nvSpPr>
          <p:spPr bwMode="auto">
            <a:xfrm>
              <a:off x="5814" y="313"/>
              <a:ext cx="313" cy="1561"/>
            </a:xfrm>
            <a:custGeom>
              <a:avLst/>
              <a:gdLst>
                <a:gd name="T0" fmla="*/ 88 w 88"/>
                <a:gd name="T1" fmla="*/ 3 h 441"/>
                <a:gd name="T2" fmla="*/ 88 w 88"/>
                <a:gd name="T3" fmla="*/ 441 h 441"/>
                <a:gd name="T4" fmla="*/ 42 w 88"/>
                <a:gd name="T5" fmla="*/ 298 h 441"/>
                <a:gd name="T6" fmla="*/ 39 w 88"/>
                <a:gd name="T7" fmla="*/ 32 h 441"/>
                <a:gd name="T8" fmla="*/ 88 w 88"/>
                <a:gd name="T9" fmla="*/ 3 h 441"/>
              </a:gdLst>
              <a:ahLst/>
              <a:cxnLst>
                <a:cxn ang="0">
                  <a:pos x="T0" y="T1"/>
                </a:cxn>
                <a:cxn ang="0">
                  <a:pos x="T2" y="T3"/>
                </a:cxn>
                <a:cxn ang="0">
                  <a:pos x="T4" y="T5"/>
                </a:cxn>
                <a:cxn ang="0">
                  <a:pos x="T6" y="T7"/>
                </a:cxn>
                <a:cxn ang="0">
                  <a:pos x="T8" y="T9"/>
                </a:cxn>
              </a:cxnLst>
              <a:rect l="0" t="0" r="r" b="b"/>
              <a:pathLst>
                <a:path w="88" h="441">
                  <a:moveTo>
                    <a:pt x="88" y="3"/>
                  </a:moveTo>
                  <a:cubicBezTo>
                    <a:pt x="88" y="441"/>
                    <a:pt x="88" y="441"/>
                    <a:pt x="88" y="441"/>
                  </a:cubicBezTo>
                  <a:cubicBezTo>
                    <a:pt x="88" y="441"/>
                    <a:pt x="62" y="372"/>
                    <a:pt x="42" y="298"/>
                  </a:cubicBezTo>
                  <a:cubicBezTo>
                    <a:pt x="30" y="252"/>
                    <a:pt x="0" y="131"/>
                    <a:pt x="39" y="32"/>
                  </a:cubicBezTo>
                  <a:cubicBezTo>
                    <a:pt x="47" y="10"/>
                    <a:pt x="64" y="0"/>
                    <a:pt x="88"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9"/>
            <p:cNvSpPr>
              <a:spLocks/>
            </p:cNvSpPr>
            <p:nvPr/>
          </p:nvSpPr>
          <p:spPr bwMode="auto">
            <a:xfrm>
              <a:off x="6127" y="405"/>
              <a:ext cx="776" cy="1469"/>
            </a:xfrm>
            <a:custGeom>
              <a:avLst/>
              <a:gdLst>
                <a:gd name="T0" fmla="*/ 108 w 219"/>
                <a:gd name="T1" fmla="*/ 0 h 415"/>
                <a:gd name="T2" fmla="*/ 186 w 219"/>
                <a:gd name="T3" fmla="*/ 183 h 415"/>
                <a:gd name="T4" fmla="*/ 0 w 219"/>
                <a:gd name="T5" fmla="*/ 415 h 415"/>
                <a:gd name="T6" fmla="*/ 108 w 219"/>
                <a:gd name="T7" fmla="*/ 0 h 415"/>
              </a:gdLst>
              <a:ahLst/>
              <a:cxnLst>
                <a:cxn ang="0">
                  <a:pos x="T0" y="T1"/>
                </a:cxn>
                <a:cxn ang="0">
                  <a:pos x="T2" y="T3"/>
                </a:cxn>
                <a:cxn ang="0">
                  <a:pos x="T4" y="T5"/>
                </a:cxn>
                <a:cxn ang="0">
                  <a:pos x="T6" y="T7"/>
                </a:cxn>
              </a:cxnLst>
              <a:rect l="0" t="0" r="r" b="b"/>
              <a:pathLst>
                <a:path w="219" h="415">
                  <a:moveTo>
                    <a:pt x="108" y="0"/>
                  </a:moveTo>
                  <a:cubicBezTo>
                    <a:pt x="108" y="0"/>
                    <a:pt x="219" y="36"/>
                    <a:pt x="186" y="183"/>
                  </a:cubicBezTo>
                  <a:cubicBezTo>
                    <a:pt x="154" y="329"/>
                    <a:pt x="0" y="415"/>
                    <a:pt x="0" y="415"/>
                  </a:cubicBezTo>
                  <a:lnTo>
                    <a:pt x="10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0"/>
            <p:cNvSpPr>
              <a:spLocks/>
            </p:cNvSpPr>
            <p:nvPr/>
          </p:nvSpPr>
          <p:spPr bwMode="auto">
            <a:xfrm>
              <a:off x="6127" y="366"/>
              <a:ext cx="659" cy="1508"/>
            </a:xfrm>
            <a:custGeom>
              <a:avLst/>
              <a:gdLst>
                <a:gd name="T0" fmla="*/ 68 w 186"/>
                <a:gd name="T1" fmla="*/ 0 h 426"/>
                <a:gd name="T2" fmla="*/ 174 w 186"/>
                <a:gd name="T3" fmla="*/ 128 h 426"/>
                <a:gd name="T4" fmla="*/ 0 w 186"/>
                <a:gd name="T5" fmla="*/ 426 h 426"/>
                <a:gd name="T6" fmla="*/ 68 w 186"/>
                <a:gd name="T7" fmla="*/ 0 h 426"/>
              </a:gdLst>
              <a:ahLst/>
              <a:cxnLst>
                <a:cxn ang="0">
                  <a:pos x="T0" y="T1"/>
                </a:cxn>
                <a:cxn ang="0">
                  <a:pos x="T2" y="T3"/>
                </a:cxn>
                <a:cxn ang="0">
                  <a:pos x="T4" y="T5"/>
                </a:cxn>
                <a:cxn ang="0">
                  <a:pos x="T6" y="T7"/>
                </a:cxn>
              </a:cxnLst>
              <a:rect l="0" t="0" r="r" b="b"/>
              <a:pathLst>
                <a:path w="186" h="426">
                  <a:moveTo>
                    <a:pt x="68" y="0"/>
                  </a:moveTo>
                  <a:cubicBezTo>
                    <a:pt x="68" y="0"/>
                    <a:pt x="162" y="1"/>
                    <a:pt x="174" y="128"/>
                  </a:cubicBezTo>
                  <a:cubicBezTo>
                    <a:pt x="186" y="254"/>
                    <a:pt x="21" y="416"/>
                    <a:pt x="0" y="426"/>
                  </a:cubicBezTo>
                  <a:lnTo>
                    <a:pt x="6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1"/>
            <p:cNvSpPr>
              <a:spLocks/>
            </p:cNvSpPr>
            <p:nvPr/>
          </p:nvSpPr>
          <p:spPr bwMode="auto">
            <a:xfrm>
              <a:off x="6127" y="264"/>
              <a:ext cx="521" cy="1610"/>
            </a:xfrm>
            <a:custGeom>
              <a:avLst/>
              <a:gdLst>
                <a:gd name="T0" fmla="*/ 19 w 147"/>
                <a:gd name="T1" fmla="*/ 22 h 455"/>
                <a:gd name="T2" fmla="*/ 130 w 147"/>
                <a:gd name="T3" fmla="*/ 141 h 455"/>
                <a:gd name="T4" fmla="*/ 0 w 147"/>
                <a:gd name="T5" fmla="*/ 455 h 455"/>
                <a:gd name="T6" fmla="*/ 19 w 147"/>
                <a:gd name="T7" fmla="*/ 22 h 455"/>
              </a:gdLst>
              <a:ahLst/>
              <a:cxnLst>
                <a:cxn ang="0">
                  <a:pos x="T0" y="T1"/>
                </a:cxn>
                <a:cxn ang="0">
                  <a:pos x="T2" y="T3"/>
                </a:cxn>
                <a:cxn ang="0">
                  <a:pos x="T4" y="T5"/>
                </a:cxn>
                <a:cxn ang="0">
                  <a:pos x="T6" y="T7"/>
                </a:cxn>
              </a:cxnLst>
              <a:rect l="0" t="0" r="r" b="b"/>
              <a:pathLst>
                <a:path w="147" h="455">
                  <a:moveTo>
                    <a:pt x="19" y="22"/>
                  </a:moveTo>
                  <a:cubicBezTo>
                    <a:pt x="19" y="22"/>
                    <a:pt x="113" y="0"/>
                    <a:pt x="130" y="141"/>
                  </a:cubicBezTo>
                  <a:cubicBezTo>
                    <a:pt x="147" y="282"/>
                    <a:pt x="0" y="455"/>
                    <a:pt x="0" y="455"/>
                  </a:cubicBezTo>
                  <a:lnTo>
                    <a:pt x="19" y="2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2"/>
            <p:cNvSpPr>
              <a:spLocks/>
            </p:cNvSpPr>
            <p:nvPr/>
          </p:nvSpPr>
          <p:spPr bwMode="auto">
            <a:xfrm>
              <a:off x="6127" y="313"/>
              <a:ext cx="312" cy="1561"/>
            </a:xfrm>
            <a:custGeom>
              <a:avLst/>
              <a:gdLst>
                <a:gd name="T0" fmla="*/ 0 w 88"/>
                <a:gd name="T1" fmla="*/ 3 h 441"/>
                <a:gd name="T2" fmla="*/ 0 w 88"/>
                <a:gd name="T3" fmla="*/ 441 h 441"/>
                <a:gd name="T4" fmla="*/ 46 w 88"/>
                <a:gd name="T5" fmla="*/ 298 h 441"/>
                <a:gd name="T6" fmla="*/ 49 w 88"/>
                <a:gd name="T7" fmla="*/ 32 h 441"/>
                <a:gd name="T8" fmla="*/ 0 w 88"/>
                <a:gd name="T9" fmla="*/ 3 h 441"/>
              </a:gdLst>
              <a:ahLst/>
              <a:cxnLst>
                <a:cxn ang="0">
                  <a:pos x="T0" y="T1"/>
                </a:cxn>
                <a:cxn ang="0">
                  <a:pos x="T2" y="T3"/>
                </a:cxn>
                <a:cxn ang="0">
                  <a:pos x="T4" y="T5"/>
                </a:cxn>
                <a:cxn ang="0">
                  <a:pos x="T6" y="T7"/>
                </a:cxn>
                <a:cxn ang="0">
                  <a:pos x="T8" y="T9"/>
                </a:cxn>
              </a:cxnLst>
              <a:rect l="0" t="0" r="r" b="b"/>
              <a:pathLst>
                <a:path w="88" h="441">
                  <a:moveTo>
                    <a:pt x="0" y="3"/>
                  </a:moveTo>
                  <a:cubicBezTo>
                    <a:pt x="0" y="441"/>
                    <a:pt x="0" y="441"/>
                    <a:pt x="0" y="441"/>
                  </a:cubicBezTo>
                  <a:cubicBezTo>
                    <a:pt x="0" y="441"/>
                    <a:pt x="26" y="372"/>
                    <a:pt x="46" y="298"/>
                  </a:cubicBezTo>
                  <a:cubicBezTo>
                    <a:pt x="58" y="252"/>
                    <a:pt x="88" y="131"/>
                    <a:pt x="49" y="32"/>
                  </a:cubicBezTo>
                  <a:cubicBezTo>
                    <a:pt x="41" y="10"/>
                    <a:pt x="24" y="0"/>
                    <a:pt x="0" y="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43"/>
            <p:cNvSpPr>
              <a:spLocks/>
            </p:cNvSpPr>
            <p:nvPr/>
          </p:nvSpPr>
          <p:spPr bwMode="auto">
            <a:xfrm>
              <a:off x="5740" y="1555"/>
              <a:ext cx="773" cy="319"/>
            </a:xfrm>
            <a:custGeom>
              <a:avLst/>
              <a:gdLst>
                <a:gd name="T0" fmla="*/ 0 w 773"/>
                <a:gd name="T1" fmla="*/ 0 h 319"/>
                <a:gd name="T2" fmla="*/ 773 w 773"/>
                <a:gd name="T3" fmla="*/ 0 h 319"/>
                <a:gd name="T4" fmla="*/ 475 w 773"/>
                <a:gd name="T5" fmla="*/ 319 h 319"/>
                <a:gd name="T6" fmla="*/ 294 w 773"/>
                <a:gd name="T7" fmla="*/ 319 h 319"/>
                <a:gd name="T8" fmla="*/ 0 w 773"/>
                <a:gd name="T9" fmla="*/ 0 h 319"/>
              </a:gdLst>
              <a:ahLst/>
              <a:cxnLst>
                <a:cxn ang="0">
                  <a:pos x="T0" y="T1"/>
                </a:cxn>
                <a:cxn ang="0">
                  <a:pos x="T2" y="T3"/>
                </a:cxn>
                <a:cxn ang="0">
                  <a:pos x="T4" y="T5"/>
                </a:cxn>
                <a:cxn ang="0">
                  <a:pos x="T6" y="T7"/>
                </a:cxn>
                <a:cxn ang="0">
                  <a:pos x="T8" y="T9"/>
                </a:cxn>
              </a:cxnLst>
              <a:rect l="0" t="0" r="r" b="b"/>
              <a:pathLst>
                <a:path w="773" h="319">
                  <a:moveTo>
                    <a:pt x="0" y="0"/>
                  </a:moveTo>
                  <a:lnTo>
                    <a:pt x="773" y="0"/>
                  </a:lnTo>
                  <a:lnTo>
                    <a:pt x="475" y="319"/>
                  </a:lnTo>
                  <a:lnTo>
                    <a:pt x="294" y="319"/>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44"/>
            <p:cNvSpPr>
              <a:spLocks noChangeArrowheads="1"/>
            </p:cNvSpPr>
            <p:nvPr/>
          </p:nvSpPr>
          <p:spPr bwMode="auto">
            <a:xfrm>
              <a:off x="6031" y="1870"/>
              <a:ext cx="14"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45"/>
            <p:cNvSpPr>
              <a:spLocks noChangeArrowheads="1"/>
            </p:cNvSpPr>
            <p:nvPr/>
          </p:nvSpPr>
          <p:spPr bwMode="auto">
            <a:xfrm>
              <a:off x="6208" y="1870"/>
              <a:ext cx="11"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6"/>
            <p:cNvSpPr>
              <a:spLocks/>
            </p:cNvSpPr>
            <p:nvPr/>
          </p:nvSpPr>
          <p:spPr bwMode="auto">
            <a:xfrm>
              <a:off x="5946" y="1778"/>
              <a:ext cx="358" cy="96"/>
            </a:xfrm>
            <a:custGeom>
              <a:avLst/>
              <a:gdLst>
                <a:gd name="T0" fmla="*/ 0 w 358"/>
                <a:gd name="T1" fmla="*/ 0 h 96"/>
                <a:gd name="T2" fmla="*/ 88 w 358"/>
                <a:gd name="T3" fmla="*/ 96 h 96"/>
                <a:gd name="T4" fmla="*/ 269 w 358"/>
                <a:gd name="T5" fmla="*/ 96 h 96"/>
                <a:gd name="T6" fmla="*/ 358 w 358"/>
                <a:gd name="T7" fmla="*/ 0 h 96"/>
                <a:gd name="T8" fmla="*/ 0 w 358"/>
                <a:gd name="T9" fmla="*/ 0 h 96"/>
              </a:gdLst>
              <a:ahLst/>
              <a:cxnLst>
                <a:cxn ang="0">
                  <a:pos x="T0" y="T1"/>
                </a:cxn>
                <a:cxn ang="0">
                  <a:pos x="T2" y="T3"/>
                </a:cxn>
                <a:cxn ang="0">
                  <a:pos x="T4" y="T5"/>
                </a:cxn>
                <a:cxn ang="0">
                  <a:pos x="T6" y="T7"/>
                </a:cxn>
                <a:cxn ang="0">
                  <a:pos x="T8" y="T9"/>
                </a:cxn>
              </a:cxnLst>
              <a:rect l="0" t="0" r="r" b="b"/>
              <a:pathLst>
                <a:path w="358" h="96">
                  <a:moveTo>
                    <a:pt x="0" y="0"/>
                  </a:moveTo>
                  <a:lnTo>
                    <a:pt x="88" y="96"/>
                  </a:lnTo>
                  <a:lnTo>
                    <a:pt x="269" y="96"/>
                  </a:lnTo>
                  <a:lnTo>
                    <a:pt x="35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7"/>
            <p:cNvSpPr>
              <a:spLocks/>
            </p:cNvSpPr>
            <p:nvPr/>
          </p:nvSpPr>
          <p:spPr bwMode="auto">
            <a:xfrm>
              <a:off x="5995" y="2121"/>
              <a:ext cx="259" cy="216"/>
            </a:xfrm>
            <a:custGeom>
              <a:avLst/>
              <a:gdLst>
                <a:gd name="T0" fmla="*/ 39 w 73"/>
                <a:gd name="T1" fmla="*/ 0 h 61"/>
                <a:gd name="T2" fmla="*/ 39 w 73"/>
                <a:gd name="T3" fmla="*/ 0 h 61"/>
                <a:gd name="T4" fmla="*/ 37 w 73"/>
                <a:gd name="T5" fmla="*/ 0 h 61"/>
                <a:gd name="T6" fmla="*/ 35 w 73"/>
                <a:gd name="T7" fmla="*/ 0 h 61"/>
                <a:gd name="T8" fmla="*/ 35 w 73"/>
                <a:gd name="T9" fmla="*/ 0 h 61"/>
                <a:gd name="T10" fmla="*/ 0 w 73"/>
                <a:gd name="T11" fmla="*/ 1 h 61"/>
                <a:gd name="T12" fmla="*/ 8 w 73"/>
                <a:gd name="T13" fmla="*/ 51 h 61"/>
                <a:gd name="T14" fmla="*/ 23 w 73"/>
                <a:gd name="T15" fmla="*/ 61 h 61"/>
                <a:gd name="T16" fmla="*/ 36 w 73"/>
                <a:gd name="T17" fmla="*/ 61 h 61"/>
                <a:gd name="T18" fmla="*/ 38 w 73"/>
                <a:gd name="T19" fmla="*/ 61 h 61"/>
                <a:gd name="T20" fmla="*/ 51 w 73"/>
                <a:gd name="T21" fmla="*/ 61 h 61"/>
                <a:gd name="T22" fmla="*/ 66 w 73"/>
                <a:gd name="T23" fmla="*/ 51 h 61"/>
                <a:gd name="T24" fmla="*/ 73 w 73"/>
                <a:gd name="T25" fmla="*/ 1 h 61"/>
                <a:gd name="T26" fmla="*/ 39 w 73"/>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1">
                  <a:moveTo>
                    <a:pt x="39" y="0"/>
                  </a:moveTo>
                  <a:cubicBezTo>
                    <a:pt x="39" y="0"/>
                    <a:pt x="39" y="0"/>
                    <a:pt x="39" y="0"/>
                  </a:cubicBezTo>
                  <a:cubicBezTo>
                    <a:pt x="37" y="0"/>
                    <a:pt x="37" y="0"/>
                    <a:pt x="37" y="0"/>
                  </a:cubicBezTo>
                  <a:cubicBezTo>
                    <a:pt x="35" y="0"/>
                    <a:pt x="35" y="0"/>
                    <a:pt x="35" y="0"/>
                  </a:cubicBezTo>
                  <a:cubicBezTo>
                    <a:pt x="35" y="0"/>
                    <a:pt x="35" y="0"/>
                    <a:pt x="35" y="0"/>
                  </a:cubicBezTo>
                  <a:cubicBezTo>
                    <a:pt x="0" y="1"/>
                    <a:pt x="0" y="1"/>
                    <a:pt x="0" y="1"/>
                  </a:cubicBezTo>
                  <a:cubicBezTo>
                    <a:pt x="8" y="51"/>
                    <a:pt x="8" y="51"/>
                    <a:pt x="8" y="51"/>
                  </a:cubicBezTo>
                  <a:cubicBezTo>
                    <a:pt x="8" y="51"/>
                    <a:pt x="9" y="61"/>
                    <a:pt x="23" y="61"/>
                  </a:cubicBezTo>
                  <a:cubicBezTo>
                    <a:pt x="30" y="61"/>
                    <a:pt x="34" y="61"/>
                    <a:pt x="36" y="61"/>
                  </a:cubicBezTo>
                  <a:cubicBezTo>
                    <a:pt x="38" y="61"/>
                    <a:pt x="38" y="61"/>
                    <a:pt x="38" y="61"/>
                  </a:cubicBezTo>
                  <a:cubicBezTo>
                    <a:pt x="40" y="61"/>
                    <a:pt x="43" y="61"/>
                    <a:pt x="51" y="61"/>
                  </a:cubicBezTo>
                  <a:cubicBezTo>
                    <a:pt x="64" y="61"/>
                    <a:pt x="66" y="51"/>
                    <a:pt x="66" y="51"/>
                  </a:cubicBezTo>
                  <a:cubicBezTo>
                    <a:pt x="73" y="1"/>
                    <a:pt x="73" y="1"/>
                    <a:pt x="73" y="1"/>
                  </a:cubicBezTo>
                  <a:lnTo>
                    <a:pt x="3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48"/>
            <p:cNvSpPr>
              <a:spLocks noChangeArrowheads="1"/>
            </p:cNvSpPr>
            <p:nvPr/>
          </p:nvSpPr>
          <p:spPr bwMode="auto">
            <a:xfrm>
              <a:off x="5992" y="2104"/>
              <a:ext cx="269" cy="28"/>
            </a:xfrm>
            <a:prstGeom prst="rect">
              <a:avLst/>
            </a:prstGeom>
            <a:solidFill>
              <a:srgbClr val="40220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49"/>
            <p:cNvSpPr>
              <a:spLocks/>
            </p:cNvSpPr>
            <p:nvPr/>
          </p:nvSpPr>
          <p:spPr bwMode="auto">
            <a:xfrm>
              <a:off x="6020"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4" y="7"/>
                    <a:pt x="3" y="11"/>
                  </a:cubicBezTo>
                  <a:cubicBezTo>
                    <a:pt x="3" y="12"/>
                    <a:pt x="0" y="16"/>
                    <a:pt x="0" y="18"/>
                  </a:cubicBezTo>
                  <a:cubicBezTo>
                    <a:pt x="0" y="22"/>
                    <a:pt x="2"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50"/>
            <p:cNvSpPr>
              <a:spLocks/>
            </p:cNvSpPr>
            <p:nvPr/>
          </p:nvSpPr>
          <p:spPr bwMode="auto">
            <a:xfrm>
              <a:off x="6105"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51"/>
            <p:cNvSpPr>
              <a:spLocks/>
            </p:cNvSpPr>
            <p:nvPr/>
          </p:nvSpPr>
          <p:spPr bwMode="auto">
            <a:xfrm>
              <a:off x="6190" y="2121"/>
              <a:ext cx="43" cy="85"/>
            </a:xfrm>
            <a:custGeom>
              <a:avLst/>
              <a:gdLst>
                <a:gd name="T0" fmla="*/ 9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9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9" y="11"/>
                  </a:cubicBezTo>
                  <a:close/>
                </a:path>
              </a:pathLst>
            </a:custGeom>
            <a:solidFill>
              <a:srgbClr val="4022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Group 82"/>
          <p:cNvGrpSpPr>
            <a:grpSpLocks noChangeAspect="1"/>
          </p:cNvGrpSpPr>
          <p:nvPr/>
        </p:nvGrpSpPr>
        <p:grpSpPr bwMode="auto">
          <a:xfrm>
            <a:off x="943408" y="2963930"/>
            <a:ext cx="533400" cy="549048"/>
            <a:chOff x="740" y="2662"/>
            <a:chExt cx="448" cy="461"/>
          </a:xfrm>
        </p:grpSpPr>
        <p:sp>
          <p:nvSpPr>
            <p:cNvPr id="42" name="AutoShape 81"/>
            <p:cNvSpPr>
              <a:spLocks noChangeAspect="1" noChangeArrowheads="1" noTextEdit="1"/>
            </p:cNvSpPr>
            <p:nvPr/>
          </p:nvSpPr>
          <p:spPr bwMode="auto">
            <a:xfrm>
              <a:off x="740" y="2662"/>
              <a:ext cx="448"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3"/>
            <p:cNvSpPr>
              <a:spLocks/>
            </p:cNvSpPr>
            <p:nvPr/>
          </p:nvSpPr>
          <p:spPr bwMode="auto">
            <a:xfrm>
              <a:off x="721" y="2643"/>
              <a:ext cx="495" cy="494"/>
            </a:xfrm>
            <a:custGeom>
              <a:avLst/>
              <a:gdLst>
                <a:gd name="T0" fmla="*/ 101 w 106"/>
                <a:gd name="T1" fmla="*/ 62 h 106"/>
                <a:gd name="T2" fmla="*/ 62 w 106"/>
                <a:gd name="T3" fmla="*/ 5 h 106"/>
                <a:gd name="T4" fmla="*/ 5 w 106"/>
                <a:gd name="T5" fmla="*/ 44 h 106"/>
                <a:gd name="T6" fmla="*/ 44 w 106"/>
                <a:gd name="T7" fmla="*/ 101 h 106"/>
                <a:gd name="T8" fmla="*/ 101 w 106"/>
                <a:gd name="T9" fmla="*/ 62 h 106"/>
              </a:gdLst>
              <a:ahLst/>
              <a:cxnLst>
                <a:cxn ang="0">
                  <a:pos x="T0" y="T1"/>
                </a:cxn>
                <a:cxn ang="0">
                  <a:pos x="T2" y="T3"/>
                </a:cxn>
                <a:cxn ang="0">
                  <a:pos x="T4" y="T5"/>
                </a:cxn>
                <a:cxn ang="0">
                  <a:pos x="T6" y="T7"/>
                </a:cxn>
                <a:cxn ang="0">
                  <a:pos x="T8" y="T9"/>
                </a:cxn>
              </a:cxnLst>
              <a:rect l="0" t="0" r="r" b="b"/>
              <a:pathLst>
                <a:path w="106" h="106">
                  <a:moveTo>
                    <a:pt x="101" y="62"/>
                  </a:moveTo>
                  <a:cubicBezTo>
                    <a:pt x="106" y="36"/>
                    <a:pt x="88" y="10"/>
                    <a:pt x="62" y="5"/>
                  </a:cubicBezTo>
                  <a:cubicBezTo>
                    <a:pt x="36" y="0"/>
                    <a:pt x="10" y="18"/>
                    <a:pt x="5" y="44"/>
                  </a:cubicBezTo>
                  <a:cubicBezTo>
                    <a:pt x="0" y="70"/>
                    <a:pt x="18" y="96"/>
                    <a:pt x="44" y="101"/>
                  </a:cubicBezTo>
                  <a:cubicBezTo>
                    <a:pt x="70" y="106"/>
                    <a:pt x="96" y="88"/>
                    <a:pt x="101" y="6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Group 86"/>
          <p:cNvGrpSpPr>
            <a:grpSpLocks noChangeAspect="1"/>
          </p:cNvGrpSpPr>
          <p:nvPr/>
        </p:nvGrpSpPr>
        <p:grpSpPr bwMode="auto">
          <a:xfrm>
            <a:off x="1606373" y="2608460"/>
            <a:ext cx="286940" cy="287029"/>
            <a:chOff x="1415" y="2411"/>
            <a:chExt cx="241" cy="241"/>
          </a:xfrm>
        </p:grpSpPr>
        <p:sp>
          <p:nvSpPr>
            <p:cNvPr id="45" name="AutoShape 85"/>
            <p:cNvSpPr>
              <a:spLocks noChangeAspect="1" noChangeArrowheads="1" noTextEdit="1"/>
            </p:cNvSpPr>
            <p:nvPr/>
          </p:nvSpPr>
          <p:spPr bwMode="auto">
            <a:xfrm>
              <a:off x="1415" y="2411"/>
              <a:ext cx="241"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7"/>
            <p:cNvSpPr>
              <a:spLocks/>
            </p:cNvSpPr>
            <p:nvPr/>
          </p:nvSpPr>
          <p:spPr bwMode="auto">
            <a:xfrm>
              <a:off x="1403" y="2395"/>
              <a:ext cx="261" cy="265"/>
            </a:xfrm>
            <a:custGeom>
              <a:avLst/>
              <a:gdLst>
                <a:gd name="T0" fmla="*/ 62 w 65"/>
                <a:gd name="T1" fmla="*/ 39 h 66"/>
                <a:gd name="T2" fmla="*/ 38 w 65"/>
                <a:gd name="T3" fmla="*/ 4 h 66"/>
                <a:gd name="T4" fmla="*/ 3 w 65"/>
                <a:gd name="T5" fmla="*/ 28 h 66"/>
                <a:gd name="T6" fmla="*/ 27 w 65"/>
                <a:gd name="T7" fmla="*/ 63 h 66"/>
                <a:gd name="T8" fmla="*/ 62 w 65"/>
                <a:gd name="T9" fmla="*/ 39 h 66"/>
              </a:gdLst>
              <a:ahLst/>
              <a:cxnLst>
                <a:cxn ang="0">
                  <a:pos x="T0" y="T1"/>
                </a:cxn>
                <a:cxn ang="0">
                  <a:pos x="T2" y="T3"/>
                </a:cxn>
                <a:cxn ang="0">
                  <a:pos x="T4" y="T5"/>
                </a:cxn>
                <a:cxn ang="0">
                  <a:pos x="T6" y="T7"/>
                </a:cxn>
                <a:cxn ang="0">
                  <a:pos x="T8" y="T9"/>
                </a:cxn>
              </a:cxnLst>
              <a:rect l="0" t="0" r="r" b="b"/>
              <a:pathLst>
                <a:path w="65" h="66">
                  <a:moveTo>
                    <a:pt x="62" y="39"/>
                  </a:moveTo>
                  <a:cubicBezTo>
                    <a:pt x="65" y="23"/>
                    <a:pt x="55" y="7"/>
                    <a:pt x="38" y="4"/>
                  </a:cubicBezTo>
                  <a:cubicBezTo>
                    <a:pt x="22" y="0"/>
                    <a:pt x="6" y="11"/>
                    <a:pt x="3" y="28"/>
                  </a:cubicBezTo>
                  <a:cubicBezTo>
                    <a:pt x="0" y="44"/>
                    <a:pt x="10" y="60"/>
                    <a:pt x="27" y="63"/>
                  </a:cubicBezTo>
                  <a:cubicBezTo>
                    <a:pt x="43" y="66"/>
                    <a:pt x="59" y="56"/>
                    <a:pt x="62" y="3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Group 34"/>
          <p:cNvGrpSpPr>
            <a:grpSpLocks noChangeAspect="1"/>
          </p:cNvGrpSpPr>
          <p:nvPr/>
        </p:nvGrpSpPr>
        <p:grpSpPr bwMode="auto">
          <a:xfrm>
            <a:off x="1724492" y="1350961"/>
            <a:ext cx="1218356" cy="1804833"/>
            <a:chOff x="5442" y="324"/>
            <a:chExt cx="1362" cy="2017"/>
          </a:xfrm>
        </p:grpSpPr>
        <p:sp>
          <p:nvSpPr>
            <p:cNvPr id="48" name="AutoShape 33"/>
            <p:cNvSpPr>
              <a:spLocks noChangeAspect="1" noChangeArrowheads="1" noTextEdit="1"/>
            </p:cNvSpPr>
            <p:nvPr/>
          </p:nvSpPr>
          <p:spPr bwMode="auto">
            <a:xfrm>
              <a:off x="5442" y="324"/>
              <a:ext cx="1362" cy="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5"/>
            <p:cNvSpPr>
              <a:spLocks/>
            </p:cNvSpPr>
            <p:nvPr/>
          </p:nvSpPr>
          <p:spPr bwMode="auto">
            <a:xfrm>
              <a:off x="5350" y="405"/>
              <a:ext cx="777" cy="1469"/>
            </a:xfrm>
            <a:custGeom>
              <a:avLst/>
              <a:gdLst>
                <a:gd name="T0" fmla="*/ 111 w 219"/>
                <a:gd name="T1" fmla="*/ 0 h 415"/>
                <a:gd name="T2" fmla="*/ 33 w 219"/>
                <a:gd name="T3" fmla="*/ 183 h 415"/>
                <a:gd name="T4" fmla="*/ 219 w 219"/>
                <a:gd name="T5" fmla="*/ 415 h 415"/>
                <a:gd name="T6" fmla="*/ 111 w 219"/>
                <a:gd name="T7" fmla="*/ 0 h 415"/>
              </a:gdLst>
              <a:ahLst/>
              <a:cxnLst>
                <a:cxn ang="0">
                  <a:pos x="T0" y="T1"/>
                </a:cxn>
                <a:cxn ang="0">
                  <a:pos x="T2" y="T3"/>
                </a:cxn>
                <a:cxn ang="0">
                  <a:pos x="T4" y="T5"/>
                </a:cxn>
                <a:cxn ang="0">
                  <a:pos x="T6" y="T7"/>
                </a:cxn>
              </a:cxnLst>
              <a:rect l="0" t="0" r="r" b="b"/>
              <a:pathLst>
                <a:path w="219" h="415">
                  <a:moveTo>
                    <a:pt x="111" y="0"/>
                  </a:moveTo>
                  <a:cubicBezTo>
                    <a:pt x="111" y="0"/>
                    <a:pt x="0" y="36"/>
                    <a:pt x="33" y="183"/>
                  </a:cubicBezTo>
                  <a:cubicBezTo>
                    <a:pt x="65" y="329"/>
                    <a:pt x="219" y="415"/>
                    <a:pt x="219" y="415"/>
                  </a:cubicBezTo>
                  <a:lnTo>
                    <a:pt x="11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6"/>
            <p:cNvSpPr>
              <a:spLocks/>
            </p:cNvSpPr>
            <p:nvPr/>
          </p:nvSpPr>
          <p:spPr bwMode="auto">
            <a:xfrm>
              <a:off x="5467" y="366"/>
              <a:ext cx="660" cy="1508"/>
            </a:xfrm>
            <a:custGeom>
              <a:avLst/>
              <a:gdLst>
                <a:gd name="T0" fmla="*/ 118 w 186"/>
                <a:gd name="T1" fmla="*/ 0 h 426"/>
                <a:gd name="T2" fmla="*/ 12 w 186"/>
                <a:gd name="T3" fmla="*/ 128 h 426"/>
                <a:gd name="T4" fmla="*/ 186 w 186"/>
                <a:gd name="T5" fmla="*/ 426 h 426"/>
                <a:gd name="T6" fmla="*/ 118 w 186"/>
                <a:gd name="T7" fmla="*/ 0 h 426"/>
              </a:gdLst>
              <a:ahLst/>
              <a:cxnLst>
                <a:cxn ang="0">
                  <a:pos x="T0" y="T1"/>
                </a:cxn>
                <a:cxn ang="0">
                  <a:pos x="T2" y="T3"/>
                </a:cxn>
                <a:cxn ang="0">
                  <a:pos x="T4" y="T5"/>
                </a:cxn>
                <a:cxn ang="0">
                  <a:pos x="T6" y="T7"/>
                </a:cxn>
              </a:cxnLst>
              <a:rect l="0" t="0" r="r" b="b"/>
              <a:pathLst>
                <a:path w="186" h="426">
                  <a:moveTo>
                    <a:pt x="118" y="0"/>
                  </a:moveTo>
                  <a:cubicBezTo>
                    <a:pt x="118" y="0"/>
                    <a:pt x="25" y="1"/>
                    <a:pt x="12" y="128"/>
                  </a:cubicBezTo>
                  <a:cubicBezTo>
                    <a:pt x="0" y="254"/>
                    <a:pt x="165" y="416"/>
                    <a:pt x="186" y="426"/>
                  </a:cubicBezTo>
                  <a:lnTo>
                    <a:pt x="11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7"/>
            <p:cNvSpPr>
              <a:spLocks/>
            </p:cNvSpPr>
            <p:nvPr/>
          </p:nvSpPr>
          <p:spPr bwMode="auto">
            <a:xfrm>
              <a:off x="5605" y="264"/>
              <a:ext cx="522" cy="1610"/>
            </a:xfrm>
            <a:custGeom>
              <a:avLst/>
              <a:gdLst>
                <a:gd name="T0" fmla="*/ 128 w 147"/>
                <a:gd name="T1" fmla="*/ 22 h 455"/>
                <a:gd name="T2" fmla="*/ 17 w 147"/>
                <a:gd name="T3" fmla="*/ 141 h 455"/>
                <a:gd name="T4" fmla="*/ 147 w 147"/>
                <a:gd name="T5" fmla="*/ 455 h 455"/>
                <a:gd name="T6" fmla="*/ 128 w 147"/>
                <a:gd name="T7" fmla="*/ 22 h 455"/>
              </a:gdLst>
              <a:ahLst/>
              <a:cxnLst>
                <a:cxn ang="0">
                  <a:pos x="T0" y="T1"/>
                </a:cxn>
                <a:cxn ang="0">
                  <a:pos x="T2" y="T3"/>
                </a:cxn>
                <a:cxn ang="0">
                  <a:pos x="T4" y="T5"/>
                </a:cxn>
                <a:cxn ang="0">
                  <a:pos x="T6" y="T7"/>
                </a:cxn>
              </a:cxnLst>
              <a:rect l="0" t="0" r="r" b="b"/>
              <a:pathLst>
                <a:path w="147" h="455">
                  <a:moveTo>
                    <a:pt x="128" y="22"/>
                  </a:moveTo>
                  <a:cubicBezTo>
                    <a:pt x="128" y="22"/>
                    <a:pt x="34" y="0"/>
                    <a:pt x="17" y="141"/>
                  </a:cubicBezTo>
                  <a:cubicBezTo>
                    <a:pt x="0" y="282"/>
                    <a:pt x="147" y="455"/>
                    <a:pt x="147" y="455"/>
                  </a:cubicBezTo>
                  <a:lnTo>
                    <a:pt x="128" y="2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8"/>
            <p:cNvSpPr>
              <a:spLocks/>
            </p:cNvSpPr>
            <p:nvPr/>
          </p:nvSpPr>
          <p:spPr bwMode="auto">
            <a:xfrm>
              <a:off x="5814" y="313"/>
              <a:ext cx="313" cy="1561"/>
            </a:xfrm>
            <a:custGeom>
              <a:avLst/>
              <a:gdLst>
                <a:gd name="T0" fmla="*/ 88 w 88"/>
                <a:gd name="T1" fmla="*/ 3 h 441"/>
                <a:gd name="T2" fmla="*/ 88 w 88"/>
                <a:gd name="T3" fmla="*/ 441 h 441"/>
                <a:gd name="T4" fmla="*/ 42 w 88"/>
                <a:gd name="T5" fmla="*/ 298 h 441"/>
                <a:gd name="T6" fmla="*/ 39 w 88"/>
                <a:gd name="T7" fmla="*/ 32 h 441"/>
                <a:gd name="T8" fmla="*/ 88 w 88"/>
                <a:gd name="T9" fmla="*/ 3 h 441"/>
              </a:gdLst>
              <a:ahLst/>
              <a:cxnLst>
                <a:cxn ang="0">
                  <a:pos x="T0" y="T1"/>
                </a:cxn>
                <a:cxn ang="0">
                  <a:pos x="T2" y="T3"/>
                </a:cxn>
                <a:cxn ang="0">
                  <a:pos x="T4" y="T5"/>
                </a:cxn>
                <a:cxn ang="0">
                  <a:pos x="T6" y="T7"/>
                </a:cxn>
                <a:cxn ang="0">
                  <a:pos x="T8" y="T9"/>
                </a:cxn>
              </a:cxnLst>
              <a:rect l="0" t="0" r="r" b="b"/>
              <a:pathLst>
                <a:path w="88" h="441">
                  <a:moveTo>
                    <a:pt x="88" y="3"/>
                  </a:moveTo>
                  <a:cubicBezTo>
                    <a:pt x="88" y="441"/>
                    <a:pt x="88" y="441"/>
                    <a:pt x="88" y="441"/>
                  </a:cubicBezTo>
                  <a:cubicBezTo>
                    <a:pt x="88" y="441"/>
                    <a:pt x="62" y="372"/>
                    <a:pt x="42" y="298"/>
                  </a:cubicBezTo>
                  <a:cubicBezTo>
                    <a:pt x="30" y="252"/>
                    <a:pt x="0" y="131"/>
                    <a:pt x="39" y="32"/>
                  </a:cubicBezTo>
                  <a:cubicBezTo>
                    <a:pt x="47" y="10"/>
                    <a:pt x="64" y="0"/>
                    <a:pt x="88" y="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9"/>
            <p:cNvSpPr>
              <a:spLocks/>
            </p:cNvSpPr>
            <p:nvPr/>
          </p:nvSpPr>
          <p:spPr bwMode="auto">
            <a:xfrm>
              <a:off x="6127" y="405"/>
              <a:ext cx="776" cy="1469"/>
            </a:xfrm>
            <a:custGeom>
              <a:avLst/>
              <a:gdLst>
                <a:gd name="T0" fmla="*/ 108 w 219"/>
                <a:gd name="T1" fmla="*/ 0 h 415"/>
                <a:gd name="T2" fmla="*/ 186 w 219"/>
                <a:gd name="T3" fmla="*/ 183 h 415"/>
                <a:gd name="T4" fmla="*/ 0 w 219"/>
                <a:gd name="T5" fmla="*/ 415 h 415"/>
                <a:gd name="T6" fmla="*/ 108 w 219"/>
                <a:gd name="T7" fmla="*/ 0 h 415"/>
              </a:gdLst>
              <a:ahLst/>
              <a:cxnLst>
                <a:cxn ang="0">
                  <a:pos x="T0" y="T1"/>
                </a:cxn>
                <a:cxn ang="0">
                  <a:pos x="T2" y="T3"/>
                </a:cxn>
                <a:cxn ang="0">
                  <a:pos x="T4" y="T5"/>
                </a:cxn>
                <a:cxn ang="0">
                  <a:pos x="T6" y="T7"/>
                </a:cxn>
              </a:cxnLst>
              <a:rect l="0" t="0" r="r" b="b"/>
              <a:pathLst>
                <a:path w="219" h="415">
                  <a:moveTo>
                    <a:pt x="108" y="0"/>
                  </a:moveTo>
                  <a:cubicBezTo>
                    <a:pt x="108" y="0"/>
                    <a:pt x="219" y="36"/>
                    <a:pt x="186" y="183"/>
                  </a:cubicBezTo>
                  <a:cubicBezTo>
                    <a:pt x="154" y="329"/>
                    <a:pt x="0" y="415"/>
                    <a:pt x="0" y="415"/>
                  </a:cubicBezTo>
                  <a:lnTo>
                    <a:pt x="10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
            <p:cNvSpPr>
              <a:spLocks/>
            </p:cNvSpPr>
            <p:nvPr/>
          </p:nvSpPr>
          <p:spPr bwMode="auto">
            <a:xfrm>
              <a:off x="6127" y="366"/>
              <a:ext cx="659" cy="1508"/>
            </a:xfrm>
            <a:custGeom>
              <a:avLst/>
              <a:gdLst>
                <a:gd name="T0" fmla="*/ 68 w 186"/>
                <a:gd name="T1" fmla="*/ 0 h 426"/>
                <a:gd name="T2" fmla="*/ 174 w 186"/>
                <a:gd name="T3" fmla="*/ 128 h 426"/>
                <a:gd name="T4" fmla="*/ 0 w 186"/>
                <a:gd name="T5" fmla="*/ 426 h 426"/>
                <a:gd name="T6" fmla="*/ 68 w 186"/>
                <a:gd name="T7" fmla="*/ 0 h 426"/>
              </a:gdLst>
              <a:ahLst/>
              <a:cxnLst>
                <a:cxn ang="0">
                  <a:pos x="T0" y="T1"/>
                </a:cxn>
                <a:cxn ang="0">
                  <a:pos x="T2" y="T3"/>
                </a:cxn>
                <a:cxn ang="0">
                  <a:pos x="T4" y="T5"/>
                </a:cxn>
                <a:cxn ang="0">
                  <a:pos x="T6" y="T7"/>
                </a:cxn>
              </a:cxnLst>
              <a:rect l="0" t="0" r="r" b="b"/>
              <a:pathLst>
                <a:path w="186" h="426">
                  <a:moveTo>
                    <a:pt x="68" y="0"/>
                  </a:moveTo>
                  <a:cubicBezTo>
                    <a:pt x="68" y="0"/>
                    <a:pt x="162" y="1"/>
                    <a:pt x="174" y="128"/>
                  </a:cubicBezTo>
                  <a:cubicBezTo>
                    <a:pt x="186" y="254"/>
                    <a:pt x="21" y="416"/>
                    <a:pt x="0" y="426"/>
                  </a:cubicBezTo>
                  <a:lnTo>
                    <a:pt x="6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1"/>
            <p:cNvSpPr>
              <a:spLocks/>
            </p:cNvSpPr>
            <p:nvPr/>
          </p:nvSpPr>
          <p:spPr bwMode="auto">
            <a:xfrm>
              <a:off x="6127" y="264"/>
              <a:ext cx="521" cy="1610"/>
            </a:xfrm>
            <a:custGeom>
              <a:avLst/>
              <a:gdLst>
                <a:gd name="T0" fmla="*/ 19 w 147"/>
                <a:gd name="T1" fmla="*/ 22 h 455"/>
                <a:gd name="T2" fmla="*/ 130 w 147"/>
                <a:gd name="T3" fmla="*/ 141 h 455"/>
                <a:gd name="T4" fmla="*/ 0 w 147"/>
                <a:gd name="T5" fmla="*/ 455 h 455"/>
                <a:gd name="T6" fmla="*/ 19 w 147"/>
                <a:gd name="T7" fmla="*/ 22 h 455"/>
              </a:gdLst>
              <a:ahLst/>
              <a:cxnLst>
                <a:cxn ang="0">
                  <a:pos x="T0" y="T1"/>
                </a:cxn>
                <a:cxn ang="0">
                  <a:pos x="T2" y="T3"/>
                </a:cxn>
                <a:cxn ang="0">
                  <a:pos x="T4" y="T5"/>
                </a:cxn>
                <a:cxn ang="0">
                  <a:pos x="T6" y="T7"/>
                </a:cxn>
              </a:cxnLst>
              <a:rect l="0" t="0" r="r" b="b"/>
              <a:pathLst>
                <a:path w="147" h="455">
                  <a:moveTo>
                    <a:pt x="19" y="22"/>
                  </a:moveTo>
                  <a:cubicBezTo>
                    <a:pt x="19" y="22"/>
                    <a:pt x="113" y="0"/>
                    <a:pt x="130" y="141"/>
                  </a:cubicBezTo>
                  <a:cubicBezTo>
                    <a:pt x="147" y="282"/>
                    <a:pt x="0" y="455"/>
                    <a:pt x="0" y="455"/>
                  </a:cubicBezTo>
                  <a:lnTo>
                    <a:pt x="19"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2"/>
            <p:cNvSpPr>
              <a:spLocks/>
            </p:cNvSpPr>
            <p:nvPr/>
          </p:nvSpPr>
          <p:spPr bwMode="auto">
            <a:xfrm>
              <a:off x="6127" y="313"/>
              <a:ext cx="312" cy="1561"/>
            </a:xfrm>
            <a:custGeom>
              <a:avLst/>
              <a:gdLst>
                <a:gd name="T0" fmla="*/ 0 w 88"/>
                <a:gd name="T1" fmla="*/ 3 h 441"/>
                <a:gd name="T2" fmla="*/ 0 w 88"/>
                <a:gd name="T3" fmla="*/ 441 h 441"/>
                <a:gd name="T4" fmla="*/ 46 w 88"/>
                <a:gd name="T5" fmla="*/ 298 h 441"/>
                <a:gd name="T6" fmla="*/ 49 w 88"/>
                <a:gd name="T7" fmla="*/ 32 h 441"/>
                <a:gd name="T8" fmla="*/ 0 w 88"/>
                <a:gd name="T9" fmla="*/ 3 h 441"/>
              </a:gdLst>
              <a:ahLst/>
              <a:cxnLst>
                <a:cxn ang="0">
                  <a:pos x="T0" y="T1"/>
                </a:cxn>
                <a:cxn ang="0">
                  <a:pos x="T2" y="T3"/>
                </a:cxn>
                <a:cxn ang="0">
                  <a:pos x="T4" y="T5"/>
                </a:cxn>
                <a:cxn ang="0">
                  <a:pos x="T6" y="T7"/>
                </a:cxn>
                <a:cxn ang="0">
                  <a:pos x="T8" y="T9"/>
                </a:cxn>
              </a:cxnLst>
              <a:rect l="0" t="0" r="r" b="b"/>
              <a:pathLst>
                <a:path w="88" h="441">
                  <a:moveTo>
                    <a:pt x="0" y="3"/>
                  </a:moveTo>
                  <a:cubicBezTo>
                    <a:pt x="0" y="441"/>
                    <a:pt x="0" y="441"/>
                    <a:pt x="0" y="441"/>
                  </a:cubicBezTo>
                  <a:cubicBezTo>
                    <a:pt x="0" y="441"/>
                    <a:pt x="26" y="372"/>
                    <a:pt x="46" y="298"/>
                  </a:cubicBezTo>
                  <a:cubicBezTo>
                    <a:pt x="58" y="252"/>
                    <a:pt x="88" y="131"/>
                    <a:pt x="49" y="32"/>
                  </a:cubicBezTo>
                  <a:cubicBezTo>
                    <a:pt x="41" y="10"/>
                    <a:pt x="24" y="0"/>
                    <a:pt x="0" y="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3"/>
            <p:cNvSpPr>
              <a:spLocks/>
            </p:cNvSpPr>
            <p:nvPr/>
          </p:nvSpPr>
          <p:spPr bwMode="auto">
            <a:xfrm>
              <a:off x="5740" y="1555"/>
              <a:ext cx="773" cy="319"/>
            </a:xfrm>
            <a:custGeom>
              <a:avLst/>
              <a:gdLst>
                <a:gd name="T0" fmla="*/ 0 w 773"/>
                <a:gd name="T1" fmla="*/ 0 h 319"/>
                <a:gd name="T2" fmla="*/ 773 w 773"/>
                <a:gd name="T3" fmla="*/ 0 h 319"/>
                <a:gd name="T4" fmla="*/ 475 w 773"/>
                <a:gd name="T5" fmla="*/ 319 h 319"/>
                <a:gd name="T6" fmla="*/ 294 w 773"/>
                <a:gd name="T7" fmla="*/ 319 h 319"/>
                <a:gd name="T8" fmla="*/ 0 w 773"/>
                <a:gd name="T9" fmla="*/ 0 h 319"/>
              </a:gdLst>
              <a:ahLst/>
              <a:cxnLst>
                <a:cxn ang="0">
                  <a:pos x="T0" y="T1"/>
                </a:cxn>
                <a:cxn ang="0">
                  <a:pos x="T2" y="T3"/>
                </a:cxn>
                <a:cxn ang="0">
                  <a:pos x="T4" y="T5"/>
                </a:cxn>
                <a:cxn ang="0">
                  <a:pos x="T6" y="T7"/>
                </a:cxn>
                <a:cxn ang="0">
                  <a:pos x="T8" y="T9"/>
                </a:cxn>
              </a:cxnLst>
              <a:rect l="0" t="0" r="r" b="b"/>
              <a:pathLst>
                <a:path w="773" h="319">
                  <a:moveTo>
                    <a:pt x="0" y="0"/>
                  </a:moveTo>
                  <a:lnTo>
                    <a:pt x="773" y="0"/>
                  </a:lnTo>
                  <a:lnTo>
                    <a:pt x="475" y="319"/>
                  </a:lnTo>
                  <a:lnTo>
                    <a:pt x="294" y="319"/>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Rectangle 44"/>
            <p:cNvSpPr>
              <a:spLocks noChangeArrowheads="1"/>
            </p:cNvSpPr>
            <p:nvPr/>
          </p:nvSpPr>
          <p:spPr bwMode="auto">
            <a:xfrm>
              <a:off x="6031" y="1870"/>
              <a:ext cx="14"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Rectangle 45"/>
            <p:cNvSpPr>
              <a:spLocks noChangeArrowheads="1"/>
            </p:cNvSpPr>
            <p:nvPr/>
          </p:nvSpPr>
          <p:spPr bwMode="auto">
            <a:xfrm>
              <a:off x="6208" y="1870"/>
              <a:ext cx="11"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6"/>
            <p:cNvSpPr>
              <a:spLocks/>
            </p:cNvSpPr>
            <p:nvPr/>
          </p:nvSpPr>
          <p:spPr bwMode="auto">
            <a:xfrm>
              <a:off x="5946" y="1778"/>
              <a:ext cx="358" cy="96"/>
            </a:xfrm>
            <a:custGeom>
              <a:avLst/>
              <a:gdLst>
                <a:gd name="T0" fmla="*/ 0 w 358"/>
                <a:gd name="T1" fmla="*/ 0 h 96"/>
                <a:gd name="T2" fmla="*/ 88 w 358"/>
                <a:gd name="T3" fmla="*/ 96 h 96"/>
                <a:gd name="T4" fmla="*/ 269 w 358"/>
                <a:gd name="T5" fmla="*/ 96 h 96"/>
                <a:gd name="T6" fmla="*/ 358 w 358"/>
                <a:gd name="T7" fmla="*/ 0 h 96"/>
                <a:gd name="T8" fmla="*/ 0 w 358"/>
                <a:gd name="T9" fmla="*/ 0 h 96"/>
              </a:gdLst>
              <a:ahLst/>
              <a:cxnLst>
                <a:cxn ang="0">
                  <a:pos x="T0" y="T1"/>
                </a:cxn>
                <a:cxn ang="0">
                  <a:pos x="T2" y="T3"/>
                </a:cxn>
                <a:cxn ang="0">
                  <a:pos x="T4" y="T5"/>
                </a:cxn>
                <a:cxn ang="0">
                  <a:pos x="T6" y="T7"/>
                </a:cxn>
                <a:cxn ang="0">
                  <a:pos x="T8" y="T9"/>
                </a:cxn>
              </a:cxnLst>
              <a:rect l="0" t="0" r="r" b="b"/>
              <a:pathLst>
                <a:path w="358" h="96">
                  <a:moveTo>
                    <a:pt x="0" y="0"/>
                  </a:moveTo>
                  <a:lnTo>
                    <a:pt x="88" y="96"/>
                  </a:lnTo>
                  <a:lnTo>
                    <a:pt x="269" y="96"/>
                  </a:lnTo>
                  <a:lnTo>
                    <a:pt x="35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7"/>
            <p:cNvSpPr>
              <a:spLocks/>
            </p:cNvSpPr>
            <p:nvPr/>
          </p:nvSpPr>
          <p:spPr bwMode="auto">
            <a:xfrm>
              <a:off x="5995" y="2121"/>
              <a:ext cx="259" cy="216"/>
            </a:xfrm>
            <a:custGeom>
              <a:avLst/>
              <a:gdLst>
                <a:gd name="T0" fmla="*/ 39 w 73"/>
                <a:gd name="T1" fmla="*/ 0 h 61"/>
                <a:gd name="T2" fmla="*/ 39 w 73"/>
                <a:gd name="T3" fmla="*/ 0 h 61"/>
                <a:gd name="T4" fmla="*/ 37 w 73"/>
                <a:gd name="T5" fmla="*/ 0 h 61"/>
                <a:gd name="T6" fmla="*/ 35 w 73"/>
                <a:gd name="T7" fmla="*/ 0 h 61"/>
                <a:gd name="T8" fmla="*/ 35 w 73"/>
                <a:gd name="T9" fmla="*/ 0 h 61"/>
                <a:gd name="T10" fmla="*/ 0 w 73"/>
                <a:gd name="T11" fmla="*/ 1 h 61"/>
                <a:gd name="T12" fmla="*/ 8 w 73"/>
                <a:gd name="T13" fmla="*/ 51 h 61"/>
                <a:gd name="T14" fmla="*/ 23 w 73"/>
                <a:gd name="T15" fmla="*/ 61 h 61"/>
                <a:gd name="T16" fmla="*/ 36 w 73"/>
                <a:gd name="T17" fmla="*/ 61 h 61"/>
                <a:gd name="T18" fmla="*/ 38 w 73"/>
                <a:gd name="T19" fmla="*/ 61 h 61"/>
                <a:gd name="T20" fmla="*/ 51 w 73"/>
                <a:gd name="T21" fmla="*/ 61 h 61"/>
                <a:gd name="T22" fmla="*/ 66 w 73"/>
                <a:gd name="T23" fmla="*/ 51 h 61"/>
                <a:gd name="T24" fmla="*/ 73 w 73"/>
                <a:gd name="T25" fmla="*/ 1 h 61"/>
                <a:gd name="T26" fmla="*/ 39 w 73"/>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1">
                  <a:moveTo>
                    <a:pt x="39" y="0"/>
                  </a:moveTo>
                  <a:cubicBezTo>
                    <a:pt x="39" y="0"/>
                    <a:pt x="39" y="0"/>
                    <a:pt x="39" y="0"/>
                  </a:cubicBezTo>
                  <a:cubicBezTo>
                    <a:pt x="37" y="0"/>
                    <a:pt x="37" y="0"/>
                    <a:pt x="37" y="0"/>
                  </a:cubicBezTo>
                  <a:cubicBezTo>
                    <a:pt x="35" y="0"/>
                    <a:pt x="35" y="0"/>
                    <a:pt x="35" y="0"/>
                  </a:cubicBezTo>
                  <a:cubicBezTo>
                    <a:pt x="35" y="0"/>
                    <a:pt x="35" y="0"/>
                    <a:pt x="35" y="0"/>
                  </a:cubicBezTo>
                  <a:cubicBezTo>
                    <a:pt x="0" y="1"/>
                    <a:pt x="0" y="1"/>
                    <a:pt x="0" y="1"/>
                  </a:cubicBezTo>
                  <a:cubicBezTo>
                    <a:pt x="8" y="51"/>
                    <a:pt x="8" y="51"/>
                    <a:pt x="8" y="51"/>
                  </a:cubicBezTo>
                  <a:cubicBezTo>
                    <a:pt x="8" y="51"/>
                    <a:pt x="9" y="61"/>
                    <a:pt x="23" y="61"/>
                  </a:cubicBezTo>
                  <a:cubicBezTo>
                    <a:pt x="30" y="61"/>
                    <a:pt x="34" y="61"/>
                    <a:pt x="36" y="61"/>
                  </a:cubicBezTo>
                  <a:cubicBezTo>
                    <a:pt x="38" y="61"/>
                    <a:pt x="38" y="61"/>
                    <a:pt x="38" y="61"/>
                  </a:cubicBezTo>
                  <a:cubicBezTo>
                    <a:pt x="40" y="61"/>
                    <a:pt x="43" y="61"/>
                    <a:pt x="51" y="61"/>
                  </a:cubicBezTo>
                  <a:cubicBezTo>
                    <a:pt x="64" y="61"/>
                    <a:pt x="66" y="51"/>
                    <a:pt x="66" y="51"/>
                  </a:cubicBezTo>
                  <a:cubicBezTo>
                    <a:pt x="73" y="1"/>
                    <a:pt x="73" y="1"/>
                    <a:pt x="73" y="1"/>
                  </a:cubicBezTo>
                  <a:lnTo>
                    <a:pt x="3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48"/>
            <p:cNvSpPr>
              <a:spLocks noChangeArrowheads="1"/>
            </p:cNvSpPr>
            <p:nvPr/>
          </p:nvSpPr>
          <p:spPr bwMode="auto">
            <a:xfrm>
              <a:off x="5992" y="2104"/>
              <a:ext cx="269" cy="28"/>
            </a:xfrm>
            <a:prstGeom prst="rect">
              <a:avLst/>
            </a:prstGeom>
            <a:solidFill>
              <a:srgbClr val="40220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9"/>
            <p:cNvSpPr>
              <a:spLocks/>
            </p:cNvSpPr>
            <p:nvPr/>
          </p:nvSpPr>
          <p:spPr bwMode="auto">
            <a:xfrm>
              <a:off x="6020"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4" y="7"/>
                    <a:pt x="3" y="11"/>
                  </a:cubicBezTo>
                  <a:cubicBezTo>
                    <a:pt x="3" y="12"/>
                    <a:pt x="0" y="16"/>
                    <a:pt x="0" y="18"/>
                  </a:cubicBezTo>
                  <a:cubicBezTo>
                    <a:pt x="0" y="22"/>
                    <a:pt x="2"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0"/>
            <p:cNvSpPr>
              <a:spLocks/>
            </p:cNvSpPr>
            <p:nvPr/>
          </p:nvSpPr>
          <p:spPr bwMode="auto">
            <a:xfrm>
              <a:off x="6105"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1"/>
            <p:cNvSpPr>
              <a:spLocks/>
            </p:cNvSpPr>
            <p:nvPr/>
          </p:nvSpPr>
          <p:spPr bwMode="auto">
            <a:xfrm>
              <a:off x="6190" y="2121"/>
              <a:ext cx="43" cy="85"/>
            </a:xfrm>
            <a:custGeom>
              <a:avLst/>
              <a:gdLst>
                <a:gd name="T0" fmla="*/ 9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9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9" y="11"/>
                  </a:cubicBezTo>
                  <a:close/>
                </a:path>
              </a:pathLst>
            </a:custGeom>
            <a:solidFill>
              <a:srgbClr val="4022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TextBox 65"/>
          <p:cNvSpPr txBox="1"/>
          <p:nvPr/>
        </p:nvSpPr>
        <p:spPr>
          <a:xfrm>
            <a:off x="3995936" y="3794792"/>
            <a:ext cx="754053"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7" name="Rectangle 66"/>
          <p:cNvSpPr/>
          <p:nvPr/>
        </p:nvSpPr>
        <p:spPr>
          <a:xfrm>
            <a:off x="839826" y="4148075"/>
            <a:ext cx="7464348" cy="900246"/>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在此框中选择粘贴，并选择只保留文字。您的内容打在这里，或者通过复制您的在此框中选择粘贴，并选择只保留文字。您的内容打在这里，或者通过复制您的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a:p>
            <a:endParaRPr lang="en-GB" altLang="zh-CN" sz="900" dirty="0">
              <a:solidFill>
                <a:schemeClr val="tx1">
                  <a:lumMod val="50000"/>
                  <a:lumOff val="50000"/>
                </a:schemeClr>
              </a:solidFill>
              <a:latin typeface="微软雅黑" pitchFamily="34" charset="-122"/>
              <a:ea typeface="微软雅黑" pitchFamily="34" charset="-122"/>
            </a:endParaRPr>
          </a:p>
          <a:p>
            <a:endParaRPr lang="en-GB" altLang="zh-CN" sz="900" dirty="0">
              <a:solidFill>
                <a:schemeClr val="tx1">
                  <a:lumMod val="50000"/>
                  <a:lumOff val="50000"/>
                </a:schemeClr>
              </a:solidFill>
              <a:latin typeface="微软雅黑" pitchFamily="34" charset="-122"/>
              <a:ea typeface="微软雅黑" pitchFamily="34" charset="-122"/>
            </a:endParaRPr>
          </a:p>
          <a:p>
            <a:endParaRPr lang="en-GB"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769818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300" fill="hold"/>
                                        <p:tgtEl>
                                          <p:spTgt spid="6"/>
                                        </p:tgtEl>
                                        <p:attrNameLst>
                                          <p:attrName>ppt_x</p:attrName>
                                        </p:attrNameLst>
                                      </p:cBhvr>
                                      <p:tavLst>
                                        <p:tav tm="0">
                                          <p:val>
                                            <p:strVal val="#ppt_x"/>
                                          </p:val>
                                        </p:tav>
                                        <p:tav tm="100000">
                                          <p:val>
                                            <p:strVal val="#ppt_x"/>
                                          </p:val>
                                        </p:tav>
                                      </p:tavLst>
                                    </p:anim>
                                    <p:anim calcmode="lin" valueType="num">
                                      <p:cBhvr additive="base">
                                        <p:cTn id="8" dur="23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4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63" presetClass="path" presetSubtype="0" accel="50000" decel="50000" fill="hold" grpId="2" nodeType="withEffect">
                                  <p:stCondLst>
                                    <p:cond delay="900"/>
                                  </p:stCondLst>
                                  <p:childTnLst>
                                    <p:animMotion origin="layout" path="M -1.38889E-6 2.06726E-7 L 0.7967 0.0182 " pathEditMode="relative" rAng="0" ptsTypes="AA">
                                      <p:cBhvr>
                                        <p:cTn id="14" dur="2000" fill="hold"/>
                                        <p:tgtEl>
                                          <p:spTgt spid="21"/>
                                        </p:tgtEl>
                                        <p:attrNameLst>
                                          <p:attrName>ppt_x</p:attrName>
                                          <p:attrName>ppt_y</p:attrName>
                                        </p:attrNameLst>
                                      </p:cBhvr>
                                      <p:rCtr x="39800" y="900"/>
                                    </p:animMotion>
                                  </p:childTnLst>
                                </p:cTn>
                              </p:par>
                              <p:par>
                                <p:cTn id="15" presetID="2" presetClass="entr" presetSubtype="2" fill="hold" grpId="0" nodeType="withEffect">
                                  <p:stCondLst>
                                    <p:cond delay="9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1+#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par>
                                <p:cTn id="19" presetID="63" presetClass="path" presetSubtype="0" accel="50000" decel="50000" fill="hold" grpId="2" nodeType="withEffect">
                                  <p:stCondLst>
                                    <p:cond delay="1400"/>
                                  </p:stCondLst>
                                  <p:childTnLst>
                                    <p:animMotion origin="layout" path="M -1.94444E-6 3.20988E-6 L 0.81354 0.00956 " pathEditMode="relative" rAng="0" ptsTypes="AA">
                                      <p:cBhvr>
                                        <p:cTn id="20" dur="2000" fill="hold"/>
                                        <p:tgtEl>
                                          <p:spTgt spid="20"/>
                                        </p:tgtEl>
                                        <p:attrNameLst>
                                          <p:attrName>ppt_x</p:attrName>
                                          <p:attrName>ppt_y</p:attrName>
                                        </p:attrNameLst>
                                      </p:cBhvr>
                                      <p:rCtr x="40700" y="500"/>
                                    </p:animMotion>
                                  </p:childTnLst>
                                </p:cTn>
                              </p:par>
                              <p:par>
                                <p:cTn id="21" presetID="2" presetClass="entr" presetSubtype="8" fill="hold" grpId="0" nodeType="withEffect">
                                  <p:stCondLst>
                                    <p:cond delay="9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35" presetClass="path" presetSubtype="0" accel="50000" decel="50000" fill="hold" grpId="2" nodeType="withEffect">
                                  <p:stCondLst>
                                    <p:cond delay="1400"/>
                                  </p:stCondLst>
                                  <p:childTnLst>
                                    <p:animMotion origin="layout" path="M 3.88889E-6 -2.46914E-7 L -0.72761 0.0037 " pathEditMode="relative" rAng="0" ptsTypes="AA">
                                      <p:cBhvr>
                                        <p:cTn id="26" dur="2000" fill="hold"/>
                                        <p:tgtEl>
                                          <p:spTgt spid="18"/>
                                        </p:tgtEl>
                                        <p:attrNameLst>
                                          <p:attrName>ppt_x</p:attrName>
                                          <p:attrName>ppt_y</p:attrName>
                                        </p:attrNameLst>
                                      </p:cBhvr>
                                      <p:rCtr x="-36400" y="200"/>
                                    </p:animMotion>
                                  </p:childTnLst>
                                </p:cTn>
                              </p:par>
                              <p:par>
                                <p:cTn id="27" presetID="2" presetClass="entr" presetSubtype="2" fill="hold" grpId="0" nodeType="withEffect">
                                  <p:stCondLst>
                                    <p:cond delay="7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9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9" presetClass="emph" presetSubtype="0" grpId="1" nodeType="withEffect">
                                  <p:stCondLst>
                                    <p:cond delay="900"/>
                                  </p:stCondLst>
                                  <p:childTnLst>
                                    <p:set>
                                      <p:cBhvr rctx="PPT">
                                        <p:cTn id="36" dur="indefinite"/>
                                        <p:tgtEl>
                                          <p:spTgt spid="21"/>
                                        </p:tgtEl>
                                        <p:attrNameLst>
                                          <p:attrName>style.opacity</p:attrName>
                                        </p:attrNameLst>
                                      </p:cBhvr>
                                      <p:to>
                                        <p:strVal val="0.25"/>
                                      </p:to>
                                    </p:set>
                                    <p:animEffect filter="image" prLst="opacity: 0.25">
                                      <p:cBhvr rctx="IE">
                                        <p:cTn id="37" dur="indefinite"/>
                                        <p:tgtEl>
                                          <p:spTgt spid="21"/>
                                        </p:tgtEl>
                                      </p:cBhvr>
                                    </p:animEffect>
                                  </p:childTnLst>
                                </p:cTn>
                              </p:par>
                              <p:par>
                                <p:cTn id="38" presetID="9" presetClass="emph" presetSubtype="0" grpId="1" nodeType="withEffect">
                                  <p:stCondLst>
                                    <p:cond delay="900"/>
                                  </p:stCondLst>
                                  <p:childTnLst>
                                    <p:set>
                                      <p:cBhvr rctx="PPT">
                                        <p:cTn id="39" dur="indefinite"/>
                                        <p:tgtEl>
                                          <p:spTgt spid="20"/>
                                        </p:tgtEl>
                                        <p:attrNameLst>
                                          <p:attrName>style.opacity</p:attrName>
                                        </p:attrNameLst>
                                      </p:cBhvr>
                                      <p:to>
                                        <p:strVal val="0.25"/>
                                      </p:to>
                                    </p:set>
                                    <p:animEffect filter="image" prLst="opacity: 0.25">
                                      <p:cBhvr rctx="IE">
                                        <p:cTn id="40" dur="indefinite"/>
                                        <p:tgtEl>
                                          <p:spTgt spid="20"/>
                                        </p:tgtEl>
                                      </p:cBhvr>
                                    </p:animEffect>
                                  </p:childTnLst>
                                </p:cTn>
                              </p:par>
                              <p:par>
                                <p:cTn id="41" presetID="9" presetClass="emph" presetSubtype="0" grpId="1" nodeType="withEffect">
                                  <p:stCondLst>
                                    <p:cond delay="900"/>
                                  </p:stCondLst>
                                  <p:childTnLst>
                                    <p:set>
                                      <p:cBhvr rctx="PPT">
                                        <p:cTn id="42" dur="indefinite"/>
                                        <p:tgtEl>
                                          <p:spTgt spid="18"/>
                                        </p:tgtEl>
                                        <p:attrNameLst>
                                          <p:attrName>style.opacity</p:attrName>
                                        </p:attrNameLst>
                                      </p:cBhvr>
                                      <p:to>
                                        <p:strVal val="0.25"/>
                                      </p:to>
                                    </p:set>
                                    <p:animEffect filter="image" prLst="opacity: 0.25">
                                      <p:cBhvr rctx="IE">
                                        <p:cTn id="43" dur="indefinite"/>
                                        <p:tgtEl>
                                          <p:spTgt spid="18"/>
                                        </p:tgtEl>
                                      </p:cBhvr>
                                    </p:animEffect>
                                  </p:childTnLst>
                                </p:cTn>
                              </p:par>
                              <p:par>
                                <p:cTn id="44" presetID="9" presetClass="emph" presetSubtype="0" grpId="1" nodeType="withEffect">
                                  <p:stCondLst>
                                    <p:cond delay="900"/>
                                  </p:stCondLst>
                                  <p:childTnLst>
                                    <p:set>
                                      <p:cBhvr rctx="PPT">
                                        <p:cTn id="45" dur="indefinite"/>
                                        <p:tgtEl>
                                          <p:spTgt spid="15"/>
                                        </p:tgtEl>
                                        <p:attrNameLst>
                                          <p:attrName>style.opacity</p:attrName>
                                        </p:attrNameLst>
                                      </p:cBhvr>
                                      <p:to>
                                        <p:strVal val="0.25"/>
                                      </p:to>
                                    </p:set>
                                    <p:animEffect filter="image" prLst="opacity: 0.25">
                                      <p:cBhvr rctx="IE">
                                        <p:cTn id="46" dur="indefinite"/>
                                        <p:tgtEl>
                                          <p:spTgt spid="15"/>
                                        </p:tgtEl>
                                      </p:cBhvr>
                                    </p:animEffect>
                                  </p:childTnLst>
                                </p:cTn>
                              </p:par>
                              <p:par>
                                <p:cTn id="47" presetID="9" presetClass="emph" presetSubtype="0" grpId="1" nodeType="withEffect">
                                  <p:stCondLst>
                                    <p:cond delay="900"/>
                                  </p:stCondLst>
                                  <p:childTnLst>
                                    <p:set>
                                      <p:cBhvr rctx="PPT">
                                        <p:cTn id="48" dur="indefinite"/>
                                        <p:tgtEl>
                                          <p:spTgt spid="12"/>
                                        </p:tgtEl>
                                        <p:attrNameLst>
                                          <p:attrName>style.opacity</p:attrName>
                                        </p:attrNameLst>
                                      </p:cBhvr>
                                      <p:to>
                                        <p:strVal val="0.25"/>
                                      </p:to>
                                    </p:set>
                                    <p:animEffect filter="image" prLst="opacity: 0.25">
                                      <p:cBhvr rctx="IE">
                                        <p:cTn id="49" dur="indefinite"/>
                                        <p:tgtEl>
                                          <p:spTgt spid="12"/>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000"/>
                                        <p:tgtEl>
                                          <p:spTgt spid="16"/>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barn(inVertical)">
                                      <p:cBhvr>
                                        <p:cTn id="55" dur="500"/>
                                        <p:tgtEl>
                                          <p:spTgt spid="66"/>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barn(inVertical)">
                                      <p:cBhvr>
                                        <p:cTn id="58" dur="500"/>
                                        <p:tgtEl>
                                          <p:spTgt spid="67"/>
                                        </p:tgtEl>
                                      </p:cBhvr>
                                    </p:animEffect>
                                  </p:childTnLst>
                                </p:cTn>
                              </p:par>
                              <p:par>
                                <p:cTn id="59" presetID="42" presetClass="entr" presetSubtype="0" fill="hold" nodeType="withEffect">
                                  <p:stCondLst>
                                    <p:cond delay="110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1000"/>
                                        <p:tgtEl>
                                          <p:spTgt spid="2"/>
                                        </p:tgtEl>
                                      </p:cBhvr>
                                    </p:animEffect>
                                    <p:anim calcmode="lin" valueType="num">
                                      <p:cBhvr>
                                        <p:cTn id="62" dur="1000" fill="hold"/>
                                        <p:tgtEl>
                                          <p:spTgt spid="2"/>
                                        </p:tgtEl>
                                        <p:attrNameLst>
                                          <p:attrName>ppt_x</p:attrName>
                                        </p:attrNameLst>
                                      </p:cBhvr>
                                      <p:tavLst>
                                        <p:tav tm="0">
                                          <p:val>
                                            <p:strVal val="#ppt_x"/>
                                          </p:val>
                                        </p:tav>
                                        <p:tav tm="100000">
                                          <p:val>
                                            <p:strVal val="#ppt_x"/>
                                          </p:val>
                                        </p:tav>
                                      </p:tavLst>
                                    </p:anim>
                                    <p:anim calcmode="lin" valueType="num">
                                      <p:cBhvr>
                                        <p:cTn id="63" dur="1000" fill="hold"/>
                                        <p:tgtEl>
                                          <p:spTgt spid="2"/>
                                        </p:tgtEl>
                                        <p:attrNameLst>
                                          <p:attrName>ppt_y</p:attrName>
                                        </p:attrNameLst>
                                      </p:cBhvr>
                                      <p:tavLst>
                                        <p:tav tm="0">
                                          <p:val>
                                            <p:strVal val="#ppt_y+.1"/>
                                          </p:val>
                                        </p:tav>
                                        <p:tav tm="100000">
                                          <p:val>
                                            <p:strVal val="#ppt_y"/>
                                          </p:val>
                                        </p:tav>
                                      </p:tavLst>
                                    </p:anim>
                                  </p:childTnLst>
                                </p:cTn>
                              </p:par>
                              <p:par>
                                <p:cTn id="64" presetID="7" presetClass="entr" presetSubtype="1" fill="hold" nodeType="withEffect">
                                  <p:stCondLst>
                                    <p:cond delay="110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2200" fill="hold"/>
                                        <p:tgtEl>
                                          <p:spTgt spid="3"/>
                                        </p:tgtEl>
                                        <p:attrNameLst>
                                          <p:attrName>ppt_x</p:attrName>
                                        </p:attrNameLst>
                                      </p:cBhvr>
                                      <p:tavLst>
                                        <p:tav tm="0">
                                          <p:val>
                                            <p:strVal val="#ppt_x"/>
                                          </p:val>
                                        </p:tav>
                                        <p:tav tm="100000">
                                          <p:val>
                                            <p:strVal val="#ppt_x"/>
                                          </p:val>
                                        </p:tav>
                                      </p:tavLst>
                                    </p:anim>
                                    <p:anim calcmode="lin" valueType="num">
                                      <p:cBhvr additive="base">
                                        <p:cTn id="67" dur="2200" fill="hold"/>
                                        <p:tgtEl>
                                          <p:spTgt spid="3"/>
                                        </p:tgtEl>
                                        <p:attrNameLst>
                                          <p:attrName>ppt_y</p:attrName>
                                        </p:attrNameLst>
                                      </p:cBhvr>
                                      <p:tavLst>
                                        <p:tav tm="0">
                                          <p:val>
                                            <p:strVal val="0-#ppt_h/2"/>
                                          </p:val>
                                        </p:tav>
                                        <p:tav tm="100000">
                                          <p:val>
                                            <p:strVal val="#ppt_y"/>
                                          </p:val>
                                        </p:tav>
                                      </p:tavLst>
                                    </p:anim>
                                  </p:childTnLst>
                                </p:cTn>
                              </p:par>
                              <p:par>
                                <p:cTn id="68" presetID="2" presetClass="entr" presetSubtype="12" fill="hold" nodeType="withEffect">
                                  <p:stCondLst>
                                    <p:cond delay="110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fill="hold"/>
                                        <p:tgtEl>
                                          <p:spTgt spid="5"/>
                                        </p:tgtEl>
                                        <p:attrNameLst>
                                          <p:attrName>ppt_x</p:attrName>
                                        </p:attrNameLst>
                                      </p:cBhvr>
                                      <p:tavLst>
                                        <p:tav tm="0">
                                          <p:val>
                                            <p:strVal val="0-#ppt_w/2"/>
                                          </p:val>
                                        </p:tav>
                                        <p:tav tm="100000">
                                          <p:val>
                                            <p:strVal val="#ppt_x"/>
                                          </p:val>
                                        </p:tav>
                                      </p:tavLst>
                                    </p:anim>
                                    <p:anim calcmode="lin" valueType="num">
                                      <p:cBhvr additive="base">
                                        <p:cTn id="71" dur="500" fill="hold"/>
                                        <p:tgtEl>
                                          <p:spTgt spid="5"/>
                                        </p:tgtEl>
                                        <p:attrNameLst>
                                          <p:attrName>ppt_y</p:attrName>
                                        </p:attrNameLst>
                                      </p:cBhvr>
                                      <p:tavLst>
                                        <p:tav tm="0">
                                          <p:val>
                                            <p:strVal val="1+#ppt_h/2"/>
                                          </p:val>
                                        </p:tav>
                                        <p:tav tm="100000">
                                          <p:val>
                                            <p:strVal val="#ppt_y"/>
                                          </p:val>
                                        </p:tav>
                                      </p:tavLst>
                                    </p:anim>
                                  </p:childTnLst>
                                </p:cTn>
                              </p:par>
                              <p:par>
                                <p:cTn id="72" presetID="2" presetClass="entr" presetSubtype="12" fill="hold" nodeType="withEffect">
                                  <p:stCondLst>
                                    <p:cond delay="1100"/>
                                  </p:stCondLst>
                                  <p:childTnLst>
                                    <p:set>
                                      <p:cBhvr>
                                        <p:cTn id="73" dur="1" fill="hold">
                                          <p:stCondLst>
                                            <p:cond delay="0"/>
                                          </p:stCondLst>
                                        </p:cTn>
                                        <p:tgtEl>
                                          <p:spTgt spid="4"/>
                                        </p:tgtEl>
                                        <p:attrNameLst>
                                          <p:attrName>style.visibility</p:attrName>
                                        </p:attrNameLst>
                                      </p:cBhvr>
                                      <p:to>
                                        <p:strVal val="visible"/>
                                      </p:to>
                                    </p:set>
                                    <p:anim calcmode="lin" valueType="num">
                                      <p:cBhvr additive="base">
                                        <p:cTn id="74" dur="500" fill="hold"/>
                                        <p:tgtEl>
                                          <p:spTgt spid="4"/>
                                        </p:tgtEl>
                                        <p:attrNameLst>
                                          <p:attrName>ppt_x</p:attrName>
                                        </p:attrNameLst>
                                      </p:cBhvr>
                                      <p:tavLst>
                                        <p:tav tm="0">
                                          <p:val>
                                            <p:strVal val="0-#ppt_w/2"/>
                                          </p:val>
                                        </p:tav>
                                        <p:tav tm="100000">
                                          <p:val>
                                            <p:strVal val="#ppt_x"/>
                                          </p:val>
                                        </p:tav>
                                      </p:tavLst>
                                    </p:anim>
                                    <p:anim calcmode="lin" valueType="num">
                                      <p:cBhvr additive="base">
                                        <p:cTn id="75" dur="500" fill="hold"/>
                                        <p:tgtEl>
                                          <p:spTgt spid="4"/>
                                        </p:tgtEl>
                                        <p:attrNameLst>
                                          <p:attrName>ppt_y</p:attrName>
                                        </p:attrNameLst>
                                      </p:cBhvr>
                                      <p:tavLst>
                                        <p:tav tm="0">
                                          <p:val>
                                            <p:strVal val="1+#ppt_h/2"/>
                                          </p:val>
                                        </p:tav>
                                        <p:tav tm="100000">
                                          <p:val>
                                            <p:strVal val="#ppt_y"/>
                                          </p:val>
                                        </p:tav>
                                      </p:tavLst>
                                    </p:anim>
                                  </p:childTnLst>
                                </p:cTn>
                              </p:par>
                              <p:par>
                                <p:cTn id="76" presetID="2" presetClass="entr" presetSubtype="3" fill="hold" grpId="0" nodeType="withEffect">
                                  <p:stCondLst>
                                    <p:cond delay="110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fill="hold"/>
                                        <p:tgtEl>
                                          <p:spTgt spid="14"/>
                                        </p:tgtEl>
                                        <p:attrNameLst>
                                          <p:attrName>ppt_x</p:attrName>
                                        </p:attrNameLst>
                                      </p:cBhvr>
                                      <p:tavLst>
                                        <p:tav tm="0">
                                          <p:val>
                                            <p:strVal val="1+#ppt_w/2"/>
                                          </p:val>
                                        </p:tav>
                                        <p:tav tm="100000">
                                          <p:val>
                                            <p:strVal val="#ppt_x"/>
                                          </p:val>
                                        </p:tav>
                                      </p:tavLst>
                                    </p:anim>
                                    <p:anim calcmode="lin" valueType="num">
                                      <p:cBhvr additive="base">
                                        <p:cTn id="79"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4" grpId="0" animBg="1"/>
      <p:bldP spid="15" grpId="0" animBg="1"/>
      <p:bldP spid="15" grpId="1" animBg="1"/>
      <p:bldP spid="16" grpId="0" animBg="1"/>
      <p:bldP spid="18" grpId="0" animBg="1"/>
      <p:bldP spid="18" grpId="1" animBg="1"/>
      <p:bldP spid="18" grpId="2" animBg="1"/>
      <p:bldP spid="20" grpId="0" animBg="1"/>
      <p:bldP spid="20" grpId="1" animBg="1"/>
      <p:bldP spid="20" grpId="2" animBg="1"/>
      <p:bldP spid="21" grpId="0" animBg="1"/>
      <p:bldP spid="21" grpId="1" animBg="1"/>
      <p:bldP spid="21" grpId="2" animBg="1"/>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65"/>
          <p:cNvSpPr>
            <a:spLocks noChangeArrowheads="1"/>
          </p:cNvSpPr>
          <p:nvPr/>
        </p:nvSpPr>
        <p:spPr bwMode="auto">
          <a:xfrm>
            <a:off x="4319972" y="4626216"/>
            <a:ext cx="4374486" cy="117923"/>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defTabSz="685800">
              <a:defRPr/>
            </a:pPr>
            <a:endParaRPr lang="zh-CN" altLang="en-US" sz="1400" kern="0" dirty="0">
              <a:solidFill>
                <a:sysClr val="windowText" lastClr="000000"/>
              </a:solidFill>
              <a:latin typeface="Arial" pitchFamily="34" charset="0"/>
              <a:ea typeface="宋体"/>
            </a:endParaRPr>
          </a:p>
        </p:txBody>
      </p:sp>
      <p:grpSp>
        <p:nvGrpSpPr>
          <p:cNvPr id="14" name="Group 13"/>
          <p:cNvGrpSpPr/>
          <p:nvPr/>
        </p:nvGrpSpPr>
        <p:grpSpPr>
          <a:xfrm>
            <a:off x="4572000" y="1039131"/>
            <a:ext cx="3504433" cy="3306127"/>
            <a:chOff x="6510636" y="712776"/>
            <a:chExt cx="4896543" cy="5532199"/>
          </a:xfrm>
        </p:grpSpPr>
        <p:sp>
          <p:nvSpPr>
            <p:cNvPr id="4" name="矩形 12"/>
            <p:cNvSpPr/>
            <p:nvPr/>
          </p:nvSpPr>
          <p:spPr>
            <a:xfrm>
              <a:off x="6536275" y="2686833"/>
              <a:ext cx="4251204" cy="394344"/>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 fmla="*/ 0 w 4462612"/>
                <a:gd name="connsiteY0" fmla="*/ 0 h 560203"/>
                <a:gd name="connsiteX1" fmla="*/ 4462612 w 4462612"/>
                <a:gd name="connsiteY1" fmla="*/ 0 h 560203"/>
                <a:gd name="connsiteX2" fmla="*/ 3770951 w 4462612"/>
                <a:gd name="connsiteY2" fmla="*/ 548480 h 560203"/>
                <a:gd name="connsiteX3" fmla="*/ 0 w 4462612"/>
                <a:gd name="connsiteY3" fmla="*/ 560203 h 560203"/>
                <a:gd name="connsiteX4" fmla="*/ 0 w 4462612"/>
                <a:gd name="connsiteY4" fmla="*/ 0 h 560203"/>
                <a:gd name="connsiteX0" fmla="*/ 527539 w 4990151"/>
                <a:gd name="connsiteY0" fmla="*/ 0 h 571926"/>
                <a:gd name="connsiteX1" fmla="*/ 4990151 w 4990151"/>
                <a:gd name="connsiteY1" fmla="*/ 0 h 571926"/>
                <a:gd name="connsiteX2" fmla="*/ 4298490 w 4990151"/>
                <a:gd name="connsiteY2" fmla="*/ 548480 h 571926"/>
                <a:gd name="connsiteX3" fmla="*/ 0 w 4990151"/>
                <a:gd name="connsiteY3" fmla="*/ 571926 h 571926"/>
                <a:gd name="connsiteX4" fmla="*/ 527539 w 4990151"/>
                <a:gd name="connsiteY4" fmla="*/ 0 h 571926"/>
                <a:gd name="connsiteX0" fmla="*/ 527539 w 4990151"/>
                <a:gd name="connsiteY0" fmla="*/ 0 h 582700"/>
                <a:gd name="connsiteX1" fmla="*/ 4990151 w 4990151"/>
                <a:gd name="connsiteY1" fmla="*/ 0 h 582700"/>
                <a:gd name="connsiteX2" fmla="*/ 4285302 w 4990151"/>
                <a:gd name="connsiteY2" fmla="*/ 582700 h 582700"/>
                <a:gd name="connsiteX3" fmla="*/ 0 w 4990151"/>
                <a:gd name="connsiteY3" fmla="*/ 571926 h 582700"/>
                <a:gd name="connsiteX4" fmla="*/ 527539 w 4990151"/>
                <a:gd name="connsiteY4" fmla="*/ 0 h 58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0151" h="582700">
                  <a:moveTo>
                    <a:pt x="527539" y="0"/>
                  </a:moveTo>
                  <a:lnTo>
                    <a:pt x="4990151" y="0"/>
                  </a:lnTo>
                  <a:lnTo>
                    <a:pt x="4285302" y="582700"/>
                  </a:lnTo>
                  <a:lnTo>
                    <a:pt x="0" y="571926"/>
                  </a:lnTo>
                  <a:lnTo>
                    <a:pt x="527539" y="0"/>
                  </a:lnTo>
                  <a:close/>
                </a:path>
              </a:pathLst>
            </a:custGeom>
            <a:solidFill>
              <a:schemeClr val="accent1">
                <a:lumMod val="75000"/>
              </a:schemeClr>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5" name="矩形 1"/>
            <p:cNvSpPr/>
            <p:nvPr/>
          </p:nvSpPr>
          <p:spPr>
            <a:xfrm>
              <a:off x="6510636" y="1283307"/>
              <a:ext cx="4276843" cy="1403525"/>
            </a:xfrm>
            <a:custGeom>
              <a:avLst/>
              <a:gdLst/>
              <a:ahLst/>
              <a:cxnLst/>
              <a:rect l="l" t="t" r="r" b="b"/>
              <a:pathLst>
                <a:path w="3949630" h="1296144">
                  <a:moveTo>
                    <a:pt x="1437549" y="0"/>
                  </a:moveTo>
                  <a:lnTo>
                    <a:pt x="3517142" y="0"/>
                  </a:lnTo>
                  <a:lnTo>
                    <a:pt x="3949630" y="1296144"/>
                  </a:lnTo>
                  <a:lnTo>
                    <a:pt x="0" y="1296144"/>
                  </a:lnTo>
                  <a:lnTo>
                    <a:pt x="0" y="1284651"/>
                  </a:lnTo>
                  <a:close/>
                </a:path>
              </a:pathLst>
            </a:custGeom>
            <a:solidFill>
              <a:schemeClr val="accent1"/>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6" name="矩形 4"/>
            <p:cNvSpPr/>
            <p:nvPr/>
          </p:nvSpPr>
          <p:spPr>
            <a:xfrm>
              <a:off x="6536275" y="3062378"/>
              <a:ext cx="4844833" cy="1403525"/>
            </a:xfrm>
            <a:custGeom>
              <a:avLst/>
              <a:gdLst/>
              <a:ahLst/>
              <a:cxnLst/>
              <a:rect l="l" t="t" r="r" b="b"/>
              <a:pathLst>
                <a:path w="4474164" h="1296144">
                  <a:moveTo>
                    <a:pt x="0" y="0"/>
                  </a:moveTo>
                  <a:lnTo>
                    <a:pt x="4041676" y="0"/>
                  </a:lnTo>
                  <a:lnTo>
                    <a:pt x="4474164" y="1296144"/>
                  </a:lnTo>
                  <a:lnTo>
                    <a:pt x="432489" y="1296144"/>
                  </a:lnTo>
                  <a:close/>
                </a:path>
              </a:pathLst>
            </a:custGeom>
            <a:solidFill>
              <a:schemeClr val="accent2"/>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7" name="矩形 5"/>
            <p:cNvSpPr/>
            <p:nvPr/>
          </p:nvSpPr>
          <p:spPr>
            <a:xfrm>
              <a:off x="7129905" y="4841450"/>
              <a:ext cx="4277274" cy="1403525"/>
            </a:xfrm>
            <a:custGeom>
              <a:avLst/>
              <a:gdLst/>
              <a:ahLst/>
              <a:cxnLst/>
              <a:rect l="l" t="t" r="r" b="b"/>
              <a:pathLst>
                <a:path w="3950028" h="1296144">
                  <a:moveTo>
                    <a:pt x="0" y="0"/>
                  </a:moveTo>
                  <a:lnTo>
                    <a:pt x="3950028" y="0"/>
                  </a:lnTo>
                  <a:lnTo>
                    <a:pt x="2499617" y="1296144"/>
                  </a:lnTo>
                  <a:lnTo>
                    <a:pt x="432488" y="1296144"/>
                  </a:lnTo>
                  <a:close/>
                </a:path>
              </a:pathLst>
            </a:custGeom>
            <a:solidFill>
              <a:schemeClr val="accent3"/>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8" name="矩形 12"/>
            <p:cNvSpPr/>
            <p:nvPr/>
          </p:nvSpPr>
          <p:spPr>
            <a:xfrm>
              <a:off x="7126670" y="4465903"/>
              <a:ext cx="4251204" cy="386783"/>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 fmla="*/ 0 w 4462612"/>
                <a:gd name="connsiteY0" fmla="*/ 0 h 560203"/>
                <a:gd name="connsiteX1" fmla="*/ 4462612 w 4462612"/>
                <a:gd name="connsiteY1" fmla="*/ 0 h 560203"/>
                <a:gd name="connsiteX2" fmla="*/ 3770951 w 4462612"/>
                <a:gd name="connsiteY2" fmla="*/ 548480 h 560203"/>
                <a:gd name="connsiteX3" fmla="*/ 0 w 4462612"/>
                <a:gd name="connsiteY3" fmla="*/ 560203 h 560203"/>
                <a:gd name="connsiteX4" fmla="*/ 0 w 4462612"/>
                <a:gd name="connsiteY4" fmla="*/ 0 h 560203"/>
                <a:gd name="connsiteX0" fmla="*/ 527539 w 4990151"/>
                <a:gd name="connsiteY0" fmla="*/ 0 h 571926"/>
                <a:gd name="connsiteX1" fmla="*/ 4990151 w 4990151"/>
                <a:gd name="connsiteY1" fmla="*/ 0 h 571926"/>
                <a:gd name="connsiteX2" fmla="*/ 4298490 w 4990151"/>
                <a:gd name="connsiteY2" fmla="*/ 548480 h 571926"/>
                <a:gd name="connsiteX3" fmla="*/ 0 w 4990151"/>
                <a:gd name="connsiteY3" fmla="*/ 571926 h 571926"/>
                <a:gd name="connsiteX4" fmla="*/ 527539 w 4990151"/>
                <a:gd name="connsiteY4" fmla="*/ 0 h 571926"/>
                <a:gd name="connsiteX0" fmla="*/ 527539 w 4990151"/>
                <a:gd name="connsiteY0" fmla="*/ 0 h 582700"/>
                <a:gd name="connsiteX1" fmla="*/ 4990151 w 4990151"/>
                <a:gd name="connsiteY1" fmla="*/ 0 h 582700"/>
                <a:gd name="connsiteX2" fmla="*/ 4285302 w 4990151"/>
                <a:gd name="connsiteY2" fmla="*/ 582700 h 582700"/>
                <a:gd name="connsiteX3" fmla="*/ 0 w 4990151"/>
                <a:gd name="connsiteY3" fmla="*/ 571926 h 582700"/>
                <a:gd name="connsiteX4" fmla="*/ 527539 w 4990151"/>
                <a:gd name="connsiteY4" fmla="*/ 0 h 58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0151" h="582700">
                  <a:moveTo>
                    <a:pt x="527539" y="0"/>
                  </a:moveTo>
                  <a:lnTo>
                    <a:pt x="4990151" y="0"/>
                  </a:lnTo>
                  <a:lnTo>
                    <a:pt x="4285302" y="582700"/>
                  </a:lnTo>
                  <a:lnTo>
                    <a:pt x="0" y="571926"/>
                  </a:lnTo>
                  <a:lnTo>
                    <a:pt x="527539" y="0"/>
                  </a:lnTo>
                  <a:close/>
                </a:path>
              </a:pathLst>
            </a:custGeom>
            <a:solidFill>
              <a:schemeClr val="accent2">
                <a:lumMod val="75000"/>
              </a:schemeClr>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0" name="TextBox 9"/>
            <p:cNvSpPr txBox="1"/>
            <p:nvPr/>
          </p:nvSpPr>
          <p:spPr>
            <a:xfrm>
              <a:off x="7565037" y="712776"/>
              <a:ext cx="833868" cy="2043005"/>
            </a:xfrm>
            <a:prstGeom prst="rect">
              <a:avLst/>
            </a:prstGeom>
            <a:noFill/>
          </p:spPr>
          <p:txBody>
            <a:bodyPr wrap="square" rtlCol="0">
              <a:spAutoFit/>
            </a:bodyPr>
            <a:lstStyle/>
            <a:p>
              <a:pPr algn="ctr" defTabSz="685800">
                <a:lnSpc>
                  <a:spcPct val="130000"/>
                </a:lnSpc>
                <a:defRPr/>
              </a:pPr>
              <a:r>
                <a:rPr lang="en-US" altLang="zh-CN" sz="7200" b="1" kern="0" dirty="0">
                  <a:solidFill>
                    <a:sysClr val="window" lastClr="FFFFFF"/>
                  </a:solidFill>
                  <a:effectLst>
                    <a:innerShdw blurRad="63500" dist="50800" dir="13500000">
                      <a:prstClr val="black">
                        <a:alpha val="50000"/>
                      </a:prstClr>
                    </a:innerShdw>
                  </a:effectLst>
                  <a:latin typeface="+mj-lt"/>
                  <a:ea typeface="微软雅黑" pitchFamily="34" charset="-122"/>
                </a:rPr>
                <a:t>1</a:t>
              </a:r>
              <a:endParaRPr lang="zh-CN" altLang="en-US" sz="7200" b="1" kern="0" dirty="0">
                <a:solidFill>
                  <a:sysClr val="window" lastClr="FFFFFF"/>
                </a:solidFill>
                <a:effectLst>
                  <a:innerShdw blurRad="63500" dist="50800" dir="13500000">
                    <a:prstClr val="black">
                      <a:alpha val="50000"/>
                    </a:prstClr>
                  </a:innerShdw>
                </a:effectLst>
                <a:latin typeface="+mj-lt"/>
                <a:ea typeface="微软雅黑" pitchFamily="34" charset="-122"/>
              </a:endParaRPr>
            </a:p>
          </p:txBody>
        </p:sp>
        <p:sp>
          <p:nvSpPr>
            <p:cNvPr id="11" name="TextBox 10"/>
            <p:cNvSpPr txBox="1"/>
            <p:nvPr/>
          </p:nvSpPr>
          <p:spPr>
            <a:xfrm>
              <a:off x="7014692" y="2273811"/>
              <a:ext cx="833868" cy="2043005"/>
            </a:xfrm>
            <a:prstGeom prst="rect">
              <a:avLst/>
            </a:prstGeom>
            <a:noFill/>
          </p:spPr>
          <p:txBody>
            <a:bodyPr wrap="square" rtlCol="0">
              <a:spAutoFit/>
            </a:bodyPr>
            <a:lstStyle/>
            <a:p>
              <a:pPr algn="ctr" defTabSz="685800">
                <a:lnSpc>
                  <a:spcPct val="130000"/>
                </a:lnSpc>
                <a:defRPr/>
              </a:pPr>
              <a:r>
                <a:rPr lang="en-US" altLang="zh-CN" sz="7200" b="1" kern="0" dirty="0">
                  <a:solidFill>
                    <a:sysClr val="window" lastClr="FFFFFF"/>
                  </a:solidFill>
                  <a:effectLst>
                    <a:innerShdw blurRad="63500" dist="50800" dir="13500000">
                      <a:prstClr val="black">
                        <a:alpha val="50000"/>
                      </a:prstClr>
                    </a:innerShdw>
                  </a:effectLst>
                  <a:latin typeface="+mj-lt"/>
                  <a:ea typeface="微软雅黑" pitchFamily="34" charset="-122"/>
                </a:rPr>
                <a:t>2</a:t>
              </a:r>
              <a:endParaRPr lang="zh-CN" altLang="en-US" sz="7200" b="1" kern="0" dirty="0">
                <a:solidFill>
                  <a:sysClr val="window" lastClr="FFFFFF"/>
                </a:solidFill>
                <a:effectLst>
                  <a:innerShdw blurRad="63500" dist="50800" dir="13500000">
                    <a:prstClr val="black">
                      <a:alpha val="50000"/>
                    </a:prstClr>
                  </a:innerShdw>
                </a:effectLst>
                <a:latin typeface="+mj-lt"/>
                <a:ea typeface="微软雅黑" pitchFamily="34" charset="-122"/>
              </a:endParaRPr>
            </a:p>
          </p:txBody>
        </p:sp>
        <p:sp>
          <p:nvSpPr>
            <p:cNvPr id="12" name="TextBox 11"/>
            <p:cNvSpPr txBox="1"/>
            <p:nvPr/>
          </p:nvSpPr>
          <p:spPr>
            <a:xfrm>
              <a:off x="7517032" y="4141441"/>
              <a:ext cx="833868" cy="2043005"/>
            </a:xfrm>
            <a:prstGeom prst="rect">
              <a:avLst/>
            </a:prstGeom>
            <a:noFill/>
          </p:spPr>
          <p:txBody>
            <a:bodyPr wrap="square" rtlCol="0">
              <a:spAutoFit/>
            </a:bodyPr>
            <a:lstStyle/>
            <a:p>
              <a:pPr algn="ctr" defTabSz="685800">
                <a:lnSpc>
                  <a:spcPct val="130000"/>
                </a:lnSpc>
                <a:defRPr/>
              </a:pPr>
              <a:r>
                <a:rPr lang="en-US" altLang="zh-CN" sz="7200" b="1" kern="0" dirty="0">
                  <a:solidFill>
                    <a:sysClr val="window" lastClr="FFFFFF"/>
                  </a:solidFill>
                  <a:effectLst>
                    <a:innerShdw blurRad="63500" dist="50800" dir="13500000">
                      <a:prstClr val="black">
                        <a:alpha val="50000"/>
                      </a:prstClr>
                    </a:innerShdw>
                  </a:effectLst>
                  <a:latin typeface="+mj-lt"/>
                  <a:ea typeface="微软雅黑" pitchFamily="34" charset="-122"/>
                </a:rPr>
                <a:t>3</a:t>
              </a:r>
              <a:endParaRPr lang="zh-CN" altLang="en-US" sz="7200" b="1" kern="0" dirty="0">
                <a:solidFill>
                  <a:sysClr val="window" lastClr="FFFFFF"/>
                </a:solidFill>
                <a:effectLst>
                  <a:innerShdw blurRad="63500" dist="50800" dir="13500000">
                    <a:prstClr val="black">
                      <a:alpha val="50000"/>
                    </a:prstClr>
                  </a:innerShdw>
                </a:effectLst>
                <a:latin typeface="+mj-lt"/>
                <a:ea typeface="微软雅黑" pitchFamily="34" charset="-122"/>
              </a:endParaRPr>
            </a:p>
          </p:txBody>
        </p:sp>
        <p:sp>
          <p:nvSpPr>
            <p:cNvPr id="13" name="TextBox 12"/>
            <p:cNvSpPr txBox="1"/>
            <p:nvPr/>
          </p:nvSpPr>
          <p:spPr>
            <a:xfrm>
              <a:off x="8112223" y="1289810"/>
              <a:ext cx="1988967"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5" name="TextBox 14"/>
            <p:cNvSpPr txBox="1"/>
            <p:nvPr/>
          </p:nvSpPr>
          <p:spPr>
            <a:xfrm>
              <a:off x="7854664" y="3091789"/>
              <a:ext cx="2288721"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6" name="TextBox 15"/>
            <p:cNvSpPr txBox="1"/>
            <p:nvPr/>
          </p:nvSpPr>
          <p:spPr>
            <a:xfrm>
              <a:off x="8382843" y="4860320"/>
              <a:ext cx="1844949"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9" name="Rectangle 18"/>
            <p:cNvSpPr/>
            <p:nvPr/>
          </p:nvSpPr>
          <p:spPr>
            <a:xfrm>
              <a:off x="7776185" y="3488084"/>
              <a:ext cx="2632543" cy="676899"/>
            </a:xfrm>
            <a:prstGeom prst="rect">
              <a:avLst/>
            </a:prstGeom>
          </p:spPr>
          <p:txBody>
            <a:bodyPr wrap="square">
              <a:spAutoFit/>
            </a:bodyPr>
            <a:lstStyle/>
            <a:p>
              <a:pPr algn="just"/>
              <a:r>
                <a:rPr lang="zh-CN" altLang="en-US" sz="900" dirty="0">
                  <a:solidFill>
                    <a:schemeClr val="bg1"/>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bg1"/>
                </a:solidFill>
                <a:latin typeface="微软雅黑" pitchFamily="34" charset="-122"/>
                <a:ea typeface="微软雅黑" pitchFamily="34" charset="-122"/>
              </a:endParaRPr>
            </a:p>
          </p:txBody>
        </p:sp>
        <p:sp>
          <p:nvSpPr>
            <p:cNvPr id="20" name="Rectangle 19"/>
            <p:cNvSpPr/>
            <p:nvPr/>
          </p:nvSpPr>
          <p:spPr>
            <a:xfrm>
              <a:off x="8160347" y="1711623"/>
              <a:ext cx="2321668" cy="676899"/>
            </a:xfrm>
            <a:prstGeom prst="rect">
              <a:avLst/>
            </a:prstGeom>
          </p:spPr>
          <p:txBody>
            <a:bodyPr wrap="square">
              <a:spAutoFit/>
            </a:bodyPr>
            <a:lstStyle/>
            <a:p>
              <a:pPr algn="just"/>
              <a:r>
                <a:rPr lang="zh-CN" altLang="en-US" sz="900" dirty="0">
                  <a:solidFill>
                    <a:schemeClr val="bg1"/>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bg1"/>
                </a:solidFill>
                <a:latin typeface="微软雅黑" pitchFamily="34" charset="-122"/>
                <a:ea typeface="微软雅黑" pitchFamily="34" charset="-122"/>
              </a:endParaRPr>
            </a:p>
          </p:txBody>
        </p:sp>
        <p:sp>
          <p:nvSpPr>
            <p:cNvPr id="21" name="Rectangle 20"/>
            <p:cNvSpPr/>
            <p:nvPr/>
          </p:nvSpPr>
          <p:spPr>
            <a:xfrm>
              <a:off x="8213851" y="5215098"/>
              <a:ext cx="2321668" cy="676899"/>
            </a:xfrm>
            <a:prstGeom prst="rect">
              <a:avLst/>
            </a:prstGeom>
          </p:spPr>
          <p:txBody>
            <a:bodyPr wrap="square">
              <a:spAutoFit/>
            </a:bodyPr>
            <a:lstStyle/>
            <a:p>
              <a:pPr algn="just"/>
              <a:r>
                <a:rPr lang="zh-CN" altLang="en-US" sz="900" dirty="0">
                  <a:solidFill>
                    <a:schemeClr val="bg1"/>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bg1"/>
                </a:solidFill>
                <a:latin typeface="微软雅黑" pitchFamily="34" charset="-122"/>
                <a:ea typeface="微软雅黑" pitchFamily="34" charset="-122"/>
              </a:endParaRPr>
            </a:p>
          </p:txBody>
        </p:sp>
      </p:grpSp>
      <p:grpSp>
        <p:nvGrpSpPr>
          <p:cNvPr id="17" name="Group 23"/>
          <p:cNvGrpSpPr/>
          <p:nvPr/>
        </p:nvGrpSpPr>
        <p:grpSpPr>
          <a:xfrm>
            <a:off x="1038696" y="3051241"/>
            <a:ext cx="383084" cy="383857"/>
            <a:chOff x="9145588" y="4435475"/>
            <a:chExt cx="464344" cy="465138"/>
          </a:xfrm>
          <a:solidFill>
            <a:schemeClr val="accent3"/>
          </a:solidFill>
        </p:grpSpPr>
        <p:sp>
          <p:nvSpPr>
            <p:cNvPr id="2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18" name="Group 33"/>
          <p:cNvGrpSpPr/>
          <p:nvPr/>
        </p:nvGrpSpPr>
        <p:grpSpPr>
          <a:xfrm>
            <a:off x="1038696" y="3938030"/>
            <a:ext cx="383739" cy="322938"/>
            <a:chOff x="5368132" y="2625725"/>
            <a:chExt cx="465138" cy="391319"/>
          </a:xfrm>
          <a:solidFill>
            <a:schemeClr val="accent4"/>
          </a:solidFill>
        </p:grpSpPr>
        <p:sp>
          <p:nvSpPr>
            <p:cNvPr id="3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4" name="Group 37"/>
          <p:cNvGrpSpPr/>
          <p:nvPr/>
        </p:nvGrpSpPr>
        <p:grpSpPr>
          <a:xfrm>
            <a:off x="1038696" y="2165107"/>
            <a:ext cx="383084" cy="383202"/>
            <a:chOff x="4439444" y="1652588"/>
            <a:chExt cx="464344" cy="464344"/>
          </a:xfrm>
          <a:solidFill>
            <a:schemeClr val="accent2"/>
          </a:solidFill>
        </p:grpSpPr>
        <p:sp>
          <p:nvSpPr>
            <p:cNvPr id="3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34" name="Group 41"/>
          <p:cNvGrpSpPr/>
          <p:nvPr/>
        </p:nvGrpSpPr>
        <p:grpSpPr>
          <a:xfrm>
            <a:off x="1038696" y="1360977"/>
            <a:ext cx="383084" cy="299356"/>
            <a:chOff x="2581275" y="1710532"/>
            <a:chExt cx="464344" cy="362744"/>
          </a:xfrm>
          <a:solidFill>
            <a:schemeClr val="accent1"/>
          </a:solidFill>
        </p:grpSpPr>
        <p:sp>
          <p:nvSpPr>
            <p:cNvPr id="4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Group 51"/>
          <p:cNvGrpSpPr/>
          <p:nvPr/>
        </p:nvGrpSpPr>
        <p:grpSpPr>
          <a:xfrm>
            <a:off x="1539165" y="1105068"/>
            <a:ext cx="2348759" cy="615201"/>
            <a:chOff x="1513650" y="1382143"/>
            <a:chExt cx="4047778" cy="820014"/>
          </a:xfrm>
        </p:grpSpPr>
        <p:sp>
          <p:nvSpPr>
            <p:cNvPr id="50" name="TextBox 49"/>
            <p:cNvSpPr txBox="1"/>
            <p:nvPr/>
          </p:nvSpPr>
          <p:spPr>
            <a:xfrm>
              <a:off x="185724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1" name="Rectangle 50"/>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42" name="Group 52"/>
          <p:cNvGrpSpPr/>
          <p:nvPr/>
        </p:nvGrpSpPr>
        <p:grpSpPr>
          <a:xfrm>
            <a:off x="1539165" y="1959651"/>
            <a:ext cx="2348759" cy="615201"/>
            <a:chOff x="1513650" y="1382143"/>
            <a:chExt cx="4047778" cy="820014"/>
          </a:xfrm>
        </p:grpSpPr>
        <p:sp>
          <p:nvSpPr>
            <p:cNvPr id="54" name="TextBox 53"/>
            <p:cNvSpPr txBox="1"/>
            <p:nvPr/>
          </p:nvSpPr>
          <p:spPr>
            <a:xfrm>
              <a:off x="1930430"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5" name="Rectangle 54"/>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2" name="Group 58"/>
          <p:cNvGrpSpPr/>
          <p:nvPr/>
        </p:nvGrpSpPr>
        <p:grpSpPr>
          <a:xfrm>
            <a:off x="1539165" y="2862911"/>
            <a:ext cx="2348759" cy="615201"/>
            <a:chOff x="1513650" y="1382143"/>
            <a:chExt cx="4047778" cy="820014"/>
          </a:xfrm>
        </p:grpSpPr>
        <p:sp>
          <p:nvSpPr>
            <p:cNvPr id="60" name="TextBox 59"/>
            <p:cNvSpPr txBox="1"/>
            <p:nvPr/>
          </p:nvSpPr>
          <p:spPr>
            <a:xfrm>
              <a:off x="177974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1" name="Rectangle 60"/>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3" name="Group 61"/>
          <p:cNvGrpSpPr/>
          <p:nvPr/>
        </p:nvGrpSpPr>
        <p:grpSpPr>
          <a:xfrm>
            <a:off x="1537253" y="3717493"/>
            <a:ext cx="2348759" cy="615201"/>
            <a:chOff x="1513650" y="1382143"/>
            <a:chExt cx="4047778" cy="820014"/>
          </a:xfrm>
        </p:grpSpPr>
        <p:sp>
          <p:nvSpPr>
            <p:cNvPr id="63" name="TextBox 62"/>
            <p:cNvSpPr txBox="1"/>
            <p:nvPr/>
          </p:nvSpPr>
          <p:spPr>
            <a:xfrm>
              <a:off x="181398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4" name="Rectangle 63"/>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1835093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26774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83105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8736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8288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图片 7">
            <a:extLst>
              <a:ext uri="{FF2B5EF4-FFF2-40B4-BE49-F238E27FC236}">
                <a16:creationId xmlns:a16="http://schemas.microsoft.com/office/drawing/2014/main" id="{33A38E6E-A50E-4975-8F9A-AB19733360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813225" y="2098711"/>
            <a:ext cx="3395494" cy="3046377"/>
          </a:xfrm>
          <a:prstGeom prst="rect">
            <a:avLst/>
          </a:prstGeom>
        </p:spPr>
      </p:pic>
    </p:spTree>
    <p:extLst>
      <p:ext uri="{BB962C8B-B14F-4D97-AF65-F5344CB8AC3E}">
        <p14:creationId xmlns:p14="http://schemas.microsoft.com/office/powerpoint/2010/main" val="329010181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769902" y="1445008"/>
            <a:ext cx="7604197" cy="623248"/>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endParaRPr lang="zh-CN" altLang="en-US" sz="900" dirty="0">
              <a:solidFill>
                <a:schemeClr val="tx1">
                  <a:lumMod val="50000"/>
                  <a:lumOff val="50000"/>
                </a:schemeClr>
              </a:solidFill>
              <a:latin typeface="微软雅黑" pitchFamily="34" charset="-122"/>
              <a:ea typeface="微软雅黑" pitchFamily="34" charset="-122"/>
            </a:endParaRPr>
          </a:p>
          <a:p>
            <a:pPr lvl="0"/>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 name="MH_Text_5"/>
          <p:cNvSpPr/>
          <p:nvPr>
            <p:custDataLst>
              <p:tags r:id="rId1"/>
            </p:custDataLst>
          </p:nvPr>
        </p:nvSpPr>
        <p:spPr>
          <a:xfrm>
            <a:off x="6597675" y="3890648"/>
            <a:ext cx="1640848" cy="374084"/>
          </a:xfrm>
          <a:custGeom>
            <a:avLst/>
            <a:gdLst>
              <a:gd name="connsiteX0" fmla="*/ 0 w 1488119"/>
              <a:gd name="connsiteY0" fmla="*/ 0 h 504000"/>
              <a:gd name="connsiteX1" fmla="*/ 1236119 w 1488119"/>
              <a:gd name="connsiteY1" fmla="*/ 0 h 504000"/>
              <a:gd name="connsiteX2" fmla="*/ 1488119 w 1488119"/>
              <a:gd name="connsiteY2" fmla="*/ 252000 h 504000"/>
              <a:gd name="connsiteX3" fmla="*/ 1236119 w 1488119"/>
              <a:gd name="connsiteY3" fmla="*/ 504000 h 504000"/>
              <a:gd name="connsiteX4" fmla="*/ 0 w 1488119"/>
              <a:gd name="connsiteY4" fmla="*/ 504000 h 504000"/>
              <a:gd name="connsiteX5" fmla="*/ 252000 w 1488119"/>
              <a:gd name="connsiteY5"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119" h="504000">
                <a:moveTo>
                  <a:pt x="0" y="0"/>
                </a:moveTo>
                <a:lnTo>
                  <a:pt x="1236119" y="0"/>
                </a:lnTo>
                <a:lnTo>
                  <a:pt x="1488119" y="252000"/>
                </a:lnTo>
                <a:lnTo>
                  <a:pt x="1236119" y="504000"/>
                </a:lnTo>
                <a:lnTo>
                  <a:pt x="0" y="504000"/>
                </a:lnTo>
                <a:lnTo>
                  <a:pt x="252000" y="252000"/>
                </a:lnTo>
                <a:close/>
              </a:path>
            </a:pathLst>
          </a:custGeom>
          <a:solidFill>
            <a:schemeClr val="accent3"/>
          </a:solidFill>
          <a:ln w="12700" cap="flat" cmpd="sng" algn="ctr">
            <a:noFill/>
            <a:prstDash val="solid"/>
            <a:miter lim="800000"/>
          </a:ln>
          <a:effectLst/>
        </p:spPr>
        <p:txBody>
          <a:bodyPr lIns="68580" tIns="34290" rIns="68580" bIns="34290" anchor="ctr"/>
          <a:lstStyle/>
          <a:p>
            <a:pPr algn="ctr">
              <a:defRPr/>
            </a:pPr>
            <a:r>
              <a:rPr lang="en-US" altLang="zh-CN" sz="2000" kern="0" dirty="0">
                <a:solidFill>
                  <a:srgbClr val="FFFFFF"/>
                </a:solidFill>
                <a:latin typeface="Akzidenz-Grotesk BQ Condensed" pitchFamily="2" charset="0"/>
                <a:ea typeface="宋体" panose="02010600030101010101" pitchFamily="2" charset="-122"/>
              </a:rPr>
              <a:t>20</a:t>
            </a:r>
            <a:r>
              <a:rPr lang="en-US" altLang="zh-CN" sz="1600" kern="0" dirty="0">
                <a:solidFill>
                  <a:srgbClr val="FFFFFF"/>
                </a:solidFill>
                <a:latin typeface="Akzidenz-Grotesk BQ Condensed" pitchFamily="2" charset="0"/>
                <a:ea typeface="宋体" panose="02010600030101010101" pitchFamily="2" charset="-122"/>
              </a:rPr>
              <a:t>%</a:t>
            </a:r>
            <a:endParaRPr lang="zh-CN" altLang="en-US" sz="2000" kern="0" dirty="0">
              <a:solidFill>
                <a:srgbClr val="FFFFFF"/>
              </a:solidFill>
              <a:latin typeface="Akzidenz-Grotesk BQ Condensed" pitchFamily="2" charset="0"/>
              <a:ea typeface="宋体" panose="02010600030101010101" pitchFamily="2" charset="-122"/>
            </a:endParaRPr>
          </a:p>
        </p:txBody>
      </p:sp>
      <p:sp>
        <p:nvSpPr>
          <p:cNvPr id="3" name="MH_Text_3"/>
          <p:cNvSpPr/>
          <p:nvPr>
            <p:custDataLst>
              <p:tags r:id="rId2"/>
            </p:custDataLst>
          </p:nvPr>
        </p:nvSpPr>
        <p:spPr>
          <a:xfrm>
            <a:off x="4069929" y="3890648"/>
            <a:ext cx="2805884" cy="374084"/>
          </a:xfrm>
          <a:custGeom>
            <a:avLst/>
            <a:gdLst>
              <a:gd name="connsiteX0" fmla="*/ 0 w 2546477"/>
              <a:gd name="connsiteY0" fmla="*/ 0 h 504000"/>
              <a:gd name="connsiteX1" fmla="*/ 2294477 w 2546477"/>
              <a:gd name="connsiteY1" fmla="*/ 0 h 504000"/>
              <a:gd name="connsiteX2" fmla="*/ 2546477 w 2546477"/>
              <a:gd name="connsiteY2" fmla="*/ 252000 h 504000"/>
              <a:gd name="connsiteX3" fmla="*/ 2294477 w 2546477"/>
              <a:gd name="connsiteY3" fmla="*/ 504000 h 504000"/>
              <a:gd name="connsiteX4" fmla="*/ 0 w 2546477"/>
              <a:gd name="connsiteY4" fmla="*/ 504000 h 504000"/>
              <a:gd name="connsiteX5" fmla="*/ 252000 w 2546477"/>
              <a:gd name="connsiteY5"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6477" h="504000">
                <a:moveTo>
                  <a:pt x="0" y="0"/>
                </a:moveTo>
                <a:lnTo>
                  <a:pt x="2294477" y="0"/>
                </a:lnTo>
                <a:lnTo>
                  <a:pt x="2546477" y="252000"/>
                </a:lnTo>
                <a:lnTo>
                  <a:pt x="2294477" y="504000"/>
                </a:lnTo>
                <a:lnTo>
                  <a:pt x="0" y="504000"/>
                </a:lnTo>
                <a:lnTo>
                  <a:pt x="252000" y="252000"/>
                </a:lnTo>
                <a:close/>
              </a:path>
            </a:pathLst>
          </a:custGeom>
          <a:solidFill>
            <a:schemeClr val="accent2"/>
          </a:solidFill>
          <a:ln w="12700" cap="flat" cmpd="sng" algn="ctr">
            <a:noFill/>
            <a:prstDash val="solid"/>
            <a:miter lim="800000"/>
          </a:ln>
          <a:effectLst/>
        </p:spPr>
        <p:txBody>
          <a:bodyPr lIns="68580" tIns="34290" rIns="68580" bIns="34290" anchor="ctr"/>
          <a:lstStyle/>
          <a:p>
            <a:pPr algn="ctr">
              <a:defRPr/>
            </a:pPr>
            <a:r>
              <a:rPr lang="en-US" altLang="zh-CN" sz="2000" kern="0" dirty="0">
                <a:solidFill>
                  <a:srgbClr val="FFFFFF"/>
                </a:solidFill>
                <a:latin typeface="Akzidenz-Grotesk BQ Condensed" pitchFamily="2" charset="0"/>
                <a:ea typeface="宋体" panose="02010600030101010101" pitchFamily="2" charset="-122"/>
              </a:rPr>
              <a:t>32</a:t>
            </a:r>
            <a:r>
              <a:rPr lang="en-US" altLang="zh-CN" sz="1600" kern="0" dirty="0">
                <a:solidFill>
                  <a:srgbClr val="FFFFFF"/>
                </a:solidFill>
                <a:latin typeface="Akzidenz-Grotesk BQ Condensed" pitchFamily="2" charset="0"/>
                <a:ea typeface="宋体" panose="02010600030101010101" pitchFamily="2" charset="-122"/>
              </a:rPr>
              <a:t>%</a:t>
            </a:r>
            <a:endParaRPr lang="zh-CN" altLang="en-US" sz="1600" kern="0" dirty="0">
              <a:solidFill>
                <a:srgbClr val="FFFFFF"/>
              </a:solidFill>
              <a:latin typeface="Akzidenz-Grotesk BQ Condensed" pitchFamily="2" charset="0"/>
              <a:ea typeface="宋体" panose="02010600030101010101" pitchFamily="2" charset="-122"/>
            </a:endParaRPr>
          </a:p>
        </p:txBody>
      </p:sp>
      <p:sp>
        <p:nvSpPr>
          <p:cNvPr id="4" name="MH_Text_1"/>
          <p:cNvSpPr/>
          <p:nvPr>
            <p:custDataLst>
              <p:tags r:id="rId3"/>
            </p:custDataLst>
          </p:nvPr>
        </p:nvSpPr>
        <p:spPr>
          <a:xfrm>
            <a:off x="973659" y="3890648"/>
            <a:ext cx="3374409" cy="374084"/>
          </a:xfrm>
          <a:prstGeom prst="homePlate">
            <a:avLst/>
          </a:prstGeom>
          <a:solidFill>
            <a:schemeClr val="accent1"/>
          </a:solidFill>
          <a:ln w="12700" cap="flat" cmpd="sng" algn="ctr">
            <a:noFill/>
            <a:prstDash val="solid"/>
            <a:miter lim="800000"/>
          </a:ln>
          <a:effectLst/>
        </p:spPr>
        <p:txBody>
          <a:bodyPr lIns="68580" tIns="34290" rIns="68580" bIns="34290" anchor="ctr"/>
          <a:lstStyle/>
          <a:p>
            <a:pPr algn="ctr">
              <a:defRPr/>
            </a:pPr>
            <a:r>
              <a:rPr lang="en-US" altLang="zh-CN" sz="2000" kern="0" dirty="0">
                <a:solidFill>
                  <a:srgbClr val="FFFFFF"/>
                </a:solidFill>
                <a:latin typeface="Akzidenz-Grotesk BQ Condensed" pitchFamily="2" charset="0"/>
                <a:ea typeface="宋体" panose="02010600030101010101" pitchFamily="2" charset="-122"/>
              </a:rPr>
              <a:t>48</a:t>
            </a:r>
            <a:r>
              <a:rPr lang="en-US" altLang="zh-CN" sz="1600" kern="0" dirty="0">
                <a:solidFill>
                  <a:srgbClr val="FFFFFF"/>
                </a:solidFill>
                <a:latin typeface="Akzidenz-Grotesk BQ Condensed" pitchFamily="2" charset="0"/>
                <a:ea typeface="宋体" panose="02010600030101010101" pitchFamily="2" charset="-122"/>
              </a:rPr>
              <a:t>%</a:t>
            </a:r>
            <a:endParaRPr lang="zh-CN" altLang="en-US" sz="1600" kern="0" dirty="0">
              <a:solidFill>
                <a:srgbClr val="FFFFFF"/>
              </a:solidFill>
              <a:latin typeface="Akzidenz-Grotesk BQ Condensed" pitchFamily="2" charset="0"/>
              <a:ea typeface="宋体" panose="02010600030101010101" pitchFamily="2" charset="-122"/>
            </a:endParaRPr>
          </a:p>
        </p:txBody>
      </p:sp>
      <p:sp>
        <p:nvSpPr>
          <p:cNvPr id="17" name="矩形 16"/>
          <p:cNvSpPr/>
          <p:nvPr/>
        </p:nvSpPr>
        <p:spPr>
          <a:xfrm>
            <a:off x="3082137" y="3621619"/>
            <a:ext cx="1061829" cy="253916"/>
          </a:xfrm>
          <a:prstGeom prst="rect">
            <a:avLst/>
          </a:prstGeom>
        </p:spPr>
        <p:txBody>
          <a:bodyPr wrap="none" lIns="68580" tIns="34290" rIns="68580" bIns="3429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nvGrpSpPr>
          <p:cNvPr id="8" name="组合 7"/>
          <p:cNvGrpSpPr/>
          <p:nvPr/>
        </p:nvGrpSpPr>
        <p:grpSpPr>
          <a:xfrm>
            <a:off x="1659651" y="2275616"/>
            <a:ext cx="1544197" cy="924325"/>
            <a:chOff x="2212865" y="2434710"/>
            <a:chExt cx="2058928" cy="1232053"/>
          </a:xfrm>
        </p:grpSpPr>
        <p:sp>
          <p:nvSpPr>
            <p:cNvPr id="21" name="矩形 20"/>
            <p:cNvSpPr/>
            <p:nvPr/>
          </p:nvSpPr>
          <p:spPr>
            <a:xfrm>
              <a:off x="2547743" y="2434710"/>
              <a:ext cx="1477327" cy="369218"/>
            </a:xfrm>
            <a:prstGeom prst="rect">
              <a:avLst/>
            </a:prstGeom>
            <a:solidFill>
              <a:schemeClr val="accent1"/>
            </a:solidFill>
            <a:effectLst/>
          </p:spPr>
          <p:txBody>
            <a:bodyPr wrap="none">
              <a:spAutoFit/>
            </a:bodyPr>
            <a:lstStyle/>
            <a:p>
              <a:pPr algn="r"/>
              <a:r>
                <a:rPr lang="zh-CN" altLang="en-US" sz="1200" dirty="0">
                  <a:solidFill>
                    <a:schemeClr val="bg1"/>
                  </a:solidFill>
                  <a:latin typeface="微软雅黑" pitchFamily="34" charset="-122"/>
                  <a:ea typeface="微软雅黑" pitchFamily="34" charset="-122"/>
                </a:rPr>
                <a:t>单击添加标题</a:t>
              </a:r>
            </a:p>
          </p:txBody>
        </p:sp>
        <p:sp>
          <p:nvSpPr>
            <p:cNvPr id="22" name="矩形 21"/>
            <p:cNvSpPr/>
            <p:nvPr/>
          </p:nvSpPr>
          <p:spPr>
            <a:xfrm>
              <a:off x="2212865" y="2989864"/>
              <a:ext cx="2058928" cy="676899"/>
            </a:xfrm>
            <a:prstGeom prst="rect">
              <a:avLst/>
            </a:prstGeom>
            <a:ln>
              <a:solidFill>
                <a:schemeClr val="accent1"/>
              </a:solidFill>
            </a:ln>
          </p:spPr>
          <p:txBody>
            <a:bodyPr wrap="square">
              <a:spAutoFit/>
            </a:bodyPr>
            <a:lstStyle/>
            <a:p>
              <a:pPr lvl="0" algn="ct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9" name="组合 8"/>
          <p:cNvGrpSpPr/>
          <p:nvPr/>
        </p:nvGrpSpPr>
        <p:grpSpPr>
          <a:xfrm>
            <a:off x="3965133" y="2275616"/>
            <a:ext cx="1470963" cy="924325"/>
            <a:chOff x="5286843" y="2434710"/>
            <a:chExt cx="1961284" cy="1232053"/>
          </a:xfrm>
        </p:grpSpPr>
        <p:sp>
          <p:nvSpPr>
            <p:cNvPr id="31" name="矩形 30"/>
            <p:cNvSpPr/>
            <p:nvPr/>
          </p:nvSpPr>
          <p:spPr>
            <a:xfrm>
              <a:off x="5525709" y="2434710"/>
              <a:ext cx="1477328" cy="369218"/>
            </a:xfrm>
            <a:prstGeom prst="rect">
              <a:avLst/>
            </a:prstGeom>
            <a:solidFill>
              <a:schemeClr val="accent2"/>
            </a:solidFill>
            <a:effectLst/>
          </p:spPr>
          <p:txBody>
            <a:bodyPr wrap="none">
              <a:spAutoFit/>
            </a:bodyPr>
            <a:lstStyle/>
            <a:p>
              <a:pPr algn="r"/>
              <a:r>
                <a:rPr lang="zh-CN" altLang="en-US" sz="1200" dirty="0">
                  <a:solidFill>
                    <a:schemeClr val="bg1"/>
                  </a:solidFill>
                  <a:latin typeface="微软雅黑" pitchFamily="34" charset="-122"/>
                  <a:ea typeface="微软雅黑" pitchFamily="34" charset="-122"/>
                </a:rPr>
                <a:t>单击添加标题</a:t>
              </a:r>
            </a:p>
          </p:txBody>
        </p:sp>
        <p:sp>
          <p:nvSpPr>
            <p:cNvPr id="32" name="矩形 31"/>
            <p:cNvSpPr/>
            <p:nvPr/>
          </p:nvSpPr>
          <p:spPr>
            <a:xfrm>
              <a:off x="5286843" y="2989864"/>
              <a:ext cx="1961284" cy="676899"/>
            </a:xfrm>
            <a:prstGeom prst="rect">
              <a:avLst/>
            </a:prstGeom>
            <a:ln>
              <a:solidFill>
                <a:schemeClr val="accent2"/>
              </a:solidFill>
            </a:ln>
          </p:spPr>
          <p:txBody>
            <a:bodyPr wrap="square">
              <a:spAutoFit/>
            </a:bodyPr>
            <a:lstStyle/>
            <a:p>
              <a:pPr lvl="0" algn="ct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10" name="组合 9"/>
          <p:cNvGrpSpPr/>
          <p:nvPr/>
        </p:nvGrpSpPr>
        <p:grpSpPr>
          <a:xfrm>
            <a:off x="6228184" y="2275616"/>
            <a:ext cx="1548172" cy="924325"/>
            <a:chOff x="8304237" y="2434710"/>
            <a:chExt cx="2064228" cy="1232053"/>
          </a:xfrm>
        </p:grpSpPr>
        <p:sp>
          <p:nvSpPr>
            <p:cNvPr id="34" name="矩形 33"/>
            <p:cNvSpPr/>
            <p:nvPr/>
          </p:nvSpPr>
          <p:spPr>
            <a:xfrm>
              <a:off x="8503672" y="2434710"/>
              <a:ext cx="1477327" cy="369218"/>
            </a:xfrm>
            <a:prstGeom prst="rect">
              <a:avLst/>
            </a:prstGeom>
            <a:solidFill>
              <a:schemeClr val="accent4"/>
            </a:solidFill>
            <a:effectLst/>
          </p:spPr>
          <p:txBody>
            <a:bodyPr wrap="none">
              <a:spAutoFit/>
            </a:bodyPr>
            <a:lstStyle/>
            <a:p>
              <a:pPr algn="r"/>
              <a:r>
                <a:rPr lang="zh-CN" altLang="en-US" sz="1200" dirty="0">
                  <a:solidFill>
                    <a:schemeClr val="bg1"/>
                  </a:solidFill>
                  <a:latin typeface="微软雅黑" pitchFamily="34" charset="-122"/>
                  <a:ea typeface="微软雅黑" pitchFamily="34" charset="-122"/>
                </a:rPr>
                <a:t>单击添加标题</a:t>
              </a:r>
            </a:p>
          </p:txBody>
        </p:sp>
        <p:sp>
          <p:nvSpPr>
            <p:cNvPr id="35" name="矩形 34"/>
            <p:cNvSpPr/>
            <p:nvPr/>
          </p:nvSpPr>
          <p:spPr>
            <a:xfrm>
              <a:off x="8304237" y="2989864"/>
              <a:ext cx="2064228" cy="676899"/>
            </a:xfrm>
            <a:prstGeom prst="rect">
              <a:avLst/>
            </a:prstGeom>
            <a:ln>
              <a:solidFill>
                <a:schemeClr val="accent4"/>
              </a:solidFill>
            </a:ln>
          </p:spPr>
          <p:txBody>
            <a:bodyPr wrap="square">
              <a:spAutoFit/>
            </a:bodyPr>
            <a:lstStyle/>
            <a:p>
              <a:pPr lvl="0" algn="ct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800440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220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12" presetClass="entr" presetSubtype="2" fill="hold" nodeType="withEffect">
                                  <p:stCondLst>
                                    <p:cond delay="26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p:tgtEl>
                                          <p:spTgt spid="8"/>
                                        </p:tgtEl>
                                        <p:attrNameLst>
                                          <p:attrName>ppt_x</p:attrName>
                                        </p:attrNameLst>
                                      </p:cBhvr>
                                      <p:tavLst>
                                        <p:tav tm="0">
                                          <p:val>
                                            <p:strVal val="#ppt_x+#ppt_w*1.125000"/>
                                          </p:val>
                                        </p:tav>
                                        <p:tav tm="100000">
                                          <p:val>
                                            <p:strVal val="#ppt_x"/>
                                          </p:val>
                                        </p:tav>
                                      </p:tavLst>
                                    </p:anim>
                                    <p:animEffect transition="in" filter="wipe(left)">
                                      <p:cBhvr>
                                        <p:cTn id="11" dur="500"/>
                                        <p:tgtEl>
                                          <p:spTgt spid="8"/>
                                        </p:tgtEl>
                                      </p:cBhvr>
                                    </p:animEffect>
                                  </p:childTnLst>
                                </p:cTn>
                              </p:par>
                              <p:par>
                                <p:cTn id="12" presetID="12" presetClass="entr" presetSubtype="1" fill="hold" nodeType="withEffect">
                                  <p:stCondLst>
                                    <p:cond delay="26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ppt_y</p:attrName>
                                        </p:attrNameLst>
                                      </p:cBhvr>
                                      <p:tavLst>
                                        <p:tav tm="0">
                                          <p:val>
                                            <p:strVal val="#ppt_y-#ppt_h*1.125000"/>
                                          </p:val>
                                        </p:tav>
                                        <p:tav tm="100000">
                                          <p:val>
                                            <p:strVal val="#ppt_y"/>
                                          </p:val>
                                        </p:tav>
                                      </p:tavLst>
                                    </p:anim>
                                    <p:animEffect transition="in" filter="wipe(down)">
                                      <p:cBhvr>
                                        <p:cTn id="15" dur="500"/>
                                        <p:tgtEl>
                                          <p:spTgt spid="9"/>
                                        </p:tgtEl>
                                      </p:cBhvr>
                                    </p:animEffect>
                                  </p:childTnLst>
                                </p:cTn>
                              </p:par>
                              <p:par>
                                <p:cTn id="16" presetID="12" presetClass="entr" presetSubtype="8" fill="hold" nodeType="withEffect">
                                  <p:stCondLst>
                                    <p:cond delay="26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22" presetClass="entr" presetSubtype="1" fill="hold" grpId="0" nodeType="withEffect">
                                  <p:stCondLst>
                                    <p:cond delay="300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8" fill="hold" grpId="0" nodeType="withEffect">
                                  <p:stCondLst>
                                    <p:cond delay="340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360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par>
                                <p:cTn id="29" presetID="22" presetClass="entr" presetSubtype="8" fill="hold" grpId="0" nodeType="withEffect">
                                  <p:stCondLst>
                                    <p:cond delay="38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3" grpId="0" animBg="1"/>
      <p:bldP spid="4"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9" name="直接连接符 7255"/>
          <p:cNvCxnSpPr/>
          <p:nvPr/>
        </p:nvCxnSpPr>
        <p:spPr>
          <a:xfrm>
            <a:off x="4571321" y="1087489"/>
            <a:ext cx="0" cy="3746329"/>
          </a:xfrm>
          <a:prstGeom prst="line">
            <a:avLst/>
          </a:prstGeom>
          <a:ln w="25400">
            <a:gradFill>
              <a:gsLst>
                <a:gs pos="0">
                  <a:schemeClr val="bg1">
                    <a:lumMod val="95000"/>
                  </a:schemeClr>
                </a:gs>
                <a:gs pos="26000">
                  <a:schemeClr val="tx1">
                    <a:lumMod val="50000"/>
                    <a:lumOff val="50000"/>
                  </a:schemeClr>
                </a:gs>
                <a:gs pos="81000">
                  <a:schemeClr val="tx1">
                    <a:lumMod val="50000"/>
                    <a:lumOff val="50000"/>
                  </a:schemeClr>
                </a:gs>
                <a:gs pos="53000">
                  <a:schemeClr val="tx1">
                    <a:lumMod val="65000"/>
                    <a:lumOff val="35000"/>
                  </a:schemeClr>
                </a:gs>
                <a:gs pos="100000">
                  <a:schemeClr val="bg1">
                    <a:lumMod val="8500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2" name="Group 3"/>
          <p:cNvGrpSpPr/>
          <p:nvPr/>
        </p:nvGrpSpPr>
        <p:grpSpPr>
          <a:xfrm>
            <a:off x="2084942" y="1269480"/>
            <a:ext cx="2483448" cy="1656261"/>
            <a:chOff x="2779923" y="1692118"/>
            <a:chExt cx="3311264" cy="2207666"/>
          </a:xfrm>
        </p:grpSpPr>
        <p:sp>
          <p:nvSpPr>
            <p:cNvPr id="77" name="Freeform 2004"/>
            <p:cNvSpPr>
              <a:spLocks/>
            </p:cNvSpPr>
            <p:nvPr/>
          </p:nvSpPr>
          <p:spPr bwMode="auto">
            <a:xfrm>
              <a:off x="3387823" y="1692119"/>
              <a:ext cx="2702550" cy="2207665"/>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736288"/>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nvGrpSpPr>
            <p:cNvPr id="4" name="组合 7251"/>
            <p:cNvGrpSpPr/>
            <p:nvPr/>
          </p:nvGrpSpPr>
          <p:grpSpPr>
            <a:xfrm>
              <a:off x="2779923" y="1692118"/>
              <a:ext cx="3311264" cy="2207665"/>
              <a:chOff x="2130758" y="3935469"/>
              <a:chExt cx="4098864" cy="2732769"/>
            </a:xfrm>
          </p:grpSpPr>
          <p:grpSp>
            <p:nvGrpSpPr>
              <p:cNvPr id="5" name="组合 3286"/>
              <p:cNvGrpSpPr/>
              <p:nvPr/>
            </p:nvGrpSpPr>
            <p:grpSpPr>
              <a:xfrm>
                <a:off x="2130758" y="3935469"/>
                <a:ext cx="4098864" cy="2732769"/>
                <a:chOff x="3295168" y="2661445"/>
                <a:chExt cx="4098864" cy="2732769"/>
              </a:xfrm>
            </p:grpSpPr>
            <p:grpSp>
              <p:nvGrpSpPr>
                <p:cNvPr id="6" name="组合 3287"/>
                <p:cNvGrpSpPr/>
                <p:nvPr/>
              </p:nvGrpSpPr>
              <p:grpSpPr>
                <a:xfrm>
                  <a:off x="3295168" y="2661445"/>
                  <a:ext cx="4098864" cy="2732769"/>
                  <a:chOff x="3466618" y="2447585"/>
                  <a:chExt cx="4098864" cy="2732769"/>
                </a:xfrm>
              </p:grpSpPr>
              <p:sp>
                <p:nvSpPr>
                  <p:cNvPr id="92" name="Freeform 2004"/>
                  <p:cNvSpPr>
                    <a:spLocks/>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93" name="椭圆 3290"/>
                  <p:cNvSpPr/>
                  <p:nvPr/>
                </p:nvSpPr>
                <p:spPr>
                  <a:xfrm>
                    <a:off x="3466618" y="3230784"/>
                    <a:ext cx="1166370" cy="116637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91" name="椭圆 3288"/>
                <p:cNvSpPr/>
                <p:nvPr/>
              </p:nvSpPr>
              <p:spPr>
                <a:xfrm>
                  <a:off x="3345174" y="3494650"/>
                  <a:ext cx="1066358" cy="10663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88" name="文本框 3295"/>
              <p:cNvSpPr txBox="1"/>
              <p:nvPr/>
            </p:nvSpPr>
            <p:spPr>
              <a:xfrm>
                <a:off x="3668504" y="4296610"/>
                <a:ext cx="1054099" cy="660167"/>
              </a:xfrm>
              <a:prstGeom prst="rect">
                <a:avLst/>
              </a:prstGeom>
              <a:noFill/>
            </p:spPr>
            <p:txBody>
              <a:bodyPr wrap="square" rtlCol="0">
                <a:spAutoFit/>
              </a:bodyPr>
              <a:lstStyle/>
              <a:p>
                <a:pPr algn="just"/>
                <a:r>
                  <a:rPr lang="en-US" altLang="zh-CN" sz="2000" dirty="0">
                    <a:solidFill>
                      <a:schemeClr val="bg1"/>
                    </a:solidFill>
                    <a:latin typeface="微软雅黑" pitchFamily="34" charset="-122"/>
                    <a:ea typeface="微软雅黑" pitchFamily="34" charset="-122"/>
                  </a:rPr>
                  <a:t>01</a:t>
                </a:r>
                <a:endParaRPr lang="zh-CN" altLang="en-US" sz="2000" dirty="0">
                  <a:solidFill>
                    <a:schemeClr val="bg1"/>
                  </a:solidFill>
                  <a:latin typeface="微软雅黑" pitchFamily="34" charset="-122"/>
                  <a:ea typeface="微软雅黑" pitchFamily="34" charset="-122"/>
                </a:endParaRPr>
              </a:p>
            </p:txBody>
          </p:sp>
        </p:grpSp>
        <p:grpSp>
          <p:nvGrpSpPr>
            <p:cNvPr id="7" name="组合 7244"/>
            <p:cNvGrpSpPr/>
            <p:nvPr/>
          </p:nvGrpSpPr>
          <p:grpSpPr>
            <a:xfrm>
              <a:off x="2987006" y="2512585"/>
              <a:ext cx="482555" cy="513521"/>
              <a:chOff x="7436301" y="1281113"/>
              <a:chExt cx="296863" cy="315913"/>
            </a:xfrm>
          </p:grpSpPr>
          <p:grpSp>
            <p:nvGrpSpPr>
              <p:cNvPr id="8" name="组合 7243"/>
              <p:cNvGrpSpPr/>
              <p:nvPr/>
            </p:nvGrpSpPr>
            <p:grpSpPr>
              <a:xfrm>
                <a:off x="7436301" y="1289050"/>
                <a:ext cx="296863" cy="307976"/>
                <a:chOff x="7436301" y="1289050"/>
                <a:chExt cx="296863" cy="307976"/>
              </a:xfrm>
            </p:grpSpPr>
            <p:sp>
              <p:nvSpPr>
                <p:cNvPr id="82" name="Freeform 1994"/>
                <p:cNvSpPr>
                  <a:spLocks/>
                </p:cNvSpPr>
                <p:nvPr/>
              </p:nvSpPr>
              <p:spPr bwMode="auto">
                <a:xfrm>
                  <a:off x="7680776" y="1352550"/>
                  <a:ext cx="52388" cy="244475"/>
                </a:xfrm>
                <a:custGeom>
                  <a:avLst/>
                  <a:gdLst>
                    <a:gd name="T0" fmla="*/ 14 w 14"/>
                    <a:gd name="T1" fmla="*/ 58 h 65"/>
                    <a:gd name="T2" fmla="*/ 7 w 14"/>
                    <a:gd name="T3" fmla="*/ 65 h 65"/>
                    <a:gd name="T4" fmla="*/ 0 w 14"/>
                    <a:gd name="T5" fmla="*/ 58 h 65"/>
                    <a:gd name="T6" fmla="*/ 0 w 14"/>
                    <a:gd name="T7" fmla="*/ 6 h 65"/>
                    <a:gd name="T8" fmla="*/ 7 w 14"/>
                    <a:gd name="T9" fmla="*/ 0 h 65"/>
                    <a:gd name="T10" fmla="*/ 14 w 14"/>
                    <a:gd name="T11" fmla="*/ 6 h 65"/>
                    <a:gd name="T12" fmla="*/ 14 w 14"/>
                    <a:gd name="T13" fmla="*/ 58 h 65"/>
                  </a:gdLst>
                  <a:ahLst/>
                  <a:cxnLst>
                    <a:cxn ang="0">
                      <a:pos x="T0" y="T1"/>
                    </a:cxn>
                    <a:cxn ang="0">
                      <a:pos x="T2" y="T3"/>
                    </a:cxn>
                    <a:cxn ang="0">
                      <a:pos x="T4" y="T5"/>
                    </a:cxn>
                    <a:cxn ang="0">
                      <a:pos x="T6" y="T7"/>
                    </a:cxn>
                    <a:cxn ang="0">
                      <a:pos x="T8" y="T9"/>
                    </a:cxn>
                    <a:cxn ang="0">
                      <a:pos x="T10" y="T11"/>
                    </a:cxn>
                    <a:cxn ang="0">
                      <a:pos x="T12" y="T13"/>
                    </a:cxn>
                  </a:cxnLst>
                  <a:rect l="0" t="0" r="r" b="b"/>
                  <a:pathLst>
                    <a:path w="14" h="65">
                      <a:moveTo>
                        <a:pt x="14" y="58"/>
                      </a:moveTo>
                      <a:cubicBezTo>
                        <a:pt x="14" y="62"/>
                        <a:pt x="11" y="65"/>
                        <a:pt x="7" y="65"/>
                      </a:cubicBezTo>
                      <a:cubicBezTo>
                        <a:pt x="3" y="65"/>
                        <a:pt x="0" y="62"/>
                        <a:pt x="0" y="58"/>
                      </a:cubicBezTo>
                      <a:cubicBezTo>
                        <a:pt x="0" y="6"/>
                        <a:pt x="0" y="6"/>
                        <a:pt x="0" y="6"/>
                      </a:cubicBezTo>
                      <a:cubicBezTo>
                        <a:pt x="0" y="3"/>
                        <a:pt x="3" y="0"/>
                        <a:pt x="7" y="0"/>
                      </a:cubicBezTo>
                      <a:cubicBezTo>
                        <a:pt x="11" y="0"/>
                        <a:pt x="14" y="3"/>
                        <a:pt x="14" y="6"/>
                      </a:cubicBezTo>
                      <a:lnTo>
                        <a:pt x="14"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83" name="Freeform 1995"/>
                <p:cNvSpPr>
                  <a:spLocks/>
                </p:cNvSpPr>
                <p:nvPr/>
              </p:nvSpPr>
              <p:spPr bwMode="auto">
                <a:xfrm>
                  <a:off x="7606163" y="1401763"/>
                  <a:ext cx="52388" cy="195263"/>
                </a:xfrm>
                <a:custGeom>
                  <a:avLst/>
                  <a:gdLst>
                    <a:gd name="T0" fmla="*/ 14 w 14"/>
                    <a:gd name="T1" fmla="*/ 45 h 52"/>
                    <a:gd name="T2" fmla="*/ 7 w 14"/>
                    <a:gd name="T3" fmla="*/ 52 h 52"/>
                    <a:gd name="T4" fmla="*/ 0 w 14"/>
                    <a:gd name="T5" fmla="*/ 45 h 52"/>
                    <a:gd name="T6" fmla="*/ 0 w 14"/>
                    <a:gd name="T7" fmla="*/ 7 h 52"/>
                    <a:gd name="T8" fmla="*/ 7 w 14"/>
                    <a:gd name="T9" fmla="*/ 0 h 52"/>
                    <a:gd name="T10" fmla="*/ 14 w 14"/>
                    <a:gd name="T11" fmla="*/ 7 h 52"/>
                    <a:gd name="T12" fmla="*/ 14 w 14"/>
                    <a:gd name="T13" fmla="*/ 45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14" y="45"/>
                      </a:moveTo>
                      <a:cubicBezTo>
                        <a:pt x="14" y="49"/>
                        <a:pt x="11" y="52"/>
                        <a:pt x="7" y="52"/>
                      </a:cubicBezTo>
                      <a:cubicBezTo>
                        <a:pt x="3" y="52"/>
                        <a:pt x="0" y="49"/>
                        <a:pt x="0" y="45"/>
                      </a:cubicBezTo>
                      <a:cubicBezTo>
                        <a:pt x="0" y="7"/>
                        <a:pt x="0" y="7"/>
                        <a:pt x="0" y="7"/>
                      </a:cubicBezTo>
                      <a:cubicBezTo>
                        <a:pt x="0" y="3"/>
                        <a:pt x="3" y="0"/>
                        <a:pt x="7" y="0"/>
                      </a:cubicBezTo>
                      <a:cubicBezTo>
                        <a:pt x="11" y="0"/>
                        <a:pt x="14" y="3"/>
                        <a:pt x="14" y="7"/>
                      </a:cubicBez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84" name="Freeform 1996"/>
                <p:cNvSpPr>
                  <a:spLocks/>
                </p:cNvSpPr>
                <p:nvPr/>
              </p:nvSpPr>
              <p:spPr bwMode="auto">
                <a:xfrm>
                  <a:off x="7529963" y="1462088"/>
                  <a:ext cx="53975" cy="134938"/>
                </a:xfrm>
                <a:custGeom>
                  <a:avLst/>
                  <a:gdLst>
                    <a:gd name="T0" fmla="*/ 14 w 14"/>
                    <a:gd name="T1" fmla="*/ 29 h 36"/>
                    <a:gd name="T2" fmla="*/ 7 w 14"/>
                    <a:gd name="T3" fmla="*/ 36 h 36"/>
                    <a:gd name="T4" fmla="*/ 0 w 14"/>
                    <a:gd name="T5" fmla="*/ 29 h 36"/>
                    <a:gd name="T6" fmla="*/ 0 w 14"/>
                    <a:gd name="T7" fmla="*/ 7 h 36"/>
                    <a:gd name="T8" fmla="*/ 7 w 14"/>
                    <a:gd name="T9" fmla="*/ 0 h 36"/>
                    <a:gd name="T10" fmla="*/ 14 w 14"/>
                    <a:gd name="T11" fmla="*/ 7 h 36"/>
                    <a:gd name="T12" fmla="*/ 14 w 14"/>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14" h="36">
                      <a:moveTo>
                        <a:pt x="14" y="29"/>
                      </a:moveTo>
                      <a:cubicBezTo>
                        <a:pt x="14" y="33"/>
                        <a:pt x="11" y="36"/>
                        <a:pt x="7" y="36"/>
                      </a:cubicBezTo>
                      <a:cubicBezTo>
                        <a:pt x="3" y="36"/>
                        <a:pt x="0" y="33"/>
                        <a:pt x="0" y="29"/>
                      </a:cubicBezTo>
                      <a:cubicBezTo>
                        <a:pt x="0" y="7"/>
                        <a:pt x="0" y="7"/>
                        <a:pt x="0" y="7"/>
                      </a:cubicBezTo>
                      <a:cubicBezTo>
                        <a:pt x="0" y="3"/>
                        <a:pt x="3" y="0"/>
                        <a:pt x="7" y="0"/>
                      </a:cubicBezTo>
                      <a:cubicBezTo>
                        <a:pt x="11" y="0"/>
                        <a:pt x="14" y="3"/>
                        <a:pt x="14" y="7"/>
                      </a:cubicBezTo>
                      <a:lnTo>
                        <a:pt x="14"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85" name="Freeform 1997"/>
                <p:cNvSpPr>
                  <a:spLocks/>
                </p:cNvSpPr>
                <p:nvPr/>
              </p:nvSpPr>
              <p:spPr bwMode="auto">
                <a:xfrm>
                  <a:off x="7463288" y="1503363"/>
                  <a:ext cx="52388" cy="93663"/>
                </a:xfrm>
                <a:custGeom>
                  <a:avLst/>
                  <a:gdLst>
                    <a:gd name="T0" fmla="*/ 14 w 14"/>
                    <a:gd name="T1" fmla="*/ 18 h 25"/>
                    <a:gd name="T2" fmla="*/ 7 w 14"/>
                    <a:gd name="T3" fmla="*/ 25 h 25"/>
                    <a:gd name="T4" fmla="*/ 0 w 14"/>
                    <a:gd name="T5" fmla="*/ 18 h 25"/>
                    <a:gd name="T6" fmla="*/ 0 w 14"/>
                    <a:gd name="T7" fmla="*/ 6 h 25"/>
                    <a:gd name="T8" fmla="*/ 7 w 14"/>
                    <a:gd name="T9" fmla="*/ 0 h 25"/>
                    <a:gd name="T10" fmla="*/ 14 w 14"/>
                    <a:gd name="T11" fmla="*/ 6 h 25"/>
                    <a:gd name="T12" fmla="*/ 14 w 14"/>
                    <a:gd name="T13" fmla="*/ 18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14" y="18"/>
                      </a:moveTo>
                      <a:cubicBezTo>
                        <a:pt x="14" y="22"/>
                        <a:pt x="11" y="25"/>
                        <a:pt x="7" y="25"/>
                      </a:cubicBezTo>
                      <a:cubicBezTo>
                        <a:pt x="3" y="25"/>
                        <a:pt x="0" y="22"/>
                        <a:pt x="0" y="18"/>
                      </a:cubicBezTo>
                      <a:cubicBezTo>
                        <a:pt x="0" y="6"/>
                        <a:pt x="0" y="6"/>
                        <a:pt x="0" y="6"/>
                      </a:cubicBezTo>
                      <a:cubicBezTo>
                        <a:pt x="0" y="3"/>
                        <a:pt x="3" y="0"/>
                        <a:pt x="7" y="0"/>
                      </a:cubicBezTo>
                      <a:cubicBezTo>
                        <a:pt x="11" y="0"/>
                        <a:pt x="14" y="3"/>
                        <a:pt x="14" y="6"/>
                      </a:cubicBezTo>
                      <a:lnTo>
                        <a:pt x="14"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86" name="Freeform 2000"/>
                <p:cNvSpPr>
                  <a:spLocks/>
                </p:cNvSpPr>
                <p:nvPr/>
              </p:nvSpPr>
              <p:spPr bwMode="auto">
                <a:xfrm>
                  <a:off x="7436301" y="1289050"/>
                  <a:ext cx="244475" cy="176213"/>
                </a:xfrm>
                <a:custGeom>
                  <a:avLst/>
                  <a:gdLst>
                    <a:gd name="T0" fmla="*/ 6 w 65"/>
                    <a:gd name="T1" fmla="*/ 45 h 47"/>
                    <a:gd name="T2" fmla="*/ 62 w 65"/>
                    <a:gd name="T3" fmla="*/ 7 h 47"/>
                    <a:gd name="T4" fmla="*/ 59 w 65"/>
                    <a:gd name="T5" fmla="*/ 2 h 47"/>
                    <a:gd name="T6" fmla="*/ 3 w 65"/>
                    <a:gd name="T7" fmla="*/ 40 h 47"/>
                    <a:gd name="T8" fmla="*/ 6 w 65"/>
                    <a:gd name="T9" fmla="*/ 45 h 47"/>
                  </a:gdLst>
                  <a:ahLst/>
                  <a:cxnLst>
                    <a:cxn ang="0">
                      <a:pos x="T0" y="T1"/>
                    </a:cxn>
                    <a:cxn ang="0">
                      <a:pos x="T2" y="T3"/>
                    </a:cxn>
                    <a:cxn ang="0">
                      <a:pos x="T4" y="T5"/>
                    </a:cxn>
                    <a:cxn ang="0">
                      <a:pos x="T6" y="T7"/>
                    </a:cxn>
                    <a:cxn ang="0">
                      <a:pos x="T8" y="T9"/>
                    </a:cxn>
                  </a:cxnLst>
                  <a:rect l="0" t="0" r="r" b="b"/>
                  <a:pathLst>
                    <a:path w="65" h="47">
                      <a:moveTo>
                        <a:pt x="6" y="45"/>
                      </a:moveTo>
                      <a:cubicBezTo>
                        <a:pt x="25" y="32"/>
                        <a:pt x="43" y="19"/>
                        <a:pt x="62" y="7"/>
                      </a:cubicBezTo>
                      <a:cubicBezTo>
                        <a:pt x="65" y="5"/>
                        <a:pt x="62" y="0"/>
                        <a:pt x="59" y="2"/>
                      </a:cubicBezTo>
                      <a:cubicBezTo>
                        <a:pt x="41" y="15"/>
                        <a:pt x="22" y="28"/>
                        <a:pt x="3" y="40"/>
                      </a:cubicBezTo>
                      <a:cubicBezTo>
                        <a:pt x="0" y="42"/>
                        <a:pt x="3" y="47"/>
                        <a:pt x="6"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sp>
            <p:nvSpPr>
              <p:cNvPr id="81" name="Freeform 2001"/>
              <p:cNvSpPr>
                <a:spLocks/>
              </p:cNvSpPr>
              <p:nvPr/>
            </p:nvSpPr>
            <p:spPr bwMode="auto">
              <a:xfrm>
                <a:off x="7598226" y="1281113"/>
                <a:ext cx="93663" cy="93663"/>
              </a:xfrm>
              <a:custGeom>
                <a:avLst/>
                <a:gdLst>
                  <a:gd name="T0" fmla="*/ 5 w 25"/>
                  <a:gd name="T1" fmla="*/ 7 h 25"/>
                  <a:gd name="T2" fmla="*/ 21 w 25"/>
                  <a:gd name="T3" fmla="*/ 8 h 25"/>
                  <a:gd name="T4" fmla="*/ 18 w 25"/>
                  <a:gd name="T5" fmla="*/ 4 h 25"/>
                  <a:gd name="T6" fmla="*/ 13 w 25"/>
                  <a:gd name="T7" fmla="*/ 19 h 25"/>
                  <a:gd name="T8" fmla="*/ 20 w 25"/>
                  <a:gd name="T9" fmla="*/ 20 h 25"/>
                  <a:gd name="T10" fmla="*/ 24 w 25"/>
                  <a:gd name="T11" fmla="*/ 5 h 25"/>
                  <a:gd name="T12" fmla="*/ 21 w 25"/>
                  <a:gd name="T13" fmla="*/ 1 h 25"/>
                  <a:gd name="T14" fmla="*/ 5 w 25"/>
                  <a:gd name="T15" fmla="*/ 0 h 25"/>
                  <a:gd name="T16" fmla="*/ 5 w 25"/>
                  <a:gd name="T1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5" y="7"/>
                    </a:moveTo>
                    <a:cubicBezTo>
                      <a:pt x="10" y="7"/>
                      <a:pt x="16" y="8"/>
                      <a:pt x="21" y="8"/>
                    </a:cubicBezTo>
                    <a:cubicBezTo>
                      <a:pt x="20" y="7"/>
                      <a:pt x="19" y="5"/>
                      <a:pt x="18" y="4"/>
                    </a:cubicBezTo>
                    <a:cubicBezTo>
                      <a:pt x="16" y="9"/>
                      <a:pt x="15" y="14"/>
                      <a:pt x="13" y="19"/>
                    </a:cubicBezTo>
                    <a:cubicBezTo>
                      <a:pt x="12" y="23"/>
                      <a:pt x="18" y="25"/>
                      <a:pt x="20" y="20"/>
                    </a:cubicBezTo>
                    <a:cubicBezTo>
                      <a:pt x="21" y="15"/>
                      <a:pt x="23" y="10"/>
                      <a:pt x="24" y="5"/>
                    </a:cubicBezTo>
                    <a:cubicBezTo>
                      <a:pt x="25" y="3"/>
                      <a:pt x="23" y="1"/>
                      <a:pt x="21" y="1"/>
                    </a:cubicBezTo>
                    <a:cubicBezTo>
                      <a:pt x="16" y="1"/>
                      <a:pt x="10" y="0"/>
                      <a:pt x="5" y="0"/>
                    </a:cubicBezTo>
                    <a:cubicBezTo>
                      <a:pt x="0" y="0"/>
                      <a:pt x="0" y="6"/>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sp>
          <p:nvSpPr>
            <p:cNvPr id="120" name="Rectangle 119"/>
            <p:cNvSpPr/>
            <p:nvPr/>
          </p:nvSpPr>
          <p:spPr>
            <a:xfrm>
              <a:off x="3791744" y="2441328"/>
              <a:ext cx="1650015" cy="676899"/>
            </a:xfrm>
            <a:prstGeom prst="rect">
              <a:avLst/>
            </a:prstGeom>
          </p:spPr>
          <p:txBody>
            <a:bodyPr wrap="square">
              <a:spAutoFit/>
            </a:bodyPr>
            <a:lstStyle/>
            <a:p>
              <a:pPr algn="just"/>
              <a:r>
                <a:rPr lang="zh-CN" altLang="en-US" sz="900" dirty="0">
                  <a:solidFill>
                    <a:schemeClr val="bg2"/>
                  </a:solidFill>
                  <a:latin typeface="微软雅黑" pitchFamily="34" charset="-122"/>
                  <a:ea typeface="微软雅黑" pitchFamily="34" charset="-122"/>
                </a:rPr>
                <a:t>在此框中选择粘贴，并选择只保留文字。您的内容打在</a:t>
              </a:r>
              <a:endParaRPr lang="en-GB" sz="900" dirty="0">
                <a:solidFill>
                  <a:schemeClr val="bg2"/>
                </a:solidFill>
                <a:latin typeface="微软雅黑" pitchFamily="34" charset="-122"/>
                <a:ea typeface="微软雅黑" pitchFamily="34" charset="-122"/>
              </a:endParaRPr>
            </a:p>
          </p:txBody>
        </p:sp>
      </p:grpSp>
      <p:grpSp>
        <p:nvGrpSpPr>
          <p:cNvPr id="9" name="Group 4"/>
          <p:cNvGrpSpPr/>
          <p:nvPr/>
        </p:nvGrpSpPr>
        <p:grpSpPr>
          <a:xfrm>
            <a:off x="4563163" y="1045938"/>
            <a:ext cx="2565122" cy="1710730"/>
            <a:chOff x="6084215" y="1111915"/>
            <a:chExt cx="3843489" cy="2562508"/>
          </a:xfrm>
        </p:grpSpPr>
        <p:sp>
          <p:nvSpPr>
            <p:cNvPr id="106" name="Freeform 2004"/>
            <p:cNvSpPr>
              <a:spLocks/>
            </p:cNvSpPr>
            <p:nvPr/>
          </p:nvSpPr>
          <p:spPr bwMode="auto">
            <a:xfrm flipH="1">
              <a:off x="6084215" y="1111916"/>
              <a:ext cx="3136936" cy="2562507"/>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F9933"/>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nvGrpSpPr>
            <p:cNvPr id="10" name="组合 3314"/>
            <p:cNvGrpSpPr/>
            <p:nvPr/>
          </p:nvGrpSpPr>
          <p:grpSpPr>
            <a:xfrm flipH="1">
              <a:off x="6084215" y="1111915"/>
              <a:ext cx="3843489" cy="2562507"/>
              <a:chOff x="3295168" y="2661445"/>
              <a:chExt cx="4098864" cy="2732769"/>
            </a:xfrm>
          </p:grpSpPr>
          <p:grpSp>
            <p:nvGrpSpPr>
              <p:cNvPr id="11" name="组合 3321"/>
              <p:cNvGrpSpPr/>
              <p:nvPr/>
            </p:nvGrpSpPr>
            <p:grpSpPr>
              <a:xfrm>
                <a:off x="3295168" y="2661445"/>
                <a:ext cx="4098864" cy="2732769"/>
                <a:chOff x="3466618" y="2447585"/>
                <a:chExt cx="4098864" cy="2732769"/>
              </a:xfrm>
            </p:grpSpPr>
            <p:sp>
              <p:nvSpPr>
                <p:cNvPr id="117" name="Freeform 2004"/>
                <p:cNvSpPr>
                  <a:spLocks/>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118" name="椭圆 3324"/>
                <p:cNvSpPr/>
                <p:nvPr/>
              </p:nvSpPr>
              <p:spPr>
                <a:xfrm>
                  <a:off x="3466618" y="3230784"/>
                  <a:ext cx="1166370" cy="116637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116" name="椭圆 3322"/>
              <p:cNvSpPr/>
              <p:nvPr/>
            </p:nvSpPr>
            <p:spPr>
              <a:xfrm>
                <a:off x="3345175" y="3494650"/>
                <a:ext cx="1066358" cy="10663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108" name="文本框 3316"/>
            <p:cNvSpPr txBox="1"/>
            <p:nvPr/>
          </p:nvSpPr>
          <p:spPr>
            <a:xfrm flipH="1">
              <a:off x="7507839" y="1599940"/>
              <a:ext cx="988427" cy="533315"/>
            </a:xfrm>
            <a:prstGeom prst="rect">
              <a:avLst/>
            </a:prstGeom>
            <a:noFill/>
          </p:spPr>
          <p:txBody>
            <a:bodyPr wrap="square" rtlCol="0">
              <a:spAutoFit/>
            </a:bodyPr>
            <a:lstStyle/>
            <a:p>
              <a:pPr algn="just"/>
              <a:r>
                <a:rPr lang="en-US" altLang="zh-CN" sz="2000" dirty="0">
                  <a:solidFill>
                    <a:schemeClr val="bg1"/>
                  </a:solidFill>
                  <a:latin typeface="微软雅黑" pitchFamily="34" charset="-122"/>
                  <a:ea typeface="微软雅黑" pitchFamily="34" charset="-122"/>
                </a:rPr>
                <a:t>02</a:t>
              </a:r>
              <a:endParaRPr lang="zh-CN" altLang="en-US" sz="2000" dirty="0">
                <a:solidFill>
                  <a:schemeClr val="bg1"/>
                </a:solidFill>
                <a:latin typeface="微软雅黑" pitchFamily="34" charset="-122"/>
                <a:ea typeface="微软雅黑" pitchFamily="34" charset="-122"/>
              </a:endParaRPr>
            </a:p>
          </p:txBody>
        </p:sp>
        <p:grpSp>
          <p:nvGrpSpPr>
            <p:cNvPr id="12" name="组合 7242"/>
            <p:cNvGrpSpPr/>
            <p:nvPr/>
          </p:nvGrpSpPr>
          <p:grpSpPr>
            <a:xfrm>
              <a:off x="9133532" y="2027983"/>
              <a:ext cx="494642" cy="730368"/>
              <a:chOff x="3681413" y="2543176"/>
              <a:chExt cx="203200" cy="300037"/>
            </a:xfrm>
          </p:grpSpPr>
          <p:sp>
            <p:nvSpPr>
              <p:cNvPr id="111" name="Freeform 2392"/>
              <p:cNvSpPr>
                <a:spLocks/>
              </p:cNvSpPr>
              <p:nvPr/>
            </p:nvSpPr>
            <p:spPr bwMode="auto">
              <a:xfrm>
                <a:off x="3681413" y="2543176"/>
                <a:ext cx="203200" cy="241300"/>
              </a:xfrm>
              <a:custGeom>
                <a:avLst/>
                <a:gdLst>
                  <a:gd name="T0" fmla="*/ 28 w 54"/>
                  <a:gd name="T1" fmla="*/ 0 h 64"/>
                  <a:gd name="T2" fmla="*/ 26 w 54"/>
                  <a:gd name="T3" fmla="*/ 0 h 64"/>
                  <a:gd name="T4" fmla="*/ 1 w 54"/>
                  <a:gd name="T5" fmla="*/ 26 h 64"/>
                  <a:gd name="T6" fmla="*/ 11 w 54"/>
                  <a:gd name="T7" fmla="*/ 50 h 64"/>
                  <a:gd name="T8" fmla="*/ 14 w 54"/>
                  <a:gd name="T9" fmla="*/ 63 h 64"/>
                  <a:gd name="T10" fmla="*/ 14 w 54"/>
                  <a:gd name="T11" fmla="*/ 63 h 64"/>
                  <a:gd name="T12" fmla="*/ 16 w 54"/>
                  <a:gd name="T13" fmla="*/ 64 h 64"/>
                  <a:gd name="T14" fmla="*/ 38 w 54"/>
                  <a:gd name="T15" fmla="*/ 64 h 64"/>
                  <a:gd name="T16" fmla="*/ 40 w 54"/>
                  <a:gd name="T17" fmla="*/ 63 h 64"/>
                  <a:gd name="T18" fmla="*/ 40 w 54"/>
                  <a:gd name="T19" fmla="*/ 63 h 64"/>
                  <a:gd name="T20" fmla="*/ 44 w 54"/>
                  <a:gd name="T21" fmla="*/ 50 h 64"/>
                  <a:gd name="T22" fmla="*/ 53 w 54"/>
                  <a:gd name="T23" fmla="*/ 26 h 64"/>
                  <a:gd name="T24" fmla="*/ 28 w 5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4">
                    <a:moveTo>
                      <a:pt x="28" y="0"/>
                    </a:moveTo>
                    <a:cubicBezTo>
                      <a:pt x="26" y="0"/>
                      <a:pt x="26" y="0"/>
                      <a:pt x="26" y="0"/>
                    </a:cubicBezTo>
                    <a:cubicBezTo>
                      <a:pt x="10" y="1"/>
                      <a:pt x="0" y="13"/>
                      <a:pt x="1" y="26"/>
                    </a:cubicBezTo>
                    <a:cubicBezTo>
                      <a:pt x="2" y="40"/>
                      <a:pt x="10" y="42"/>
                      <a:pt x="11" y="50"/>
                    </a:cubicBezTo>
                    <a:cubicBezTo>
                      <a:pt x="12" y="59"/>
                      <a:pt x="14" y="63"/>
                      <a:pt x="14" y="63"/>
                    </a:cubicBezTo>
                    <a:cubicBezTo>
                      <a:pt x="14" y="63"/>
                      <a:pt x="14" y="63"/>
                      <a:pt x="14" y="63"/>
                    </a:cubicBezTo>
                    <a:cubicBezTo>
                      <a:pt x="15" y="63"/>
                      <a:pt x="15" y="64"/>
                      <a:pt x="16" y="64"/>
                    </a:cubicBezTo>
                    <a:cubicBezTo>
                      <a:pt x="38" y="64"/>
                      <a:pt x="38" y="64"/>
                      <a:pt x="38" y="64"/>
                    </a:cubicBezTo>
                    <a:cubicBezTo>
                      <a:pt x="39" y="64"/>
                      <a:pt x="40" y="63"/>
                      <a:pt x="40" y="63"/>
                    </a:cubicBezTo>
                    <a:cubicBezTo>
                      <a:pt x="40" y="63"/>
                      <a:pt x="40" y="63"/>
                      <a:pt x="40" y="63"/>
                    </a:cubicBezTo>
                    <a:cubicBezTo>
                      <a:pt x="40" y="63"/>
                      <a:pt x="43" y="59"/>
                      <a:pt x="44" y="50"/>
                    </a:cubicBezTo>
                    <a:cubicBezTo>
                      <a:pt x="45" y="42"/>
                      <a:pt x="52" y="40"/>
                      <a:pt x="53" y="26"/>
                    </a:cubicBezTo>
                    <a:cubicBezTo>
                      <a:pt x="54" y="13"/>
                      <a:pt x="45" y="1"/>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112" name="Freeform 2393"/>
              <p:cNvSpPr>
                <a:spLocks/>
              </p:cNvSpPr>
              <p:nvPr/>
            </p:nvSpPr>
            <p:spPr bwMode="auto">
              <a:xfrm>
                <a:off x="3733801" y="2806701"/>
                <a:ext cx="98425" cy="11113"/>
              </a:xfrm>
              <a:custGeom>
                <a:avLst/>
                <a:gdLst>
                  <a:gd name="T0" fmla="*/ 26 w 26"/>
                  <a:gd name="T1" fmla="*/ 1 h 3"/>
                  <a:gd name="T2" fmla="*/ 24 w 26"/>
                  <a:gd name="T3" fmla="*/ 3 h 3"/>
                  <a:gd name="T4" fmla="*/ 2 w 26"/>
                  <a:gd name="T5" fmla="*/ 3 h 3"/>
                  <a:gd name="T6" fmla="*/ 0 w 26"/>
                  <a:gd name="T7" fmla="*/ 1 h 3"/>
                  <a:gd name="T8" fmla="*/ 2 w 26"/>
                  <a:gd name="T9" fmla="*/ 0 h 3"/>
                  <a:gd name="T10" fmla="*/ 24 w 26"/>
                  <a:gd name="T11" fmla="*/ 0 h 3"/>
                  <a:gd name="T12" fmla="*/ 26 w 26"/>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26" y="1"/>
                    </a:moveTo>
                    <a:cubicBezTo>
                      <a:pt x="26" y="2"/>
                      <a:pt x="25" y="3"/>
                      <a:pt x="24" y="3"/>
                    </a:cubicBezTo>
                    <a:cubicBezTo>
                      <a:pt x="2" y="3"/>
                      <a:pt x="2" y="3"/>
                      <a:pt x="2" y="3"/>
                    </a:cubicBezTo>
                    <a:cubicBezTo>
                      <a:pt x="1" y="3"/>
                      <a:pt x="0" y="2"/>
                      <a:pt x="0" y="1"/>
                    </a:cubicBezTo>
                    <a:cubicBezTo>
                      <a:pt x="0" y="0"/>
                      <a:pt x="1" y="0"/>
                      <a:pt x="2" y="0"/>
                    </a:cubicBezTo>
                    <a:cubicBezTo>
                      <a:pt x="24" y="0"/>
                      <a:pt x="24" y="0"/>
                      <a:pt x="24" y="0"/>
                    </a:cubicBezTo>
                    <a:cubicBezTo>
                      <a:pt x="25" y="0"/>
                      <a:pt x="26" y="0"/>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113" name="Freeform 2391"/>
              <p:cNvSpPr>
                <a:spLocks/>
              </p:cNvSpPr>
              <p:nvPr/>
            </p:nvSpPr>
            <p:spPr bwMode="auto">
              <a:xfrm>
                <a:off x="3733801" y="2787651"/>
                <a:ext cx="98425" cy="11113"/>
              </a:xfrm>
              <a:custGeom>
                <a:avLst/>
                <a:gdLst>
                  <a:gd name="T0" fmla="*/ 26 w 26"/>
                  <a:gd name="T1" fmla="*/ 2 h 3"/>
                  <a:gd name="T2" fmla="*/ 24 w 26"/>
                  <a:gd name="T3" fmla="*/ 3 h 3"/>
                  <a:gd name="T4" fmla="*/ 2 w 26"/>
                  <a:gd name="T5" fmla="*/ 3 h 3"/>
                  <a:gd name="T6" fmla="*/ 0 w 26"/>
                  <a:gd name="T7" fmla="*/ 2 h 3"/>
                  <a:gd name="T8" fmla="*/ 2 w 26"/>
                  <a:gd name="T9" fmla="*/ 0 h 3"/>
                  <a:gd name="T10" fmla="*/ 24 w 26"/>
                  <a:gd name="T11" fmla="*/ 0 h 3"/>
                  <a:gd name="T12" fmla="*/ 26 w 26"/>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26" y="2"/>
                    </a:moveTo>
                    <a:cubicBezTo>
                      <a:pt x="26" y="3"/>
                      <a:pt x="25" y="3"/>
                      <a:pt x="24" y="3"/>
                    </a:cubicBezTo>
                    <a:cubicBezTo>
                      <a:pt x="2" y="3"/>
                      <a:pt x="2" y="3"/>
                      <a:pt x="2" y="3"/>
                    </a:cubicBezTo>
                    <a:cubicBezTo>
                      <a:pt x="1" y="3"/>
                      <a:pt x="0" y="3"/>
                      <a:pt x="0" y="2"/>
                    </a:cubicBezTo>
                    <a:cubicBezTo>
                      <a:pt x="0" y="1"/>
                      <a:pt x="1" y="0"/>
                      <a:pt x="2" y="0"/>
                    </a:cubicBezTo>
                    <a:cubicBezTo>
                      <a:pt x="24" y="0"/>
                      <a:pt x="24" y="0"/>
                      <a:pt x="24" y="0"/>
                    </a:cubicBezTo>
                    <a:cubicBezTo>
                      <a:pt x="25" y="0"/>
                      <a:pt x="26" y="1"/>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114" name="Freeform 2394"/>
              <p:cNvSpPr>
                <a:spLocks/>
              </p:cNvSpPr>
              <p:nvPr/>
            </p:nvSpPr>
            <p:spPr bwMode="auto">
              <a:xfrm>
                <a:off x="3741738" y="2820988"/>
                <a:ext cx="79375" cy="22225"/>
              </a:xfrm>
              <a:custGeom>
                <a:avLst/>
                <a:gdLst>
                  <a:gd name="T0" fmla="*/ 0 w 21"/>
                  <a:gd name="T1" fmla="*/ 0 h 6"/>
                  <a:gd name="T2" fmla="*/ 21 w 21"/>
                  <a:gd name="T3" fmla="*/ 0 h 6"/>
                  <a:gd name="T4" fmla="*/ 10 w 21"/>
                  <a:gd name="T5" fmla="*/ 5 h 6"/>
                  <a:gd name="T6" fmla="*/ 0 w 21"/>
                  <a:gd name="T7" fmla="*/ 0 h 6"/>
                </a:gdLst>
                <a:ahLst/>
                <a:cxnLst>
                  <a:cxn ang="0">
                    <a:pos x="T0" y="T1"/>
                  </a:cxn>
                  <a:cxn ang="0">
                    <a:pos x="T2" y="T3"/>
                  </a:cxn>
                  <a:cxn ang="0">
                    <a:pos x="T4" y="T5"/>
                  </a:cxn>
                  <a:cxn ang="0">
                    <a:pos x="T6" y="T7"/>
                  </a:cxn>
                </a:cxnLst>
                <a:rect l="0" t="0" r="r" b="b"/>
                <a:pathLst>
                  <a:path w="21" h="6">
                    <a:moveTo>
                      <a:pt x="0" y="0"/>
                    </a:moveTo>
                    <a:cubicBezTo>
                      <a:pt x="21" y="0"/>
                      <a:pt x="21" y="0"/>
                      <a:pt x="21" y="0"/>
                    </a:cubicBezTo>
                    <a:cubicBezTo>
                      <a:pt x="21" y="0"/>
                      <a:pt x="19" y="6"/>
                      <a:pt x="10" y="5"/>
                    </a:cubicBezTo>
                    <a:cubicBezTo>
                      <a:pt x="3" y="5"/>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sp>
          <p:nvSpPr>
            <p:cNvPr id="121" name="Rectangle 120"/>
            <p:cNvSpPr/>
            <p:nvPr/>
          </p:nvSpPr>
          <p:spPr>
            <a:xfrm>
              <a:off x="7086278" y="2087767"/>
              <a:ext cx="1650015" cy="861509"/>
            </a:xfrm>
            <a:prstGeom prst="rect">
              <a:avLst/>
            </a:prstGeom>
          </p:spPr>
          <p:txBody>
            <a:bodyPr wrap="square">
              <a:spAutoFit/>
            </a:bodyPr>
            <a:lstStyle/>
            <a:p>
              <a:pPr algn="just"/>
              <a:r>
                <a:rPr lang="zh-CN" altLang="en-US" sz="900" dirty="0">
                  <a:solidFill>
                    <a:schemeClr val="bg2"/>
                  </a:solidFill>
                  <a:latin typeface="微软雅黑" pitchFamily="34" charset="-122"/>
                  <a:ea typeface="微软雅黑" pitchFamily="34" charset="-122"/>
                </a:rPr>
                <a:t>在此框中选择粘贴，并选择只保留文字。您的内容打在这里，或者通过复制</a:t>
              </a:r>
              <a:endParaRPr lang="en-GB" sz="900" dirty="0">
                <a:solidFill>
                  <a:schemeClr val="bg2"/>
                </a:solidFill>
                <a:latin typeface="微软雅黑" pitchFamily="34" charset="-122"/>
                <a:ea typeface="微软雅黑" pitchFamily="34" charset="-122"/>
              </a:endParaRPr>
            </a:p>
          </p:txBody>
        </p:sp>
      </p:grpSp>
      <p:grpSp>
        <p:nvGrpSpPr>
          <p:cNvPr id="13" name="Group 5"/>
          <p:cNvGrpSpPr/>
          <p:nvPr/>
        </p:nvGrpSpPr>
        <p:grpSpPr>
          <a:xfrm>
            <a:off x="4565458" y="2876372"/>
            <a:ext cx="2488363" cy="1659538"/>
            <a:chOff x="6087277" y="3833978"/>
            <a:chExt cx="3317817" cy="2212035"/>
          </a:xfrm>
        </p:grpSpPr>
        <p:sp>
          <p:nvSpPr>
            <p:cNvPr id="95" name="Freeform 2004"/>
            <p:cNvSpPr>
              <a:spLocks/>
            </p:cNvSpPr>
            <p:nvPr/>
          </p:nvSpPr>
          <p:spPr bwMode="auto">
            <a:xfrm flipH="1">
              <a:off x="6088093" y="3833979"/>
              <a:ext cx="2707899" cy="2212034"/>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736288"/>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nvGrpSpPr>
            <p:cNvPr id="14" name="组合 3327"/>
            <p:cNvGrpSpPr/>
            <p:nvPr/>
          </p:nvGrpSpPr>
          <p:grpSpPr>
            <a:xfrm flipH="1">
              <a:off x="6087277" y="3833978"/>
              <a:ext cx="3317817" cy="2212034"/>
              <a:chOff x="2130758" y="3935469"/>
              <a:chExt cx="4098864" cy="2732769"/>
            </a:xfrm>
          </p:grpSpPr>
          <p:grpSp>
            <p:nvGrpSpPr>
              <p:cNvPr id="15" name="组合 3336"/>
              <p:cNvGrpSpPr/>
              <p:nvPr/>
            </p:nvGrpSpPr>
            <p:grpSpPr>
              <a:xfrm>
                <a:off x="2130758" y="3935469"/>
                <a:ext cx="4098864" cy="2732769"/>
                <a:chOff x="3295168" y="2661445"/>
                <a:chExt cx="4098864" cy="2732769"/>
              </a:xfrm>
            </p:grpSpPr>
            <p:grpSp>
              <p:nvGrpSpPr>
                <p:cNvPr id="16" name="组合 3339"/>
                <p:cNvGrpSpPr/>
                <p:nvPr/>
              </p:nvGrpSpPr>
              <p:grpSpPr>
                <a:xfrm>
                  <a:off x="3295168" y="2661445"/>
                  <a:ext cx="4098864" cy="2732769"/>
                  <a:chOff x="3466618" y="2447585"/>
                  <a:chExt cx="4098864" cy="2732769"/>
                </a:xfrm>
              </p:grpSpPr>
              <p:sp>
                <p:nvSpPr>
                  <p:cNvPr id="102" name="Freeform 2004"/>
                  <p:cNvSpPr>
                    <a:spLocks/>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103" name="椭圆 3342"/>
                  <p:cNvSpPr/>
                  <p:nvPr/>
                </p:nvSpPr>
                <p:spPr>
                  <a:xfrm>
                    <a:off x="3466618" y="3230784"/>
                    <a:ext cx="1166370" cy="116637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101" name="椭圆 3340"/>
                <p:cNvSpPr/>
                <p:nvPr/>
              </p:nvSpPr>
              <p:spPr>
                <a:xfrm>
                  <a:off x="3345174" y="3494650"/>
                  <a:ext cx="1066358" cy="106635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98" name="文本框 3337"/>
              <p:cNvSpPr txBox="1"/>
              <p:nvPr/>
            </p:nvSpPr>
            <p:spPr>
              <a:xfrm>
                <a:off x="3552530" y="4317778"/>
                <a:ext cx="1054099" cy="658863"/>
              </a:xfrm>
              <a:prstGeom prst="rect">
                <a:avLst/>
              </a:prstGeom>
              <a:noFill/>
            </p:spPr>
            <p:txBody>
              <a:bodyPr wrap="square" rtlCol="0">
                <a:spAutoFit/>
              </a:bodyPr>
              <a:lstStyle/>
              <a:p>
                <a:pPr algn="just"/>
                <a:r>
                  <a:rPr lang="en-US" altLang="zh-CN" sz="2000" dirty="0">
                    <a:solidFill>
                      <a:schemeClr val="bg1"/>
                    </a:solidFill>
                    <a:latin typeface="微软雅黑" pitchFamily="34" charset="-122"/>
                    <a:ea typeface="微软雅黑" pitchFamily="34" charset="-122"/>
                  </a:rPr>
                  <a:t>04</a:t>
                </a:r>
                <a:endParaRPr lang="zh-CN" altLang="en-US" sz="2000" dirty="0">
                  <a:solidFill>
                    <a:schemeClr val="bg1"/>
                  </a:solidFill>
                  <a:latin typeface="微软雅黑" pitchFamily="34" charset="-122"/>
                  <a:ea typeface="微软雅黑" pitchFamily="34" charset="-122"/>
                </a:endParaRPr>
              </a:p>
            </p:txBody>
          </p:sp>
        </p:grpSp>
        <p:sp>
          <p:nvSpPr>
            <p:cNvPr id="104" name="Freeform 3236"/>
            <p:cNvSpPr>
              <a:spLocks/>
            </p:cNvSpPr>
            <p:nvPr/>
          </p:nvSpPr>
          <p:spPr bwMode="auto">
            <a:xfrm>
              <a:off x="8786751" y="4636682"/>
              <a:ext cx="331714" cy="601399"/>
            </a:xfrm>
            <a:custGeom>
              <a:avLst/>
              <a:gdLst>
                <a:gd name="T0" fmla="*/ 20 w 52"/>
                <a:gd name="T1" fmla="*/ 94 h 94"/>
                <a:gd name="T2" fmla="*/ 20 w 52"/>
                <a:gd name="T3" fmla="*/ 83 h 94"/>
                <a:gd name="T4" fmla="*/ 0 w 52"/>
                <a:gd name="T5" fmla="*/ 78 h 94"/>
                <a:gd name="T6" fmla="*/ 4 w 52"/>
                <a:gd name="T7" fmla="*/ 65 h 94"/>
                <a:gd name="T8" fmla="*/ 23 w 52"/>
                <a:gd name="T9" fmla="*/ 70 h 94"/>
                <a:gd name="T10" fmla="*/ 34 w 52"/>
                <a:gd name="T11" fmla="*/ 63 h 94"/>
                <a:gd name="T12" fmla="*/ 22 w 52"/>
                <a:gd name="T13" fmla="*/ 53 h 94"/>
                <a:gd name="T14" fmla="*/ 1 w 52"/>
                <a:gd name="T15" fmla="*/ 31 h 94"/>
                <a:gd name="T16" fmla="*/ 20 w 52"/>
                <a:gd name="T17" fmla="*/ 11 h 94"/>
                <a:gd name="T18" fmla="*/ 20 w 52"/>
                <a:gd name="T19" fmla="*/ 0 h 94"/>
                <a:gd name="T20" fmla="*/ 32 w 52"/>
                <a:gd name="T21" fmla="*/ 0 h 94"/>
                <a:gd name="T22" fmla="*/ 32 w 52"/>
                <a:gd name="T23" fmla="*/ 10 h 94"/>
                <a:gd name="T24" fmla="*/ 48 w 52"/>
                <a:gd name="T25" fmla="*/ 14 h 94"/>
                <a:gd name="T26" fmla="*/ 45 w 52"/>
                <a:gd name="T27" fmla="*/ 27 h 94"/>
                <a:gd name="T28" fmla="*/ 28 w 52"/>
                <a:gd name="T29" fmla="*/ 23 h 94"/>
                <a:gd name="T30" fmla="*/ 19 w 52"/>
                <a:gd name="T31" fmla="*/ 30 h 94"/>
                <a:gd name="T32" fmla="*/ 32 w 52"/>
                <a:gd name="T33" fmla="*/ 39 h 94"/>
                <a:gd name="T34" fmla="*/ 52 w 52"/>
                <a:gd name="T35" fmla="*/ 61 h 94"/>
                <a:gd name="T36" fmla="*/ 31 w 52"/>
                <a:gd name="T37" fmla="*/ 83 h 94"/>
                <a:gd name="T38" fmla="*/ 31 w 52"/>
                <a:gd name="T39" fmla="*/ 94 h 94"/>
                <a:gd name="T40" fmla="*/ 20 w 52"/>
                <a:gd name="T41"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94">
                  <a:moveTo>
                    <a:pt x="20" y="94"/>
                  </a:moveTo>
                  <a:cubicBezTo>
                    <a:pt x="20" y="83"/>
                    <a:pt x="20" y="83"/>
                    <a:pt x="20" y="83"/>
                  </a:cubicBezTo>
                  <a:cubicBezTo>
                    <a:pt x="12" y="83"/>
                    <a:pt x="5" y="81"/>
                    <a:pt x="0" y="78"/>
                  </a:cubicBezTo>
                  <a:cubicBezTo>
                    <a:pt x="4" y="65"/>
                    <a:pt x="4" y="65"/>
                    <a:pt x="4" y="65"/>
                  </a:cubicBezTo>
                  <a:cubicBezTo>
                    <a:pt x="8" y="67"/>
                    <a:pt x="15" y="70"/>
                    <a:pt x="23" y="70"/>
                  </a:cubicBezTo>
                  <a:cubicBezTo>
                    <a:pt x="29" y="70"/>
                    <a:pt x="34" y="67"/>
                    <a:pt x="34" y="63"/>
                  </a:cubicBezTo>
                  <a:cubicBezTo>
                    <a:pt x="34" y="58"/>
                    <a:pt x="30" y="56"/>
                    <a:pt x="22" y="53"/>
                  </a:cubicBezTo>
                  <a:cubicBezTo>
                    <a:pt x="9" y="48"/>
                    <a:pt x="1" y="43"/>
                    <a:pt x="1" y="31"/>
                  </a:cubicBezTo>
                  <a:cubicBezTo>
                    <a:pt x="1" y="21"/>
                    <a:pt x="8" y="13"/>
                    <a:pt x="20" y="11"/>
                  </a:cubicBezTo>
                  <a:cubicBezTo>
                    <a:pt x="20" y="0"/>
                    <a:pt x="20" y="0"/>
                    <a:pt x="20" y="0"/>
                  </a:cubicBezTo>
                  <a:cubicBezTo>
                    <a:pt x="32" y="0"/>
                    <a:pt x="32" y="0"/>
                    <a:pt x="32" y="0"/>
                  </a:cubicBezTo>
                  <a:cubicBezTo>
                    <a:pt x="32" y="10"/>
                    <a:pt x="32" y="10"/>
                    <a:pt x="32" y="10"/>
                  </a:cubicBezTo>
                  <a:cubicBezTo>
                    <a:pt x="39" y="10"/>
                    <a:pt x="45" y="12"/>
                    <a:pt x="48" y="14"/>
                  </a:cubicBezTo>
                  <a:cubicBezTo>
                    <a:pt x="45" y="27"/>
                    <a:pt x="45" y="27"/>
                    <a:pt x="45" y="27"/>
                  </a:cubicBezTo>
                  <a:cubicBezTo>
                    <a:pt x="42" y="26"/>
                    <a:pt x="37" y="23"/>
                    <a:pt x="28" y="23"/>
                  </a:cubicBezTo>
                  <a:cubicBezTo>
                    <a:pt x="21" y="23"/>
                    <a:pt x="19" y="26"/>
                    <a:pt x="19" y="30"/>
                  </a:cubicBezTo>
                  <a:cubicBezTo>
                    <a:pt x="19" y="33"/>
                    <a:pt x="23" y="36"/>
                    <a:pt x="32" y="39"/>
                  </a:cubicBezTo>
                  <a:cubicBezTo>
                    <a:pt x="46" y="44"/>
                    <a:pt x="52" y="51"/>
                    <a:pt x="52" y="61"/>
                  </a:cubicBezTo>
                  <a:cubicBezTo>
                    <a:pt x="52" y="71"/>
                    <a:pt x="44" y="80"/>
                    <a:pt x="31" y="83"/>
                  </a:cubicBezTo>
                  <a:cubicBezTo>
                    <a:pt x="31" y="94"/>
                    <a:pt x="31" y="94"/>
                    <a:pt x="31" y="94"/>
                  </a:cubicBezTo>
                  <a:lnTo>
                    <a:pt x="20"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122" name="Rectangle 121"/>
            <p:cNvSpPr/>
            <p:nvPr/>
          </p:nvSpPr>
          <p:spPr>
            <a:xfrm>
              <a:off x="6864085" y="4583992"/>
              <a:ext cx="1680186" cy="861509"/>
            </a:xfrm>
            <a:prstGeom prst="rect">
              <a:avLst/>
            </a:prstGeom>
          </p:spPr>
          <p:txBody>
            <a:bodyPr wrap="square">
              <a:spAutoFit/>
            </a:bodyPr>
            <a:lstStyle/>
            <a:p>
              <a:pPr algn="just"/>
              <a:r>
                <a:rPr lang="zh-CN" altLang="en-US" sz="900" dirty="0">
                  <a:solidFill>
                    <a:schemeClr val="bg2"/>
                  </a:solidFill>
                  <a:latin typeface="微软雅黑" pitchFamily="34" charset="-122"/>
                  <a:ea typeface="微软雅黑" pitchFamily="34" charset="-122"/>
                </a:rPr>
                <a:t>在此框中选择粘贴，并选择只保留文字。您的内容打在这里，或者通过复制</a:t>
              </a:r>
              <a:endParaRPr lang="en-GB" sz="900" dirty="0">
                <a:solidFill>
                  <a:schemeClr val="bg2"/>
                </a:solidFill>
                <a:latin typeface="微软雅黑" pitchFamily="34" charset="-122"/>
                <a:ea typeface="微软雅黑" pitchFamily="34" charset="-122"/>
              </a:endParaRPr>
            </a:p>
          </p:txBody>
        </p:sp>
      </p:grpSp>
      <p:grpSp>
        <p:nvGrpSpPr>
          <p:cNvPr id="17" name="Group 6"/>
          <p:cNvGrpSpPr/>
          <p:nvPr/>
        </p:nvGrpSpPr>
        <p:grpSpPr>
          <a:xfrm>
            <a:off x="1815439" y="3075755"/>
            <a:ext cx="2756561" cy="1838406"/>
            <a:chOff x="2420585" y="4099740"/>
            <a:chExt cx="3675415" cy="2450451"/>
          </a:xfrm>
        </p:grpSpPr>
        <p:sp>
          <p:nvSpPr>
            <p:cNvPr id="64" name="Freeform 2004"/>
            <p:cNvSpPr>
              <a:spLocks/>
            </p:cNvSpPr>
            <p:nvPr/>
          </p:nvSpPr>
          <p:spPr bwMode="auto">
            <a:xfrm>
              <a:off x="3096241" y="4099741"/>
              <a:ext cx="2999759" cy="2450450"/>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F9933"/>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nvGrpSpPr>
            <p:cNvPr id="18" name="组合 7247"/>
            <p:cNvGrpSpPr/>
            <p:nvPr/>
          </p:nvGrpSpPr>
          <p:grpSpPr>
            <a:xfrm>
              <a:off x="2420585" y="4099740"/>
              <a:ext cx="3675415" cy="2450450"/>
              <a:chOff x="3295168" y="2661445"/>
              <a:chExt cx="4098864" cy="2732769"/>
            </a:xfrm>
          </p:grpSpPr>
          <p:grpSp>
            <p:nvGrpSpPr>
              <p:cNvPr id="19" name="组合 7246"/>
              <p:cNvGrpSpPr/>
              <p:nvPr/>
            </p:nvGrpSpPr>
            <p:grpSpPr>
              <a:xfrm>
                <a:off x="3295168" y="2661445"/>
                <a:ext cx="4098864" cy="2732769"/>
                <a:chOff x="3466618" y="2447585"/>
                <a:chExt cx="4098864" cy="2732769"/>
              </a:xfrm>
            </p:grpSpPr>
            <p:sp>
              <p:nvSpPr>
                <p:cNvPr id="74" name="Freeform 2004"/>
                <p:cNvSpPr>
                  <a:spLocks/>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75" name="椭圆 7245"/>
                <p:cNvSpPr/>
                <p:nvPr/>
              </p:nvSpPr>
              <p:spPr>
                <a:xfrm>
                  <a:off x="3466618" y="3230784"/>
                  <a:ext cx="1166370" cy="116637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sp>
            <p:nvSpPr>
              <p:cNvPr id="73" name="椭圆 3279"/>
              <p:cNvSpPr/>
              <p:nvPr/>
            </p:nvSpPr>
            <p:spPr>
              <a:xfrm>
                <a:off x="3345174" y="3494650"/>
                <a:ext cx="1066358" cy="10663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itchFamily="34" charset="-122"/>
                  <a:ea typeface="微软雅黑" pitchFamily="34" charset="-122"/>
                </a:endParaRPr>
              </a:p>
            </p:txBody>
          </p:sp>
        </p:grpSp>
        <p:grpSp>
          <p:nvGrpSpPr>
            <p:cNvPr id="20" name="组合 7248"/>
            <p:cNvGrpSpPr/>
            <p:nvPr/>
          </p:nvGrpSpPr>
          <p:grpSpPr>
            <a:xfrm>
              <a:off x="2664264" y="4992079"/>
              <a:ext cx="558516" cy="656455"/>
              <a:chOff x="10034588" y="1193800"/>
              <a:chExt cx="334963" cy="393701"/>
            </a:xfrm>
          </p:grpSpPr>
          <p:sp>
            <p:nvSpPr>
              <p:cNvPr id="69" name="Freeform 2795"/>
              <p:cNvSpPr>
                <a:spLocks noEditPoints="1"/>
              </p:cNvSpPr>
              <p:nvPr/>
            </p:nvSpPr>
            <p:spPr bwMode="auto">
              <a:xfrm>
                <a:off x="10077451" y="1193800"/>
                <a:ext cx="247650" cy="250825"/>
              </a:xfrm>
              <a:custGeom>
                <a:avLst/>
                <a:gdLst>
                  <a:gd name="T0" fmla="*/ 37 w 66"/>
                  <a:gd name="T1" fmla="*/ 0 h 67"/>
                  <a:gd name="T2" fmla="*/ 29 w 66"/>
                  <a:gd name="T3" fmla="*/ 0 h 67"/>
                  <a:gd name="T4" fmla="*/ 27 w 66"/>
                  <a:gd name="T5" fmla="*/ 10 h 67"/>
                  <a:gd name="T6" fmla="*/ 20 w 66"/>
                  <a:gd name="T7" fmla="*/ 13 h 67"/>
                  <a:gd name="T8" fmla="*/ 12 w 66"/>
                  <a:gd name="T9" fmla="*/ 8 h 67"/>
                  <a:gd name="T10" fmla="*/ 7 w 66"/>
                  <a:gd name="T11" fmla="*/ 13 h 67"/>
                  <a:gd name="T12" fmla="*/ 12 w 66"/>
                  <a:gd name="T13" fmla="*/ 21 h 67"/>
                  <a:gd name="T14" fmla="*/ 9 w 66"/>
                  <a:gd name="T15" fmla="*/ 28 h 67"/>
                  <a:gd name="T16" fmla="*/ 0 w 66"/>
                  <a:gd name="T17" fmla="*/ 29 h 67"/>
                  <a:gd name="T18" fmla="*/ 0 w 66"/>
                  <a:gd name="T19" fmla="*/ 38 h 67"/>
                  <a:gd name="T20" fmla="*/ 9 w 66"/>
                  <a:gd name="T21" fmla="*/ 40 h 67"/>
                  <a:gd name="T22" fmla="*/ 12 w 66"/>
                  <a:gd name="T23" fmla="*/ 47 h 67"/>
                  <a:gd name="T24" fmla="*/ 6 w 66"/>
                  <a:gd name="T25" fmla="*/ 54 h 67"/>
                  <a:gd name="T26" fmla="*/ 12 w 66"/>
                  <a:gd name="T27" fmla="*/ 60 h 67"/>
                  <a:gd name="T28" fmla="*/ 20 w 66"/>
                  <a:gd name="T29" fmla="*/ 55 h 67"/>
                  <a:gd name="T30" fmla="*/ 27 w 66"/>
                  <a:gd name="T31" fmla="*/ 58 h 67"/>
                  <a:gd name="T32" fmla="*/ 29 w 66"/>
                  <a:gd name="T33" fmla="*/ 67 h 67"/>
                  <a:gd name="T34" fmla="*/ 37 w 66"/>
                  <a:gd name="T35" fmla="*/ 67 h 67"/>
                  <a:gd name="T36" fmla="*/ 39 w 66"/>
                  <a:gd name="T37" fmla="*/ 58 h 67"/>
                  <a:gd name="T38" fmla="*/ 46 w 66"/>
                  <a:gd name="T39" fmla="*/ 55 h 67"/>
                  <a:gd name="T40" fmla="*/ 54 w 66"/>
                  <a:gd name="T41" fmla="*/ 61 h 67"/>
                  <a:gd name="T42" fmla="*/ 59 w 66"/>
                  <a:gd name="T43" fmla="*/ 55 h 67"/>
                  <a:gd name="T44" fmla="*/ 54 w 66"/>
                  <a:gd name="T45" fmla="*/ 47 h 67"/>
                  <a:gd name="T46" fmla="*/ 57 w 66"/>
                  <a:gd name="T47" fmla="*/ 40 h 67"/>
                  <a:gd name="T48" fmla="*/ 66 w 66"/>
                  <a:gd name="T49" fmla="*/ 38 h 67"/>
                  <a:gd name="T50" fmla="*/ 66 w 66"/>
                  <a:gd name="T51" fmla="*/ 30 h 67"/>
                  <a:gd name="T52" fmla="*/ 57 w 66"/>
                  <a:gd name="T53" fmla="*/ 28 h 67"/>
                  <a:gd name="T54" fmla="*/ 54 w 66"/>
                  <a:gd name="T55" fmla="*/ 21 h 67"/>
                  <a:gd name="T56" fmla="*/ 60 w 66"/>
                  <a:gd name="T57" fmla="*/ 13 h 67"/>
                  <a:gd name="T58" fmla="*/ 54 w 66"/>
                  <a:gd name="T59" fmla="*/ 8 h 67"/>
                  <a:gd name="T60" fmla="*/ 46 w 66"/>
                  <a:gd name="T61" fmla="*/ 13 h 67"/>
                  <a:gd name="T62" fmla="*/ 39 w 66"/>
                  <a:gd name="T63" fmla="*/ 10 h 67"/>
                  <a:gd name="T64" fmla="*/ 37 w 66"/>
                  <a:gd name="T65" fmla="*/ 0 h 67"/>
                  <a:gd name="T66" fmla="*/ 50 w 66"/>
                  <a:gd name="T67" fmla="*/ 34 h 67"/>
                  <a:gd name="T68" fmla="*/ 33 w 66"/>
                  <a:gd name="T69" fmla="*/ 50 h 67"/>
                  <a:gd name="T70" fmla="*/ 17 w 66"/>
                  <a:gd name="T71" fmla="*/ 34 h 67"/>
                  <a:gd name="T72" fmla="*/ 33 w 66"/>
                  <a:gd name="T73" fmla="*/ 17 h 67"/>
                  <a:gd name="T74" fmla="*/ 50 w 66"/>
                  <a:gd name="T75" fmla="*/ 3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67">
                    <a:moveTo>
                      <a:pt x="37" y="0"/>
                    </a:moveTo>
                    <a:cubicBezTo>
                      <a:pt x="29" y="0"/>
                      <a:pt x="29" y="0"/>
                      <a:pt x="29" y="0"/>
                    </a:cubicBezTo>
                    <a:cubicBezTo>
                      <a:pt x="27" y="10"/>
                      <a:pt x="27" y="10"/>
                      <a:pt x="27" y="10"/>
                    </a:cubicBezTo>
                    <a:cubicBezTo>
                      <a:pt x="24" y="10"/>
                      <a:pt x="22" y="11"/>
                      <a:pt x="20" y="13"/>
                    </a:cubicBezTo>
                    <a:cubicBezTo>
                      <a:pt x="12" y="8"/>
                      <a:pt x="12" y="8"/>
                      <a:pt x="12" y="8"/>
                    </a:cubicBezTo>
                    <a:cubicBezTo>
                      <a:pt x="7" y="13"/>
                      <a:pt x="7" y="13"/>
                      <a:pt x="7" y="13"/>
                    </a:cubicBezTo>
                    <a:cubicBezTo>
                      <a:pt x="12" y="21"/>
                      <a:pt x="12" y="21"/>
                      <a:pt x="12" y="21"/>
                    </a:cubicBezTo>
                    <a:cubicBezTo>
                      <a:pt x="10" y="23"/>
                      <a:pt x="9" y="25"/>
                      <a:pt x="9" y="28"/>
                    </a:cubicBezTo>
                    <a:cubicBezTo>
                      <a:pt x="0" y="29"/>
                      <a:pt x="0" y="29"/>
                      <a:pt x="0" y="29"/>
                    </a:cubicBezTo>
                    <a:cubicBezTo>
                      <a:pt x="0" y="38"/>
                      <a:pt x="0" y="38"/>
                      <a:pt x="0" y="38"/>
                    </a:cubicBezTo>
                    <a:cubicBezTo>
                      <a:pt x="9" y="40"/>
                      <a:pt x="9" y="40"/>
                      <a:pt x="9" y="40"/>
                    </a:cubicBezTo>
                    <a:cubicBezTo>
                      <a:pt x="9" y="42"/>
                      <a:pt x="10" y="45"/>
                      <a:pt x="12" y="47"/>
                    </a:cubicBezTo>
                    <a:cubicBezTo>
                      <a:pt x="6" y="54"/>
                      <a:pt x="6" y="54"/>
                      <a:pt x="6" y="54"/>
                    </a:cubicBezTo>
                    <a:cubicBezTo>
                      <a:pt x="12" y="60"/>
                      <a:pt x="12" y="60"/>
                      <a:pt x="12" y="60"/>
                    </a:cubicBezTo>
                    <a:cubicBezTo>
                      <a:pt x="20" y="55"/>
                      <a:pt x="20" y="55"/>
                      <a:pt x="20" y="55"/>
                    </a:cubicBezTo>
                    <a:cubicBezTo>
                      <a:pt x="22" y="57"/>
                      <a:pt x="25" y="58"/>
                      <a:pt x="27" y="58"/>
                    </a:cubicBezTo>
                    <a:cubicBezTo>
                      <a:pt x="29" y="67"/>
                      <a:pt x="29" y="67"/>
                      <a:pt x="29" y="67"/>
                    </a:cubicBezTo>
                    <a:cubicBezTo>
                      <a:pt x="37" y="67"/>
                      <a:pt x="37" y="67"/>
                      <a:pt x="37" y="67"/>
                    </a:cubicBezTo>
                    <a:cubicBezTo>
                      <a:pt x="39" y="58"/>
                      <a:pt x="39" y="58"/>
                      <a:pt x="39" y="58"/>
                    </a:cubicBezTo>
                    <a:cubicBezTo>
                      <a:pt x="41" y="58"/>
                      <a:pt x="44" y="57"/>
                      <a:pt x="46" y="55"/>
                    </a:cubicBezTo>
                    <a:cubicBezTo>
                      <a:pt x="54" y="61"/>
                      <a:pt x="54" y="61"/>
                      <a:pt x="54" y="61"/>
                    </a:cubicBezTo>
                    <a:cubicBezTo>
                      <a:pt x="59" y="55"/>
                      <a:pt x="59" y="55"/>
                      <a:pt x="59" y="55"/>
                    </a:cubicBezTo>
                    <a:cubicBezTo>
                      <a:pt x="54" y="47"/>
                      <a:pt x="54" y="47"/>
                      <a:pt x="54" y="47"/>
                    </a:cubicBezTo>
                    <a:cubicBezTo>
                      <a:pt x="56" y="45"/>
                      <a:pt x="57" y="42"/>
                      <a:pt x="57" y="40"/>
                    </a:cubicBezTo>
                    <a:cubicBezTo>
                      <a:pt x="66" y="38"/>
                      <a:pt x="66" y="38"/>
                      <a:pt x="66" y="38"/>
                    </a:cubicBezTo>
                    <a:cubicBezTo>
                      <a:pt x="66" y="30"/>
                      <a:pt x="66" y="30"/>
                      <a:pt x="66" y="30"/>
                    </a:cubicBezTo>
                    <a:cubicBezTo>
                      <a:pt x="57" y="28"/>
                      <a:pt x="57" y="28"/>
                      <a:pt x="57" y="28"/>
                    </a:cubicBezTo>
                    <a:cubicBezTo>
                      <a:pt x="57" y="25"/>
                      <a:pt x="56" y="23"/>
                      <a:pt x="54" y="21"/>
                    </a:cubicBezTo>
                    <a:cubicBezTo>
                      <a:pt x="60" y="13"/>
                      <a:pt x="60" y="13"/>
                      <a:pt x="60" y="13"/>
                    </a:cubicBezTo>
                    <a:cubicBezTo>
                      <a:pt x="54" y="8"/>
                      <a:pt x="54" y="8"/>
                      <a:pt x="54" y="8"/>
                    </a:cubicBezTo>
                    <a:cubicBezTo>
                      <a:pt x="46" y="13"/>
                      <a:pt x="46" y="13"/>
                      <a:pt x="46" y="13"/>
                    </a:cubicBezTo>
                    <a:cubicBezTo>
                      <a:pt x="44" y="11"/>
                      <a:pt x="41" y="10"/>
                      <a:pt x="39" y="10"/>
                    </a:cubicBezTo>
                    <a:lnTo>
                      <a:pt x="37" y="0"/>
                    </a:lnTo>
                    <a:close/>
                    <a:moveTo>
                      <a:pt x="50" y="34"/>
                    </a:moveTo>
                    <a:cubicBezTo>
                      <a:pt x="50" y="43"/>
                      <a:pt x="42" y="50"/>
                      <a:pt x="33" y="50"/>
                    </a:cubicBezTo>
                    <a:cubicBezTo>
                      <a:pt x="24" y="50"/>
                      <a:pt x="17" y="43"/>
                      <a:pt x="17" y="34"/>
                    </a:cubicBezTo>
                    <a:cubicBezTo>
                      <a:pt x="17" y="25"/>
                      <a:pt x="24" y="17"/>
                      <a:pt x="33" y="17"/>
                    </a:cubicBezTo>
                    <a:cubicBezTo>
                      <a:pt x="42" y="17"/>
                      <a:pt x="50" y="25"/>
                      <a:pt x="50"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70" name="Freeform 2796"/>
              <p:cNvSpPr>
                <a:spLocks noEditPoints="1"/>
              </p:cNvSpPr>
              <p:nvPr/>
            </p:nvSpPr>
            <p:spPr bwMode="auto">
              <a:xfrm>
                <a:off x="10212388" y="1430338"/>
                <a:ext cx="157163" cy="157163"/>
              </a:xfrm>
              <a:custGeom>
                <a:avLst/>
                <a:gdLst>
                  <a:gd name="T0" fmla="*/ 24 w 42"/>
                  <a:gd name="T1" fmla="*/ 0 h 42"/>
                  <a:gd name="T2" fmla="*/ 18 w 42"/>
                  <a:gd name="T3" fmla="*/ 0 h 42"/>
                  <a:gd name="T4" fmla="*/ 17 w 42"/>
                  <a:gd name="T5" fmla="*/ 6 h 42"/>
                  <a:gd name="T6" fmla="*/ 13 w 42"/>
                  <a:gd name="T7" fmla="*/ 7 h 42"/>
                  <a:gd name="T8" fmla="*/ 8 w 42"/>
                  <a:gd name="T9" fmla="*/ 4 h 42"/>
                  <a:gd name="T10" fmla="*/ 4 w 42"/>
                  <a:gd name="T11" fmla="*/ 8 h 42"/>
                  <a:gd name="T12" fmla="*/ 7 w 42"/>
                  <a:gd name="T13" fmla="*/ 13 h 42"/>
                  <a:gd name="T14" fmla="*/ 6 w 42"/>
                  <a:gd name="T15" fmla="*/ 17 h 42"/>
                  <a:gd name="T16" fmla="*/ 0 w 42"/>
                  <a:gd name="T17" fmla="*/ 18 h 42"/>
                  <a:gd name="T18" fmla="*/ 0 w 42"/>
                  <a:gd name="T19" fmla="*/ 23 h 42"/>
                  <a:gd name="T20" fmla="*/ 6 w 42"/>
                  <a:gd name="T21" fmla="*/ 25 h 42"/>
                  <a:gd name="T22" fmla="*/ 7 w 42"/>
                  <a:gd name="T23" fmla="*/ 29 h 42"/>
                  <a:gd name="T24" fmla="*/ 4 w 42"/>
                  <a:gd name="T25" fmla="*/ 34 h 42"/>
                  <a:gd name="T26" fmla="*/ 8 w 42"/>
                  <a:gd name="T27" fmla="*/ 38 h 42"/>
                  <a:gd name="T28" fmla="*/ 13 w 42"/>
                  <a:gd name="T29" fmla="*/ 34 h 42"/>
                  <a:gd name="T30" fmla="*/ 17 w 42"/>
                  <a:gd name="T31" fmla="*/ 36 h 42"/>
                  <a:gd name="T32" fmla="*/ 18 w 42"/>
                  <a:gd name="T33" fmla="*/ 42 h 42"/>
                  <a:gd name="T34" fmla="*/ 23 w 42"/>
                  <a:gd name="T35" fmla="*/ 42 h 42"/>
                  <a:gd name="T36" fmla="*/ 25 w 42"/>
                  <a:gd name="T37" fmla="*/ 36 h 42"/>
                  <a:gd name="T38" fmla="*/ 29 w 42"/>
                  <a:gd name="T39" fmla="*/ 35 h 42"/>
                  <a:gd name="T40" fmla="*/ 34 w 42"/>
                  <a:gd name="T41" fmla="*/ 38 h 42"/>
                  <a:gd name="T42" fmla="*/ 37 w 42"/>
                  <a:gd name="T43" fmla="*/ 34 h 42"/>
                  <a:gd name="T44" fmla="*/ 34 w 42"/>
                  <a:gd name="T45" fmla="*/ 29 h 42"/>
                  <a:gd name="T46" fmla="*/ 36 w 42"/>
                  <a:gd name="T47" fmla="*/ 25 h 42"/>
                  <a:gd name="T48" fmla="*/ 42 w 42"/>
                  <a:gd name="T49" fmla="*/ 23 h 42"/>
                  <a:gd name="T50" fmla="*/ 42 w 42"/>
                  <a:gd name="T51" fmla="*/ 18 h 42"/>
                  <a:gd name="T52" fmla="*/ 36 w 42"/>
                  <a:gd name="T53" fmla="*/ 17 h 42"/>
                  <a:gd name="T54" fmla="*/ 34 w 42"/>
                  <a:gd name="T55" fmla="*/ 13 h 42"/>
                  <a:gd name="T56" fmla="*/ 38 w 42"/>
                  <a:gd name="T57" fmla="*/ 8 h 42"/>
                  <a:gd name="T58" fmla="*/ 34 w 42"/>
                  <a:gd name="T59" fmla="*/ 4 h 42"/>
                  <a:gd name="T60" fmla="*/ 29 w 42"/>
                  <a:gd name="T61" fmla="*/ 7 h 42"/>
                  <a:gd name="T62" fmla="*/ 25 w 42"/>
                  <a:gd name="T63" fmla="*/ 6 h 42"/>
                  <a:gd name="T64" fmla="*/ 24 w 42"/>
                  <a:gd name="T65" fmla="*/ 0 h 42"/>
                  <a:gd name="T66" fmla="*/ 32 w 42"/>
                  <a:gd name="T67" fmla="*/ 21 h 42"/>
                  <a:gd name="T68" fmla="*/ 21 w 42"/>
                  <a:gd name="T69" fmla="*/ 31 h 42"/>
                  <a:gd name="T70" fmla="*/ 11 w 42"/>
                  <a:gd name="T71" fmla="*/ 21 h 42"/>
                  <a:gd name="T72" fmla="*/ 21 w 42"/>
                  <a:gd name="T73" fmla="*/ 10 h 42"/>
                  <a:gd name="T74" fmla="*/ 32 w 42"/>
                  <a:gd name="T7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4" y="0"/>
                    </a:moveTo>
                    <a:cubicBezTo>
                      <a:pt x="18" y="0"/>
                      <a:pt x="18" y="0"/>
                      <a:pt x="18" y="0"/>
                    </a:cubicBezTo>
                    <a:cubicBezTo>
                      <a:pt x="17" y="6"/>
                      <a:pt x="17" y="6"/>
                      <a:pt x="17" y="6"/>
                    </a:cubicBezTo>
                    <a:cubicBezTo>
                      <a:pt x="15" y="6"/>
                      <a:pt x="14" y="7"/>
                      <a:pt x="13" y="7"/>
                    </a:cubicBezTo>
                    <a:cubicBezTo>
                      <a:pt x="8" y="4"/>
                      <a:pt x="8" y="4"/>
                      <a:pt x="8" y="4"/>
                    </a:cubicBezTo>
                    <a:cubicBezTo>
                      <a:pt x="4" y="8"/>
                      <a:pt x="4" y="8"/>
                      <a:pt x="4" y="8"/>
                    </a:cubicBezTo>
                    <a:cubicBezTo>
                      <a:pt x="7" y="13"/>
                      <a:pt x="7" y="13"/>
                      <a:pt x="7" y="13"/>
                    </a:cubicBezTo>
                    <a:cubicBezTo>
                      <a:pt x="7" y="14"/>
                      <a:pt x="6" y="16"/>
                      <a:pt x="6" y="17"/>
                    </a:cubicBezTo>
                    <a:cubicBezTo>
                      <a:pt x="0" y="18"/>
                      <a:pt x="0" y="18"/>
                      <a:pt x="0" y="18"/>
                    </a:cubicBezTo>
                    <a:cubicBezTo>
                      <a:pt x="0" y="23"/>
                      <a:pt x="0" y="23"/>
                      <a:pt x="0" y="23"/>
                    </a:cubicBezTo>
                    <a:cubicBezTo>
                      <a:pt x="6" y="25"/>
                      <a:pt x="6" y="25"/>
                      <a:pt x="6" y="25"/>
                    </a:cubicBezTo>
                    <a:cubicBezTo>
                      <a:pt x="6" y="26"/>
                      <a:pt x="7" y="28"/>
                      <a:pt x="7" y="29"/>
                    </a:cubicBezTo>
                    <a:cubicBezTo>
                      <a:pt x="4" y="34"/>
                      <a:pt x="4" y="34"/>
                      <a:pt x="4" y="34"/>
                    </a:cubicBezTo>
                    <a:cubicBezTo>
                      <a:pt x="8" y="38"/>
                      <a:pt x="8" y="38"/>
                      <a:pt x="8" y="38"/>
                    </a:cubicBezTo>
                    <a:cubicBezTo>
                      <a:pt x="13" y="34"/>
                      <a:pt x="13" y="34"/>
                      <a:pt x="13" y="34"/>
                    </a:cubicBezTo>
                    <a:cubicBezTo>
                      <a:pt x="14" y="35"/>
                      <a:pt x="16" y="36"/>
                      <a:pt x="17" y="36"/>
                    </a:cubicBezTo>
                    <a:cubicBezTo>
                      <a:pt x="18" y="42"/>
                      <a:pt x="18" y="42"/>
                      <a:pt x="18" y="42"/>
                    </a:cubicBezTo>
                    <a:cubicBezTo>
                      <a:pt x="23" y="42"/>
                      <a:pt x="23" y="42"/>
                      <a:pt x="23" y="42"/>
                    </a:cubicBezTo>
                    <a:cubicBezTo>
                      <a:pt x="25" y="36"/>
                      <a:pt x="25" y="36"/>
                      <a:pt x="25" y="36"/>
                    </a:cubicBezTo>
                    <a:cubicBezTo>
                      <a:pt x="26" y="36"/>
                      <a:pt x="28" y="35"/>
                      <a:pt x="29" y="35"/>
                    </a:cubicBezTo>
                    <a:cubicBezTo>
                      <a:pt x="34" y="38"/>
                      <a:pt x="34" y="38"/>
                      <a:pt x="34" y="38"/>
                    </a:cubicBezTo>
                    <a:cubicBezTo>
                      <a:pt x="37" y="34"/>
                      <a:pt x="37" y="34"/>
                      <a:pt x="37" y="34"/>
                    </a:cubicBezTo>
                    <a:cubicBezTo>
                      <a:pt x="34" y="29"/>
                      <a:pt x="34" y="29"/>
                      <a:pt x="34" y="29"/>
                    </a:cubicBezTo>
                    <a:cubicBezTo>
                      <a:pt x="35" y="28"/>
                      <a:pt x="36" y="26"/>
                      <a:pt x="36" y="25"/>
                    </a:cubicBezTo>
                    <a:cubicBezTo>
                      <a:pt x="42" y="23"/>
                      <a:pt x="42" y="23"/>
                      <a:pt x="42" y="23"/>
                    </a:cubicBezTo>
                    <a:cubicBezTo>
                      <a:pt x="42" y="18"/>
                      <a:pt x="42" y="18"/>
                      <a:pt x="42" y="18"/>
                    </a:cubicBezTo>
                    <a:cubicBezTo>
                      <a:pt x="36" y="17"/>
                      <a:pt x="36" y="17"/>
                      <a:pt x="36" y="17"/>
                    </a:cubicBezTo>
                    <a:cubicBezTo>
                      <a:pt x="36" y="15"/>
                      <a:pt x="35" y="14"/>
                      <a:pt x="34" y="13"/>
                    </a:cubicBezTo>
                    <a:cubicBezTo>
                      <a:pt x="38" y="8"/>
                      <a:pt x="38" y="8"/>
                      <a:pt x="38" y="8"/>
                    </a:cubicBezTo>
                    <a:cubicBezTo>
                      <a:pt x="34" y="4"/>
                      <a:pt x="34" y="4"/>
                      <a:pt x="34" y="4"/>
                    </a:cubicBezTo>
                    <a:cubicBezTo>
                      <a:pt x="29" y="7"/>
                      <a:pt x="29" y="7"/>
                      <a:pt x="29" y="7"/>
                    </a:cubicBezTo>
                    <a:cubicBezTo>
                      <a:pt x="28" y="7"/>
                      <a:pt x="26" y="6"/>
                      <a:pt x="25" y="6"/>
                    </a:cubicBezTo>
                    <a:lnTo>
                      <a:pt x="24" y="0"/>
                    </a:lnTo>
                    <a:close/>
                    <a:moveTo>
                      <a:pt x="32" y="21"/>
                    </a:moveTo>
                    <a:cubicBezTo>
                      <a:pt x="32" y="26"/>
                      <a:pt x="27" y="31"/>
                      <a:pt x="21" y="31"/>
                    </a:cubicBezTo>
                    <a:cubicBezTo>
                      <a:pt x="15" y="31"/>
                      <a:pt x="11" y="26"/>
                      <a:pt x="11" y="21"/>
                    </a:cubicBezTo>
                    <a:cubicBezTo>
                      <a:pt x="11" y="15"/>
                      <a:pt x="15" y="10"/>
                      <a:pt x="21" y="10"/>
                    </a:cubicBezTo>
                    <a:cubicBezTo>
                      <a:pt x="27" y="10"/>
                      <a:pt x="32" y="15"/>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sp>
            <p:nvSpPr>
              <p:cNvPr id="71" name="Freeform 2797"/>
              <p:cNvSpPr>
                <a:spLocks noEditPoints="1"/>
              </p:cNvSpPr>
              <p:nvPr/>
            </p:nvSpPr>
            <p:spPr bwMode="auto">
              <a:xfrm>
                <a:off x="10034588" y="1430338"/>
                <a:ext cx="158750" cy="157163"/>
              </a:xfrm>
              <a:custGeom>
                <a:avLst/>
                <a:gdLst>
                  <a:gd name="T0" fmla="*/ 24 w 42"/>
                  <a:gd name="T1" fmla="*/ 0 h 42"/>
                  <a:gd name="T2" fmla="*/ 19 w 42"/>
                  <a:gd name="T3" fmla="*/ 0 h 42"/>
                  <a:gd name="T4" fmla="*/ 17 w 42"/>
                  <a:gd name="T5" fmla="*/ 6 h 42"/>
                  <a:gd name="T6" fmla="*/ 13 w 42"/>
                  <a:gd name="T7" fmla="*/ 8 h 42"/>
                  <a:gd name="T8" fmla="*/ 8 w 42"/>
                  <a:gd name="T9" fmla="*/ 4 h 42"/>
                  <a:gd name="T10" fmla="*/ 5 w 42"/>
                  <a:gd name="T11" fmla="*/ 8 h 42"/>
                  <a:gd name="T12" fmla="*/ 8 w 42"/>
                  <a:gd name="T13" fmla="*/ 13 h 42"/>
                  <a:gd name="T14" fmla="*/ 6 w 42"/>
                  <a:gd name="T15" fmla="*/ 17 h 42"/>
                  <a:gd name="T16" fmla="*/ 0 w 42"/>
                  <a:gd name="T17" fmla="*/ 18 h 42"/>
                  <a:gd name="T18" fmla="*/ 0 w 42"/>
                  <a:gd name="T19" fmla="*/ 23 h 42"/>
                  <a:gd name="T20" fmla="*/ 6 w 42"/>
                  <a:gd name="T21" fmla="*/ 25 h 42"/>
                  <a:gd name="T22" fmla="*/ 8 w 42"/>
                  <a:gd name="T23" fmla="*/ 29 h 42"/>
                  <a:gd name="T24" fmla="*/ 5 w 42"/>
                  <a:gd name="T25" fmla="*/ 34 h 42"/>
                  <a:gd name="T26" fmla="*/ 8 w 42"/>
                  <a:gd name="T27" fmla="*/ 37 h 42"/>
                  <a:gd name="T28" fmla="*/ 13 w 42"/>
                  <a:gd name="T29" fmla="*/ 34 h 42"/>
                  <a:gd name="T30" fmla="*/ 18 w 42"/>
                  <a:gd name="T31" fmla="*/ 36 h 42"/>
                  <a:gd name="T32" fmla="*/ 19 w 42"/>
                  <a:gd name="T33" fmla="*/ 42 h 42"/>
                  <a:gd name="T34" fmla="*/ 24 w 42"/>
                  <a:gd name="T35" fmla="*/ 42 h 42"/>
                  <a:gd name="T36" fmla="*/ 25 w 42"/>
                  <a:gd name="T37" fmla="*/ 36 h 42"/>
                  <a:gd name="T38" fmla="*/ 29 w 42"/>
                  <a:gd name="T39" fmla="*/ 34 h 42"/>
                  <a:gd name="T40" fmla="*/ 34 w 42"/>
                  <a:gd name="T41" fmla="*/ 38 h 42"/>
                  <a:gd name="T42" fmla="*/ 38 w 42"/>
                  <a:gd name="T43" fmla="*/ 34 h 42"/>
                  <a:gd name="T44" fmla="*/ 35 w 42"/>
                  <a:gd name="T45" fmla="*/ 29 h 42"/>
                  <a:gd name="T46" fmla="*/ 37 w 42"/>
                  <a:gd name="T47" fmla="*/ 25 h 42"/>
                  <a:gd name="T48" fmla="*/ 42 w 42"/>
                  <a:gd name="T49" fmla="*/ 23 h 42"/>
                  <a:gd name="T50" fmla="*/ 42 w 42"/>
                  <a:gd name="T51" fmla="*/ 18 h 42"/>
                  <a:gd name="T52" fmla="*/ 36 w 42"/>
                  <a:gd name="T53" fmla="*/ 17 h 42"/>
                  <a:gd name="T54" fmla="*/ 35 w 42"/>
                  <a:gd name="T55" fmla="*/ 13 h 42"/>
                  <a:gd name="T56" fmla="*/ 38 w 42"/>
                  <a:gd name="T57" fmla="*/ 8 h 42"/>
                  <a:gd name="T58" fmla="*/ 34 w 42"/>
                  <a:gd name="T59" fmla="*/ 4 h 42"/>
                  <a:gd name="T60" fmla="*/ 29 w 42"/>
                  <a:gd name="T61" fmla="*/ 7 h 42"/>
                  <a:gd name="T62" fmla="*/ 25 w 42"/>
                  <a:gd name="T63" fmla="*/ 6 h 42"/>
                  <a:gd name="T64" fmla="*/ 24 w 42"/>
                  <a:gd name="T65" fmla="*/ 0 h 42"/>
                  <a:gd name="T66" fmla="*/ 32 w 42"/>
                  <a:gd name="T67" fmla="*/ 21 h 42"/>
                  <a:gd name="T68" fmla="*/ 21 w 42"/>
                  <a:gd name="T69" fmla="*/ 31 h 42"/>
                  <a:gd name="T70" fmla="*/ 11 w 42"/>
                  <a:gd name="T71" fmla="*/ 21 h 42"/>
                  <a:gd name="T72" fmla="*/ 21 w 42"/>
                  <a:gd name="T73" fmla="*/ 10 h 42"/>
                  <a:gd name="T74" fmla="*/ 32 w 42"/>
                  <a:gd name="T7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4" y="0"/>
                    </a:moveTo>
                    <a:cubicBezTo>
                      <a:pt x="19" y="0"/>
                      <a:pt x="19" y="0"/>
                      <a:pt x="19" y="0"/>
                    </a:cubicBezTo>
                    <a:cubicBezTo>
                      <a:pt x="17" y="6"/>
                      <a:pt x="17" y="6"/>
                      <a:pt x="17" y="6"/>
                    </a:cubicBezTo>
                    <a:cubicBezTo>
                      <a:pt x="16" y="6"/>
                      <a:pt x="14" y="7"/>
                      <a:pt x="13" y="8"/>
                    </a:cubicBezTo>
                    <a:cubicBezTo>
                      <a:pt x="8" y="4"/>
                      <a:pt x="8" y="4"/>
                      <a:pt x="8" y="4"/>
                    </a:cubicBezTo>
                    <a:cubicBezTo>
                      <a:pt x="5" y="8"/>
                      <a:pt x="5" y="8"/>
                      <a:pt x="5" y="8"/>
                    </a:cubicBezTo>
                    <a:cubicBezTo>
                      <a:pt x="8" y="13"/>
                      <a:pt x="8" y="13"/>
                      <a:pt x="8" y="13"/>
                    </a:cubicBezTo>
                    <a:cubicBezTo>
                      <a:pt x="7" y="14"/>
                      <a:pt x="6" y="16"/>
                      <a:pt x="6" y="17"/>
                    </a:cubicBezTo>
                    <a:cubicBezTo>
                      <a:pt x="0" y="18"/>
                      <a:pt x="0" y="18"/>
                      <a:pt x="0" y="18"/>
                    </a:cubicBezTo>
                    <a:cubicBezTo>
                      <a:pt x="0" y="23"/>
                      <a:pt x="0" y="23"/>
                      <a:pt x="0" y="23"/>
                    </a:cubicBezTo>
                    <a:cubicBezTo>
                      <a:pt x="6" y="25"/>
                      <a:pt x="6" y="25"/>
                      <a:pt x="6" y="25"/>
                    </a:cubicBezTo>
                    <a:cubicBezTo>
                      <a:pt x="6" y="26"/>
                      <a:pt x="7" y="28"/>
                      <a:pt x="8" y="29"/>
                    </a:cubicBezTo>
                    <a:cubicBezTo>
                      <a:pt x="5" y="34"/>
                      <a:pt x="5" y="34"/>
                      <a:pt x="5" y="34"/>
                    </a:cubicBezTo>
                    <a:cubicBezTo>
                      <a:pt x="8" y="37"/>
                      <a:pt x="8" y="37"/>
                      <a:pt x="8" y="37"/>
                    </a:cubicBezTo>
                    <a:cubicBezTo>
                      <a:pt x="13" y="34"/>
                      <a:pt x="13" y="34"/>
                      <a:pt x="13" y="34"/>
                    </a:cubicBezTo>
                    <a:cubicBezTo>
                      <a:pt x="14" y="35"/>
                      <a:pt x="16" y="36"/>
                      <a:pt x="18" y="36"/>
                    </a:cubicBezTo>
                    <a:cubicBezTo>
                      <a:pt x="19" y="42"/>
                      <a:pt x="19" y="42"/>
                      <a:pt x="19" y="42"/>
                    </a:cubicBezTo>
                    <a:cubicBezTo>
                      <a:pt x="24" y="42"/>
                      <a:pt x="24" y="42"/>
                      <a:pt x="24" y="42"/>
                    </a:cubicBezTo>
                    <a:cubicBezTo>
                      <a:pt x="25" y="36"/>
                      <a:pt x="25" y="36"/>
                      <a:pt x="25" y="36"/>
                    </a:cubicBezTo>
                    <a:cubicBezTo>
                      <a:pt x="26" y="36"/>
                      <a:pt x="28" y="35"/>
                      <a:pt x="29" y="34"/>
                    </a:cubicBezTo>
                    <a:cubicBezTo>
                      <a:pt x="34" y="38"/>
                      <a:pt x="34" y="38"/>
                      <a:pt x="34" y="38"/>
                    </a:cubicBezTo>
                    <a:cubicBezTo>
                      <a:pt x="38" y="34"/>
                      <a:pt x="38" y="34"/>
                      <a:pt x="38" y="34"/>
                    </a:cubicBezTo>
                    <a:cubicBezTo>
                      <a:pt x="35" y="29"/>
                      <a:pt x="35" y="29"/>
                      <a:pt x="35" y="29"/>
                    </a:cubicBezTo>
                    <a:cubicBezTo>
                      <a:pt x="36" y="28"/>
                      <a:pt x="36" y="26"/>
                      <a:pt x="37" y="25"/>
                    </a:cubicBezTo>
                    <a:cubicBezTo>
                      <a:pt x="42" y="23"/>
                      <a:pt x="42" y="23"/>
                      <a:pt x="42" y="23"/>
                    </a:cubicBezTo>
                    <a:cubicBezTo>
                      <a:pt x="42" y="18"/>
                      <a:pt x="42" y="18"/>
                      <a:pt x="42" y="18"/>
                    </a:cubicBezTo>
                    <a:cubicBezTo>
                      <a:pt x="36" y="17"/>
                      <a:pt x="36" y="17"/>
                      <a:pt x="36" y="17"/>
                    </a:cubicBezTo>
                    <a:cubicBezTo>
                      <a:pt x="36" y="15"/>
                      <a:pt x="35" y="14"/>
                      <a:pt x="35" y="13"/>
                    </a:cubicBezTo>
                    <a:cubicBezTo>
                      <a:pt x="38" y="8"/>
                      <a:pt x="38" y="8"/>
                      <a:pt x="38" y="8"/>
                    </a:cubicBezTo>
                    <a:cubicBezTo>
                      <a:pt x="34" y="4"/>
                      <a:pt x="34" y="4"/>
                      <a:pt x="34" y="4"/>
                    </a:cubicBezTo>
                    <a:cubicBezTo>
                      <a:pt x="29" y="7"/>
                      <a:pt x="29" y="7"/>
                      <a:pt x="29" y="7"/>
                    </a:cubicBezTo>
                    <a:cubicBezTo>
                      <a:pt x="28" y="7"/>
                      <a:pt x="27" y="6"/>
                      <a:pt x="25" y="6"/>
                    </a:cubicBezTo>
                    <a:lnTo>
                      <a:pt x="24" y="0"/>
                    </a:lnTo>
                    <a:close/>
                    <a:moveTo>
                      <a:pt x="32" y="21"/>
                    </a:moveTo>
                    <a:cubicBezTo>
                      <a:pt x="32" y="26"/>
                      <a:pt x="27" y="31"/>
                      <a:pt x="21" y="31"/>
                    </a:cubicBezTo>
                    <a:cubicBezTo>
                      <a:pt x="16" y="31"/>
                      <a:pt x="11" y="26"/>
                      <a:pt x="11" y="21"/>
                    </a:cubicBezTo>
                    <a:cubicBezTo>
                      <a:pt x="11" y="15"/>
                      <a:pt x="16" y="10"/>
                      <a:pt x="21" y="10"/>
                    </a:cubicBezTo>
                    <a:cubicBezTo>
                      <a:pt x="27" y="10"/>
                      <a:pt x="32" y="15"/>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CN" altLang="en-US">
                  <a:latin typeface="微软雅黑" pitchFamily="34" charset="-122"/>
                  <a:ea typeface="微软雅黑" pitchFamily="34" charset="-122"/>
                </a:endParaRPr>
              </a:p>
            </p:txBody>
          </p:sp>
        </p:grpSp>
        <p:sp>
          <p:nvSpPr>
            <p:cNvPr id="67" name="文本框 7249"/>
            <p:cNvSpPr txBox="1"/>
            <p:nvPr/>
          </p:nvSpPr>
          <p:spPr>
            <a:xfrm>
              <a:off x="3975366" y="4575352"/>
              <a:ext cx="945201" cy="533315"/>
            </a:xfrm>
            <a:prstGeom prst="rect">
              <a:avLst/>
            </a:prstGeom>
            <a:noFill/>
          </p:spPr>
          <p:txBody>
            <a:bodyPr wrap="square" rtlCol="0">
              <a:spAutoFit/>
            </a:bodyPr>
            <a:lstStyle/>
            <a:p>
              <a:pPr algn="just"/>
              <a:r>
                <a:rPr lang="en-US" altLang="zh-CN" sz="2000" dirty="0">
                  <a:solidFill>
                    <a:schemeClr val="bg1"/>
                  </a:solidFill>
                  <a:latin typeface="微软雅黑" pitchFamily="34" charset="-122"/>
                  <a:ea typeface="微软雅黑" pitchFamily="34" charset="-122"/>
                </a:rPr>
                <a:t>03</a:t>
              </a:r>
              <a:endParaRPr lang="zh-CN" altLang="en-US" sz="2000" dirty="0">
                <a:solidFill>
                  <a:schemeClr val="bg1"/>
                </a:solidFill>
                <a:latin typeface="微软雅黑" pitchFamily="34" charset="-122"/>
                <a:ea typeface="微软雅黑" pitchFamily="34" charset="-122"/>
              </a:endParaRPr>
            </a:p>
          </p:txBody>
        </p:sp>
        <p:sp>
          <p:nvSpPr>
            <p:cNvPr id="123" name="Rectangle 122"/>
            <p:cNvSpPr/>
            <p:nvPr/>
          </p:nvSpPr>
          <p:spPr>
            <a:xfrm>
              <a:off x="3551717" y="4990858"/>
              <a:ext cx="1780072" cy="676899"/>
            </a:xfrm>
            <a:prstGeom prst="rect">
              <a:avLst/>
            </a:prstGeom>
          </p:spPr>
          <p:txBody>
            <a:bodyPr wrap="square">
              <a:spAutoFit/>
            </a:bodyPr>
            <a:lstStyle/>
            <a:p>
              <a:pPr algn="just"/>
              <a:r>
                <a:rPr lang="zh-CN" altLang="en-US" sz="900" dirty="0">
                  <a:solidFill>
                    <a:schemeClr val="bg2"/>
                  </a:solidFill>
                  <a:latin typeface="微软雅黑" pitchFamily="34" charset="-122"/>
                  <a:ea typeface="微软雅黑" pitchFamily="34" charset="-122"/>
                </a:rPr>
                <a:t>在此框中选择粘贴，并选择只保留文字。您的内容打在这里，或者</a:t>
              </a:r>
              <a:endParaRPr lang="en-GB" sz="900" dirty="0">
                <a:solidFill>
                  <a:schemeClr val="bg2"/>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816980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down)">
                                      <p:cBhvr>
                                        <p:cTn id="7" dur="500"/>
                                        <p:tgtEl>
                                          <p:spTgt spid="11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bwMode="auto">
          <a:xfrm>
            <a:off x="798845" y="1570959"/>
            <a:ext cx="2214246" cy="221493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defTabSz="685800" fontAlgn="base">
              <a:spcBef>
                <a:spcPct val="0"/>
              </a:spcBef>
              <a:spcAft>
                <a:spcPct val="0"/>
              </a:spcAft>
            </a:pPr>
            <a:endParaRPr lang="zh-CN" altLang="en-US" sz="1400" dirty="0">
              <a:latin typeface="微软雅黑" panose="020B0503020204020204" pitchFamily="34" charset="-122"/>
              <a:ea typeface="微软雅黑" panose="020B0503020204020204" pitchFamily="34" charset="-122"/>
            </a:endParaRPr>
          </a:p>
        </p:txBody>
      </p:sp>
      <p:sp>
        <p:nvSpPr>
          <p:cNvPr id="4" name="TextBox 3"/>
          <p:cNvSpPr txBox="1"/>
          <p:nvPr/>
        </p:nvSpPr>
        <p:spPr>
          <a:xfrm>
            <a:off x="4716016" y="884521"/>
            <a:ext cx="1154403" cy="253994"/>
          </a:xfrm>
          <a:prstGeom prst="rect">
            <a:avLst/>
          </a:prstGeom>
          <a:noFill/>
        </p:spPr>
        <p:txBody>
          <a:bodyPr wrap="none" lIns="68580" tIns="34290" rIns="68580" bIns="34290"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请输入您标题</a:t>
            </a:r>
          </a:p>
        </p:txBody>
      </p:sp>
      <p:sp>
        <p:nvSpPr>
          <p:cNvPr id="5" name="TextBox 4"/>
          <p:cNvSpPr txBox="1"/>
          <p:nvPr/>
        </p:nvSpPr>
        <p:spPr>
          <a:xfrm>
            <a:off x="4716016" y="1169861"/>
            <a:ext cx="3024336" cy="4847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6" name="TextBox 5"/>
          <p:cNvSpPr txBox="1"/>
          <p:nvPr/>
        </p:nvSpPr>
        <p:spPr>
          <a:xfrm>
            <a:off x="4716016" y="1746851"/>
            <a:ext cx="1154403" cy="253994"/>
          </a:xfrm>
          <a:prstGeom prst="rect">
            <a:avLst/>
          </a:prstGeom>
          <a:noFill/>
        </p:spPr>
        <p:txBody>
          <a:bodyPr wrap="none" lIns="68580" tIns="34290" rIns="68580" bIns="34290"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请输入您标题</a:t>
            </a:r>
          </a:p>
        </p:txBody>
      </p:sp>
      <p:sp>
        <p:nvSpPr>
          <p:cNvPr id="7" name="TextBox 6"/>
          <p:cNvSpPr txBox="1"/>
          <p:nvPr/>
        </p:nvSpPr>
        <p:spPr>
          <a:xfrm>
            <a:off x="4716016" y="2032191"/>
            <a:ext cx="3024336" cy="4847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8" name="TextBox 7"/>
          <p:cNvSpPr txBox="1"/>
          <p:nvPr/>
        </p:nvSpPr>
        <p:spPr>
          <a:xfrm>
            <a:off x="4716016" y="2645197"/>
            <a:ext cx="1154403" cy="253994"/>
          </a:xfrm>
          <a:prstGeom prst="rect">
            <a:avLst/>
          </a:prstGeom>
          <a:noFill/>
        </p:spPr>
        <p:txBody>
          <a:bodyPr wrap="none" lIns="68580" tIns="34290" rIns="68580" bIns="34290"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请输入您标题</a:t>
            </a:r>
          </a:p>
        </p:txBody>
      </p:sp>
      <p:sp>
        <p:nvSpPr>
          <p:cNvPr id="9" name="TextBox 8"/>
          <p:cNvSpPr txBox="1"/>
          <p:nvPr/>
        </p:nvSpPr>
        <p:spPr>
          <a:xfrm>
            <a:off x="4716016" y="2930536"/>
            <a:ext cx="3024336" cy="4847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10" name="TextBox 9"/>
          <p:cNvSpPr txBox="1"/>
          <p:nvPr/>
        </p:nvSpPr>
        <p:spPr>
          <a:xfrm>
            <a:off x="4713392" y="3596713"/>
            <a:ext cx="1154403" cy="253994"/>
          </a:xfrm>
          <a:prstGeom prst="rect">
            <a:avLst/>
          </a:prstGeom>
          <a:noFill/>
        </p:spPr>
        <p:txBody>
          <a:bodyPr wrap="none" lIns="68580" tIns="34290" rIns="68580" bIns="34290"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请输入您标题</a:t>
            </a:r>
          </a:p>
        </p:txBody>
      </p:sp>
      <p:sp>
        <p:nvSpPr>
          <p:cNvPr id="11" name="TextBox 10"/>
          <p:cNvSpPr txBox="1"/>
          <p:nvPr/>
        </p:nvSpPr>
        <p:spPr>
          <a:xfrm>
            <a:off x="4713392" y="3882053"/>
            <a:ext cx="3024336" cy="4847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12" name="TextBox 11"/>
          <p:cNvSpPr txBox="1"/>
          <p:nvPr/>
        </p:nvSpPr>
        <p:spPr>
          <a:xfrm>
            <a:off x="971601" y="2536540"/>
            <a:ext cx="1800199" cy="284693"/>
          </a:xfrm>
          <a:prstGeom prst="rect">
            <a:avLst/>
          </a:prstGeom>
          <a:noFill/>
        </p:spPr>
        <p:txBody>
          <a:bodyPr wrap="square" lIns="68580" tIns="34290" rIns="68580" bIns="34290"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添加标题文字内容</a:t>
            </a:r>
          </a:p>
        </p:txBody>
      </p:sp>
      <p:grpSp>
        <p:nvGrpSpPr>
          <p:cNvPr id="13" name="组合 12"/>
          <p:cNvGrpSpPr/>
          <p:nvPr/>
        </p:nvGrpSpPr>
        <p:grpSpPr>
          <a:xfrm>
            <a:off x="3779912" y="930839"/>
            <a:ext cx="648072" cy="648272"/>
            <a:chOff x="2505666" y="1765071"/>
            <a:chExt cx="864096" cy="864096"/>
          </a:xfrm>
          <a:solidFill>
            <a:schemeClr val="accent2"/>
          </a:solidFill>
        </p:grpSpPr>
        <p:sp>
          <p:nvSpPr>
            <p:cNvPr id="14" name="椭圆 13"/>
            <p:cNvSpPr/>
            <p:nvPr/>
          </p:nvSpPr>
          <p:spPr bwMode="auto">
            <a:xfrm>
              <a:off x="2505666" y="1765071"/>
              <a:ext cx="864096" cy="864096"/>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fontAlgn="base">
                <a:spcBef>
                  <a:spcPct val="0"/>
                </a:spcBef>
                <a:spcAft>
                  <a:spcPct val="0"/>
                </a:spcAft>
              </a:pPr>
              <a:endParaRPr lang="zh-CN" altLang="en-US" sz="1100">
                <a:latin typeface="微软雅黑" panose="020B0503020204020204" pitchFamily="34" charset="-122"/>
                <a:ea typeface="微软雅黑" panose="020B0503020204020204" pitchFamily="34" charset="-122"/>
              </a:endParaRPr>
            </a:p>
          </p:txBody>
        </p:sp>
        <p:sp>
          <p:nvSpPr>
            <p:cNvPr id="15" name="TextBox 14"/>
            <p:cNvSpPr txBox="1"/>
            <p:nvPr/>
          </p:nvSpPr>
          <p:spPr>
            <a:xfrm>
              <a:off x="2563333" y="1845204"/>
              <a:ext cx="648040" cy="533315"/>
            </a:xfrm>
            <a:prstGeom prst="rect">
              <a:avLst/>
            </a:prstGeom>
            <a:grpFill/>
          </p:spPr>
          <p:txBody>
            <a:bodyPr wrap="none" rtlCol="0">
              <a:spAutoFit/>
            </a:bodyPr>
            <a:lstStyle/>
            <a:p>
              <a:r>
                <a:rPr lang="en-US" altLang="zh-CN" sz="2000" dirty="0">
                  <a:solidFill>
                    <a:srgbClr val="F8F8F8"/>
                  </a:solidFill>
                  <a:latin typeface="微软雅黑" panose="020B0503020204020204" pitchFamily="34" charset="-122"/>
                  <a:ea typeface="微软雅黑" panose="020B0503020204020204" pitchFamily="34" charset="-122"/>
                </a:rPr>
                <a:t>01</a:t>
              </a:r>
              <a:endParaRPr lang="zh-CN" altLang="en-US" sz="2000" dirty="0">
                <a:solidFill>
                  <a:srgbClr val="F8F8F8"/>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777161" y="1888268"/>
            <a:ext cx="648072" cy="648272"/>
            <a:chOff x="3405766" y="2600174"/>
            <a:chExt cx="864096" cy="864096"/>
          </a:xfrm>
          <a:solidFill>
            <a:schemeClr val="accent2"/>
          </a:solidFill>
        </p:grpSpPr>
        <p:sp>
          <p:nvSpPr>
            <p:cNvPr id="17" name="椭圆 16"/>
            <p:cNvSpPr/>
            <p:nvPr/>
          </p:nvSpPr>
          <p:spPr bwMode="auto">
            <a:xfrm>
              <a:off x="3405766" y="2600174"/>
              <a:ext cx="864096" cy="864096"/>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fontAlgn="base">
                <a:spcBef>
                  <a:spcPct val="0"/>
                </a:spcBef>
                <a:spcAft>
                  <a:spcPct val="0"/>
                </a:spcAft>
              </a:pPr>
              <a:endParaRPr lang="zh-CN" altLang="en-US" sz="1100">
                <a:latin typeface="微软雅黑" panose="020B0503020204020204" pitchFamily="34" charset="-122"/>
                <a:ea typeface="微软雅黑" panose="020B0503020204020204" pitchFamily="34" charset="-122"/>
              </a:endParaRPr>
            </a:p>
          </p:txBody>
        </p:sp>
        <p:sp>
          <p:nvSpPr>
            <p:cNvPr id="18" name="TextBox 17"/>
            <p:cNvSpPr txBox="1"/>
            <p:nvPr/>
          </p:nvSpPr>
          <p:spPr>
            <a:xfrm>
              <a:off x="3452333" y="2708804"/>
              <a:ext cx="648040" cy="533315"/>
            </a:xfrm>
            <a:prstGeom prst="rect">
              <a:avLst/>
            </a:prstGeom>
            <a:grpFill/>
          </p:spPr>
          <p:txBody>
            <a:bodyPr wrap="none" rtlCol="0">
              <a:spAutoFit/>
            </a:bodyPr>
            <a:lstStyle/>
            <a:p>
              <a:r>
                <a:rPr lang="en-US" altLang="zh-CN" sz="2000" dirty="0">
                  <a:solidFill>
                    <a:srgbClr val="F8F8F8"/>
                  </a:solidFill>
                  <a:latin typeface="微软雅黑" panose="020B0503020204020204" pitchFamily="34" charset="-122"/>
                  <a:ea typeface="微软雅黑" panose="020B0503020204020204" pitchFamily="34" charset="-122"/>
                </a:rPr>
                <a:t>02</a:t>
              </a:r>
              <a:endParaRPr lang="zh-CN" altLang="en-US" sz="2000" dirty="0">
                <a:solidFill>
                  <a:srgbClr val="F8F8F8"/>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733911" y="2670416"/>
            <a:ext cx="648072" cy="648272"/>
            <a:chOff x="3593471" y="3855820"/>
            <a:chExt cx="864096" cy="864096"/>
          </a:xfrm>
          <a:solidFill>
            <a:schemeClr val="accent2"/>
          </a:solidFill>
        </p:grpSpPr>
        <p:sp>
          <p:nvSpPr>
            <p:cNvPr id="20" name="椭圆 19"/>
            <p:cNvSpPr/>
            <p:nvPr/>
          </p:nvSpPr>
          <p:spPr bwMode="auto">
            <a:xfrm>
              <a:off x="3593471" y="3855820"/>
              <a:ext cx="864096" cy="864096"/>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fontAlgn="base">
                <a:spcBef>
                  <a:spcPct val="0"/>
                </a:spcBef>
                <a:spcAft>
                  <a:spcPct val="0"/>
                </a:spcAft>
              </a:pPr>
              <a:endParaRPr lang="zh-CN" altLang="en-US" sz="1100">
                <a:latin typeface="微软雅黑" panose="020B0503020204020204" pitchFamily="34" charset="-122"/>
                <a:ea typeface="微软雅黑" panose="020B0503020204020204" pitchFamily="34" charset="-122"/>
              </a:endParaRPr>
            </a:p>
          </p:txBody>
        </p:sp>
        <p:sp>
          <p:nvSpPr>
            <p:cNvPr id="21" name="TextBox 20"/>
            <p:cNvSpPr txBox="1"/>
            <p:nvPr/>
          </p:nvSpPr>
          <p:spPr>
            <a:xfrm>
              <a:off x="3655534" y="3978803"/>
              <a:ext cx="648040" cy="533315"/>
            </a:xfrm>
            <a:prstGeom prst="rect">
              <a:avLst/>
            </a:prstGeom>
            <a:grpFill/>
          </p:spPr>
          <p:txBody>
            <a:bodyPr wrap="none" rtlCol="0">
              <a:spAutoFit/>
            </a:bodyPr>
            <a:lstStyle/>
            <a:p>
              <a:r>
                <a:rPr lang="en-US" altLang="zh-CN" sz="2000" dirty="0">
                  <a:solidFill>
                    <a:srgbClr val="F8F8F8"/>
                  </a:solidFill>
                  <a:latin typeface="微软雅黑" panose="020B0503020204020204" pitchFamily="34" charset="-122"/>
                  <a:ea typeface="微软雅黑" panose="020B0503020204020204" pitchFamily="34" charset="-122"/>
                </a:rPr>
                <a:t>03</a:t>
              </a:r>
              <a:endParaRPr lang="zh-CN" altLang="en-US" sz="2000" dirty="0">
                <a:solidFill>
                  <a:srgbClr val="F8F8F8"/>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731065" y="3580030"/>
            <a:ext cx="648072" cy="648272"/>
            <a:chOff x="2937714" y="4911120"/>
            <a:chExt cx="864096" cy="864096"/>
          </a:xfrm>
          <a:solidFill>
            <a:schemeClr val="accent2"/>
          </a:solidFill>
        </p:grpSpPr>
        <p:sp>
          <p:nvSpPr>
            <p:cNvPr id="23" name="椭圆 22"/>
            <p:cNvSpPr/>
            <p:nvPr/>
          </p:nvSpPr>
          <p:spPr bwMode="auto">
            <a:xfrm>
              <a:off x="2937714" y="4911120"/>
              <a:ext cx="864096" cy="864096"/>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fontAlgn="base">
                <a:spcBef>
                  <a:spcPct val="0"/>
                </a:spcBef>
                <a:spcAft>
                  <a:spcPct val="0"/>
                </a:spcAft>
              </a:pPr>
              <a:endParaRPr lang="zh-CN" altLang="en-US" sz="1100">
                <a:latin typeface="微软雅黑" panose="020B0503020204020204" pitchFamily="34" charset="-122"/>
                <a:ea typeface="微软雅黑" panose="020B0503020204020204" pitchFamily="34" charset="-122"/>
              </a:endParaRPr>
            </a:p>
          </p:txBody>
        </p:sp>
        <p:sp>
          <p:nvSpPr>
            <p:cNvPr id="24" name="TextBox 23"/>
            <p:cNvSpPr txBox="1"/>
            <p:nvPr/>
          </p:nvSpPr>
          <p:spPr>
            <a:xfrm>
              <a:off x="2982433" y="5020204"/>
              <a:ext cx="648040" cy="533315"/>
            </a:xfrm>
            <a:prstGeom prst="rect">
              <a:avLst/>
            </a:prstGeom>
            <a:grpFill/>
          </p:spPr>
          <p:txBody>
            <a:bodyPr wrap="none" rtlCol="0">
              <a:spAutoFit/>
            </a:bodyPr>
            <a:lstStyle/>
            <a:p>
              <a:r>
                <a:rPr lang="en-US" altLang="zh-CN" sz="2000" dirty="0">
                  <a:solidFill>
                    <a:srgbClr val="F8F8F8"/>
                  </a:solidFill>
                  <a:latin typeface="微软雅黑" panose="020B0503020204020204" pitchFamily="34" charset="-122"/>
                  <a:ea typeface="微软雅黑" panose="020B0503020204020204" pitchFamily="34" charset="-122"/>
                </a:rPr>
                <a:t>04</a:t>
              </a:r>
              <a:endParaRPr lang="zh-CN" altLang="en-US" sz="2000" dirty="0">
                <a:solidFill>
                  <a:srgbClr val="F8F8F8"/>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79850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52"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Scale>
                                      <p:cBhvr>
                                        <p:cTn id="1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3"/>
                                        </p:tgtEl>
                                        <p:attrNameLst>
                                          <p:attrName>ppt_x</p:attrName>
                                          <p:attrName>ppt_y</p:attrName>
                                        </p:attrNameLst>
                                      </p:cBhvr>
                                    </p:animMotion>
                                    <p:animEffect transition="in" filter="fade">
                                      <p:cBhvr>
                                        <p:cTn id="20" dur="1000"/>
                                        <p:tgtEl>
                                          <p:spTgt spid="13"/>
                                        </p:tgtEl>
                                      </p:cBhvr>
                                    </p:animEffect>
                                  </p:childTnLst>
                                </p:cTn>
                              </p:par>
                              <p:par>
                                <p:cTn id="21" presetID="52" presetClass="entr" presetSubtype="0" fill="hold" nodeType="withEffect">
                                  <p:stCondLst>
                                    <p:cond delay="200"/>
                                  </p:stCondLst>
                                  <p:childTnLst>
                                    <p:set>
                                      <p:cBhvr>
                                        <p:cTn id="22" dur="1" fill="hold">
                                          <p:stCondLst>
                                            <p:cond delay="0"/>
                                          </p:stCondLst>
                                        </p:cTn>
                                        <p:tgtEl>
                                          <p:spTgt spid="16"/>
                                        </p:tgtEl>
                                        <p:attrNameLst>
                                          <p:attrName>style.visibility</p:attrName>
                                        </p:attrNameLst>
                                      </p:cBhvr>
                                      <p:to>
                                        <p:strVal val="visible"/>
                                      </p:to>
                                    </p:set>
                                    <p:animScale>
                                      <p:cBhvr>
                                        <p:cTn id="2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6"/>
                                        </p:tgtEl>
                                        <p:attrNameLst>
                                          <p:attrName>ppt_x</p:attrName>
                                          <p:attrName>ppt_y</p:attrName>
                                        </p:attrNameLst>
                                      </p:cBhvr>
                                    </p:animMotion>
                                    <p:animEffect transition="in" filter="fade">
                                      <p:cBhvr>
                                        <p:cTn id="25" dur="1000"/>
                                        <p:tgtEl>
                                          <p:spTgt spid="16"/>
                                        </p:tgtEl>
                                      </p:cBhvr>
                                    </p:animEffect>
                                  </p:childTnLst>
                                </p:cTn>
                              </p:par>
                              <p:par>
                                <p:cTn id="26" presetID="52" presetClass="entr" presetSubtype="0" fill="hold" nodeType="withEffect">
                                  <p:stCondLst>
                                    <p:cond delay="400"/>
                                  </p:stCondLst>
                                  <p:childTnLst>
                                    <p:set>
                                      <p:cBhvr>
                                        <p:cTn id="27" dur="1" fill="hold">
                                          <p:stCondLst>
                                            <p:cond delay="0"/>
                                          </p:stCondLst>
                                        </p:cTn>
                                        <p:tgtEl>
                                          <p:spTgt spid="19"/>
                                        </p:tgtEl>
                                        <p:attrNameLst>
                                          <p:attrName>style.visibility</p:attrName>
                                        </p:attrNameLst>
                                      </p:cBhvr>
                                      <p:to>
                                        <p:strVal val="visible"/>
                                      </p:to>
                                    </p:set>
                                    <p:animScale>
                                      <p:cBhvr>
                                        <p:cTn id="2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9"/>
                                        </p:tgtEl>
                                        <p:attrNameLst>
                                          <p:attrName>ppt_x</p:attrName>
                                          <p:attrName>ppt_y</p:attrName>
                                        </p:attrNameLst>
                                      </p:cBhvr>
                                    </p:animMotion>
                                    <p:animEffect transition="in" filter="fade">
                                      <p:cBhvr>
                                        <p:cTn id="30" dur="1000"/>
                                        <p:tgtEl>
                                          <p:spTgt spid="19"/>
                                        </p:tgtEl>
                                      </p:cBhvr>
                                    </p:animEffect>
                                  </p:childTnLst>
                                </p:cTn>
                              </p:par>
                              <p:par>
                                <p:cTn id="31" presetID="52" presetClass="entr" presetSubtype="0" fill="hold" nodeType="withEffect">
                                  <p:stCondLst>
                                    <p:cond delay="600"/>
                                  </p:stCondLst>
                                  <p:childTnLst>
                                    <p:set>
                                      <p:cBhvr>
                                        <p:cTn id="32" dur="1" fill="hold">
                                          <p:stCondLst>
                                            <p:cond delay="0"/>
                                          </p:stCondLst>
                                        </p:cTn>
                                        <p:tgtEl>
                                          <p:spTgt spid="22"/>
                                        </p:tgtEl>
                                        <p:attrNameLst>
                                          <p:attrName>style.visibility</p:attrName>
                                        </p:attrNameLst>
                                      </p:cBhvr>
                                      <p:to>
                                        <p:strVal val="visible"/>
                                      </p:to>
                                    </p:set>
                                    <p:animScale>
                                      <p:cBhvr>
                                        <p:cTn id="3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2"/>
                                        </p:tgtEl>
                                        <p:attrNameLst>
                                          <p:attrName>ppt_x</p:attrName>
                                          <p:attrName>ppt_y</p:attrName>
                                        </p:attrNameLst>
                                      </p:cBhvr>
                                    </p:animMotion>
                                    <p:animEffect transition="in" filter="fade">
                                      <p:cBhvr>
                                        <p:cTn id="35" dur="1000"/>
                                        <p:tgtEl>
                                          <p:spTgt spid="22"/>
                                        </p:tgtEl>
                                      </p:cBhvr>
                                    </p:animEffect>
                                  </p:childTnLst>
                                </p:cTn>
                              </p:par>
                            </p:childTnLst>
                          </p:cTn>
                        </p:par>
                        <p:par>
                          <p:cTn id="36" fill="hold">
                            <p:stCondLst>
                              <p:cond delay="2100"/>
                            </p:stCondLst>
                            <p:childTnLst>
                              <p:par>
                                <p:cTn id="37" presetID="2" presetClass="entr" presetSubtype="6"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par>
                                <p:cTn id="41" presetID="2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500"/>
                                        <p:tgtEl>
                                          <p:spTgt spid="5"/>
                                        </p:tgtEl>
                                      </p:cBhvr>
                                    </p:animEffect>
                                  </p:childTnLst>
                                </p:cTn>
                              </p:par>
                            </p:childTnLst>
                          </p:cTn>
                        </p:par>
                        <p:par>
                          <p:cTn id="44" fill="hold">
                            <p:stCondLst>
                              <p:cond delay="2600"/>
                            </p:stCondLst>
                            <p:childTnLst>
                              <p:par>
                                <p:cTn id="45" presetID="2" presetClass="entr" presetSubtype="6"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1+#ppt_w/2"/>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par>
                                <p:cTn id="49" presetID="22" presetClass="entr" presetSubtype="1"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up)">
                                      <p:cBhvr>
                                        <p:cTn id="51" dur="500"/>
                                        <p:tgtEl>
                                          <p:spTgt spid="7"/>
                                        </p:tgtEl>
                                      </p:cBhvr>
                                    </p:animEffect>
                                  </p:childTnLst>
                                </p:cTn>
                              </p:par>
                            </p:childTnLst>
                          </p:cTn>
                        </p:par>
                        <p:par>
                          <p:cTn id="52" fill="hold">
                            <p:stCondLst>
                              <p:cond delay="3100"/>
                            </p:stCondLst>
                            <p:childTnLst>
                              <p:par>
                                <p:cTn id="53" presetID="2" presetClass="entr" presetSubtype="6"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par>
                                <p:cTn id="57" presetID="22" presetClass="entr" presetSubtype="1"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childTnLst>
                          </p:cTn>
                        </p:par>
                        <p:par>
                          <p:cTn id="60" fill="hold">
                            <p:stCondLst>
                              <p:cond delay="3600"/>
                            </p:stCondLst>
                            <p:childTnLst>
                              <p:par>
                                <p:cTn id="61" presetID="2" presetClass="entr" presetSubtype="6"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par>
                                <p:cTn id="65" presetID="22" presetClass="entr" presetSubtype="1"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8521" y="2578634"/>
            <a:ext cx="1124834" cy="297340"/>
            <a:chOff x="1424694" y="3437117"/>
            <a:chExt cx="1499779" cy="396331"/>
          </a:xfrm>
        </p:grpSpPr>
        <p:sp>
          <p:nvSpPr>
            <p:cNvPr id="5" name="Round Same Side Corner Rectangle 4"/>
            <p:cNvSpPr/>
            <p:nvPr/>
          </p:nvSpPr>
          <p:spPr>
            <a:xfrm rot="16200000">
              <a:off x="2049734" y="2958708"/>
              <a:ext cx="249700" cy="1499779"/>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2014338" y="3437117"/>
              <a:ext cx="320492" cy="3204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p:cNvGrpSpPr/>
          <p:nvPr/>
        </p:nvGrpSpPr>
        <p:grpSpPr>
          <a:xfrm>
            <a:off x="2244946" y="2688640"/>
            <a:ext cx="1124834" cy="289085"/>
            <a:chOff x="2993261" y="3583747"/>
            <a:chExt cx="1499779" cy="385328"/>
          </a:xfrm>
        </p:grpSpPr>
        <p:sp>
          <p:nvSpPr>
            <p:cNvPr id="7" name="Round Same Side Corner Rectangle 6"/>
            <p:cNvSpPr/>
            <p:nvPr/>
          </p:nvSpPr>
          <p:spPr>
            <a:xfrm rot="5400000" flipH="1">
              <a:off x="3618301" y="2958707"/>
              <a:ext cx="249700" cy="1499779"/>
            </a:xfrm>
            <a:prstGeom prst="round2Same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3582905" y="3648583"/>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3421371" y="2578634"/>
            <a:ext cx="1124834" cy="297339"/>
            <a:chOff x="4561827" y="3437117"/>
            <a:chExt cx="1499779" cy="396330"/>
          </a:xfrm>
        </p:grpSpPr>
        <p:sp>
          <p:nvSpPr>
            <p:cNvPr id="8" name="Round Same Side Corner Rectangle 7"/>
            <p:cNvSpPr/>
            <p:nvPr/>
          </p:nvSpPr>
          <p:spPr>
            <a:xfrm rot="5400000" flipH="1">
              <a:off x="5186867" y="2958707"/>
              <a:ext cx="249700" cy="1499779"/>
            </a:xfrm>
            <a:prstGeom prst="round2SameRect">
              <a:avLst>
                <a:gd name="adj1" fmla="val 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220257" y="3437117"/>
              <a:ext cx="320492" cy="3204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4597795" y="2688640"/>
            <a:ext cx="1124834" cy="289085"/>
            <a:chOff x="6130393" y="3583747"/>
            <a:chExt cx="1499779" cy="385328"/>
          </a:xfrm>
        </p:grpSpPr>
        <p:sp>
          <p:nvSpPr>
            <p:cNvPr id="9" name="Round Same Side Corner Rectangle 8"/>
            <p:cNvSpPr/>
            <p:nvPr/>
          </p:nvSpPr>
          <p:spPr>
            <a:xfrm rot="5400000" flipH="1">
              <a:off x="6755433" y="2958707"/>
              <a:ext cx="249700" cy="1499779"/>
            </a:xfrm>
            <a:prstGeom prst="round2SameRect">
              <a:avLst>
                <a:gd name="adj1" fmla="val 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720037" y="3648583"/>
              <a:ext cx="320492" cy="3204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35"/>
          <p:cNvGrpSpPr/>
          <p:nvPr/>
        </p:nvGrpSpPr>
        <p:grpSpPr>
          <a:xfrm>
            <a:off x="6950645" y="2688641"/>
            <a:ext cx="1124834" cy="289084"/>
            <a:chOff x="9267526" y="3583748"/>
            <a:chExt cx="1499779" cy="385327"/>
          </a:xfrm>
          <a:solidFill>
            <a:schemeClr val="accent2"/>
          </a:solidFill>
        </p:grpSpPr>
        <p:sp>
          <p:nvSpPr>
            <p:cNvPr id="6"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19"/>
          <p:cNvGrpSpPr/>
          <p:nvPr/>
        </p:nvGrpSpPr>
        <p:grpSpPr>
          <a:xfrm>
            <a:off x="5774221" y="2578634"/>
            <a:ext cx="1124834" cy="297340"/>
            <a:chOff x="7698960" y="3437117"/>
            <a:chExt cx="1499779" cy="396331"/>
          </a:xfrm>
          <a:solidFill>
            <a:schemeClr val="accent1"/>
          </a:solidFill>
        </p:grpSpPr>
        <p:sp>
          <p:nvSpPr>
            <p:cNvPr id="10"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20"/>
          <p:cNvGrpSpPr/>
          <p:nvPr/>
        </p:nvGrpSpPr>
        <p:grpSpPr>
          <a:xfrm>
            <a:off x="7338932" y="3041998"/>
            <a:ext cx="348258" cy="348961"/>
            <a:chOff x="9145588" y="4435475"/>
            <a:chExt cx="464344" cy="465138"/>
          </a:xfrm>
          <a:solidFill>
            <a:schemeClr val="accent2"/>
          </a:solidFill>
        </p:grpSpPr>
        <p:sp>
          <p:nvSpPr>
            <p:cNvPr id="2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36" name="Group 30"/>
          <p:cNvGrpSpPr/>
          <p:nvPr/>
        </p:nvGrpSpPr>
        <p:grpSpPr>
          <a:xfrm>
            <a:off x="6214097" y="2177353"/>
            <a:ext cx="348258" cy="348366"/>
            <a:chOff x="7287419" y="2577307"/>
            <a:chExt cx="464344" cy="464344"/>
          </a:xfrm>
          <a:solidFill>
            <a:schemeClr val="accent1"/>
          </a:solidFill>
        </p:grpSpPr>
        <p:sp>
          <p:nvSpPr>
            <p:cNvPr id="32"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3"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35" name="AutoShape 59"/>
          <p:cNvSpPr>
            <a:spLocks/>
          </p:cNvSpPr>
          <p:nvPr/>
        </p:nvSpPr>
        <p:spPr bwMode="auto">
          <a:xfrm>
            <a:off x="2578694" y="3034926"/>
            <a:ext cx="348854" cy="348366"/>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dirty="0">
              <a:sym typeface="Gill Sans" charset="0"/>
            </a:endParaRPr>
          </a:p>
        </p:txBody>
      </p:sp>
      <p:grpSp>
        <p:nvGrpSpPr>
          <p:cNvPr id="37" name="Group 38"/>
          <p:cNvGrpSpPr/>
          <p:nvPr/>
        </p:nvGrpSpPr>
        <p:grpSpPr>
          <a:xfrm>
            <a:off x="3860950" y="2172529"/>
            <a:ext cx="348854" cy="293580"/>
            <a:chOff x="5368132" y="2625725"/>
            <a:chExt cx="465138" cy="391319"/>
          </a:xfrm>
          <a:solidFill>
            <a:schemeClr val="accent3"/>
          </a:solidFill>
        </p:grpSpPr>
        <p:sp>
          <p:nvSpPr>
            <p:cNvPr id="4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Group 42"/>
          <p:cNvGrpSpPr/>
          <p:nvPr/>
        </p:nvGrpSpPr>
        <p:grpSpPr>
          <a:xfrm>
            <a:off x="1456809" y="2177056"/>
            <a:ext cx="348258" cy="272142"/>
            <a:chOff x="2581275" y="1710532"/>
            <a:chExt cx="464344" cy="362744"/>
          </a:xfrm>
          <a:solidFill>
            <a:schemeClr val="accent1"/>
          </a:solidFill>
        </p:grpSpPr>
        <p:sp>
          <p:nvSpPr>
            <p:cNvPr id="44"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9" name="Group 52"/>
          <p:cNvGrpSpPr/>
          <p:nvPr/>
        </p:nvGrpSpPr>
        <p:grpSpPr>
          <a:xfrm>
            <a:off x="5041081" y="3034926"/>
            <a:ext cx="239316" cy="348961"/>
            <a:chOff x="5441157" y="4440238"/>
            <a:chExt cx="319088" cy="465138"/>
          </a:xfrm>
          <a:solidFill>
            <a:schemeClr val="accent4"/>
          </a:solidFill>
        </p:grpSpPr>
        <p:sp>
          <p:nvSpPr>
            <p:cNvPr id="54"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5"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6"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56"/>
          <p:cNvGrpSpPr/>
          <p:nvPr/>
        </p:nvGrpSpPr>
        <p:grpSpPr>
          <a:xfrm>
            <a:off x="3295064" y="1277321"/>
            <a:ext cx="1636976" cy="763803"/>
            <a:chOff x="5108913" y="2443649"/>
            <a:chExt cx="1974166" cy="1018090"/>
          </a:xfrm>
        </p:grpSpPr>
        <p:sp>
          <p:nvSpPr>
            <p:cNvPr id="58" name="TextBox 57"/>
            <p:cNvSpPr txBox="1"/>
            <p:nvPr/>
          </p:nvSpPr>
          <p:spPr>
            <a:xfrm>
              <a:off x="5613472"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9" name="Rectangle 58"/>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1" name="Group 59"/>
          <p:cNvGrpSpPr/>
          <p:nvPr/>
        </p:nvGrpSpPr>
        <p:grpSpPr>
          <a:xfrm>
            <a:off x="890625" y="1280784"/>
            <a:ext cx="1636976" cy="763803"/>
            <a:chOff x="5108913" y="2443649"/>
            <a:chExt cx="1974166" cy="1018090"/>
          </a:xfrm>
        </p:grpSpPr>
        <p:sp>
          <p:nvSpPr>
            <p:cNvPr id="61" name="TextBox 60"/>
            <p:cNvSpPr txBox="1"/>
            <p:nvPr/>
          </p:nvSpPr>
          <p:spPr>
            <a:xfrm>
              <a:off x="5613471"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2" name="Rectangle 61"/>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2" name="Group 62"/>
          <p:cNvGrpSpPr/>
          <p:nvPr/>
        </p:nvGrpSpPr>
        <p:grpSpPr>
          <a:xfrm>
            <a:off x="6772450" y="3431454"/>
            <a:ext cx="1636976" cy="763803"/>
            <a:chOff x="5108913" y="2443649"/>
            <a:chExt cx="1974166" cy="1018090"/>
          </a:xfrm>
        </p:grpSpPr>
        <p:sp>
          <p:nvSpPr>
            <p:cNvPr id="64" name="TextBox 63"/>
            <p:cNvSpPr txBox="1"/>
            <p:nvPr/>
          </p:nvSpPr>
          <p:spPr>
            <a:xfrm>
              <a:off x="5613474"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5" name="Rectangle 64"/>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3" name="Group 65"/>
          <p:cNvGrpSpPr/>
          <p:nvPr/>
        </p:nvGrpSpPr>
        <p:grpSpPr>
          <a:xfrm>
            <a:off x="5647914" y="1281664"/>
            <a:ext cx="1636976" cy="763803"/>
            <a:chOff x="5108913" y="2443649"/>
            <a:chExt cx="1974166" cy="1018090"/>
          </a:xfrm>
        </p:grpSpPr>
        <p:sp>
          <p:nvSpPr>
            <p:cNvPr id="67" name="TextBox 66"/>
            <p:cNvSpPr txBox="1"/>
            <p:nvPr/>
          </p:nvSpPr>
          <p:spPr>
            <a:xfrm>
              <a:off x="5613472"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8" name="Rectangle 67"/>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7" name="Group 68"/>
          <p:cNvGrpSpPr/>
          <p:nvPr/>
        </p:nvGrpSpPr>
        <p:grpSpPr>
          <a:xfrm>
            <a:off x="2067051" y="3431454"/>
            <a:ext cx="1636976" cy="763803"/>
            <a:chOff x="5108914" y="2443649"/>
            <a:chExt cx="1974166" cy="1018090"/>
          </a:xfrm>
        </p:grpSpPr>
        <p:sp>
          <p:nvSpPr>
            <p:cNvPr id="70" name="TextBox 69"/>
            <p:cNvSpPr txBox="1"/>
            <p:nvPr/>
          </p:nvSpPr>
          <p:spPr>
            <a:xfrm>
              <a:off x="5613473"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71" name="Rectangle 70"/>
            <p:cNvSpPr/>
            <p:nvPr/>
          </p:nvSpPr>
          <p:spPr>
            <a:xfrm>
              <a:off x="5108914"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60" name="Group 71"/>
          <p:cNvGrpSpPr/>
          <p:nvPr/>
        </p:nvGrpSpPr>
        <p:grpSpPr>
          <a:xfrm>
            <a:off x="4419900" y="3431454"/>
            <a:ext cx="1636976" cy="763803"/>
            <a:chOff x="5108913" y="2443649"/>
            <a:chExt cx="1974166" cy="1018090"/>
          </a:xfrm>
        </p:grpSpPr>
        <p:sp>
          <p:nvSpPr>
            <p:cNvPr id="73" name="TextBox 72"/>
            <p:cNvSpPr txBox="1"/>
            <p:nvPr/>
          </p:nvSpPr>
          <p:spPr>
            <a:xfrm>
              <a:off x="5613474"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74" name="Rectangle 73"/>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036421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p:tgtEl>
                                          <p:spTgt spid="52"/>
                                        </p:tgtEl>
                                        <p:attrNameLst>
                                          <p:attrName>ppt_y</p:attrName>
                                        </p:attrNameLst>
                                      </p:cBhvr>
                                      <p:tavLst>
                                        <p:tav tm="0">
                                          <p:val>
                                            <p:strVal val="#ppt_y-#ppt_h*1.125000"/>
                                          </p:val>
                                        </p:tav>
                                        <p:tav tm="100000">
                                          <p:val>
                                            <p:strVal val="#ppt_y"/>
                                          </p:val>
                                        </p:tav>
                                      </p:tavLst>
                                    </p:anim>
                                    <p:animEffect transition="in" filter="wipe(down)">
                                      <p:cBhvr>
                                        <p:cTn id="19" dur="500"/>
                                        <p:tgtEl>
                                          <p:spTgt spid="5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additive="base">
                                        <p:cTn id="34" dur="500"/>
                                        <p:tgtEl>
                                          <p:spTgt spid="53"/>
                                        </p:tgtEl>
                                        <p:attrNameLst>
                                          <p:attrName>ppt_y</p:attrName>
                                        </p:attrNameLst>
                                      </p:cBhvr>
                                      <p:tavLst>
                                        <p:tav tm="0">
                                          <p:val>
                                            <p:strVal val="#ppt_y+#ppt_h*1.125000"/>
                                          </p:val>
                                        </p:tav>
                                        <p:tav tm="100000">
                                          <p:val>
                                            <p:strVal val="#ppt_y"/>
                                          </p:val>
                                        </p:tav>
                                      </p:tavLst>
                                    </p:anim>
                                    <p:animEffect transition="in" filter="wipe(up)">
                                      <p:cBhvr>
                                        <p:cTn id="35" dur="500"/>
                                        <p:tgtEl>
                                          <p:spTgt spid="53"/>
                                        </p:tgtEl>
                                      </p:cBhvr>
                                    </p:animEffect>
                                  </p:childTnLst>
                                </p:cTn>
                              </p:par>
                            </p:childTnLst>
                          </p:cTn>
                        </p:par>
                        <p:par>
                          <p:cTn id="36" fill="hold">
                            <p:stCondLst>
                              <p:cond delay="3000"/>
                            </p:stCondLst>
                            <p:childTnLst>
                              <p:par>
                                <p:cTn id="37" presetID="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par>
                          <p:cTn id="47" fill="hold">
                            <p:stCondLst>
                              <p:cond delay="4000"/>
                            </p:stCondLst>
                            <p:childTnLst>
                              <p:par>
                                <p:cTn id="48" presetID="12" presetClass="entr" presetSubtype="1"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500"/>
                                        <p:tgtEl>
                                          <p:spTgt spid="60"/>
                                        </p:tgtEl>
                                        <p:attrNameLst>
                                          <p:attrName>ppt_y</p:attrName>
                                        </p:attrNameLst>
                                      </p:cBhvr>
                                      <p:tavLst>
                                        <p:tav tm="0">
                                          <p:val>
                                            <p:strVal val="#ppt_y-#ppt_h*1.125000"/>
                                          </p:val>
                                        </p:tav>
                                        <p:tav tm="100000">
                                          <p:val>
                                            <p:strVal val="#ppt_y"/>
                                          </p:val>
                                        </p:tav>
                                      </p:tavLst>
                                    </p:anim>
                                    <p:animEffect transition="in" filter="wipe(down)">
                                      <p:cBhvr>
                                        <p:cTn id="51" dur="500"/>
                                        <p:tgtEl>
                                          <p:spTgt spid="60"/>
                                        </p:tgtEl>
                                      </p:cBhvr>
                                    </p:animEffect>
                                  </p:childTnLst>
                                </p:cTn>
                              </p:par>
                            </p:childTnLst>
                          </p:cTn>
                        </p:par>
                        <p:par>
                          <p:cTn id="52" fill="hold">
                            <p:stCondLst>
                              <p:cond delay="4500"/>
                            </p:stCondLst>
                            <p:childTnLst>
                              <p:par>
                                <p:cTn id="53" presetID="2" presetClass="entr" presetSubtype="8"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p:cTn id="60" dur="500" fill="hold"/>
                                        <p:tgtEl>
                                          <p:spTgt spid="37"/>
                                        </p:tgtEl>
                                        <p:attrNameLst>
                                          <p:attrName>ppt_w</p:attrName>
                                        </p:attrNameLst>
                                      </p:cBhvr>
                                      <p:tavLst>
                                        <p:tav tm="0">
                                          <p:val>
                                            <p:fltVal val="0"/>
                                          </p:val>
                                        </p:tav>
                                        <p:tav tm="100000">
                                          <p:val>
                                            <p:strVal val="#ppt_w"/>
                                          </p:val>
                                        </p:tav>
                                      </p:tavLst>
                                    </p:anim>
                                    <p:anim calcmode="lin" valueType="num">
                                      <p:cBhvr>
                                        <p:cTn id="61" dur="500" fill="hold"/>
                                        <p:tgtEl>
                                          <p:spTgt spid="37"/>
                                        </p:tgtEl>
                                        <p:attrNameLst>
                                          <p:attrName>ppt_h</p:attrName>
                                        </p:attrNameLst>
                                      </p:cBhvr>
                                      <p:tavLst>
                                        <p:tav tm="0">
                                          <p:val>
                                            <p:fltVal val="0"/>
                                          </p:val>
                                        </p:tav>
                                        <p:tav tm="100000">
                                          <p:val>
                                            <p:strVal val="#ppt_h"/>
                                          </p:val>
                                        </p:tav>
                                      </p:tavLst>
                                    </p:anim>
                                    <p:animEffect transition="in" filter="fade">
                                      <p:cBhvr>
                                        <p:cTn id="62" dur="500"/>
                                        <p:tgtEl>
                                          <p:spTgt spid="37"/>
                                        </p:tgtEl>
                                      </p:cBhvr>
                                    </p:animEffect>
                                  </p:childTnLst>
                                </p:cTn>
                              </p:par>
                            </p:childTnLst>
                          </p:cTn>
                        </p:par>
                        <p:par>
                          <p:cTn id="63" fill="hold">
                            <p:stCondLst>
                              <p:cond delay="5500"/>
                            </p:stCondLst>
                            <p:childTnLst>
                              <p:par>
                                <p:cTn id="64" presetID="12" presetClass="entr" presetSubtype="4"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p:tgtEl>
                                          <p:spTgt spid="43"/>
                                        </p:tgtEl>
                                        <p:attrNameLst>
                                          <p:attrName>ppt_y</p:attrName>
                                        </p:attrNameLst>
                                      </p:cBhvr>
                                      <p:tavLst>
                                        <p:tav tm="0">
                                          <p:val>
                                            <p:strVal val="#ppt_y+#ppt_h*1.125000"/>
                                          </p:val>
                                        </p:tav>
                                        <p:tav tm="100000">
                                          <p:val>
                                            <p:strVal val="#ppt_y"/>
                                          </p:val>
                                        </p:tav>
                                      </p:tavLst>
                                    </p:anim>
                                    <p:animEffect transition="in" filter="wipe(up)">
                                      <p:cBhvr>
                                        <p:cTn id="67" dur="500"/>
                                        <p:tgtEl>
                                          <p:spTgt spid="43"/>
                                        </p:tgtEl>
                                      </p:cBhvr>
                                    </p:animEffect>
                                  </p:childTnLst>
                                </p:cTn>
                              </p:par>
                            </p:childTnLst>
                          </p:cTn>
                        </p:par>
                        <p:par>
                          <p:cTn id="68" fill="hold">
                            <p:stCondLst>
                              <p:cond delay="6000"/>
                            </p:stCondLst>
                            <p:childTnLst>
                              <p:par>
                                <p:cTn id="69" presetID="2" presetClass="entr" presetSubtype="8"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0-#ppt_w/2"/>
                                          </p:val>
                                        </p:tav>
                                        <p:tav tm="100000">
                                          <p:val>
                                            <p:strVal val="#ppt_x"/>
                                          </p:val>
                                        </p:tav>
                                      </p:tavLst>
                                    </p:anim>
                                    <p:anim calcmode="lin" valueType="num">
                                      <p:cBhvr additive="base">
                                        <p:cTn id="72" dur="500" fill="hold"/>
                                        <p:tgtEl>
                                          <p:spTgt spid="11"/>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childTnLst>
                          </p:cTn>
                        </p:par>
                        <p:par>
                          <p:cTn id="79" fill="hold">
                            <p:stCondLst>
                              <p:cond delay="7000"/>
                            </p:stCondLst>
                            <p:childTnLst>
                              <p:par>
                                <p:cTn id="80" presetID="12" presetClass="entr" presetSubtype="1"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additive="base">
                                        <p:cTn id="82" dur="500"/>
                                        <p:tgtEl>
                                          <p:spTgt spid="57"/>
                                        </p:tgtEl>
                                        <p:attrNameLst>
                                          <p:attrName>ppt_y</p:attrName>
                                        </p:attrNameLst>
                                      </p:cBhvr>
                                      <p:tavLst>
                                        <p:tav tm="0">
                                          <p:val>
                                            <p:strVal val="#ppt_y-#ppt_h*1.125000"/>
                                          </p:val>
                                        </p:tav>
                                        <p:tav tm="100000">
                                          <p:val>
                                            <p:strVal val="#ppt_y"/>
                                          </p:val>
                                        </p:tav>
                                      </p:tavLst>
                                    </p:anim>
                                    <p:animEffect transition="in" filter="wipe(down)">
                                      <p:cBhvr>
                                        <p:cTn id="83" dur="500"/>
                                        <p:tgtEl>
                                          <p:spTgt spid="57"/>
                                        </p:tgtEl>
                                      </p:cBhvr>
                                    </p:animEffect>
                                  </p:childTnLst>
                                </p:cTn>
                              </p:par>
                            </p:childTnLst>
                          </p:cTn>
                        </p:par>
                        <p:par>
                          <p:cTn id="84" fill="hold">
                            <p:stCondLst>
                              <p:cond delay="7500"/>
                            </p:stCondLst>
                            <p:childTnLst>
                              <p:par>
                                <p:cTn id="85" presetID="2" presetClass="entr" presetSubtype="8" fill="hold"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additive="base">
                                        <p:cTn id="87" dur="500" fill="hold"/>
                                        <p:tgtEl>
                                          <p:spTgt spid="4"/>
                                        </p:tgtEl>
                                        <p:attrNameLst>
                                          <p:attrName>ppt_x</p:attrName>
                                        </p:attrNameLst>
                                      </p:cBhvr>
                                      <p:tavLst>
                                        <p:tav tm="0">
                                          <p:val>
                                            <p:strVal val="0-#ppt_w/2"/>
                                          </p:val>
                                        </p:tav>
                                        <p:tav tm="100000">
                                          <p:val>
                                            <p:strVal val="#ppt_x"/>
                                          </p:val>
                                        </p:tav>
                                      </p:tavLst>
                                    </p:anim>
                                    <p:anim calcmode="lin" valueType="num">
                                      <p:cBhvr additive="base">
                                        <p:cTn id="88" dur="500" fill="hold"/>
                                        <p:tgtEl>
                                          <p:spTgt spid="4"/>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53" presetClass="entr" presetSubtype="16" fill="hold" nodeType="after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p:cTn id="92" dur="500" fill="hold"/>
                                        <p:tgtEl>
                                          <p:spTgt spid="38"/>
                                        </p:tgtEl>
                                        <p:attrNameLst>
                                          <p:attrName>ppt_w</p:attrName>
                                        </p:attrNameLst>
                                      </p:cBhvr>
                                      <p:tavLst>
                                        <p:tav tm="0">
                                          <p:val>
                                            <p:fltVal val="0"/>
                                          </p:val>
                                        </p:tav>
                                        <p:tav tm="100000">
                                          <p:val>
                                            <p:strVal val="#ppt_w"/>
                                          </p:val>
                                        </p:tav>
                                      </p:tavLst>
                                    </p:anim>
                                    <p:anim calcmode="lin" valueType="num">
                                      <p:cBhvr>
                                        <p:cTn id="93" dur="500" fill="hold"/>
                                        <p:tgtEl>
                                          <p:spTgt spid="38"/>
                                        </p:tgtEl>
                                        <p:attrNameLst>
                                          <p:attrName>ppt_h</p:attrName>
                                        </p:attrNameLst>
                                      </p:cBhvr>
                                      <p:tavLst>
                                        <p:tav tm="0">
                                          <p:val>
                                            <p:fltVal val="0"/>
                                          </p:val>
                                        </p:tav>
                                        <p:tav tm="100000">
                                          <p:val>
                                            <p:strVal val="#ppt_h"/>
                                          </p:val>
                                        </p:tav>
                                      </p:tavLst>
                                    </p:anim>
                                    <p:animEffect transition="in" filter="fade">
                                      <p:cBhvr>
                                        <p:cTn id="94" dur="500"/>
                                        <p:tgtEl>
                                          <p:spTgt spid="38"/>
                                        </p:tgtEl>
                                      </p:cBhvr>
                                    </p:animEffect>
                                  </p:childTnLst>
                                </p:cTn>
                              </p:par>
                            </p:childTnLst>
                          </p:cTn>
                        </p:par>
                        <p:par>
                          <p:cTn id="95" fill="hold">
                            <p:stCondLst>
                              <p:cond delay="8500"/>
                            </p:stCondLst>
                            <p:childTnLst>
                              <p:par>
                                <p:cTn id="96" presetID="12" presetClass="entr" presetSubtype="4" fill="hold" nodeType="after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ppt_y</p:attrName>
                                        </p:attrNameLst>
                                      </p:cBhvr>
                                      <p:tavLst>
                                        <p:tav tm="0">
                                          <p:val>
                                            <p:strVal val="#ppt_y+#ppt_h*1.125000"/>
                                          </p:val>
                                        </p:tav>
                                        <p:tav tm="100000">
                                          <p:val>
                                            <p:strVal val="#ppt_y"/>
                                          </p:val>
                                        </p:tav>
                                      </p:tavLst>
                                    </p:anim>
                                    <p:animEffect transition="in" filter="wipe(up)">
                                      <p:cBhvr>
                                        <p:cTn id="9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46"/>
          <p:cNvSpPr/>
          <p:nvPr/>
        </p:nvSpPr>
        <p:spPr bwMode="auto">
          <a:xfrm>
            <a:off x="5811217" y="3186103"/>
            <a:ext cx="1316038" cy="2267650"/>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bg1">
              <a:lumMod val="65000"/>
            </a:schemeClr>
          </a:solidFill>
          <a:ln>
            <a:noFill/>
          </a:ln>
        </p:spPr>
        <p:txBody>
          <a:bodyPr/>
          <a:lstStyle/>
          <a:p>
            <a:pPr eaLnBrk="1" fontAlgn="auto" hangingPunct="1">
              <a:spcBef>
                <a:spcPts val="0"/>
              </a:spcBef>
              <a:spcAft>
                <a:spcPts val="0"/>
              </a:spcAft>
              <a:defRPr/>
            </a:pPr>
            <a:endParaRPr lang="zh-CN" altLang="en-US">
              <a:latin typeface="+mn-lt"/>
              <a:ea typeface="+mn-ea"/>
            </a:endParaRPr>
          </a:p>
        </p:txBody>
      </p:sp>
      <p:grpSp>
        <p:nvGrpSpPr>
          <p:cNvPr id="2" name="组合 68"/>
          <p:cNvGrpSpPr/>
          <p:nvPr/>
        </p:nvGrpSpPr>
        <p:grpSpPr>
          <a:xfrm>
            <a:off x="4677742" y="2662067"/>
            <a:ext cx="1651000" cy="1648334"/>
            <a:chOff x="3032919" y="2228851"/>
            <a:chExt cx="1651000" cy="1647825"/>
          </a:xfrm>
        </p:grpSpPr>
        <p:grpSp>
          <p:nvGrpSpPr>
            <p:cNvPr id="3" name="组合 69"/>
            <p:cNvGrpSpPr/>
            <p:nvPr/>
          </p:nvGrpSpPr>
          <p:grpSpPr>
            <a:xfrm>
              <a:off x="3032919" y="2228851"/>
              <a:ext cx="1651000" cy="1647825"/>
              <a:chOff x="3032919" y="2228851"/>
              <a:chExt cx="1651000" cy="1647825"/>
            </a:xfrm>
          </p:grpSpPr>
          <p:sp>
            <p:nvSpPr>
              <p:cNvPr id="78" name="Oval 55"/>
              <p:cNvSpPr>
                <a:spLocks noChangeArrowheads="1"/>
              </p:cNvSpPr>
              <p:nvPr/>
            </p:nvSpPr>
            <p:spPr bwMode="auto">
              <a:xfrm>
                <a:off x="3032919" y="2228851"/>
                <a:ext cx="1651000" cy="1647825"/>
              </a:xfrm>
              <a:prstGeom prst="ellipse">
                <a:avLst/>
              </a:prstGeom>
              <a:solidFill>
                <a:schemeClr val="accent3">
                  <a:alpha val="60000"/>
                </a:schemeClr>
              </a:solidFill>
              <a:ln w="28575">
                <a:solidFill>
                  <a:srgbClr val="FFFFFF"/>
                </a:solidFill>
              </a:ln>
            </p:spPr>
            <p:txBody>
              <a:bodyPr/>
              <a:lstStyle/>
              <a:p>
                <a:pPr eaLnBrk="1" fontAlgn="auto" hangingPunct="1">
                  <a:spcBef>
                    <a:spcPts val="0"/>
                  </a:spcBef>
                  <a:spcAft>
                    <a:spcPts val="0"/>
                  </a:spcAft>
                  <a:defRPr/>
                </a:pPr>
                <a:endParaRPr lang="zh-CN" altLang="en-US" sz="1200">
                  <a:solidFill>
                    <a:schemeClr val="bg1"/>
                  </a:solidFill>
                  <a:latin typeface="+mn-lt"/>
                  <a:ea typeface="+mn-ea"/>
                </a:endParaRPr>
              </a:p>
            </p:txBody>
          </p:sp>
          <p:sp>
            <p:nvSpPr>
              <p:cNvPr id="79" name="Oval 56"/>
              <p:cNvSpPr>
                <a:spLocks noChangeArrowheads="1"/>
              </p:cNvSpPr>
              <p:nvPr/>
            </p:nvSpPr>
            <p:spPr bwMode="auto">
              <a:xfrm>
                <a:off x="3183732" y="2379663"/>
                <a:ext cx="1349375" cy="1347788"/>
              </a:xfrm>
              <a:prstGeom prst="ellipse">
                <a:avLst/>
              </a:prstGeom>
              <a:solidFill>
                <a:schemeClr val="accent3"/>
              </a:solidFill>
              <a:ln>
                <a:noFill/>
              </a:ln>
            </p:spPr>
            <p:txBody>
              <a:bodyPr lIns="0" tIns="0" rIns="0" bIns="0" anchor="ctr"/>
              <a:lstStyle/>
              <a:p>
                <a:pPr algn="ctr" eaLnBrk="1" fontAlgn="auto" hangingPunct="1">
                  <a:spcBef>
                    <a:spcPts val="0"/>
                  </a:spcBef>
                  <a:spcAft>
                    <a:spcPts val="600"/>
                  </a:spcAft>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8" name="Group 20"/>
            <p:cNvGrpSpPr>
              <a:grpSpLocks noChangeAspect="1"/>
            </p:cNvGrpSpPr>
            <p:nvPr/>
          </p:nvGrpSpPr>
          <p:grpSpPr bwMode="auto">
            <a:xfrm>
              <a:off x="3644662" y="2696790"/>
              <a:ext cx="427513" cy="328123"/>
              <a:chOff x="1066" y="1895"/>
              <a:chExt cx="314" cy="241"/>
            </a:xfrm>
            <a:solidFill>
              <a:schemeClr val="bg1"/>
            </a:solidFill>
            <a:effectLst>
              <a:outerShdw blurRad="25400" dist="25400" dir="2700000" algn="tl" rotWithShape="0">
                <a:prstClr val="black">
                  <a:alpha val="40000"/>
                </a:prstClr>
              </a:outerShdw>
            </a:effectLst>
          </p:grpSpPr>
          <p:sp>
            <p:nvSpPr>
              <p:cNvPr id="73"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schemeClr val="bg1"/>
                  </a:solidFill>
                </a:endParaRPr>
              </a:p>
            </p:txBody>
          </p:sp>
          <p:sp>
            <p:nvSpPr>
              <p:cNvPr id="74"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200">
                  <a:solidFill>
                    <a:schemeClr val="bg1"/>
                  </a:solidFill>
                </a:endParaRPr>
              </a:p>
            </p:txBody>
          </p:sp>
          <p:sp>
            <p:nvSpPr>
              <p:cNvPr id="75"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200">
                  <a:solidFill>
                    <a:schemeClr val="bg1"/>
                  </a:solidFill>
                </a:endParaRPr>
              </a:p>
            </p:txBody>
          </p:sp>
          <p:sp>
            <p:nvSpPr>
              <p:cNvPr id="76"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200">
                  <a:solidFill>
                    <a:schemeClr val="bg1"/>
                  </a:solidFill>
                </a:endParaRPr>
              </a:p>
            </p:txBody>
          </p:sp>
          <p:sp>
            <p:nvSpPr>
              <p:cNvPr id="77"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200">
                  <a:solidFill>
                    <a:schemeClr val="bg1"/>
                  </a:solidFill>
                </a:endParaRPr>
              </a:p>
            </p:txBody>
          </p:sp>
        </p:grpSp>
        <p:sp>
          <p:nvSpPr>
            <p:cNvPr id="72" name="TextBox 71"/>
            <p:cNvSpPr txBox="1"/>
            <p:nvPr/>
          </p:nvSpPr>
          <p:spPr>
            <a:xfrm>
              <a:off x="3580013" y="3065188"/>
              <a:ext cx="800219" cy="369218"/>
            </a:xfrm>
            <a:prstGeom prst="rect">
              <a:avLst/>
            </a:prstGeom>
            <a:noFill/>
            <a:effectLst>
              <a:outerShdw blurRad="25400" dist="25400" dir="2700000" algn="tl" rotWithShape="0">
                <a:prstClr val="black">
                  <a:alpha val="40000"/>
                </a:prstClr>
              </a:outerShdw>
            </a:effectLst>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9" name="组合 79"/>
          <p:cNvGrpSpPr/>
          <p:nvPr/>
        </p:nvGrpSpPr>
        <p:grpSpPr>
          <a:xfrm>
            <a:off x="5344491" y="1539356"/>
            <a:ext cx="1782763" cy="1783314"/>
            <a:chOff x="3699669" y="660401"/>
            <a:chExt cx="2228850" cy="2228850"/>
          </a:xfrm>
        </p:grpSpPr>
        <p:sp>
          <p:nvSpPr>
            <p:cNvPr id="81" name="Oval 51"/>
            <p:cNvSpPr>
              <a:spLocks noChangeArrowheads="1"/>
            </p:cNvSpPr>
            <p:nvPr/>
          </p:nvSpPr>
          <p:spPr bwMode="auto">
            <a:xfrm>
              <a:off x="3699669" y="660401"/>
              <a:ext cx="2228850" cy="2228850"/>
            </a:xfrm>
            <a:prstGeom prst="ellipse">
              <a:avLst/>
            </a:prstGeom>
            <a:solidFill>
              <a:schemeClr val="accent1">
                <a:alpha val="60000"/>
              </a:schemeClr>
            </a:solidFill>
            <a:ln w="28575">
              <a:solidFill>
                <a:srgbClr val="FFFFFF"/>
              </a:solidFill>
            </a:ln>
          </p:spPr>
          <p:txBody>
            <a:bodyPr/>
            <a:lstStyle/>
            <a:p>
              <a:pPr eaLnBrk="1" fontAlgn="auto" hangingPunct="1">
                <a:spcBef>
                  <a:spcPts val="0"/>
                </a:spcBef>
                <a:spcAft>
                  <a:spcPts val="0"/>
                </a:spcAft>
                <a:defRPr/>
              </a:pPr>
              <a:endParaRPr lang="zh-CN" altLang="en-US">
                <a:latin typeface="+mn-lt"/>
                <a:ea typeface="+mn-ea"/>
              </a:endParaRPr>
            </a:p>
          </p:txBody>
        </p:sp>
        <p:sp>
          <p:nvSpPr>
            <p:cNvPr id="82" name="Oval 52"/>
            <p:cNvSpPr>
              <a:spLocks noChangeArrowheads="1"/>
            </p:cNvSpPr>
            <p:nvPr/>
          </p:nvSpPr>
          <p:spPr bwMode="auto">
            <a:xfrm>
              <a:off x="3871119" y="835026"/>
              <a:ext cx="1882775" cy="1881187"/>
            </a:xfrm>
            <a:prstGeom prst="ellipse">
              <a:avLst/>
            </a:prstGeom>
            <a:solidFill>
              <a:schemeClr val="accent1"/>
            </a:solidFill>
            <a:ln>
              <a:noFill/>
            </a:ln>
          </p:spPr>
          <p:txBody>
            <a:bodyPr lIns="0" tIns="0" rIns="0" bIns="0" anchor="ctr"/>
            <a:lstStyle/>
            <a:p>
              <a:pPr algn="ctr" eaLnBrk="1" fontAlgn="auto" hangingPunct="1">
                <a:spcBef>
                  <a:spcPts val="0"/>
                </a:spcBef>
                <a:spcAft>
                  <a:spcPts val="600"/>
                </a:spcAft>
                <a:defRPr/>
              </a:pP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83" name="Freeform 6"/>
            <p:cNvSpPr>
              <a:spLocks noEditPoints="1"/>
            </p:cNvSpPr>
            <p:nvPr/>
          </p:nvSpPr>
          <p:spPr bwMode="auto">
            <a:xfrm>
              <a:off x="4456544" y="1153003"/>
              <a:ext cx="735738" cy="560124"/>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TextBox 83"/>
            <p:cNvSpPr txBox="1"/>
            <p:nvPr/>
          </p:nvSpPr>
          <p:spPr>
            <a:xfrm>
              <a:off x="4354352" y="1671450"/>
              <a:ext cx="1107996" cy="458766"/>
            </a:xfrm>
            <a:prstGeom prst="rect">
              <a:avLst/>
            </a:prstGeom>
            <a:noFill/>
            <a:effectLst>
              <a:outerShdw blurRad="25400" dist="25400" dir="2700000" algn="tl" rotWithShape="0">
                <a:prstClr val="black">
                  <a:alpha val="40000"/>
                </a:prstClr>
              </a:outerShdw>
            </a:effectLst>
          </p:spPr>
          <p:txBody>
            <a:bodyPr wrap="none" rtlCol="0">
              <a:spAutoFit/>
            </a:bodyPr>
            <a:lstStyle/>
            <a:p>
              <a:pPr algn="r">
                <a:lnSpc>
                  <a:spcPct val="150000"/>
                </a:lnSpc>
              </a:pPr>
              <a:r>
                <a:rPr lang="zh-CN" altLang="en-US"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10" name="组合 84"/>
          <p:cNvGrpSpPr/>
          <p:nvPr/>
        </p:nvGrpSpPr>
        <p:grpSpPr>
          <a:xfrm>
            <a:off x="6804992" y="2587431"/>
            <a:ext cx="1295400" cy="1294212"/>
            <a:chOff x="5160169" y="2154238"/>
            <a:chExt cx="1295400" cy="1293813"/>
          </a:xfrm>
        </p:grpSpPr>
        <p:grpSp>
          <p:nvGrpSpPr>
            <p:cNvPr id="11" name="组合 85"/>
            <p:cNvGrpSpPr/>
            <p:nvPr/>
          </p:nvGrpSpPr>
          <p:grpSpPr>
            <a:xfrm>
              <a:off x="5160169" y="2154238"/>
              <a:ext cx="1295400" cy="1293813"/>
              <a:chOff x="5160169" y="2154238"/>
              <a:chExt cx="1295400" cy="1293813"/>
            </a:xfrm>
          </p:grpSpPr>
          <p:sp>
            <p:nvSpPr>
              <p:cNvPr id="89" name="Oval 53"/>
              <p:cNvSpPr>
                <a:spLocks noChangeArrowheads="1"/>
              </p:cNvSpPr>
              <p:nvPr/>
            </p:nvSpPr>
            <p:spPr bwMode="auto">
              <a:xfrm>
                <a:off x="5160169" y="2154238"/>
                <a:ext cx="1295400" cy="1293813"/>
              </a:xfrm>
              <a:prstGeom prst="ellipse">
                <a:avLst/>
              </a:prstGeom>
              <a:solidFill>
                <a:schemeClr val="accent2">
                  <a:alpha val="60000"/>
                </a:schemeClr>
              </a:solidFill>
              <a:ln w="28575">
                <a:solidFill>
                  <a:srgbClr val="FFFFFF"/>
                </a:solidFill>
              </a:ln>
            </p:spPr>
            <p:txBody>
              <a:bodyPr/>
              <a:lstStyle/>
              <a:p>
                <a:pPr eaLnBrk="1" fontAlgn="auto" hangingPunct="1">
                  <a:spcBef>
                    <a:spcPts val="0"/>
                  </a:spcBef>
                  <a:spcAft>
                    <a:spcPts val="0"/>
                  </a:spcAft>
                  <a:defRPr/>
                </a:pPr>
                <a:endParaRPr lang="zh-CN" altLang="en-US" sz="1200">
                  <a:solidFill>
                    <a:schemeClr val="bg1"/>
                  </a:solidFill>
                  <a:latin typeface="+mn-lt"/>
                  <a:ea typeface="+mn-ea"/>
                </a:endParaRPr>
              </a:p>
            </p:txBody>
          </p:sp>
          <p:sp>
            <p:nvSpPr>
              <p:cNvPr id="90" name="Oval 54"/>
              <p:cNvSpPr>
                <a:spLocks noChangeArrowheads="1"/>
              </p:cNvSpPr>
              <p:nvPr/>
            </p:nvSpPr>
            <p:spPr bwMode="auto">
              <a:xfrm>
                <a:off x="5304632" y="2295526"/>
                <a:ext cx="1008062" cy="1009650"/>
              </a:xfrm>
              <a:prstGeom prst="ellipse">
                <a:avLst/>
              </a:prstGeom>
              <a:solidFill>
                <a:schemeClr val="accent2"/>
              </a:solidFill>
              <a:ln>
                <a:noFill/>
              </a:ln>
            </p:spPr>
            <p:txBody>
              <a:bodyPr lIns="0" tIns="0" rIns="0" bIns="0" anchor="ctr"/>
              <a:lstStyle/>
              <a:p>
                <a:pPr algn="ctr" eaLnBrk="1" fontAlgn="auto" hangingPunct="1">
                  <a:spcBef>
                    <a:spcPts val="0"/>
                  </a:spcBef>
                  <a:spcAft>
                    <a:spcPts val="600"/>
                  </a:spcAft>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87" name="Freeform 6"/>
            <p:cNvSpPr>
              <a:spLocks noEditPoints="1"/>
            </p:cNvSpPr>
            <p:nvPr/>
          </p:nvSpPr>
          <p:spPr bwMode="auto">
            <a:xfrm>
              <a:off x="5611507" y="2488208"/>
              <a:ext cx="392724" cy="391763"/>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sz="1200">
                <a:solidFill>
                  <a:schemeClr val="bg1"/>
                </a:solidFill>
              </a:endParaRPr>
            </a:p>
          </p:txBody>
        </p:sp>
        <p:sp>
          <p:nvSpPr>
            <p:cNvPr id="88" name="TextBox 87"/>
            <p:cNvSpPr txBox="1"/>
            <p:nvPr/>
          </p:nvSpPr>
          <p:spPr>
            <a:xfrm>
              <a:off x="5464658" y="2840037"/>
              <a:ext cx="800219" cy="369218"/>
            </a:xfrm>
            <a:prstGeom prst="rect">
              <a:avLst/>
            </a:prstGeom>
            <a:noFill/>
            <a:effectLst>
              <a:outerShdw blurRad="25400" dist="25400" dir="2700000" algn="tl" rotWithShape="0">
                <a:prstClr val="black">
                  <a:alpha val="40000"/>
                </a:prstClr>
              </a:outerShdw>
            </a:effectLst>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sp>
        <p:nvSpPr>
          <p:cNvPr id="91" name="矩形 90"/>
          <p:cNvSpPr/>
          <p:nvPr/>
        </p:nvSpPr>
        <p:spPr>
          <a:xfrm>
            <a:off x="1043608" y="1753168"/>
            <a:ext cx="2854602" cy="157290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a:spLocks noChangeArrowheads="1"/>
          </p:cNvSpPr>
          <p:nvPr/>
        </p:nvSpPr>
        <p:spPr bwMode="auto">
          <a:xfrm>
            <a:off x="971600" y="3581313"/>
            <a:ext cx="2962370"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Tree>
    <p:custDataLst>
      <p:tags r:id="rId1"/>
    </p:custDataLst>
    <p:extLst>
      <p:ext uri="{BB962C8B-B14F-4D97-AF65-F5344CB8AC3E}">
        <p14:creationId xmlns:p14="http://schemas.microsoft.com/office/powerpoint/2010/main" val="2350884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00" fill="hold"/>
                                        <p:tgtEl>
                                          <p:spTgt spid="9"/>
                                        </p:tgtEl>
                                        <p:attrNameLst>
                                          <p:attrName>ppt_w</p:attrName>
                                        </p:attrNameLst>
                                      </p:cBhvr>
                                      <p:tavLst>
                                        <p:tav tm="0">
                                          <p:val>
                                            <p:fltVal val="0"/>
                                          </p:val>
                                        </p:tav>
                                        <p:tav tm="100000">
                                          <p:val>
                                            <p:strVal val="#ppt_w"/>
                                          </p:val>
                                        </p:tav>
                                      </p:tavLst>
                                    </p:anim>
                                    <p:anim calcmode="lin" valueType="num">
                                      <p:cBhvr>
                                        <p:cTn id="12" dur="200" fill="hold"/>
                                        <p:tgtEl>
                                          <p:spTgt spid="9"/>
                                        </p:tgtEl>
                                        <p:attrNameLst>
                                          <p:attrName>ppt_h</p:attrName>
                                        </p:attrNameLst>
                                      </p:cBhvr>
                                      <p:tavLst>
                                        <p:tav tm="0">
                                          <p:val>
                                            <p:fltVal val="0"/>
                                          </p:val>
                                        </p:tav>
                                        <p:tav tm="100000">
                                          <p:val>
                                            <p:strVal val="#ppt_h"/>
                                          </p:val>
                                        </p:tav>
                                      </p:tavLst>
                                    </p:anim>
                                    <p:animEffect transition="in" filter="fade">
                                      <p:cBhvr>
                                        <p:cTn id="13" dur="200"/>
                                        <p:tgtEl>
                                          <p:spTgt spid="9"/>
                                        </p:tgtEl>
                                      </p:cBhvr>
                                    </p:animEffect>
                                  </p:childTnLst>
                                </p:cTn>
                              </p:par>
                              <p:par>
                                <p:cTn id="14" presetID="6" presetClass="emph" presetSubtype="0" autoRev="1" fill="hold" nodeType="withEffect">
                                  <p:stCondLst>
                                    <p:cond delay="150"/>
                                  </p:stCondLst>
                                  <p:childTnLst>
                                    <p:animScale>
                                      <p:cBhvr>
                                        <p:cTn id="15" dur="100" fill="hold"/>
                                        <p:tgtEl>
                                          <p:spTgt spid="9"/>
                                        </p:tgtEl>
                                      </p:cBhvr>
                                      <p:by x="130000" y="130000"/>
                                    </p:animScale>
                                  </p:childTnLst>
                                </p:cTn>
                              </p:par>
                            </p:childTnLst>
                          </p:cTn>
                        </p:par>
                        <p:par>
                          <p:cTn id="16" fill="hold">
                            <p:stCondLst>
                              <p:cond delay="85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200" fill="hold"/>
                                        <p:tgtEl>
                                          <p:spTgt spid="10"/>
                                        </p:tgtEl>
                                        <p:attrNameLst>
                                          <p:attrName>ppt_w</p:attrName>
                                        </p:attrNameLst>
                                      </p:cBhvr>
                                      <p:tavLst>
                                        <p:tav tm="0">
                                          <p:val>
                                            <p:fltVal val="0"/>
                                          </p:val>
                                        </p:tav>
                                        <p:tav tm="100000">
                                          <p:val>
                                            <p:strVal val="#ppt_w"/>
                                          </p:val>
                                        </p:tav>
                                      </p:tavLst>
                                    </p:anim>
                                    <p:anim calcmode="lin" valueType="num">
                                      <p:cBhvr>
                                        <p:cTn id="20" dur="200" fill="hold"/>
                                        <p:tgtEl>
                                          <p:spTgt spid="10"/>
                                        </p:tgtEl>
                                        <p:attrNameLst>
                                          <p:attrName>ppt_h</p:attrName>
                                        </p:attrNameLst>
                                      </p:cBhvr>
                                      <p:tavLst>
                                        <p:tav tm="0">
                                          <p:val>
                                            <p:fltVal val="0"/>
                                          </p:val>
                                        </p:tav>
                                        <p:tav tm="100000">
                                          <p:val>
                                            <p:strVal val="#ppt_h"/>
                                          </p:val>
                                        </p:tav>
                                      </p:tavLst>
                                    </p:anim>
                                    <p:animEffect transition="in" filter="fade">
                                      <p:cBhvr>
                                        <p:cTn id="21" dur="200"/>
                                        <p:tgtEl>
                                          <p:spTgt spid="10"/>
                                        </p:tgtEl>
                                      </p:cBhvr>
                                    </p:animEffect>
                                  </p:childTnLst>
                                </p:cTn>
                              </p:par>
                              <p:par>
                                <p:cTn id="22" presetID="6" presetClass="emph" presetSubtype="0" autoRev="1" fill="hold" nodeType="withEffect">
                                  <p:stCondLst>
                                    <p:cond delay="150"/>
                                  </p:stCondLst>
                                  <p:childTnLst>
                                    <p:animScale>
                                      <p:cBhvr>
                                        <p:cTn id="23" dur="100" fill="hold"/>
                                        <p:tgtEl>
                                          <p:spTgt spid="10"/>
                                        </p:tgtEl>
                                      </p:cBhvr>
                                      <p:by x="130000" y="130000"/>
                                    </p:animScale>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200" fill="hold"/>
                                        <p:tgtEl>
                                          <p:spTgt spid="2"/>
                                        </p:tgtEl>
                                        <p:attrNameLst>
                                          <p:attrName>ppt_w</p:attrName>
                                        </p:attrNameLst>
                                      </p:cBhvr>
                                      <p:tavLst>
                                        <p:tav tm="0">
                                          <p:val>
                                            <p:fltVal val="0"/>
                                          </p:val>
                                        </p:tav>
                                        <p:tav tm="100000">
                                          <p:val>
                                            <p:strVal val="#ppt_w"/>
                                          </p:val>
                                        </p:tav>
                                      </p:tavLst>
                                    </p:anim>
                                    <p:anim calcmode="lin" valueType="num">
                                      <p:cBhvr>
                                        <p:cTn id="28" dur="200" fill="hold"/>
                                        <p:tgtEl>
                                          <p:spTgt spid="2"/>
                                        </p:tgtEl>
                                        <p:attrNameLst>
                                          <p:attrName>ppt_h</p:attrName>
                                        </p:attrNameLst>
                                      </p:cBhvr>
                                      <p:tavLst>
                                        <p:tav tm="0">
                                          <p:val>
                                            <p:fltVal val="0"/>
                                          </p:val>
                                        </p:tav>
                                        <p:tav tm="100000">
                                          <p:val>
                                            <p:strVal val="#ppt_h"/>
                                          </p:val>
                                        </p:tav>
                                      </p:tavLst>
                                    </p:anim>
                                    <p:animEffect transition="in" filter="fade">
                                      <p:cBhvr>
                                        <p:cTn id="29" dur="200"/>
                                        <p:tgtEl>
                                          <p:spTgt spid="2"/>
                                        </p:tgtEl>
                                      </p:cBhvr>
                                    </p:animEffect>
                                  </p:childTnLst>
                                </p:cTn>
                              </p:par>
                              <p:par>
                                <p:cTn id="30" presetID="6" presetClass="emph" presetSubtype="0" autoRev="1" fill="hold" nodeType="withEffect">
                                  <p:stCondLst>
                                    <p:cond delay="150"/>
                                  </p:stCondLst>
                                  <p:childTnLst>
                                    <p:animScale>
                                      <p:cBhvr>
                                        <p:cTn id="31" dur="100" fill="hold"/>
                                        <p:tgtEl>
                                          <p:spTgt spid="2"/>
                                        </p:tgtEl>
                                      </p:cBhvr>
                                      <p:by x="130000" y="130000"/>
                                    </p:animScale>
                                  </p:childTnLst>
                                </p:cTn>
                              </p:par>
                            </p:childTnLst>
                          </p:cTn>
                        </p:par>
                        <p:par>
                          <p:cTn id="32" fill="hold">
                            <p:stCondLst>
                              <p:cond delay="1550"/>
                            </p:stCondLst>
                            <p:childTnLst>
                              <p:par>
                                <p:cTn id="33" presetID="10" presetClass="entr" presetSubtype="0" fill="hold" grpId="0"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childTnLst>
                          </p:cTn>
                        </p:par>
                        <p:par>
                          <p:cTn id="36" fill="hold">
                            <p:stCondLst>
                              <p:cond delay="205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1700" fill="hold"/>
                                        <p:tgtEl>
                                          <p:spTgt spid="93"/>
                                        </p:tgtEl>
                                        <p:attrNameLst>
                                          <p:attrName>ppt_w</p:attrName>
                                        </p:attrNameLst>
                                      </p:cBhvr>
                                      <p:tavLst>
                                        <p:tav tm="0">
                                          <p:val>
                                            <p:fltVal val="0"/>
                                          </p:val>
                                        </p:tav>
                                        <p:tav tm="100000">
                                          <p:val>
                                            <p:strVal val="#ppt_w"/>
                                          </p:val>
                                        </p:tav>
                                      </p:tavLst>
                                    </p:anim>
                                    <p:anim calcmode="lin" valueType="num">
                                      <p:cBhvr>
                                        <p:cTn id="40" dur="1700" fill="hold"/>
                                        <p:tgtEl>
                                          <p:spTgt spid="93"/>
                                        </p:tgtEl>
                                        <p:attrNameLst>
                                          <p:attrName>ppt_h</p:attrName>
                                        </p:attrNameLst>
                                      </p:cBhvr>
                                      <p:tavLst>
                                        <p:tav tm="0">
                                          <p:val>
                                            <p:fltVal val="0"/>
                                          </p:val>
                                        </p:tav>
                                        <p:tav tm="100000">
                                          <p:val>
                                            <p:strVal val="#ppt_h"/>
                                          </p:val>
                                        </p:tav>
                                      </p:tavLst>
                                    </p:anim>
                                    <p:animEffect transition="in" filter="fade">
                                      <p:cBhvr>
                                        <p:cTn id="41" dur="17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91" grpId="0" animBg="1"/>
      <p:bldP spid="9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4342671" y="2417170"/>
            <a:ext cx="450967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cap="all" dirty="0">
                <a:solidFill>
                  <a:schemeClr val="accent1"/>
                </a:solidFill>
                <a:cs typeface="Arial" panose="020B0604020202020204" pitchFamily="34" charset="0"/>
              </a:rPr>
              <a:t>演讲完毕   谢谢您的观看</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4535996" y="2926050"/>
            <a:ext cx="4428492" cy="438582"/>
          </a:xfrm>
          <a:prstGeom prst="rect">
            <a:avLst/>
          </a:prstGeom>
          <a:noFill/>
          <a:effectLst/>
        </p:spPr>
        <p:txBody>
          <a:bodyPr wrap="square" lIns="68580" tIns="34290" rIns="68580" bIns="34290" rtlCol="0">
            <a:spAutoFit/>
          </a:bodyPr>
          <a:lstStyle/>
          <a:p>
            <a:r>
              <a:rPr lang="en-US" altLang="zh-CN" sz="800" dirty="0">
                <a:solidFill>
                  <a:schemeClr val="tx1">
                    <a:lumMod val="50000"/>
                    <a:lumOff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4535996" y="3472189"/>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伤心的爱 heartbreak love">
            <a:hlinkClick r:id="" action="ppaction://media"/>
            <a:extLst>
              <a:ext uri="{FF2B5EF4-FFF2-40B4-BE49-F238E27FC236}">
                <a16:creationId xmlns:a16="http://schemas.microsoft.com/office/drawing/2014/main" id="{E1F8737A-40E5-41A8-9043-8BF530CA67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7157" y="1716267"/>
            <a:ext cx="609600" cy="609600"/>
          </a:xfrm>
          <a:prstGeom prst="rect">
            <a:avLst/>
          </a:prstGeom>
        </p:spPr>
      </p:pic>
      <p:sp>
        <p:nvSpPr>
          <p:cNvPr id="10" name="原创设计师QQ598969553                 _16">
            <a:extLst>
              <a:ext uri="{FF2B5EF4-FFF2-40B4-BE49-F238E27FC236}">
                <a16:creationId xmlns:a16="http://schemas.microsoft.com/office/drawing/2014/main" id="{478BBA3F-5FCF-49AA-B269-04B731FA75DF}"/>
              </a:ext>
            </a:extLst>
          </p:cNvPr>
          <p:cNvSpPr txBox="1"/>
          <p:nvPr/>
        </p:nvSpPr>
        <p:spPr>
          <a:xfrm>
            <a:off x="4535996" y="1930759"/>
            <a:ext cx="2844316" cy="395108"/>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5AABEF58-7325-4834-934E-9717A98298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7" y="-1091"/>
            <a:ext cx="4337124" cy="5145088"/>
          </a:xfrm>
          <a:prstGeom prst="rect">
            <a:avLst/>
          </a:prstGeom>
        </p:spPr>
      </p:pic>
    </p:spTree>
    <p:extLst>
      <p:ext uri="{BB962C8B-B14F-4D97-AF65-F5344CB8AC3E}">
        <p14:creationId xmlns:p14="http://schemas.microsoft.com/office/powerpoint/2010/main" val="2320751265"/>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
                                        </p:tgtEl>
                                      </p:cBhvr>
                                    </p:animEffect>
                                  </p:childTnLst>
                                </p:cTn>
                              </p:par>
                            </p:childTnLst>
                          </p:cTn>
                        </p:par>
                        <p:par>
                          <p:cTn id="19" fill="hold">
                            <p:stCondLst>
                              <p:cond delay="1450"/>
                            </p:stCondLst>
                            <p:childTnLst>
                              <p:par>
                                <p:cTn id="20" presetID="22" presetClass="entr" presetSubtype="1"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195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4"/>
                                        </p:tgtEl>
                                      </p:cBhvr>
                                    </p:animEffect>
                                    <p:animScale>
                                      <p:cBhvr>
                                        <p:cTn id="26" dur="250" autoRev="1" fill="hold"/>
                                        <p:tgtEl>
                                          <p:spTgt spid="4"/>
                                        </p:tgtEl>
                                      </p:cBhvr>
                                      <p:by x="105000" y="105000"/>
                                    </p:animScale>
                                  </p:childTnLst>
                                </p:cTn>
                              </p:par>
                            </p:childTnLst>
                          </p:cTn>
                        </p:par>
                        <p:par>
                          <p:cTn id="27" fill="hold">
                            <p:stCondLst>
                              <p:cond delay="245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2950"/>
                            </p:stCondLst>
                            <p:childTnLst>
                              <p:par>
                                <p:cTn id="32" presetID="12"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ppt_y</p:attrName>
                                        </p:attrNameLst>
                                      </p:cBhvr>
                                      <p:tavLst>
                                        <p:tav tm="0">
                                          <p:val>
                                            <p:strVal val="#ppt_y-#ppt_h*1.125000"/>
                                          </p:val>
                                        </p:tav>
                                        <p:tav tm="100000">
                                          <p:val>
                                            <p:strVal val="#ppt_y"/>
                                          </p:val>
                                        </p:tav>
                                      </p:tavLst>
                                    </p:anim>
                                    <p:animEffect transition="in" filter="wipe(down)">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4" grpId="1"/>
      <p:bldP spid="5" grpId="0"/>
      <p:bldP spid="6"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7.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6"/>
</p:tagLst>
</file>

<file path=ppt/tags/tag22.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6"/>
</p:tagLst>
</file>

<file path=ppt/tags/tag27.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3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35.xml><?xml version="1.0" encoding="utf-8"?>
<p:tagLst xmlns:a="http://schemas.openxmlformats.org/drawingml/2006/main" xmlns:r="http://schemas.openxmlformats.org/officeDocument/2006/relationships" xmlns:p="http://schemas.openxmlformats.org/presentationml/2006/main">
  <p:tag name="SELECTED" val="True"/>
</p:tagLst>
</file>

<file path=ppt/tags/tag3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39.xml><?xml version="1.0" encoding="utf-8"?>
<p:tagLst xmlns:a="http://schemas.openxmlformats.org/drawingml/2006/main" xmlns:r="http://schemas.openxmlformats.org/officeDocument/2006/relationships" xmlns:p="http://schemas.openxmlformats.org/presentationml/2006/main">
  <p:tag name="MH" val="20150813092733"/>
  <p:tag name="MH_LIBRARY" val="GRAPHIC"/>
  <p:tag name="MH_TYPE" val="Text"/>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50813092733"/>
  <p:tag name="MH_LIBRARY" val="GRAPHIC"/>
  <p:tag name="MH_TYPE" val="Text"/>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50813092733"/>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778">
      <a:dk1>
        <a:sysClr val="windowText" lastClr="000000"/>
      </a:dk1>
      <a:lt1>
        <a:sysClr val="window" lastClr="FFFFFF"/>
      </a:lt1>
      <a:dk2>
        <a:srgbClr val="1F497D"/>
      </a:dk2>
      <a:lt2>
        <a:srgbClr val="EEECE1"/>
      </a:lt2>
      <a:accent1>
        <a:srgbClr val="D30517"/>
      </a:accent1>
      <a:accent2>
        <a:srgbClr val="689B18"/>
      </a:accent2>
      <a:accent3>
        <a:srgbClr val="ED5F37"/>
      </a:accent3>
      <a:accent4>
        <a:srgbClr val="D30517"/>
      </a:accent4>
      <a:accent5>
        <a:srgbClr val="689B18"/>
      </a:accent5>
      <a:accent6>
        <a:srgbClr val="ED5F3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2284</Words>
  <Application>Microsoft Office PowerPoint</Application>
  <PresentationFormat>自定义</PresentationFormat>
  <Paragraphs>210</Paragraphs>
  <Slides>24</Slides>
  <Notes>11</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Akzidenz-Grotesk BQ Condensed</vt:lpstr>
      <vt:lpstr>Gill Sans</vt:lpstr>
      <vt:lpstr>方正兰亭黑_GBK</vt:lpstr>
      <vt:lpstr>宋体</vt:lpstr>
      <vt:lpstr>微软雅黑</vt:lpstr>
      <vt:lpstr>Arial</vt:lpstr>
      <vt:lpstr>Calibri</vt:lpstr>
      <vt:lpstr>Impact</vt:lpstr>
      <vt:lpstr>Open Sans</vt:lpstr>
      <vt:lpstr>Open Sans Light</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119</cp:revision>
  <dcterms:created xsi:type="dcterms:W3CDTF">2017-06-17T13:16:52Z</dcterms:created>
  <dcterms:modified xsi:type="dcterms:W3CDTF">2017-12-12T06:08:07Z</dcterms:modified>
</cp:coreProperties>
</file>